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6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3" r:id="rId4"/>
    <p:sldMasterId id="2147483659" r:id="rId5"/>
    <p:sldMasterId id="2147483695" r:id="rId6"/>
    <p:sldMasterId id="2147483708" r:id="rId7"/>
  </p:sldMasterIdLst>
  <p:notesMasterIdLst>
    <p:notesMasterId r:id="rId71"/>
  </p:notesMasterIdLst>
  <p:sldIdLst>
    <p:sldId id="3822" r:id="rId8"/>
    <p:sldId id="3899" r:id="rId9"/>
    <p:sldId id="3900" r:id="rId10"/>
    <p:sldId id="3895" r:id="rId11"/>
    <p:sldId id="509" r:id="rId12"/>
    <p:sldId id="3834" r:id="rId13"/>
    <p:sldId id="3826" r:id="rId14"/>
    <p:sldId id="3919" r:id="rId15"/>
    <p:sldId id="3827" r:id="rId16"/>
    <p:sldId id="3824" r:id="rId17"/>
    <p:sldId id="3825" r:id="rId18"/>
    <p:sldId id="3902" r:id="rId19"/>
    <p:sldId id="3908" r:id="rId20"/>
    <p:sldId id="515" r:id="rId21"/>
    <p:sldId id="3845" r:id="rId22"/>
    <p:sldId id="3850" r:id="rId23"/>
    <p:sldId id="3853" r:id="rId24"/>
    <p:sldId id="3909" r:id="rId25"/>
    <p:sldId id="3851" r:id="rId26"/>
    <p:sldId id="3903" r:id="rId27"/>
    <p:sldId id="314" r:id="rId28"/>
    <p:sldId id="819" r:id="rId29"/>
    <p:sldId id="323" r:id="rId30"/>
    <p:sldId id="320" r:id="rId31"/>
    <p:sldId id="3915" r:id="rId32"/>
    <p:sldId id="334" r:id="rId33"/>
    <p:sldId id="3913" r:id="rId34"/>
    <p:sldId id="325" r:id="rId35"/>
    <p:sldId id="3910" r:id="rId36"/>
    <p:sldId id="3904" r:id="rId37"/>
    <p:sldId id="3917" r:id="rId38"/>
    <p:sldId id="3916" r:id="rId39"/>
    <p:sldId id="346" r:id="rId40"/>
    <p:sldId id="3828" r:id="rId41"/>
    <p:sldId id="345" r:id="rId42"/>
    <p:sldId id="3918" r:id="rId43"/>
    <p:sldId id="3905" r:id="rId44"/>
    <p:sldId id="816" r:id="rId45"/>
    <p:sldId id="350" r:id="rId46"/>
    <p:sldId id="351" r:id="rId47"/>
    <p:sldId id="352" r:id="rId48"/>
    <p:sldId id="3816" r:id="rId49"/>
    <p:sldId id="283" r:id="rId50"/>
    <p:sldId id="3906" r:id="rId51"/>
    <p:sldId id="322" r:id="rId52"/>
    <p:sldId id="333" r:id="rId53"/>
    <p:sldId id="328" r:id="rId54"/>
    <p:sldId id="329" r:id="rId55"/>
    <p:sldId id="321" r:id="rId56"/>
    <p:sldId id="330" r:id="rId57"/>
    <p:sldId id="331" r:id="rId58"/>
    <p:sldId id="315" r:id="rId59"/>
    <p:sldId id="338" r:id="rId60"/>
    <p:sldId id="339" r:id="rId61"/>
    <p:sldId id="341" r:id="rId62"/>
    <p:sldId id="342" r:id="rId63"/>
    <p:sldId id="308" r:id="rId64"/>
    <p:sldId id="309" r:id="rId65"/>
    <p:sldId id="354" r:id="rId66"/>
    <p:sldId id="355" r:id="rId67"/>
    <p:sldId id="356" r:id="rId68"/>
    <p:sldId id="357" r:id="rId69"/>
    <p:sldId id="268" r:id="rId70"/>
  </p:sldIdLst>
  <p:sldSz cx="12192000" cy="6858000"/>
  <p:notesSz cx="9926638" cy="6797675"/>
  <p:defaultTextStyle>
    <a:defPPr>
      <a:defRPr lang="nb-NO"/>
    </a:defPPr>
    <a:lvl1pPr marL="0" algn="l" defTabSz="914263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1pPr>
    <a:lvl2pPr marL="457131" algn="l" defTabSz="914263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2pPr>
    <a:lvl3pPr marL="914263" algn="l" defTabSz="914263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3pPr>
    <a:lvl4pPr marL="1371394" algn="l" defTabSz="914263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4pPr>
    <a:lvl5pPr marL="1828525" algn="l" defTabSz="914263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5pPr>
    <a:lvl6pPr marL="2285657" algn="l" defTabSz="914263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6pPr>
    <a:lvl7pPr marL="2742789" algn="l" defTabSz="914263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7pPr>
    <a:lvl8pPr marL="3199920" algn="l" defTabSz="914263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8pPr>
    <a:lvl9pPr marL="3657051" algn="l" defTabSz="914263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84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41" userDrawn="1">
          <p15:clr>
            <a:srgbClr val="A4A3A4"/>
          </p15:clr>
        </p15:guide>
        <p15:guide id="2" pos="3127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agnhild Halvorsrud" initials="RH" lastIdx="1" clrIdx="0">
    <p:extLst>
      <p:ext uri="{19B8F6BF-5375-455C-9EA6-DF929625EA0E}">
        <p15:presenceInfo xmlns:p15="http://schemas.microsoft.com/office/powerpoint/2012/main" userId="S::ragnhild.halvorsrud@sintef.no::917ea340-fd63-490f-a7db-68428d24cf3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66B00"/>
    <a:srgbClr val="F27900"/>
    <a:srgbClr val="FF9933"/>
    <a:srgbClr val="C5CCFF"/>
    <a:srgbClr val="2E75B6"/>
    <a:srgbClr val="DCE6F2"/>
    <a:srgbClr val="C55A11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1F8EDEB-2F34-45DB-833F-9C6D46E20774}" v="1258" dt="2023-02-25T15:01:00.359"/>
    <p1510:client id="{802600AB-38D3-4DEB-910F-714F30C3017C}" v="1" dt="2023-02-25T15:05:04.94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874" autoAdjust="0"/>
    <p:restoredTop sz="97207" autoAdjust="0"/>
  </p:normalViewPr>
  <p:slideViewPr>
    <p:cSldViewPr snapToGrid="0">
      <p:cViewPr varScale="1">
        <p:scale>
          <a:sx n="159" d="100"/>
          <a:sy n="159" d="100"/>
        </p:scale>
        <p:origin x="150" y="252"/>
      </p:cViewPr>
      <p:guideLst>
        <p:guide orient="horz" pos="2137"/>
        <p:guide pos="846"/>
      </p:guideLst>
    </p:cSldViewPr>
  </p:slideViewPr>
  <p:outlineViewPr>
    <p:cViewPr>
      <p:scale>
        <a:sx n="33" d="100"/>
        <a:sy n="33" d="100"/>
      </p:scale>
      <p:origin x="0" y="-262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notesViewPr>
    <p:cSldViewPr snapToGrid="0" showGuides="1">
      <p:cViewPr varScale="1">
        <p:scale>
          <a:sx n="96" d="100"/>
          <a:sy n="96" d="100"/>
        </p:scale>
        <p:origin x="2880" y="102"/>
      </p:cViewPr>
      <p:guideLst>
        <p:guide orient="horz" pos="2141"/>
        <p:guide pos="312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9.xml"/><Relationship Id="rId21" Type="http://schemas.openxmlformats.org/officeDocument/2006/relationships/slide" Target="slides/slide14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63" Type="http://schemas.openxmlformats.org/officeDocument/2006/relationships/slide" Target="slides/slide56.xml"/><Relationship Id="rId68" Type="http://schemas.openxmlformats.org/officeDocument/2006/relationships/slide" Target="slides/slide61.xml"/><Relationship Id="rId16" Type="http://schemas.openxmlformats.org/officeDocument/2006/relationships/slide" Target="slides/slide9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slide" Target="slides/slide46.xml"/><Relationship Id="rId58" Type="http://schemas.openxmlformats.org/officeDocument/2006/relationships/slide" Target="slides/slide51.xml"/><Relationship Id="rId66" Type="http://schemas.openxmlformats.org/officeDocument/2006/relationships/slide" Target="slides/slide59.xml"/><Relationship Id="rId74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61" Type="http://schemas.openxmlformats.org/officeDocument/2006/relationships/slide" Target="slides/slide54.xml"/><Relationship Id="rId19" Type="http://schemas.openxmlformats.org/officeDocument/2006/relationships/slide" Target="slides/slide1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slide" Target="slides/slide49.xml"/><Relationship Id="rId64" Type="http://schemas.openxmlformats.org/officeDocument/2006/relationships/slide" Target="slides/slide57.xml"/><Relationship Id="rId69" Type="http://schemas.openxmlformats.org/officeDocument/2006/relationships/slide" Target="slides/slide62.xml"/><Relationship Id="rId77" Type="http://schemas.microsoft.com/office/2016/11/relationships/changesInfo" Target="changesInfos/changesInfo1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72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slide" Target="slides/slide52.xml"/><Relationship Id="rId67" Type="http://schemas.openxmlformats.org/officeDocument/2006/relationships/slide" Target="slides/slide60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62" Type="http://schemas.openxmlformats.org/officeDocument/2006/relationships/slide" Target="slides/slide55.xml"/><Relationship Id="rId70" Type="http://schemas.openxmlformats.org/officeDocument/2006/relationships/slide" Target="slides/slide63.xml"/><Relationship Id="rId75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slide" Target="slides/slide50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slide" Target="slides/slide53.xml"/><Relationship Id="rId65" Type="http://schemas.openxmlformats.org/officeDocument/2006/relationships/slide" Target="slides/slide58.xml"/><Relationship Id="rId73" Type="http://schemas.openxmlformats.org/officeDocument/2006/relationships/presProps" Target="presProps.xml"/><Relationship Id="rId78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9" Type="http://schemas.openxmlformats.org/officeDocument/2006/relationships/slide" Target="slides/slide32.xml"/><Relationship Id="rId34" Type="http://schemas.openxmlformats.org/officeDocument/2006/relationships/slide" Target="slides/slide27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76" Type="http://schemas.openxmlformats.org/officeDocument/2006/relationships/tableStyles" Target="tableStyles.xml"/><Relationship Id="rId7" Type="http://schemas.openxmlformats.org/officeDocument/2006/relationships/slideMaster" Target="slideMasters/slideMaster4.xml"/><Relationship Id="rId71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29" Type="http://schemas.openxmlformats.org/officeDocument/2006/relationships/slide" Target="slides/slide2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agnhild Halvorsrud" userId="917ea340-fd63-490f-a7db-68428d24cf32" providerId="ADAL" clId="{7E951084-A2A8-4A18-B8F5-AF0A6FEDCC72}"/>
    <pc:docChg chg="modSld">
      <pc:chgData name="Ragnhild Halvorsrud" userId="917ea340-fd63-490f-a7db-68428d24cf32" providerId="ADAL" clId="{7E951084-A2A8-4A18-B8F5-AF0A6FEDCC72}" dt="2020-10-23T13:37:03.635" v="19" actId="6549"/>
      <pc:docMkLst>
        <pc:docMk/>
      </pc:docMkLst>
      <pc:sldChg chg="modSp mod">
        <pc:chgData name="Ragnhild Halvorsrud" userId="917ea340-fd63-490f-a7db-68428d24cf32" providerId="ADAL" clId="{7E951084-A2A8-4A18-B8F5-AF0A6FEDCC72}" dt="2020-10-23T13:37:03.635" v="19" actId="6549"/>
        <pc:sldMkLst>
          <pc:docMk/>
          <pc:sldMk cId="2322008763" sldId="513"/>
        </pc:sldMkLst>
        <pc:spChg chg="mod">
          <ac:chgData name="Ragnhild Halvorsrud" userId="917ea340-fd63-490f-a7db-68428d24cf32" providerId="ADAL" clId="{7E951084-A2A8-4A18-B8F5-AF0A6FEDCC72}" dt="2020-10-23T13:37:03.635" v="19" actId="6549"/>
          <ac:spMkLst>
            <pc:docMk/>
            <pc:sldMk cId="2322008763" sldId="513"/>
            <ac:spMk id="3" creationId="{00000000-0000-0000-0000-000000000000}"/>
          </ac:spMkLst>
        </pc:spChg>
      </pc:sldChg>
    </pc:docChg>
  </pc:docChgLst>
  <pc:docChgLst>
    <pc:chgData name="Ragnhild Halvorsrud" userId="917ea340-fd63-490f-a7db-68428d24cf32" providerId="ADAL" clId="{15CCBE22-966E-4A7D-B80E-32CD03339491}"/>
    <pc:docChg chg="undo custSel addSld modSld sldOrd">
      <pc:chgData name="Ragnhild Halvorsrud" userId="917ea340-fd63-490f-a7db-68428d24cf32" providerId="ADAL" clId="{15CCBE22-966E-4A7D-B80E-32CD03339491}" dt="2022-01-04T13:58:55.846" v="183" actId="1076"/>
      <pc:docMkLst>
        <pc:docMk/>
      </pc:docMkLst>
      <pc:sldChg chg="addSp delSp modSp mod">
        <pc:chgData name="Ragnhild Halvorsrud" userId="917ea340-fd63-490f-a7db-68428d24cf32" providerId="ADAL" clId="{15CCBE22-966E-4A7D-B80E-32CD03339491}" dt="2022-01-04T12:45:15.121" v="103" actId="478"/>
        <pc:sldMkLst>
          <pc:docMk/>
          <pc:sldMk cId="930194854" sldId="512"/>
        </pc:sldMkLst>
        <pc:spChg chg="mod">
          <ac:chgData name="Ragnhild Halvorsrud" userId="917ea340-fd63-490f-a7db-68428d24cf32" providerId="ADAL" clId="{15CCBE22-966E-4A7D-B80E-32CD03339491}" dt="2022-01-04T12:42:31.726" v="1" actId="1076"/>
          <ac:spMkLst>
            <pc:docMk/>
            <pc:sldMk cId="930194854" sldId="512"/>
            <ac:spMk id="3" creationId="{00000000-0000-0000-0000-000000000000}"/>
          </ac:spMkLst>
        </pc:spChg>
        <pc:spChg chg="mod">
          <ac:chgData name="Ragnhild Halvorsrud" userId="917ea340-fd63-490f-a7db-68428d24cf32" providerId="ADAL" clId="{15CCBE22-966E-4A7D-B80E-32CD03339491}" dt="2022-01-04T12:42:38.333" v="2" actId="1076"/>
          <ac:spMkLst>
            <pc:docMk/>
            <pc:sldMk cId="930194854" sldId="512"/>
            <ac:spMk id="8" creationId="{24EC9346-C460-4407-9E5B-ACD55DDDF709}"/>
          </ac:spMkLst>
        </pc:spChg>
        <pc:spChg chg="add del mod">
          <ac:chgData name="Ragnhild Halvorsrud" userId="917ea340-fd63-490f-a7db-68428d24cf32" providerId="ADAL" clId="{15CCBE22-966E-4A7D-B80E-32CD03339491}" dt="2022-01-04T12:45:15.121" v="103" actId="478"/>
          <ac:spMkLst>
            <pc:docMk/>
            <pc:sldMk cId="930194854" sldId="512"/>
            <ac:spMk id="14" creationId="{9CD26D67-A191-4AED-95FA-0C67C28B4BDA}"/>
          </ac:spMkLst>
        </pc:spChg>
        <pc:picChg chg="mod">
          <ac:chgData name="Ragnhild Halvorsrud" userId="917ea340-fd63-490f-a7db-68428d24cf32" providerId="ADAL" clId="{15CCBE22-966E-4A7D-B80E-32CD03339491}" dt="2022-01-04T12:42:38.333" v="2" actId="1076"/>
          <ac:picMkLst>
            <pc:docMk/>
            <pc:sldMk cId="930194854" sldId="512"/>
            <ac:picMk id="9" creationId="{832C5B97-555F-43A6-8D3B-650680A44B8E}"/>
          </ac:picMkLst>
        </pc:picChg>
        <pc:picChg chg="add del mod">
          <ac:chgData name="Ragnhild Halvorsrud" userId="917ea340-fd63-490f-a7db-68428d24cf32" providerId="ADAL" clId="{15CCBE22-966E-4A7D-B80E-32CD03339491}" dt="2022-01-04T12:45:15.121" v="103" actId="478"/>
          <ac:picMkLst>
            <pc:docMk/>
            <pc:sldMk cId="930194854" sldId="512"/>
            <ac:picMk id="15" creationId="{08DA8686-4CF5-4F6D-91A0-BDE4BC6B06C8}"/>
          </ac:picMkLst>
        </pc:picChg>
      </pc:sldChg>
      <pc:sldChg chg="delSp modSp add mod ord">
        <pc:chgData name="Ragnhild Halvorsrud" userId="917ea340-fd63-490f-a7db-68428d24cf32" providerId="ADAL" clId="{15CCBE22-966E-4A7D-B80E-32CD03339491}" dt="2022-01-04T13:58:55.846" v="183" actId="1076"/>
        <pc:sldMkLst>
          <pc:docMk/>
          <pc:sldMk cId="694709560" sldId="3828"/>
        </pc:sldMkLst>
        <pc:spChg chg="mod">
          <ac:chgData name="Ragnhild Halvorsrud" userId="917ea340-fd63-490f-a7db-68428d24cf32" providerId="ADAL" clId="{15CCBE22-966E-4A7D-B80E-32CD03339491}" dt="2022-01-04T13:58:02.521" v="181" actId="13926"/>
          <ac:spMkLst>
            <pc:docMk/>
            <pc:sldMk cId="694709560" sldId="3828"/>
            <ac:spMk id="2" creationId="{00000000-0000-0000-0000-000000000000}"/>
          </ac:spMkLst>
        </pc:spChg>
        <pc:spChg chg="mod">
          <ac:chgData name="Ragnhild Halvorsrud" userId="917ea340-fd63-490f-a7db-68428d24cf32" providerId="ADAL" clId="{15CCBE22-966E-4A7D-B80E-32CD03339491}" dt="2022-01-04T12:48:03.760" v="180" actId="20577"/>
          <ac:spMkLst>
            <pc:docMk/>
            <pc:sldMk cId="694709560" sldId="3828"/>
            <ac:spMk id="3" creationId="{00000000-0000-0000-0000-000000000000}"/>
          </ac:spMkLst>
        </pc:spChg>
        <pc:spChg chg="del">
          <ac:chgData name="Ragnhild Halvorsrud" userId="917ea340-fd63-490f-a7db-68428d24cf32" providerId="ADAL" clId="{15CCBE22-966E-4A7D-B80E-32CD03339491}" dt="2022-01-04T12:45:39.358" v="143" actId="478"/>
          <ac:spMkLst>
            <pc:docMk/>
            <pc:sldMk cId="694709560" sldId="3828"/>
            <ac:spMk id="8" creationId="{24EC9346-C460-4407-9E5B-ACD55DDDF709}"/>
          </ac:spMkLst>
        </pc:spChg>
        <pc:picChg chg="del">
          <ac:chgData name="Ragnhild Halvorsrud" userId="917ea340-fd63-490f-a7db-68428d24cf32" providerId="ADAL" clId="{15CCBE22-966E-4A7D-B80E-32CD03339491}" dt="2022-01-04T12:45:41.637" v="144" actId="478"/>
          <ac:picMkLst>
            <pc:docMk/>
            <pc:sldMk cId="694709560" sldId="3828"/>
            <ac:picMk id="6" creationId="{D16DEF1B-D15C-45F8-82A2-BC06D8281CA1}"/>
          </ac:picMkLst>
        </pc:picChg>
        <pc:picChg chg="del">
          <ac:chgData name="Ragnhild Halvorsrud" userId="917ea340-fd63-490f-a7db-68428d24cf32" providerId="ADAL" clId="{15CCBE22-966E-4A7D-B80E-32CD03339491}" dt="2022-01-04T12:45:39.358" v="143" actId="478"/>
          <ac:picMkLst>
            <pc:docMk/>
            <pc:sldMk cId="694709560" sldId="3828"/>
            <ac:picMk id="9" creationId="{832C5B97-555F-43A6-8D3B-650680A44B8E}"/>
          </ac:picMkLst>
        </pc:picChg>
        <pc:picChg chg="mod">
          <ac:chgData name="Ragnhild Halvorsrud" userId="917ea340-fd63-490f-a7db-68428d24cf32" providerId="ADAL" clId="{15CCBE22-966E-4A7D-B80E-32CD03339491}" dt="2022-01-04T13:58:55.846" v="183" actId="1076"/>
          <ac:picMkLst>
            <pc:docMk/>
            <pc:sldMk cId="694709560" sldId="3828"/>
            <ac:picMk id="16" creationId="{00000000-0000-0000-0000-000000000000}"/>
          </ac:picMkLst>
        </pc:picChg>
      </pc:sldChg>
    </pc:docChg>
  </pc:docChgLst>
  <pc:docChgLst>
    <pc:chgData name="Ragnhild Halvorsrud" userId="917ea340-fd63-490f-a7db-68428d24cf32" providerId="ADAL" clId="{9B6050A4-F178-4018-9F62-4FCCA28DA093}"/>
    <pc:docChg chg="undo redo custSel addSld delSld modSld sldOrd modMainMaster">
      <pc:chgData name="Ragnhild Halvorsrud" userId="917ea340-fd63-490f-a7db-68428d24cf32" providerId="ADAL" clId="{9B6050A4-F178-4018-9F62-4FCCA28DA093}" dt="2021-03-26T16:40:08.190" v="40934" actId="14100"/>
      <pc:docMkLst>
        <pc:docMk/>
      </pc:docMkLst>
      <pc:sldChg chg="modNotes">
        <pc:chgData name="Ragnhild Halvorsrud" userId="917ea340-fd63-490f-a7db-68428d24cf32" providerId="ADAL" clId="{9B6050A4-F178-4018-9F62-4FCCA28DA093}" dt="2021-03-25T13:12:43.194" v="38654" actId="790"/>
        <pc:sldMkLst>
          <pc:docMk/>
          <pc:sldMk cId="3383236736" sldId="268"/>
        </pc:sldMkLst>
      </pc:sldChg>
      <pc:sldChg chg="addSp delSp modSp del mod modNotes">
        <pc:chgData name="Ragnhild Halvorsrud" userId="917ea340-fd63-490f-a7db-68428d24cf32" providerId="ADAL" clId="{9B6050A4-F178-4018-9F62-4FCCA28DA093}" dt="2021-03-15T15:58:44.116" v="9052" actId="47"/>
        <pc:sldMkLst>
          <pc:docMk/>
          <pc:sldMk cId="2355491973" sldId="273"/>
        </pc:sldMkLst>
        <pc:spChg chg="add mod">
          <ac:chgData name="Ragnhild Halvorsrud" userId="917ea340-fd63-490f-a7db-68428d24cf32" providerId="ADAL" clId="{9B6050A4-F178-4018-9F62-4FCCA28DA093}" dt="2021-03-15T15:53:03.321" v="7906" actId="790"/>
          <ac:spMkLst>
            <pc:docMk/>
            <pc:sldMk cId="2355491973" sldId="273"/>
            <ac:spMk id="2" creationId="{6A90E7D8-A306-4C55-9471-1CCB708CAD9C}"/>
          </ac:spMkLst>
        </pc:spChg>
        <pc:spChg chg="mod">
          <ac:chgData name="Ragnhild Halvorsrud" userId="917ea340-fd63-490f-a7db-68428d24cf32" providerId="ADAL" clId="{9B6050A4-F178-4018-9F62-4FCCA28DA093}" dt="2021-03-15T15:53:03.316" v="7899" actId="790"/>
          <ac:spMkLst>
            <pc:docMk/>
            <pc:sldMk cId="2355491973" sldId="273"/>
            <ac:spMk id="6" creationId="{00000000-0000-0000-0000-000000000000}"/>
          </ac:spMkLst>
        </pc:spChg>
        <pc:spChg chg="mod">
          <ac:chgData name="Ragnhild Halvorsrud" userId="917ea340-fd63-490f-a7db-68428d24cf32" providerId="ADAL" clId="{9B6050A4-F178-4018-9F62-4FCCA28DA093}" dt="2021-03-15T15:53:03.317" v="7900" actId="790"/>
          <ac:spMkLst>
            <pc:docMk/>
            <pc:sldMk cId="2355491973" sldId="273"/>
            <ac:spMk id="8" creationId="{00000000-0000-0000-0000-000000000000}"/>
          </ac:spMkLst>
        </pc:spChg>
        <pc:spChg chg="add mod">
          <ac:chgData name="Ragnhild Halvorsrud" userId="917ea340-fd63-490f-a7db-68428d24cf32" providerId="ADAL" clId="{9B6050A4-F178-4018-9F62-4FCCA28DA093}" dt="2021-03-15T15:53:03.317" v="7901" actId="790"/>
          <ac:spMkLst>
            <pc:docMk/>
            <pc:sldMk cId="2355491973" sldId="273"/>
            <ac:spMk id="13" creationId="{8C93F0D8-B951-4656-8A4C-A3FC4EC95AD7}"/>
          </ac:spMkLst>
        </pc:spChg>
        <pc:spChg chg="add mod">
          <ac:chgData name="Ragnhild Halvorsrud" userId="917ea340-fd63-490f-a7db-68428d24cf32" providerId="ADAL" clId="{9B6050A4-F178-4018-9F62-4FCCA28DA093}" dt="2021-03-15T15:53:03.318" v="7902" actId="790"/>
          <ac:spMkLst>
            <pc:docMk/>
            <pc:sldMk cId="2355491973" sldId="273"/>
            <ac:spMk id="14" creationId="{67C32825-BD95-4AAA-A6C1-7FA027614874}"/>
          </ac:spMkLst>
        </pc:spChg>
        <pc:spChg chg="add mod">
          <ac:chgData name="Ragnhild Halvorsrud" userId="917ea340-fd63-490f-a7db-68428d24cf32" providerId="ADAL" clId="{9B6050A4-F178-4018-9F62-4FCCA28DA093}" dt="2021-03-15T15:53:03.319" v="7903" actId="790"/>
          <ac:spMkLst>
            <pc:docMk/>
            <pc:sldMk cId="2355491973" sldId="273"/>
            <ac:spMk id="15" creationId="{D52E5648-AC74-418F-8505-1DFD1AC8975E}"/>
          </ac:spMkLst>
        </pc:spChg>
        <pc:spChg chg="add mod">
          <ac:chgData name="Ragnhild Halvorsrud" userId="917ea340-fd63-490f-a7db-68428d24cf32" providerId="ADAL" clId="{9B6050A4-F178-4018-9F62-4FCCA28DA093}" dt="2021-03-15T15:53:03.319" v="7904" actId="790"/>
          <ac:spMkLst>
            <pc:docMk/>
            <pc:sldMk cId="2355491973" sldId="273"/>
            <ac:spMk id="16" creationId="{F3BCCD5E-7F3C-4DAC-B940-599B4CCB8885}"/>
          </ac:spMkLst>
        </pc:spChg>
        <pc:spChg chg="add mod">
          <ac:chgData name="Ragnhild Halvorsrud" userId="917ea340-fd63-490f-a7db-68428d24cf32" providerId="ADAL" clId="{9B6050A4-F178-4018-9F62-4FCCA28DA093}" dt="2021-03-15T15:53:03.320" v="7905" actId="790"/>
          <ac:spMkLst>
            <pc:docMk/>
            <pc:sldMk cId="2355491973" sldId="273"/>
            <ac:spMk id="17" creationId="{A620C979-D61B-40E6-BA13-D2109D4604E3}"/>
          </ac:spMkLst>
        </pc:spChg>
        <pc:grpChg chg="add mod">
          <ac:chgData name="Ragnhild Halvorsrud" userId="917ea340-fd63-490f-a7db-68428d24cf32" providerId="ADAL" clId="{9B6050A4-F178-4018-9F62-4FCCA28DA093}" dt="2021-03-15T11:38:46.875" v="323" actId="1076"/>
          <ac:grpSpMkLst>
            <pc:docMk/>
            <pc:sldMk cId="2355491973" sldId="273"/>
            <ac:grpSpMk id="3" creationId="{FC18A766-EF50-4B0E-A2D4-15947C749E37}"/>
          </ac:grpSpMkLst>
        </pc:grpChg>
        <pc:grpChg chg="add mod">
          <ac:chgData name="Ragnhild Halvorsrud" userId="917ea340-fd63-490f-a7db-68428d24cf32" providerId="ADAL" clId="{9B6050A4-F178-4018-9F62-4FCCA28DA093}" dt="2021-03-15T11:39:01.386" v="324" actId="408"/>
          <ac:grpSpMkLst>
            <pc:docMk/>
            <pc:sldMk cId="2355491973" sldId="273"/>
            <ac:grpSpMk id="4" creationId="{F4E08D8F-D8C6-4DDC-8E15-9A23C44BD883}"/>
          </ac:grpSpMkLst>
        </pc:grpChg>
        <pc:grpChg chg="add mod">
          <ac:chgData name="Ragnhild Halvorsrud" userId="917ea340-fd63-490f-a7db-68428d24cf32" providerId="ADAL" clId="{9B6050A4-F178-4018-9F62-4FCCA28DA093}" dt="2021-03-15T11:39:01.386" v="324" actId="408"/>
          <ac:grpSpMkLst>
            <pc:docMk/>
            <pc:sldMk cId="2355491973" sldId="273"/>
            <ac:grpSpMk id="19" creationId="{C1532753-79DD-41D1-8B8F-B1B1CA1BE7E2}"/>
          </ac:grpSpMkLst>
        </pc:grpChg>
        <pc:grpChg chg="add mod">
          <ac:chgData name="Ragnhild Halvorsrud" userId="917ea340-fd63-490f-a7db-68428d24cf32" providerId="ADAL" clId="{9B6050A4-F178-4018-9F62-4FCCA28DA093}" dt="2021-03-15T11:39:01.386" v="324" actId="408"/>
          <ac:grpSpMkLst>
            <pc:docMk/>
            <pc:sldMk cId="2355491973" sldId="273"/>
            <ac:grpSpMk id="20" creationId="{C0413326-D088-44A5-891F-A8E1A3B058C4}"/>
          </ac:grpSpMkLst>
        </pc:grpChg>
        <pc:grpChg chg="add mod">
          <ac:chgData name="Ragnhild Halvorsrud" userId="917ea340-fd63-490f-a7db-68428d24cf32" providerId="ADAL" clId="{9B6050A4-F178-4018-9F62-4FCCA28DA093}" dt="2021-03-15T11:38:46.875" v="323" actId="1076"/>
          <ac:grpSpMkLst>
            <pc:docMk/>
            <pc:sldMk cId="2355491973" sldId="273"/>
            <ac:grpSpMk id="21" creationId="{F491CF39-299E-4137-8C8A-30E391486E13}"/>
          </ac:grpSpMkLst>
        </pc:grpChg>
        <pc:picChg chg="mod">
          <ac:chgData name="Ragnhild Halvorsrud" userId="917ea340-fd63-490f-a7db-68428d24cf32" providerId="ADAL" clId="{9B6050A4-F178-4018-9F62-4FCCA28DA093}" dt="2021-03-15T14:09:04.768" v="416" actId="1076"/>
          <ac:picMkLst>
            <pc:docMk/>
            <pc:sldMk cId="2355491973" sldId="273"/>
            <ac:picMk id="5" creationId="{9EEB9D9C-6746-4AB8-852B-B431143F551B}"/>
          </ac:picMkLst>
        </pc:picChg>
        <pc:picChg chg="add mod">
          <ac:chgData name="Ragnhild Halvorsrud" userId="917ea340-fd63-490f-a7db-68428d24cf32" providerId="ADAL" clId="{9B6050A4-F178-4018-9F62-4FCCA28DA093}" dt="2021-03-15T11:38:16.823" v="316" actId="164"/>
          <ac:picMkLst>
            <pc:docMk/>
            <pc:sldMk cId="2355491973" sldId="273"/>
            <ac:picMk id="7" creationId="{29301E10-CAA3-410A-8553-265A3E9E2AAE}"/>
          </ac:picMkLst>
        </pc:picChg>
        <pc:picChg chg="add del mod">
          <ac:chgData name="Ragnhild Halvorsrud" userId="917ea340-fd63-490f-a7db-68428d24cf32" providerId="ADAL" clId="{9B6050A4-F178-4018-9F62-4FCCA28DA093}" dt="2021-03-09T09:28:32.969" v="190"/>
          <ac:picMkLst>
            <pc:docMk/>
            <pc:sldMk cId="2355491973" sldId="273"/>
            <ac:picMk id="7" creationId="{65990765-B321-41F7-8608-E2186F404977}"/>
          </ac:picMkLst>
        </pc:picChg>
        <pc:picChg chg="add mod">
          <ac:chgData name="Ragnhild Halvorsrud" userId="917ea340-fd63-490f-a7db-68428d24cf32" providerId="ADAL" clId="{9B6050A4-F178-4018-9F62-4FCCA28DA093}" dt="2021-03-15T11:38:18.975" v="317" actId="164"/>
          <ac:picMkLst>
            <pc:docMk/>
            <pc:sldMk cId="2355491973" sldId="273"/>
            <ac:picMk id="9" creationId="{90AAB10C-81AF-4FF9-B0B1-FCA1B169B101}"/>
          </ac:picMkLst>
        </pc:picChg>
        <pc:picChg chg="add mod">
          <ac:chgData name="Ragnhild Halvorsrud" userId="917ea340-fd63-490f-a7db-68428d24cf32" providerId="ADAL" clId="{9B6050A4-F178-4018-9F62-4FCCA28DA093}" dt="2021-03-15T11:38:21.074" v="318" actId="164"/>
          <ac:picMkLst>
            <pc:docMk/>
            <pc:sldMk cId="2355491973" sldId="273"/>
            <ac:picMk id="10" creationId="{5AE49639-B6FD-4E0F-8F7C-CFCEC19F9B5C}"/>
          </ac:picMkLst>
        </pc:picChg>
        <pc:picChg chg="add mod">
          <ac:chgData name="Ragnhild Halvorsrud" userId="917ea340-fd63-490f-a7db-68428d24cf32" providerId="ADAL" clId="{9B6050A4-F178-4018-9F62-4FCCA28DA093}" dt="2021-03-15T11:38:10.050" v="313" actId="164"/>
          <ac:picMkLst>
            <pc:docMk/>
            <pc:sldMk cId="2355491973" sldId="273"/>
            <ac:picMk id="11" creationId="{83E21CF3-92C0-448A-A143-82B5958E3D9A}"/>
          </ac:picMkLst>
        </pc:picChg>
        <pc:picChg chg="add mod">
          <ac:chgData name="Ragnhild Halvorsrud" userId="917ea340-fd63-490f-a7db-68428d24cf32" providerId="ADAL" clId="{9B6050A4-F178-4018-9F62-4FCCA28DA093}" dt="2021-03-15T11:38:22.873" v="319" actId="164"/>
          <ac:picMkLst>
            <pc:docMk/>
            <pc:sldMk cId="2355491973" sldId="273"/>
            <ac:picMk id="12" creationId="{0A313513-4E1F-4192-A24C-F406982AD6F6}"/>
          </ac:picMkLst>
        </pc:picChg>
        <pc:picChg chg="add del mod">
          <ac:chgData name="Ragnhild Halvorsrud" userId="917ea340-fd63-490f-a7db-68428d24cf32" providerId="ADAL" clId="{9B6050A4-F178-4018-9F62-4FCCA28DA093}" dt="2021-03-15T11:32:37.259" v="251" actId="478"/>
          <ac:picMkLst>
            <pc:docMk/>
            <pc:sldMk cId="2355491973" sldId="273"/>
            <ac:picMk id="18" creationId="{F0426CFD-1F95-4482-9886-4AA9C3D0E19E}"/>
          </ac:picMkLst>
        </pc:picChg>
      </pc:sldChg>
      <pc:sldChg chg="addSp delSp modSp add del mod ord modClrScheme chgLayout modNotes">
        <pc:chgData name="Ragnhild Halvorsrud" userId="917ea340-fd63-490f-a7db-68428d24cf32" providerId="ADAL" clId="{9B6050A4-F178-4018-9F62-4FCCA28DA093}" dt="2021-03-22T11:45:09.373" v="33767" actId="2696"/>
        <pc:sldMkLst>
          <pc:docMk/>
          <pc:sldMk cId="2552505045" sldId="281"/>
        </pc:sldMkLst>
        <pc:spChg chg="add del mod">
          <ac:chgData name="Ragnhild Halvorsrud" userId="917ea340-fd63-490f-a7db-68428d24cf32" providerId="ADAL" clId="{9B6050A4-F178-4018-9F62-4FCCA28DA093}" dt="2021-03-20T18:40:32.020" v="31852" actId="6264"/>
          <ac:spMkLst>
            <pc:docMk/>
            <pc:sldMk cId="2552505045" sldId="281"/>
            <ac:spMk id="2" creationId="{7DEA728E-DEF8-4BDB-8851-D472581C808A}"/>
          </ac:spMkLst>
        </pc:spChg>
        <pc:spChg chg="mod">
          <ac:chgData name="Ragnhild Halvorsrud" userId="917ea340-fd63-490f-a7db-68428d24cf32" providerId="ADAL" clId="{9B6050A4-F178-4018-9F62-4FCCA28DA093}" dt="2021-03-21T13:00:07.273" v="33162" actId="790"/>
          <ac:spMkLst>
            <pc:docMk/>
            <pc:sldMk cId="2552505045" sldId="281"/>
            <ac:spMk id="3" creationId="{D0BC5B13-A2B3-4D7B-9242-EA626B1B90B9}"/>
          </ac:spMkLst>
        </pc:spChg>
        <pc:spChg chg="mod ord">
          <ac:chgData name="Ragnhild Halvorsrud" userId="917ea340-fd63-490f-a7db-68428d24cf32" providerId="ADAL" clId="{9B6050A4-F178-4018-9F62-4FCCA28DA093}" dt="2021-03-21T13:00:07.304" v="33194" actId="790"/>
          <ac:spMkLst>
            <pc:docMk/>
            <pc:sldMk cId="2552505045" sldId="281"/>
            <ac:spMk id="4" creationId="{A5AD358F-B658-46B3-9DA0-E0587C5CB6A5}"/>
          </ac:spMkLst>
        </pc:spChg>
        <pc:spChg chg="add mod ord">
          <ac:chgData name="Ragnhild Halvorsrud" userId="917ea340-fd63-490f-a7db-68428d24cf32" providerId="ADAL" clId="{9B6050A4-F178-4018-9F62-4FCCA28DA093}" dt="2021-03-21T13:01:58.618" v="33405" actId="27636"/>
          <ac:spMkLst>
            <pc:docMk/>
            <pc:sldMk cId="2552505045" sldId="281"/>
            <ac:spMk id="5" creationId="{F0050AD1-0E48-4962-BE3D-A9B2721982D3}"/>
          </ac:spMkLst>
        </pc:spChg>
        <pc:spChg chg="mod">
          <ac:chgData name="Ragnhild Halvorsrud" userId="917ea340-fd63-490f-a7db-68428d24cf32" providerId="ADAL" clId="{9B6050A4-F178-4018-9F62-4FCCA28DA093}" dt="2021-03-21T13:00:07.273" v="33163" actId="790"/>
          <ac:spMkLst>
            <pc:docMk/>
            <pc:sldMk cId="2552505045" sldId="281"/>
            <ac:spMk id="7" creationId="{D9B46F7E-2DC1-4C92-A456-35B76742FB77}"/>
          </ac:spMkLst>
        </pc:spChg>
        <pc:spChg chg="mod">
          <ac:chgData name="Ragnhild Halvorsrud" userId="917ea340-fd63-490f-a7db-68428d24cf32" providerId="ADAL" clId="{9B6050A4-F178-4018-9F62-4FCCA28DA093}" dt="2021-03-21T13:00:07.273" v="33164" actId="790"/>
          <ac:spMkLst>
            <pc:docMk/>
            <pc:sldMk cId="2552505045" sldId="281"/>
            <ac:spMk id="8" creationId="{6FDF91A1-84FB-4D95-AD87-5F6714765CAC}"/>
          </ac:spMkLst>
        </pc:spChg>
        <pc:spChg chg="mod">
          <ac:chgData name="Ragnhild Halvorsrud" userId="917ea340-fd63-490f-a7db-68428d24cf32" providerId="ADAL" clId="{9B6050A4-F178-4018-9F62-4FCCA28DA093}" dt="2021-03-21T13:00:07.273" v="33165" actId="790"/>
          <ac:spMkLst>
            <pc:docMk/>
            <pc:sldMk cId="2552505045" sldId="281"/>
            <ac:spMk id="9" creationId="{D2101471-E32F-42BC-9BF6-CD26E56E58BB}"/>
          </ac:spMkLst>
        </pc:spChg>
        <pc:spChg chg="mod">
          <ac:chgData name="Ragnhild Halvorsrud" userId="917ea340-fd63-490f-a7db-68428d24cf32" providerId="ADAL" clId="{9B6050A4-F178-4018-9F62-4FCCA28DA093}" dt="2021-03-21T13:00:07.273" v="33166" actId="790"/>
          <ac:spMkLst>
            <pc:docMk/>
            <pc:sldMk cId="2552505045" sldId="281"/>
            <ac:spMk id="22" creationId="{C3579565-5853-49A5-BA11-CBC71C9B4B04}"/>
          </ac:spMkLst>
        </pc:spChg>
        <pc:spChg chg="mod">
          <ac:chgData name="Ragnhild Halvorsrud" userId="917ea340-fd63-490f-a7db-68428d24cf32" providerId="ADAL" clId="{9B6050A4-F178-4018-9F62-4FCCA28DA093}" dt="2021-03-21T13:00:07.273" v="33167" actId="790"/>
          <ac:spMkLst>
            <pc:docMk/>
            <pc:sldMk cId="2552505045" sldId="281"/>
            <ac:spMk id="27" creationId="{5B425087-49DC-4423-BE9B-D8309488CFE2}"/>
          </ac:spMkLst>
        </pc:spChg>
        <pc:spChg chg="mod">
          <ac:chgData name="Ragnhild Halvorsrud" userId="917ea340-fd63-490f-a7db-68428d24cf32" providerId="ADAL" clId="{9B6050A4-F178-4018-9F62-4FCCA28DA093}" dt="2021-03-21T13:00:07.273" v="33168" actId="790"/>
          <ac:spMkLst>
            <pc:docMk/>
            <pc:sldMk cId="2552505045" sldId="281"/>
            <ac:spMk id="28" creationId="{FA994735-2EF3-492B-B4B4-6C9ED4479F15}"/>
          </ac:spMkLst>
        </pc:spChg>
        <pc:spChg chg="mod">
          <ac:chgData name="Ragnhild Halvorsrud" userId="917ea340-fd63-490f-a7db-68428d24cf32" providerId="ADAL" clId="{9B6050A4-F178-4018-9F62-4FCCA28DA093}" dt="2021-03-21T13:00:07.273" v="33169" actId="790"/>
          <ac:spMkLst>
            <pc:docMk/>
            <pc:sldMk cId="2552505045" sldId="281"/>
            <ac:spMk id="31" creationId="{38419820-DEA6-4981-880B-4163DB52C25D}"/>
          </ac:spMkLst>
        </pc:spChg>
        <pc:spChg chg="mod">
          <ac:chgData name="Ragnhild Halvorsrud" userId="917ea340-fd63-490f-a7db-68428d24cf32" providerId="ADAL" clId="{9B6050A4-F178-4018-9F62-4FCCA28DA093}" dt="2021-03-21T13:00:07.273" v="33170" actId="790"/>
          <ac:spMkLst>
            <pc:docMk/>
            <pc:sldMk cId="2552505045" sldId="281"/>
            <ac:spMk id="50" creationId="{4ACD524C-87F0-4187-9E86-E09AEE54FA8A}"/>
          </ac:spMkLst>
        </pc:spChg>
        <pc:spChg chg="mod">
          <ac:chgData name="Ragnhild Halvorsrud" userId="917ea340-fd63-490f-a7db-68428d24cf32" providerId="ADAL" clId="{9B6050A4-F178-4018-9F62-4FCCA28DA093}" dt="2021-03-21T13:00:07.288" v="33177" actId="790"/>
          <ac:spMkLst>
            <pc:docMk/>
            <pc:sldMk cId="2552505045" sldId="281"/>
            <ac:spMk id="51" creationId="{17C14E5F-2C00-406B-9F4F-5DFBA83DB679}"/>
          </ac:spMkLst>
        </pc:spChg>
        <pc:spChg chg="mod">
          <ac:chgData name="Ragnhild Halvorsrud" userId="917ea340-fd63-490f-a7db-68428d24cf32" providerId="ADAL" clId="{9B6050A4-F178-4018-9F62-4FCCA28DA093}" dt="2021-03-21T13:00:07.273" v="33171" actId="790"/>
          <ac:spMkLst>
            <pc:docMk/>
            <pc:sldMk cId="2552505045" sldId="281"/>
            <ac:spMk id="52" creationId="{272493E7-19EA-421D-BF1F-97258474406A}"/>
          </ac:spMkLst>
        </pc:spChg>
        <pc:spChg chg="mod">
          <ac:chgData name="Ragnhild Halvorsrud" userId="917ea340-fd63-490f-a7db-68428d24cf32" providerId="ADAL" clId="{9B6050A4-F178-4018-9F62-4FCCA28DA093}" dt="2021-03-21T13:00:07.288" v="33178" actId="790"/>
          <ac:spMkLst>
            <pc:docMk/>
            <pc:sldMk cId="2552505045" sldId="281"/>
            <ac:spMk id="54" creationId="{4B39C747-6D90-4B89-A2A0-92CBFD03A986}"/>
          </ac:spMkLst>
        </pc:spChg>
        <pc:spChg chg="mod">
          <ac:chgData name="Ragnhild Halvorsrud" userId="917ea340-fd63-490f-a7db-68428d24cf32" providerId="ADAL" clId="{9B6050A4-F178-4018-9F62-4FCCA28DA093}" dt="2021-03-21T13:00:07.288" v="33179" actId="790"/>
          <ac:spMkLst>
            <pc:docMk/>
            <pc:sldMk cId="2552505045" sldId="281"/>
            <ac:spMk id="55" creationId="{FAE8B618-29C8-46C9-B81E-CB850EC77AD8}"/>
          </ac:spMkLst>
        </pc:spChg>
        <pc:spChg chg="mod">
          <ac:chgData name="Ragnhild Halvorsrud" userId="917ea340-fd63-490f-a7db-68428d24cf32" providerId="ADAL" clId="{9B6050A4-F178-4018-9F62-4FCCA28DA093}" dt="2021-03-21T13:00:07.288" v="33180" actId="790"/>
          <ac:spMkLst>
            <pc:docMk/>
            <pc:sldMk cId="2552505045" sldId="281"/>
            <ac:spMk id="56" creationId="{E49A50AD-9B81-405F-93A0-091B72D3D491}"/>
          </ac:spMkLst>
        </pc:spChg>
        <pc:spChg chg="mod">
          <ac:chgData name="Ragnhild Halvorsrud" userId="917ea340-fd63-490f-a7db-68428d24cf32" providerId="ADAL" clId="{9B6050A4-F178-4018-9F62-4FCCA28DA093}" dt="2021-03-21T13:00:07.304" v="33196" actId="790"/>
          <ac:spMkLst>
            <pc:docMk/>
            <pc:sldMk cId="2552505045" sldId="281"/>
            <ac:spMk id="59" creationId="{CC9051D2-630E-4F5D-B73A-00853C235172}"/>
          </ac:spMkLst>
        </pc:spChg>
        <pc:spChg chg="mod">
          <ac:chgData name="Ragnhild Halvorsrud" userId="917ea340-fd63-490f-a7db-68428d24cf32" providerId="ADAL" clId="{9B6050A4-F178-4018-9F62-4FCCA28DA093}" dt="2021-03-21T13:00:07.273" v="33172" actId="790"/>
          <ac:spMkLst>
            <pc:docMk/>
            <pc:sldMk cId="2552505045" sldId="281"/>
            <ac:spMk id="60" creationId="{9F16591B-3359-42DA-A22A-C6F1F577BDF3}"/>
          </ac:spMkLst>
        </pc:spChg>
        <pc:spChg chg="mod">
          <ac:chgData name="Ragnhild Halvorsrud" userId="917ea340-fd63-490f-a7db-68428d24cf32" providerId="ADAL" clId="{9B6050A4-F178-4018-9F62-4FCCA28DA093}" dt="2021-03-21T13:00:07.288" v="33181" actId="790"/>
          <ac:spMkLst>
            <pc:docMk/>
            <pc:sldMk cId="2552505045" sldId="281"/>
            <ac:spMk id="62" creationId="{D1E9E7DB-8D92-4F30-B365-0367EE67EF75}"/>
          </ac:spMkLst>
        </pc:spChg>
        <pc:spChg chg="mod">
          <ac:chgData name="Ragnhild Halvorsrud" userId="917ea340-fd63-490f-a7db-68428d24cf32" providerId="ADAL" clId="{9B6050A4-F178-4018-9F62-4FCCA28DA093}" dt="2021-03-21T13:00:07.288" v="33182" actId="790"/>
          <ac:spMkLst>
            <pc:docMk/>
            <pc:sldMk cId="2552505045" sldId="281"/>
            <ac:spMk id="63" creationId="{05EAC739-141F-4ABB-9B72-2A5901193C72}"/>
          </ac:spMkLst>
        </pc:spChg>
        <pc:spChg chg="mod">
          <ac:chgData name="Ragnhild Halvorsrud" userId="917ea340-fd63-490f-a7db-68428d24cf32" providerId="ADAL" clId="{9B6050A4-F178-4018-9F62-4FCCA28DA093}" dt="2021-03-21T13:00:07.288" v="33183" actId="790"/>
          <ac:spMkLst>
            <pc:docMk/>
            <pc:sldMk cId="2552505045" sldId="281"/>
            <ac:spMk id="64" creationId="{40BB2E51-3186-49EC-A981-A0CC4605A6E3}"/>
          </ac:spMkLst>
        </pc:spChg>
        <pc:spChg chg="mod">
          <ac:chgData name="Ragnhild Halvorsrud" userId="917ea340-fd63-490f-a7db-68428d24cf32" providerId="ADAL" clId="{9B6050A4-F178-4018-9F62-4FCCA28DA093}" dt="2021-03-21T13:00:07.273" v="33173" actId="790"/>
          <ac:spMkLst>
            <pc:docMk/>
            <pc:sldMk cId="2552505045" sldId="281"/>
            <ac:spMk id="66" creationId="{0192F098-3E5D-4200-AE52-0B416A13CAF7}"/>
          </ac:spMkLst>
        </pc:spChg>
        <pc:spChg chg="mod">
          <ac:chgData name="Ragnhild Halvorsrud" userId="917ea340-fd63-490f-a7db-68428d24cf32" providerId="ADAL" clId="{9B6050A4-F178-4018-9F62-4FCCA28DA093}" dt="2021-03-21T13:00:07.288" v="33184" actId="790"/>
          <ac:spMkLst>
            <pc:docMk/>
            <pc:sldMk cId="2552505045" sldId="281"/>
            <ac:spMk id="69" creationId="{4ADA08F4-A06B-408E-98C3-C3D54DE60236}"/>
          </ac:spMkLst>
        </pc:spChg>
        <pc:spChg chg="mod">
          <ac:chgData name="Ragnhild Halvorsrud" userId="917ea340-fd63-490f-a7db-68428d24cf32" providerId="ADAL" clId="{9B6050A4-F178-4018-9F62-4FCCA28DA093}" dt="2021-03-21T13:00:07.288" v="33185" actId="790"/>
          <ac:spMkLst>
            <pc:docMk/>
            <pc:sldMk cId="2552505045" sldId="281"/>
            <ac:spMk id="72" creationId="{106C96B9-C531-4D19-B68A-185E98795511}"/>
          </ac:spMkLst>
        </pc:spChg>
        <pc:spChg chg="mod">
          <ac:chgData name="Ragnhild Halvorsrud" userId="917ea340-fd63-490f-a7db-68428d24cf32" providerId="ADAL" clId="{9B6050A4-F178-4018-9F62-4FCCA28DA093}" dt="2021-03-21T13:00:07.288" v="33186" actId="790"/>
          <ac:spMkLst>
            <pc:docMk/>
            <pc:sldMk cId="2552505045" sldId="281"/>
            <ac:spMk id="73" creationId="{9D04522A-4444-4D45-8855-5C8BC4932763}"/>
          </ac:spMkLst>
        </pc:spChg>
        <pc:spChg chg="mod">
          <ac:chgData name="Ragnhild Halvorsrud" userId="917ea340-fd63-490f-a7db-68428d24cf32" providerId="ADAL" clId="{9B6050A4-F178-4018-9F62-4FCCA28DA093}" dt="2021-03-21T13:00:07.288" v="33187" actId="790"/>
          <ac:spMkLst>
            <pc:docMk/>
            <pc:sldMk cId="2552505045" sldId="281"/>
            <ac:spMk id="74" creationId="{21109452-6C93-441E-AF8D-7C5AA95DB0FB}"/>
          </ac:spMkLst>
        </pc:spChg>
        <pc:spChg chg="mod">
          <ac:chgData name="Ragnhild Halvorsrud" userId="917ea340-fd63-490f-a7db-68428d24cf32" providerId="ADAL" clId="{9B6050A4-F178-4018-9F62-4FCCA28DA093}" dt="2021-03-21T13:00:07.273" v="33174" actId="790"/>
          <ac:spMkLst>
            <pc:docMk/>
            <pc:sldMk cId="2552505045" sldId="281"/>
            <ac:spMk id="75" creationId="{76DE7D31-8EBA-4134-A1BC-9BA058F493C5}"/>
          </ac:spMkLst>
        </pc:spChg>
        <pc:spChg chg="mod">
          <ac:chgData name="Ragnhild Halvorsrud" userId="917ea340-fd63-490f-a7db-68428d24cf32" providerId="ADAL" clId="{9B6050A4-F178-4018-9F62-4FCCA28DA093}" dt="2021-03-21T13:00:07.288" v="33188" actId="790"/>
          <ac:spMkLst>
            <pc:docMk/>
            <pc:sldMk cId="2552505045" sldId="281"/>
            <ac:spMk id="78" creationId="{E9C89CFD-355C-4EBB-A4E8-363864D12D09}"/>
          </ac:spMkLst>
        </pc:spChg>
        <pc:spChg chg="mod">
          <ac:chgData name="Ragnhild Halvorsrud" userId="917ea340-fd63-490f-a7db-68428d24cf32" providerId="ADAL" clId="{9B6050A4-F178-4018-9F62-4FCCA28DA093}" dt="2021-03-21T13:00:07.288" v="33189" actId="790"/>
          <ac:spMkLst>
            <pc:docMk/>
            <pc:sldMk cId="2552505045" sldId="281"/>
            <ac:spMk id="81" creationId="{67B20070-7FFB-40B7-A02C-BCB9DAEDE91F}"/>
          </ac:spMkLst>
        </pc:spChg>
        <pc:spChg chg="mod">
          <ac:chgData name="Ragnhild Halvorsrud" userId="917ea340-fd63-490f-a7db-68428d24cf32" providerId="ADAL" clId="{9B6050A4-F178-4018-9F62-4FCCA28DA093}" dt="2021-03-21T13:00:07.273" v="33175" actId="790"/>
          <ac:spMkLst>
            <pc:docMk/>
            <pc:sldMk cId="2552505045" sldId="281"/>
            <ac:spMk id="82" creationId="{8E5D22A0-5D45-4F1B-959D-7B938C1862BB}"/>
          </ac:spMkLst>
        </pc:spChg>
        <pc:spChg chg="mod">
          <ac:chgData name="Ragnhild Halvorsrud" userId="917ea340-fd63-490f-a7db-68428d24cf32" providerId="ADAL" clId="{9B6050A4-F178-4018-9F62-4FCCA28DA093}" dt="2021-03-21T13:00:07.288" v="33176" actId="790"/>
          <ac:spMkLst>
            <pc:docMk/>
            <pc:sldMk cId="2552505045" sldId="281"/>
            <ac:spMk id="84" creationId="{8A562FE2-8EF5-4738-BE78-08FEC3435E18}"/>
          </ac:spMkLst>
        </pc:spChg>
        <pc:spChg chg="mod">
          <ac:chgData name="Ragnhild Halvorsrud" userId="917ea340-fd63-490f-a7db-68428d24cf32" providerId="ADAL" clId="{9B6050A4-F178-4018-9F62-4FCCA28DA093}" dt="2021-03-21T13:00:07.288" v="33190" actId="790"/>
          <ac:spMkLst>
            <pc:docMk/>
            <pc:sldMk cId="2552505045" sldId="281"/>
            <ac:spMk id="85" creationId="{7C9F1782-5122-4985-84D2-7DBB66BDC893}"/>
          </ac:spMkLst>
        </pc:spChg>
        <pc:spChg chg="mod">
          <ac:chgData name="Ragnhild Halvorsrud" userId="917ea340-fd63-490f-a7db-68428d24cf32" providerId="ADAL" clId="{9B6050A4-F178-4018-9F62-4FCCA28DA093}" dt="2021-03-21T13:00:07.288" v="33191" actId="790"/>
          <ac:spMkLst>
            <pc:docMk/>
            <pc:sldMk cId="2552505045" sldId="281"/>
            <ac:spMk id="90" creationId="{5E13BD64-8D73-4A6A-A617-0DB11C05E025}"/>
          </ac:spMkLst>
        </pc:spChg>
        <pc:spChg chg="mod">
          <ac:chgData name="Ragnhild Halvorsrud" userId="917ea340-fd63-490f-a7db-68428d24cf32" providerId="ADAL" clId="{9B6050A4-F178-4018-9F62-4FCCA28DA093}" dt="2021-03-21T13:00:07.288" v="33192" actId="790"/>
          <ac:spMkLst>
            <pc:docMk/>
            <pc:sldMk cId="2552505045" sldId="281"/>
            <ac:spMk id="95" creationId="{00066B1F-E940-4A38-AF6E-F4FE2C697535}"/>
          </ac:spMkLst>
        </pc:spChg>
        <pc:spChg chg="mod">
          <ac:chgData name="Ragnhild Halvorsrud" userId="917ea340-fd63-490f-a7db-68428d24cf32" providerId="ADAL" clId="{9B6050A4-F178-4018-9F62-4FCCA28DA093}" dt="2021-03-21T13:00:07.304" v="33193" actId="790"/>
          <ac:spMkLst>
            <pc:docMk/>
            <pc:sldMk cId="2552505045" sldId="281"/>
            <ac:spMk id="96" creationId="{E3E97071-574D-4E6C-BB12-69F1529B1457}"/>
          </ac:spMkLst>
        </pc:spChg>
        <pc:picChg chg="mod">
          <ac:chgData name="Ragnhild Halvorsrud" userId="917ea340-fd63-490f-a7db-68428d24cf32" providerId="ADAL" clId="{9B6050A4-F178-4018-9F62-4FCCA28DA093}" dt="2021-03-21T12:58:16.860" v="32023" actId="1035"/>
          <ac:picMkLst>
            <pc:docMk/>
            <pc:sldMk cId="2552505045" sldId="281"/>
            <ac:picMk id="13" creationId="{B38922C6-83EB-4611-8159-836BD81DAE0E}"/>
          </ac:picMkLst>
        </pc:picChg>
        <pc:picChg chg="mod">
          <ac:chgData name="Ragnhild Halvorsrud" userId="917ea340-fd63-490f-a7db-68428d24cf32" providerId="ADAL" clId="{9B6050A4-F178-4018-9F62-4FCCA28DA093}" dt="2021-03-21T12:58:16.860" v="32023" actId="1035"/>
          <ac:picMkLst>
            <pc:docMk/>
            <pc:sldMk cId="2552505045" sldId="281"/>
            <ac:picMk id="14" creationId="{CD1E709C-AC0B-4136-8EB9-7E0AF06CD7BB}"/>
          </ac:picMkLst>
        </pc:picChg>
        <pc:picChg chg="mod">
          <ac:chgData name="Ragnhild Halvorsrud" userId="917ea340-fd63-490f-a7db-68428d24cf32" providerId="ADAL" clId="{9B6050A4-F178-4018-9F62-4FCCA28DA093}" dt="2021-03-21T12:58:16.860" v="32023" actId="1035"/>
          <ac:picMkLst>
            <pc:docMk/>
            <pc:sldMk cId="2552505045" sldId="281"/>
            <ac:picMk id="48" creationId="{33514E91-F28A-439B-98A6-073CEC695C76}"/>
          </ac:picMkLst>
        </pc:picChg>
        <pc:picChg chg="mod">
          <ac:chgData name="Ragnhild Halvorsrud" userId="917ea340-fd63-490f-a7db-68428d24cf32" providerId="ADAL" clId="{9B6050A4-F178-4018-9F62-4FCCA28DA093}" dt="2021-03-21T12:58:16.860" v="32023" actId="1035"/>
          <ac:picMkLst>
            <pc:docMk/>
            <pc:sldMk cId="2552505045" sldId="281"/>
            <ac:picMk id="49" creationId="{4E0C32D9-D99D-486C-87FA-682423F7125A}"/>
          </ac:picMkLst>
        </pc:picChg>
        <pc:picChg chg="mod">
          <ac:chgData name="Ragnhild Halvorsrud" userId="917ea340-fd63-490f-a7db-68428d24cf32" providerId="ADAL" clId="{9B6050A4-F178-4018-9F62-4FCCA28DA093}" dt="2021-03-21T12:58:16.860" v="32023" actId="1035"/>
          <ac:picMkLst>
            <pc:docMk/>
            <pc:sldMk cId="2552505045" sldId="281"/>
            <ac:picMk id="58" creationId="{C56AFFD7-C896-4D99-8A2A-EE01D46FE443}"/>
          </ac:picMkLst>
        </pc:picChg>
        <pc:picChg chg="mod">
          <ac:chgData name="Ragnhild Halvorsrud" userId="917ea340-fd63-490f-a7db-68428d24cf32" providerId="ADAL" clId="{9B6050A4-F178-4018-9F62-4FCCA28DA093}" dt="2021-03-21T12:58:16.860" v="32023" actId="1035"/>
          <ac:picMkLst>
            <pc:docMk/>
            <pc:sldMk cId="2552505045" sldId="281"/>
            <ac:picMk id="61" creationId="{A607658C-817A-4091-80CC-7ABA799B123A}"/>
          </ac:picMkLst>
        </pc:picChg>
        <pc:picChg chg="mod">
          <ac:chgData name="Ragnhild Halvorsrud" userId="917ea340-fd63-490f-a7db-68428d24cf32" providerId="ADAL" clId="{9B6050A4-F178-4018-9F62-4FCCA28DA093}" dt="2021-03-21T12:58:16.860" v="32023" actId="1035"/>
          <ac:picMkLst>
            <pc:docMk/>
            <pc:sldMk cId="2552505045" sldId="281"/>
            <ac:picMk id="70" creationId="{731D5449-E250-407D-9556-3C6102C67F87}"/>
          </ac:picMkLst>
        </pc:picChg>
        <pc:picChg chg="mod">
          <ac:chgData name="Ragnhild Halvorsrud" userId="917ea340-fd63-490f-a7db-68428d24cf32" providerId="ADAL" clId="{9B6050A4-F178-4018-9F62-4FCCA28DA093}" dt="2021-03-21T12:58:16.860" v="32023" actId="1035"/>
          <ac:picMkLst>
            <pc:docMk/>
            <pc:sldMk cId="2552505045" sldId="281"/>
            <ac:picMk id="71" creationId="{88B349B0-EF2F-4E01-9864-19F9A099F797}"/>
          </ac:picMkLst>
        </pc:picChg>
        <pc:cxnChg chg="mod">
          <ac:chgData name="Ragnhild Halvorsrud" userId="917ea340-fd63-490f-a7db-68428d24cf32" providerId="ADAL" clId="{9B6050A4-F178-4018-9F62-4FCCA28DA093}" dt="2021-03-21T12:58:16.860" v="32023" actId="1035"/>
          <ac:cxnSpMkLst>
            <pc:docMk/>
            <pc:sldMk cId="2552505045" sldId="281"/>
            <ac:cxnSpMk id="6" creationId="{53FBA630-414D-448C-BF16-783C69BCF9D8}"/>
          </ac:cxnSpMkLst>
        </pc:cxnChg>
        <pc:cxnChg chg="mod">
          <ac:chgData name="Ragnhild Halvorsrud" userId="917ea340-fd63-490f-a7db-68428d24cf32" providerId="ADAL" clId="{9B6050A4-F178-4018-9F62-4FCCA28DA093}" dt="2021-03-21T12:58:16.860" v="32023" actId="1035"/>
          <ac:cxnSpMkLst>
            <pc:docMk/>
            <pc:sldMk cId="2552505045" sldId="281"/>
            <ac:cxnSpMk id="12" creationId="{A8034D8B-0F13-4CF4-8FBD-0532D1998983}"/>
          </ac:cxnSpMkLst>
        </pc:cxnChg>
        <pc:cxnChg chg="mod">
          <ac:chgData name="Ragnhild Halvorsrud" userId="917ea340-fd63-490f-a7db-68428d24cf32" providerId="ADAL" clId="{9B6050A4-F178-4018-9F62-4FCCA28DA093}" dt="2021-03-21T12:58:16.860" v="32023" actId="1035"/>
          <ac:cxnSpMkLst>
            <pc:docMk/>
            <pc:sldMk cId="2552505045" sldId="281"/>
            <ac:cxnSpMk id="53" creationId="{185F4840-B5A3-45AE-85D5-3B8A5BA6CD5B}"/>
          </ac:cxnSpMkLst>
        </pc:cxnChg>
        <pc:cxnChg chg="mod">
          <ac:chgData name="Ragnhild Halvorsrud" userId="917ea340-fd63-490f-a7db-68428d24cf32" providerId="ADAL" clId="{9B6050A4-F178-4018-9F62-4FCCA28DA093}" dt="2021-03-21T12:58:16.860" v="32023" actId="1035"/>
          <ac:cxnSpMkLst>
            <pc:docMk/>
            <pc:sldMk cId="2552505045" sldId="281"/>
            <ac:cxnSpMk id="57" creationId="{12DDB0F8-759B-4CCA-80BD-8A1AF9F08F79}"/>
          </ac:cxnSpMkLst>
        </pc:cxnChg>
        <pc:cxnChg chg="mod">
          <ac:chgData name="Ragnhild Halvorsrud" userId="917ea340-fd63-490f-a7db-68428d24cf32" providerId="ADAL" clId="{9B6050A4-F178-4018-9F62-4FCCA28DA093}" dt="2021-03-21T12:58:16.860" v="32023" actId="1035"/>
          <ac:cxnSpMkLst>
            <pc:docMk/>
            <pc:sldMk cId="2552505045" sldId="281"/>
            <ac:cxnSpMk id="65" creationId="{C97550CE-0DD3-46EA-874A-1785E26951CA}"/>
          </ac:cxnSpMkLst>
        </pc:cxnChg>
        <pc:cxnChg chg="mod">
          <ac:chgData name="Ragnhild Halvorsrud" userId="917ea340-fd63-490f-a7db-68428d24cf32" providerId="ADAL" clId="{9B6050A4-F178-4018-9F62-4FCCA28DA093}" dt="2021-03-21T12:58:16.860" v="32023" actId="1035"/>
          <ac:cxnSpMkLst>
            <pc:docMk/>
            <pc:sldMk cId="2552505045" sldId="281"/>
            <ac:cxnSpMk id="67" creationId="{146452C1-32DA-421A-830C-8AC4C6E1BC31}"/>
          </ac:cxnSpMkLst>
        </pc:cxnChg>
        <pc:cxnChg chg="mod">
          <ac:chgData name="Ragnhild Halvorsrud" userId="917ea340-fd63-490f-a7db-68428d24cf32" providerId="ADAL" clId="{9B6050A4-F178-4018-9F62-4FCCA28DA093}" dt="2021-03-21T12:58:16.860" v="32023" actId="1035"/>
          <ac:cxnSpMkLst>
            <pc:docMk/>
            <pc:sldMk cId="2552505045" sldId="281"/>
            <ac:cxnSpMk id="68" creationId="{0720720B-9488-4B54-9906-8E2468B57193}"/>
          </ac:cxnSpMkLst>
        </pc:cxnChg>
        <pc:cxnChg chg="mod">
          <ac:chgData name="Ragnhild Halvorsrud" userId="917ea340-fd63-490f-a7db-68428d24cf32" providerId="ADAL" clId="{9B6050A4-F178-4018-9F62-4FCCA28DA093}" dt="2021-03-21T12:58:16.860" v="32023" actId="1035"/>
          <ac:cxnSpMkLst>
            <pc:docMk/>
            <pc:sldMk cId="2552505045" sldId="281"/>
            <ac:cxnSpMk id="76" creationId="{A95E9198-7F47-42C1-9B08-E4C5FBAA994E}"/>
          </ac:cxnSpMkLst>
        </pc:cxnChg>
        <pc:cxnChg chg="mod">
          <ac:chgData name="Ragnhild Halvorsrud" userId="917ea340-fd63-490f-a7db-68428d24cf32" providerId="ADAL" clId="{9B6050A4-F178-4018-9F62-4FCCA28DA093}" dt="2021-03-21T12:58:16.860" v="32023" actId="1035"/>
          <ac:cxnSpMkLst>
            <pc:docMk/>
            <pc:sldMk cId="2552505045" sldId="281"/>
            <ac:cxnSpMk id="77" creationId="{DA8F6661-C4D9-481F-BC24-FE2364A6864E}"/>
          </ac:cxnSpMkLst>
        </pc:cxnChg>
        <pc:cxnChg chg="mod">
          <ac:chgData name="Ragnhild Halvorsrud" userId="917ea340-fd63-490f-a7db-68428d24cf32" providerId="ADAL" clId="{9B6050A4-F178-4018-9F62-4FCCA28DA093}" dt="2021-03-21T12:58:16.860" v="32023" actId="1035"/>
          <ac:cxnSpMkLst>
            <pc:docMk/>
            <pc:sldMk cId="2552505045" sldId="281"/>
            <ac:cxnSpMk id="79" creationId="{36D824B5-2951-47A2-AC6A-0F751A2ADFF3}"/>
          </ac:cxnSpMkLst>
        </pc:cxnChg>
        <pc:cxnChg chg="mod">
          <ac:chgData name="Ragnhild Halvorsrud" userId="917ea340-fd63-490f-a7db-68428d24cf32" providerId="ADAL" clId="{9B6050A4-F178-4018-9F62-4FCCA28DA093}" dt="2021-03-21T12:58:16.860" v="32023" actId="1035"/>
          <ac:cxnSpMkLst>
            <pc:docMk/>
            <pc:sldMk cId="2552505045" sldId="281"/>
            <ac:cxnSpMk id="80" creationId="{F2CBE31E-C57F-4033-9DA0-41DAD1F7D2E6}"/>
          </ac:cxnSpMkLst>
        </pc:cxnChg>
        <pc:cxnChg chg="mod">
          <ac:chgData name="Ragnhild Halvorsrud" userId="917ea340-fd63-490f-a7db-68428d24cf32" providerId="ADAL" clId="{9B6050A4-F178-4018-9F62-4FCCA28DA093}" dt="2021-03-21T12:58:16.860" v="32023" actId="1035"/>
          <ac:cxnSpMkLst>
            <pc:docMk/>
            <pc:sldMk cId="2552505045" sldId="281"/>
            <ac:cxnSpMk id="83" creationId="{F23E90F7-B7B2-4596-B248-77A3EC98800B}"/>
          </ac:cxnSpMkLst>
        </pc:cxnChg>
        <pc:cxnChg chg="mod">
          <ac:chgData name="Ragnhild Halvorsrud" userId="917ea340-fd63-490f-a7db-68428d24cf32" providerId="ADAL" clId="{9B6050A4-F178-4018-9F62-4FCCA28DA093}" dt="2021-03-21T12:58:16.860" v="32023" actId="1035"/>
          <ac:cxnSpMkLst>
            <pc:docMk/>
            <pc:sldMk cId="2552505045" sldId="281"/>
            <ac:cxnSpMk id="89" creationId="{4B076D70-EFE5-49EA-9B9A-A97E54E7E599}"/>
          </ac:cxnSpMkLst>
        </pc:cxnChg>
        <pc:cxnChg chg="mod">
          <ac:chgData name="Ragnhild Halvorsrud" userId="917ea340-fd63-490f-a7db-68428d24cf32" providerId="ADAL" clId="{9B6050A4-F178-4018-9F62-4FCCA28DA093}" dt="2021-03-21T12:58:16.860" v="32023" actId="1035"/>
          <ac:cxnSpMkLst>
            <pc:docMk/>
            <pc:sldMk cId="2552505045" sldId="281"/>
            <ac:cxnSpMk id="94" creationId="{718F9A57-C878-4A90-A3AB-AEA03A949FBE}"/>
          </ac:cxnSpMkLst>
        </pc:cxnChg>
      </pc:sldChg>
      <pc:sldChg chg="modSp del mod modNotes">
        <pc:chgData name="Ragnhild Halvorsrud" userId="917ea340-fd63-490f-a7db-68428d24cf32" providerId="ADAL" clId="{9B6050A4-F178-4018-9F62-4FCCA28DA093}" dt="2021-03-19T17:11:07.451" v="28207" actId="47"/>
        <pc:sldMkLst>
          <pc:docMk/>
          <pc:sldMk cId="283604413" sldId="283"/>
        </pc:sldMkLst>
        <pc:spChg chg="mod">
          <ac:chgData name="Ragnhild Halvorsrud" userId="917ea340-fd63-490f-a7db-68428d24cf32" providerId="ADAL" clId="{9B6050A4-F178-4018-9F62-4FCCA28DA093}" dt="2021-03-19T15:11:40.459" v="27570" actId="790"/>
          <ac:spMkLst>
            <pc:docMk/>
            <pc:sldMk cId="283604413" sldId="283"/>
            <ac:spMk id="2" creationId="{61967500-53E4-4812-9685-202A83DC034B}"/>
          </ac:spMkLst>
        </pc:spChg>
        <pc:spChg chg="mod">
          <ac:chgData name="Ragnhild Halvorsrud" userId="917ea340-fd63-490f-a7db-68428d24cf32" providerId="ADAL" clId="{9B6050A4-F178-4018-9F62-4FCCA28DA093}" dt="2021-03-19T15:11:40.460" v="27571" actId="790"/>
          <ac:spMkLst>
            <pc:docMk/>
            <pc:sldMk cId="283604413" sldId="283"/>
            <ac:spMk id="3" creationId="{7AF1C4BC-5597-4B01-BA44-9E29630652CC}"/>
          </ac:spMkLst>
        </pc:spChg>
        <pc:spChg chg="mod">
          <ac:chgData name="Ragnhild Halvorsrud" userId="917ea340-fd63-490f-a7db-68428d24cf32" providerId="ADAL" clId="{9B6050A4-F178-4018-9F62-4FCCA28DA093}" dt="2021-03-19T15:11:40.460" v="27572" actId="790"/>
          <ac:spMkLst>
            <pc:docMk/>
            <pc:sldMk cId="283604413" sldId="283"/>
            <ac:spMk id="4" creationId="{7B22D87D-D24F-45DF-9AD0-5C381AAFE6BE}"/>
          </ac:spMkLst>
        </pc:spChg>
        <pc:spChg chg="mod">
          <ac:chgData name="Ragnhild Halvorsrud" userId="917ea340-fd63-490f-a7db-68428d24cf32" providerId="ADAL" clId="{9B6050A4-F178-4018-9F62-4FCCA28DA093}" dt="2021-03-19T15:11:40.461" v="27573" actId="790"/>
          <ac:spMkLst>
            <pc:docMk/>
            <pc:sldMk cId="283604413" sldId="283"/>
            <ac:spMk id="5" creationId="{7EE0C948-CCAF-4799-8E94-1834E824A542}"/>
          </ac:spMkLst>
        </pc:spChg>
        <pc:spChg chg="mod">
          <ac:chgData name="Ragnhild Halvorsrud" userId="917ea340-fd63-490f-a7db-68428d24cf32" providerId="ADAL" clId="{9B6050A4-F178-4018-9F62-4FCCA28DA093}" dt="2021-03-19T15:11:40.461" v="27574" actId="790"/>
          <ac:spMkLst>
            <pc:docMk/>
            <pc:sldMk cId="283604413" sldId="283"/>
            <ac:spMk id="6" creationId="{9EB64C2B-CF7F-4154-A04B-3EF87EE550E7}"/>
          </ac:spMkLst>
        </pc:spChg>
        <pc:spChg chg="mod">
          <ac:chgData name="Ragnhild Halvorsrud" userId="917ea340-fd63-490f-a7db-68428d24cf32" providerId="ADAL" clId="{9B6050A4-F178-4018-9F62-4FCCA28DA093}" dt="2021-03-19T15:11:40.462" v="27575"/>
          <ac:spMkLst>
            <pc:docMk/>
            <pc:sldMk cId="283604413" sldId="283"/>
            <ac:spMk id="7" creationId="{5034C9DA-A1DF-4987-B8D5-E8C8D603CA91}"/>
          </ac:spMkLst>
        </pc:spChg>
        <pc:spChg chg="mod">
          <ac:chgData name="Ragnhild Halvorsrud" userId="917ea340-fd63-490f-a7db-68428d24cf32" providerId="ADAL" clId="{9B6050A4-F178-4018-9F62-4FCCA28DA093}" dt="2021-03-19T15:11:40.463" v="27576"/>
          <ac:spMkLst>
            <pc:docMk/>
            <pc:sldMk cId="283604413" sldId="283"/>
            <ac:spMk id="8" creationId="{4F1C7029-38E2-4F50-AD8F-9EE92FF31C05}"/>
          </ac:spMkLst>
        </pc:spChg>
        <pc:spChg chg="mod">
          <ac:chgData name="Ragnhild Halvorsrud" userId="917ea340-fd63-490f-a7db-68428d24cf32" providerId="ADAL" clId="{9B6050A4-F178-4018-9F62-4FCCA28DA093}" dt="2021-03-19T15:11:40.463" v="27577"/>
          <ac:spMkLst>
            <pc:docMk/>
            <pc:sldMk cId="283604413" sldId="283"/>
            <ac:spMk id="9" creationId="{CB13C2CC-0702-4EE7-8A72-7A728EB2B9AC}"/>
          </ac:spMkLst>
        </pc:spChg>
        <pc:spChg chg="mod">
          <ac:chgData name="Ragnhild Halvorsrud" userId="917ea340-fd63-490f-a7db-68428d24cf32" providerId="ADAL" clId="{9B6050A4-F178-4018-9F62-4FCCA28DA093}" dt="2021-03-19T15:11:40.464" v="27578" actId="790"/>
          <ac:spMkLst>
            <pc:docMk/>
            <pc:sldMk cId="283604413" sldId="283"/>
            <ac:spMk id="13" creationId="{C7CF387C-1BD7-47D3-8116-9F34798B3507}"/>
          </ac:spMkLst>
        </pc:spChg>
        <pc:spChg chg="mod">
          <ac:chgData name="Ragnhild Halvorsrud" userId="917ea340-fd63-490f-a7db-68428d24cf32" providerId="ADAL" clId="{9B6050A4-F178-4018-9F62-4FCCA28DA093}" dt="2021-03-19T15:11:40.465" v="27579" actId="790"/>
          <ac:spMkLst>
            <pc:docMk/>
            <pc:sldMk cId="283604413" sldId="283"/>
            <ac:spMk id="14" creationId="{B98FC469-819D-428A-AEFD-87EBE7D23641}"/>
          </ac:spMkLst>
        </pc:spChg>
        <pc:spChg chg="mod">
          <ac:chgData name="Ragnhild Halvorsrud" userId="917ea340-fd63-490f-a7db-68428d24cf32" providerId="ADAL" clId="{9B6050A4-F178-4018-9F62-4FCCA28DA093}" dt="2021-03-19T15:11:40.466" v="27580" actId="790"/>
          <ac:spMkLst>
            <pc:docMk/>
            <pc:sldMk cId="283604413" sldId="283"/>
            <ac:spMk id="15" creationId="{CADAF4E4-C887-41BC-917A-9BFFACE314FF}"/>
          </ac:spMkLst>
        </pc:spChg>
        <pc:spChg chg="mod">
          <ac:chgData name="Ragnhild Halvorsrud" userId="917ea340-fd63-490f-a7db-68428d24cf32" providerId="ADAL" clId="{9B6050A4-F178-4018-9F62-4FCCA28DA093}" dt="2021-03-19T15:11:40.467" v="27581" actId="790"/>
          <ac:spMkLst>
            <pc:docMk/>
            <pc:sldMk cId="283604413" sldId="283"/>
            <ac:spMk id="16" creationId="{796F2013-AC03-427F-AD07-29DE7ACD39C1}"/>
          </ac:spMkLst>
        </pc:spChg>
        <pc:spChg chg="mod">
          <ac:chgData name="Ragnhild Halvorsrud" userId="917ea340-fd63-490f-a7db-68428d24cf32" providerId="ADAL" clId="{9B6050A4-F178-4018-9F62-4FCCA28DA093}" dt="2021-03-19T15:11:40.468" v="27582"/>
          <ac:spMkLst>
            <pc:docMk/>
            <pc:sldMk cId="283604413" sldId="283"/>
            <ac:spMk id="17" creationId="{12EEBA74-E2E0-42F0-A375-C90435260252}"/>
          </ac:spMkLst>
        </pc:spChg>
        <pc:spChg chg="mod">
          <ac:chgData name="Ragnhild Halvorsrud" userId="917ea340-fd63-490f-a7db-68428d24cf32" providerId="ADAL" clId="{9B6050A4-F178-4018-9F62-4FCCA28DA093}" dt="2021-03-19T15:11:40.469" v="27583" actId="790"/>
          <ac:spMkLst>
            <pc:docMk/>
            <pc:sldMk cId="283604413" sldId="283"/>
            <ac:spMk id="19" creationId="{19D55371-9C01-4747-A851-2D3AEE32FA72}"/>
          </ac:spMkLst>
        </pc:spChg>
        <pc:spChg chg="mod">
          <ac:chgData name="Ragnhild Halvorsrud" userId="917ea340-fd63-490f-a7db-68428d24cf32" providerId="ADAL" clId="{9B6050A4-F178-4018-9F62-4FCCA28DA093}" dt="2021-03-19T15:11:40.470" v="27584" actId="790"/>
          <ac:spMkLst>
            <pc:docMk/>
            <pc:sldMk cId="283604413" sldId="283"/>
            <ac:spMk id="21" creationId="{AEA1E669-7727-44C1-BF6E-F3E677E4F89F}"/>
          </ac:spMkLst>
        </pc:spChg>
        <pc:spChg chg="mod">
          <ac:chgData name="Ragnhild Halvorsrud" userId="917ea340-fd63-490f-a7db-68428d24cf32" providerId="ADAL" clId="{9B6050A4-F178-4018-9F62-4FCCA28DA093}" dt="2021-03-19T15:11:40.471" v="27585" actId="790"/>
          <ac:spMkLst>
            <pc:docMk/>
            <pc:sldMk cId="283604413" sldId="283"/>
            <ac:spMk id="22" creationId="{BEBA17B8-8BE9-4A88-BA0B-C65DAE107BFE}"/>
          </ac:spMkLst>
        </pc:spChg>
        <pc:spChg chg="mod">
          <ac:chgData name="Ragnhild Halvorsrud" userId="917ea340-fd63-490f-a7db-68428d24cf32" providerId="ADAL" clId="{9B6050A4-F178-4018-9F62-4FCCA28DA093}" dt="2021-03-19T15:11:40.472" v="27586" actId="790"/>
          <ac:spMkLst>
            <pc:docMk/>
            <pc:sldMk cId="283604413" sldId="283"/>
            <ac:spMk id="27" creationId="{7DDF3EF7-D9BE-42A8-B692-25263C4B8CDC}"/>
          </ac:spMkLst>
        </pc:spChg>
        <pc:spChg chg="mod">
          <ac:chgData name="Ragnhild Halvorsrud" userId="917ea340-fd63-490f-a7db-68428d24cf32" providerId="ADAL" clId="{9B6050A4-F178-4018-9F62-4FCCA28DA093}" dt="2021-03-19T15:11:40.473" v="27587" actId="790"/>
          <ac:spMkLst>
            <pc:docMk/>
            <pc:sldMk cId="283604413" sldId="283"/>
            <ac:spMk id="28" creationId="{312DEB8C-4D3F-49AC-B345-11398C557E32}"/>
          </ac:spMkLst>
        </pc:spChg>
        <pc:spChg chg="mod">
          <ac:chgData name="Ragnhild Halvorsrud" userId="917ea340-fd63-490f-a7db-68428d24cf32" providerId="ADAL" clId="{9B6050A4-F178-4018-9F62-4FCCA28DA093}" dt="2021-03-19T15:11:40.474" v="27588" actId="790"/>
          <ac:spMkLst>
            <pc:docMk/>
            <pc:sldMk cId="283604413" sldId="283"/>
            <ac:spMk id="32" creationId="{48B9D4A0-41ED-4AE3-BDB2-01A01C83B674}"/>
          </ac:spMkLst>
        </pc:spChg>
        <pc:spChg chg="mod">
          <ac:chgData name="Ragnhild Halvorsrud" userId="917ea340-fd63-490f-a7db-68428d24cf32" providerId="ADAL" clId="{9B6050A4-F178-4018-9F62-4FCCA28DA093}" dt="2021-03-19T15:11:40.475" v="27589" actId="790"/>
          <ac:spMkLst>
            <pc:docMk/>
            <pc:sldMk cId="283604413" sldId="283"/>
            <ac:spMk id="33" creationId="{1A228F3A-79BF-484F-B94E-1D9B359DFE3F}"/>
          </ac:spMkLst>
        </pc:spChg>
        <pc:spChg chg="mod">
          <ac:chgData name="Ragnhild Halvorsrud" userId="917ea340-fd63-490f-a7db-68428d24cf32" providerId="ADAL" clId="{9B6050A4-F178-4018-9F62-4FCCA28DA093}" dt="2021-03-19T15:11:40.476" v="27590" actId="790"/>
          <ac:spMkLst>
            <pc:docMk/>
            <pc:sldMk cId="283604413" sldId="283"/>
            <ac:spMk id="34" creationId="{198551FD-BE36-4909-8349-23CA26CBE7D9}"/>
          </ac:spMkLst>
        </pc:spChg>
        <pc:spChg chg="mod">
          <ac:chgData name="Ragnhild Halvorsrud" userId="917ea340-fd63-490f-a7db-68428d24cf32" providerId="ADAL" clId="{9B6050A4-F178-4018-9F62-4FCCA28DA093}" dt="2021-03-19T15:11:40.477" v="27591" actId="790"/>
          <ac:spMkLst>
            <pc:docMk/>
            <pc:sldMk cId="283604413" sldId="283"/>
            <ac:spMk id="38" creationId="{2E98F860-CC3F-41E4-A3E9-26453DB46A6B}"/>
          </ac:spMkLst>
        </pc:spChg>
        <pc:spChg chg="mod">
          <ac:chgData name="Ragnhild Halvorsrud" userId="917ea340-fd63-490f-a7db-68428d24cf32" providerId="ADAL" clId="{9B6050A4-F178-4018-9F62-4FCCA28DA093}" dt="2021-03-19T15:11:40.478" v="27592"/>
          <ac:spMkLst>
            <pc:docMk/>
            <pc:sldMk cId="283604413" sldId="283"/>
            <ac:spMk id="41" creationId="{7F8EB384-B3AB-4360-ABA5-ED3537E221A4}"/>
          </ac:spMkLst>
        </pc:spChg>
        <pc:spChg chg="mod">
          <ac:chgData name="Ragnhild Halvorsrud" userId="917ea340-fd63-490f-a7db-68428d24cf32" providerId="ADAL" clId="{9B6050A4-F178-4018-9F62-4FCCA28DA093}" dt="2021-03-19T15:11:40.479" v="27593" actId="790"/>
          <ac:spMkLst>
            <pc:docMk/>
            <pc:sldMk cId="283604413" sldId="283"/>
            <ac:spMk id="44" creationId="{D0FCD7F6-EA05-4B12-BB0C-2548DCCEAC49}"/>
          </ac:spMkLst>
        </pc:spChg>
        <pc:spChg chg="mod">
          <ac:chgData name="Ragnhild Halvorsrud" userId="917ea340-fd63-490f-a7db-68428d24cf32" providerId="ADAL" clId="{9B6050A4-F178-4018-9F62-4FCCA28DA093}" dt="2021-03-19T15:11:40.480" v="27594" actId="790"/>
          <ac:spMkLst>
            <pc:docMk/>
            <pc:sldMk cId="283604413" sldId="283"/>
            <ac:spMk id="46" creationId="{495458E8-1459-4A82-85D6-704D95CF401B}"/>
          </ac:spMkLst>
        </pc:spChg>
        <pc:spChg chg="mod">
          <ac:chgData name="Ragnhild Halvorsrud" userId="917ea340-fd63-490f-a7db-68428d24cf32" providerId="ADAL" clId="{9B6050A4-F178-4018-9F62-4FCCA28DA093}" dt="2021-03-19T15:11:40.481" v="27595" actId="790"/>
          <ac:spMkLst>
            <pc:docMk/>
            <pc:sldMk cId="283604413" sldId="283"/>
            <ac:spMk id="48" creationId="{7664FE6D-C01E-4048-8A55-DB69F498877A}"/>
          </ac:spMkLst>
        </pc:spChg>
        <pc:spChg chg="mod">
          <ac:chgData name="Ragnhild Halvorsrud" userId="917ea340-fd63-490f-a7db-68428d24cf32" providerId="ADAL" clId="{9B6050A4-F178-4018-9F62-4FCCA28DA093}" dt="2021-03-19T15:11:40.482" v="27596" actId="790"/>
          <ac:spMkLst>
            <pc:docMk/>
            <pc:sldMk cId="283604413" sldId="283"/>
            <ac:spMk id="50" creationId="{9161F0AF-0ECA-460F-894D-21441EDA1134}"/>
          </ac:spMkLst>
        </pc:spChg>
        <pc:spChg chg="mod">
          <ac:chgData name="Ragnhild Halvorsrud" userId="917ea340-fd63-490f-a7db-68428d24cf32" providerId="ADAL" clId="{9B6050A4-F178-4018-9F62-4FCCA28DA093}" dt="2021-03-19T15:11:40.483" v="27597" actId="790"/>
          <ac:spMkLst>
            <pc:docMk/>
            <pc:sldMk cId="283604413" sldId="283"/>
            <ac:spMk id="54" creationId="{5832A438-A3CD-47BD-B5E5-FB1D7C4D4E09}"/>
          </ac:spMkLst>
        </pc:spChg>
        <pc:spChg chg="mod">
          <ac:chgData name="Ragnhild Halvorsrud" userId="917ea340-fd63-490f-a7db-68428d24cf32" providerId="ADAL" clId="{9B6050A4-F178-4018-9F62-4FCCA28DA093}" dt="2021-03-19T15:11:40.484" v="27598"/>
          <ac:spMkLst>
            <pc:docMk/>
            <pc:sldMk cId="283604413" sldId="283"/>
            <ac:spMk id="55" creationId="{AF87ACAF-514B-47C6-A49D-9AFE8AFC334C}"/>
          </ac:spMkLst>
        </pc:spChg>
      </pc:sldChg>
      <pc:sldChg chg="modSp del mod modNotes">
        <pc:chgData name="Ragnhild Halvorsrud" userId="917ea340-fd63-490f-a7db-68428d24cf32" providerId="ADAL" clId="{9B6050A4-F178-4018-9F62-4FCCA28DA093}" dt="2021-03-19T17:15:22.695" v="28208" actId="47"/>
        <pc:sldMkLst>
          <pc:docMk/>
          <pc:sldMk cId="1775291750" sldId="308"/>
        </pc:sldMkLst>
        <pc:spChg chg="mod">
          <ac:chgData name="Ragnhild Halvorsrud" userId="917ea340-fd63-490f-a7db-68428d24cf32" providerId="ADAL" clId="{9B6050A4-F178-4018-9F62-4FCCA28DA093}" dt="2021-03-19T15:11:40.577" v="27717" actId="790"/>
          <ac:spMkLst>
            <pc:docMk/>
            <pc:sldMk cId="1775291750" sldId="308"/>
            <ac:spMk id="2" creationId="{445361DC-A873-4CF1-B885-893544BD23E6}"/>
          </ac:spMkLst>
        </pc:spChg>
        <pc:spChg chg="mod">
          <ac:chgData name="Ragnhild Halvorsrud" userId="917ea340-fd63-490f-a7db-68428d24cf32" providerId="ADAL" clId="{9B6050A4-F178-4018-9F62-4FCCA28DA093}" dt="2021-03-19T15:11:40.578" v="27718" actId="790"/>
          <ac:spMkLst>
            <pc:docMk/>
            <pc:sldMk cId="1775291750" sldId="308"/>
            <ac:spMk id="3" creationId="{A657D746-780B-4B2B-BAB5-EF31F7F3F2BE}"/>
          </ac:spMkLst>
        </pc:spChg>
        <pc:spChg chg="mod">
          <ac:chgData name="Ragnhild Halvorsrud" userId="917ea340-fd63-490f-a7db-68428d24cf32" providerId="ADAL" clId="{9B6050A4-F178-4018-9F62-4FCCA28DA093}" dt="2021-03-19T15:11:40.582" v="27719" actId="790"/>
          <ac:spMkLst>
            <pc:docMk/>
            <pc:sldMk cId="1775291750" sldId="308"/>
            <ac:spMk id="142" creationId="{4726E1CE-ED03-42E6-B229-76253DEB1620}"/>
          </ac:spMkLst>
        </pc:spChg>
        <pc:spChg chg="mod">
          <ac:chgData name="Ragnhild Halvorsrud" userId="917ea340-fd63-490f-a7db-68428d24cf32" providerId="ADAL" clId="{9B6050A4-F178-4018-9F62-4FCCA28DA093}" dt="2021-03-19T15:11:40.582" v="27720" actId="790"/>
          <ac:spMkLst>
            <pc:docMk/>
            <pc:sldMk cId="1775291750" sldId="308"/>
            <ac:spMk id="143" creationId="{BDA40E7D-DD8B-40C8-9DE2-9EF24C29CE57}"/>
          </ac:spMkLst>
        </pc:spChg>
        <pc:spChg chg="mod">
          <ac:chgData name="Ragnhild Halvorsrud" userId="917ea340-fd63-490f-a7db-68428d24cf32" providerId="ADAL" clId="{9B6050A4-F178-4018-9F62-4FCCA28DA093}" dt="2021-03-19T15:11:40.583" v="27721" actId="790"/>
          <ac:spMkLst>
            <pc:docMk/>
            <pc:sldMk cId="1775291750" sldId="308"/>
            <ac:spMk id="144" creationId="{244DEFF9-3020-4005-9E7C-106FCF7645B1}"/>
          </ac:spMkLst>
        </pc:spChg>
        <pc:spChg chg="mod">
          <ac:chgData name="Ragnhild Halvorsrud" userId="917ea340-fd63-490f-a7db-68428d24cf32" providerId="ADAL" clId="{9B6050A4-F178-4018-9F62-4FCCA28DA093}" dt="2021-03-19T15:11:40.584" v="27722" actId="790"/>
          <ac:spMkLst>
            <pc:docMk/>
            <pc:sldMk cId="1775291750" sldId="308"/>
            <ac:spMk id="145" creationId="{A68A2C18-FF7D-4A80-812B-647AB6CDB534}"/>
          </ac:spMkLst>
        </pc:spChg>
        <pc:spChg chg="mod">
          <ac:chgData name="Ragnhild Halvorsrud" userId="917ea340-fd63-490f-a7db-68428d24cf32" providerId="ADAL" clId="{9B6050A4-F178-4018-9F62-4FCCA28DA093}" dt="2021-03-19T15:11:40.585" v="27723" actId="790"/>
          <ac:spMkLst>
            <pc:docMk/>
            <pc:sldMk cId="1775291750" sldId="308"/>
            <ac:spMk id="146" creationId="{D4D8F8D2-1F3A-4E7B-9099-80558A556854}"/>
          </ac:spMkLst>
        </pc:spChg>
        <pc:spChg chg="mod">
          <ac:chgData name="Ragnhild Halvorsrud" userId="917ea340-fd63-490f-a7db-68428d24cf32" providerId="ADAL" clId="{9B6050A4-F178-4018-9F62-4FCCA28DA093}" dt="2021-03-19T15:11:40.585" v="27724" actId="790"/>
          <ac:spMkLst>
            <pc:docMk/>
            <pc:sldMk cId="1775291750" sldId="308"/>
            <ac:spMk id="147" creationId="{A46804A7-FDA2-4320-9384-E3DD6DFBCFD5}"/>
          </ac:spMkLst>
        </pc:spChg>
        <pc:spChg chg="mod">
          <ac:chgData name="Ragnhild Halvorsrud" userId="917ea340-fd63-490f-a7db-68428d24cf32" providerId="ADAL" clId="{9B6050A4-F178-4018-9F62-4FCCA28DA093}" dt="2021-03-19T15:11:40.586" v="27725" actId="790"/>
          <ac:spMkLst>
            <pc:docMk/>
            <pc:sldMk cId="1775291750" sldId="308"/>
            <ac:spMk id="148" creationId="{9845FEE3-F7D4-4D9F-8E55-DCFEA66B07B0}"/>
          </ac:spMkLst>
        </pc:spChg>
        <pc:spChg chg="mod">
          <ac:chgData name="Ragnhild Halvorsrud" userId="917ea340-fd63-490f-a7db-68428d24cf32" providerId="ADAL" clId="{9B6050A4-F178-4018-9F62-4FCCA28DA093}" dt="2021-03-19T15:11:40.587" v="27726" actId="790"/>
          <ac:spMkLst>
            <pc:docMk/>
            <pc:sldMk cId="1775291750" sldId="308"/>
            <ac:spMk id="149" creationId="{7360609C-BB95-4ADE-B085-69AE30126854}"/>
          </ac:spMkLst>
        </pc:spChg>
        <pc:spChg chg="mod">
          <ac:chgData name="Ragnhild Halvorsrud" userId="917ea340-fd63-490f-a7db-68428d24cf32" providerId="ADAL" clId="{9B6050A4-F178-4018-9F62-4FCCA28DA093}" dt="2021-03-19T15:11:40.588" v="27727" actId="790"/>
          <ac:spMkLst>
            <pc:docMk/>
            <pc:sldMk cId="1775291750" sldId="308"/>
            <ac:spMk id="155" creationId="{E721DA30-D984-4F08-B32F-B888A0661E44}"/>
          </ac:spMkLst>
        </pc:spChg>
        <pc:spChg chg="mod">
          <ac:chgData name="Ragnhild Halvorsrud" userId="917ea340-fd63-490f-a7db-68428d24cf32" providerId="ADAL" clId="{9B6050A4-F178-4018-9F62-4FCCA28DA093}" dt="2021-03-19T15:11:40.588" v="27728" actId="790"/>
          <ac:spMkLst>
            <pc:docMk/>
            <pc:sldMk cId="1775291750" sldId="308"/>
            <ac:spMk id="156" creationId="{8787CECD-877A-40E5-B6BA-C1BF3DF5AB0F}"/>
          </ac:spMkLst>
        </pc:spChg>
      </pc:sldChg>
      <pc:sldChg chg="addSp delSp modSp add del mod chgLayout modNotes">
        <pc:chgData name="Ragnhild Halvorsrud" userId="917ea340-fd63-490f-a7db-68428d24cf32" providerId="ADAL" clId="{9B6050A4-F178-4018-9F62-4FCCA28DA093}" dt="2021-03-21T16:03:36.965" v="33412" actId="47"/>
        <pc:sldMkLst>
          <pc:docMk/>
          <pc:sldMk cId="261842133" sldId="324"/>
        </pc:sldMkLst>
        <pc:spChg chg="mod ord">
          <ac:chgData name="Ragnhild Halvorsrud" userId="917ea340-fd63-490f-a7db-68428d24cf32" providerId="ADAL" clId="{9B6050A4-F178-4018-9F62-4FCCA28DA093}" dt="2021-03-21T13:00:07.241" v="33138" actId="790"/>
          <ac:spMkLst>
            <pc:docMk/>
            <pc:sldMk cId="261842133" sldId="324"/>
            <ac:spMk id="2" creationId="{DA93C4BE-5E27-46F9-B4B5-B31A61970ECC}"/>
          </ac:spMkLst>
        </pc:spChg>
        <pc:spChg chg="mod ord">
          <ac:chgData name="Ragnhild Halvorsrud" userId="917ea340-fd63-490f-a7db-68428d24cf32" providerId="ADAL" clId="{9B6050A4-F178-4018-9F62-4FCCA28DA093}" dt="2021-03-21T13:00:07.241" v="33139" actId="790"/>
          <ac:spMkLst>
            <pc:docMk/>
            <pc:sldMk cId="261842133" sldId="324"/>
            <ac:spMk id="3" creationId="{1ACFC2A2-5AEE-4B2A-B5EE-FA12AF84328D}"/>
          </ac:spMkLst>
        </pc:spChg>
        <pc:spChg chg="mod">
          <ac:chgData name="Ragnhild Halvorsrud" userId="917ea340-fd63-490f-a7db-68428d24cf32" providerId="ADAL" clId="{9B6050A4-F178-4018-9F62-4FCCA28DA093}" dt="2021-03-19T17:19:30.694" v="28213" actId="790"/>
          <ac:spMkLst>
            <pc:docMk/>
            <pc:sldMk cId="261842133" sldId="324"/>
            <ac:spMk id="5" creationId="{F9C6F4FF-9F6A-4EFF-AD7D-673D52FD2557}"/>
          </ac:spMkLst>
        </pc:spChg>
        <pc:spChg chg="mod">
          <ac:chgData name="Ragnhild Halvorsrud" userId="917ea340-fd63-490f-a7db-68428d24cf32" providerId="ADAL" clId="{9B6050A4-F178-4018-9F62-4FCCA28DA093}" dt="2021-03-19T17:19:30.695" v="28214" actId="790"/>
          <ac:spMkLst>
            <pc:docMk/>
            <pc:sldMk cId="261842133" sldId="324"/>
            <ac:spMk id="6" creationId="{BE2F9744-55D7-45B6-A661-F4E4695185E1}"/>
          </ac:spMkLst>
        </pc:spChg>
        <pc:spChg chg="mod">
          <ac:chgData name="Ragnhild Halvorsrud" userId="917ea340-fd63-490f-a7db-68428d24cf32" providerId="ADAL" clId="{9B6050A4-F178-4018-9F62-4FCCA28DA093}" dt="2021-03-19T17:19:30.695" v="28215" actId="790"/>
          <ac:spMkLst>
            <pc:docMk/>
            <pc:sldMk cId="261842133" sldId="324"/>
            <ac:spMk id="7" creationId="{05F8D8CD-8A86-4A4C-85F9-614DBB8ECE9C}"/>
          </ac:spMkLst>
        </pc:spChg>
        <pc:spChg chg="del mod">
          <ac:chgData name="Ragnhild Halvorsrud" userId="917ea340-fd63-490f-a7db-68428d24cf32" providerId="ADAL" clId="{9B6050A4-F178-4018-9F62-4FCCA28DA093}" dt="2021-03-19T17:19:48.721" v="28232" actId="478"/>
          <ac:spMkLst>
            <pc:docMk/>
            <pc:sldMk cId="261842133" sldId="324"/>
            <ac:spMk id="8" creationId="{8546DC7F-AAEE-485A-8F45-F1B0A9266017}"/>
          </ac:spMkLst>
        </pc:spChg>
        <pc:spChg chg="del mod">
          <ac:chgData name="Ragnhild Halvorsrud" userId="917ea340-fd63-490f-a7db-68428d24cf32" providerId="ADAL" clId="{9B6050A4-F178-4018-9F62-4FCCA28DA093}" dt="2021-03-19T17:19:48.721" v="28232" actId="478"/>
          <ac:spMkLst>
            <pc:docMk/>
            <pc:sldMk cId="261842133" sldId="324"/>
            <ac:spMk id="9" creationId="{88DDC4D1-717B-4BC6-88D3-DC900A8BB279}"/>
          </ac:spMkLst>
        </pc:spChg>
        <pc:spChg chg="del mod">
          <ac:chgData name="Ragnhild Halvorsrud" userId="917ea340-fd63-490f-a7db-68428d24cf32" providerId="ADAL" clId="{9B6050A4-F178-4018-9F62-4FCCA28DA093}" dt="2021-03-19T17:19:48.721" v="28232" actId="478"/>
          <ac:spMkLst>
            <pc:docMk/>
            <pc:sldMk cId="261842133" sldId="324"/>
            <ac:spMk id="10" creationId="{7F23FC39-9F4D-4826-8E6C-7206BF31FAC2}"/>
          </ac:spMkLst>
        </pc:spChg>
        <pc:spChg chg="del mod">
          <ac:chgData name="Ragnhild Halvorsrud" userId="917ea340-fd63-490f-a7db-68428d24cf32" providerId="ADAL" clId="{9B6050A4-F178-4018-9F62-4FCCA28DA093}" dt="2021-03-19T17:19:48.721" v="28232" actId="478"/>
          <ac:spMkLst>
            <pc:docMk/>
            <pc:sldMk cId="261842133" sldId="324"/>
            <ac:spMk id="11" creationId="{02260A96-B2A9-4539-B48C-37ABC9F1B3E0}"/>
          </ac:spMkLst>
        </pc:spChg>
        <pc:spChg chg="del mod">
          <ac:chgData name="Ragnhild Halvorsrud" userId="917ea340-fd63-490f-a7db-68428d24cf32" providerId="ADAL" clId="{9B6050A4-F178-4018-9F62-4FCCA28DA093}" dt="2021-03-19T17:19:48.721" v="28232" actId="478"/>
          <ac:spMkLst>
            <pc:docMk/>
            <pc:sldMk cId="261842133" sldId="324"/>
            <ac:spMk id="12" creationId="{DCB5C178-396B-42F0-AE4B-2B0D81CC057D}"/>
          </ac:spMkLst>
        </pc:spChg>
        <pc:spChg chg="del mod">
          <ac:chgData name="Ragnhild Halvorsrud" userId="917ea340-fd63-490f-a7db-68428d24cf32" providerId="ADAL" clId="{9B6050A4-F178-4018-9F62-4FCCA28DA093}" dt="2021-03-19T17:19:48.721" v="28232" actId="478"/>
          <ac:spMkLst>
            <pc:docMk/>
            <pc:sldMk cId="261842133" sldId="324"/>
            <ac:spMk id="13" creationId="{CD778116-041D-4E23-9A2C-D6771ACAB734}"/>
          </ac:spMkLst>
        </pc:spChg>
        <pc:spChg chg="del mod">
          <ac:chgData name="Ragnhild Halvorsrud" userId="917ea340-fd63-490f-a7db-68428d24cf32" providerId="ADAL" clId="{9B6050A4-F178-4018-9F62-4FCCA28DA093}" dt="2021-03-19T17:19:48.721" v="28232" actId="478"/>
          <ac:spMkLst>
            <pc:docMk/>
            <pc:sldMk cId="261842133" sldId="324"/>
            <ac:spMk id="14" creationId="{15D7E1FC-679C-42F1-A2C2-121DE95AEB9C}"/>
          </ac:spMkLst>
        </pc:spChg>
        <pc:spChg chg="mod">
          <ac:chgData name="Ragnhild Halvorsrud" userId="917ea340-fd63-490f-a7db-68428d24cf32" providerId="ADAL" clId="{9B6050A4-F178-4018-9F62-4FCCA28DA093}" dt="2021-03-21T13:00:07.241" v="33140" actId="790"/>
          <ac:spMkLst>
            <pc:docMk/>
            <pc:sldMk cId="261842133" sldId="324"/>
            <ac:spMk id="18" creationId="{0A610FF7-F05D-42DC-9FFA-8DF463435F73}"/>
          </ac:spMkLst>
        </pc:spChg>
        <pc:spChg chg="mod">
          <ac:chgData name="Ragnhild Halvorsrud" userId="917ea340-fd63-490f-a7db-68428d24cf32" providerId="ADAL" clId="{9B6050A4-F178-4018-9F62-4FCCA28DA093}" dt="2021-03-21T13:00:07.241" v="33141" actId="790"/>
          <ac:spMkLst>
            <pc:docMk/>
            <pc:sldMk cId="261842133" sldId="324"/>
            <ac:spMk id="19" creationId="{1A8C293B-A20A-4CAA-9DE4-0B370B134A7F}"/>
          </ac:spMkLst>
        </pc:spChg>
        <pc:spChg chg="mod">
          <ac:chgData name="Ragnhild Halvorsrud" userId="917ea340-fd63-490f-a7db-68428d24cf32" providerId="ADAL" clId="{9B6050A4-F178-4018-9F62-4FCCA28DA093}" dt="2021-03-21T13:00:07.241" v="33142" actId="790"/>
          <ac:spMkLst>
            <pc:docMk/>
            <pc:sldMk cId="261842133" sldId="324"/>
            <ac:spMk id="20" creationId="{D6953E4C-5064-4CF0-A99E-8CB6869E9671}"/>
          </ac:spMkLst>
        </pc:spChg>
        <pc:spChg chg="del mod">
          <ac:chgData name="Ragnhild Halvorsrud" userId="917ea340-fd63-490f-a7db-68428d24cf32" providerId="ADAL" clId="{9B6050A4-F178-4018-9F62-4FCCA28DA093}" dt="2021-03-19T17:19:45.537" v="28231" actId="478"/>
          <ac:spMkLst>
            <pc:docMk/>
            <pc:sldMk cId="261842133" sldId="324"/>
            <ac:spMk id="25" creationId="{251DE3CB-4EB8-4FFF-B437-A1343477E070}"/>
          </ac:spMkLst>
        </pc:spChg>
        <pc:spChg chg="mod">
          <ac:chgData name="Ragnhild Halvorsrud" userId="917ea340-fd63-490f-a7db-68428d24cf32" providerId="ADAL" clId="{9B6050A4-F178-4018-9F62-4FCCA28DA093}" dt="2021-03-21T13:00:07.241" v="33143" actId="790"/>
          <ac:spMkLst>
            <pc:docMk/>
            <pc:sldMk cId="261842133" sldId="324"/>
            <ac:spMk id="27" creationId="{FC12709A-762D-4E4D-A8CF-B0BAEE68BAF2}"/>
          </ac:spMkLst>
        </pc:spChg>
        <pc:spChg chg="add del mod">
          <ac:chgData name="Ragnhild Halvorsrud" userId="917ea340-fd63-490f-a7db-68428d24cf32" providerId="ADAL" clId="{9B6050A4-F178-4018-9F62-4FCCA28DA093}" dt="2021-03-19T17:19:36.350" v="28230" actId="6264"/>
          <ac:spMkLst>
            <pc:docMk/>
            <pc:sldMk cId="261842133" sldId="324"/>
            <ac:spMk id="29" creationId="{C817CA3C-C564-440E-806F-C3C86C272253}"/>
          </ac:spMkLst>
        </pc:spChg>
        <pc:spChg chg="add del mod">
          <ac:chgData name="Ragnhild Halvorsrud" userId="917ea340-fd63-490f-a7db-68428d24cf32" providerId="ADAL" clId="{9B6050A4-F178-4018-9F62-4FCCA28DA093}" dt="2021-03-19T17:19:36.350" v="28230" actId="6264"/>
          <ac:spMkLst>
            <pc:docMk/>
            <pc:sldMk cId="261842133" sldId="324"/>
            <ac:spMk id="30" creationId="{CE987567-D5EF-4F60-882E-85F69F86F95E}"/>
          </ac:spMkLst>
        </pc:spChg>
        <pc:grpChg chg="del">
          <ac:chgData name="Ragnhild Halvorsrud" userId="917ea340-fd63-490f-a7db-68428d24cf32" providerId="ADAL" clId="{9B6050A4-F178-4018-9F62-4FCCA28DA093}" dt="2021-03-19T17:19:48.721" v="28232" actId="478"/>
          <ac:grpSpMkLst>
            <pc:docMk/>
            <pc:sldMk cId="261842133" sldId="324"/>
            <ac:grpSpMk id="4" creationId="{E44A11B2-EA58-4395-8B43-495C9523C498}"/>
          </ac:grpSpMkLst>
        </pc:grpChg>
        <pc:picChg chg="mod">
          <ac:chgData name="Ragnhild Halvorsrud" userId="917ea340-fd63-490f-a7db-68428d24cf32" providerId="ADAL" clId="{9B6050A4-F178-4018-9F62-4FCCA28DA093}" dt="2021-03-19T17:23:31.862" v="28303" actId="465"/>
          <ac:picMkLst>
            <pc:docMk/>
            <pc:sldMk cId="261842133" sldId="324"/>
            <ac:picMk id="15" creationId="{E53A7D65-8D80-423B-8FDE-66594F1000B5}"/>
          </ac:picMkLst>
        </pc:picChg>
        <pc:picChg chg="mod">
          <ac:chgData name="Ragnhild Halvorsrud" userId="917ea340-fd63-490f-a7db-68428d24cf32" providerId="ADAL" clId="{9B6050A4-F178-4018-9F62-4FCCA28DA093}" dt="2021-03-19T17:22:33.859" v="28268" actId="1076"/>
          <ac:picMkLst>
            <pc:docMk/>
            <pc:sldMk cId="261842133" sldId="324"/>
            <ac:picMk id="16" creationId="{C2F912FF-EF3A-4B3A-B4C8-F6662CDE0474}"/>
          </ac:picMkLst>
        </pc:picChg>
        <pc:picChg chg="mod">
          <ac:chgData name="Ragnhild Halvorsrud" userId="917ea340-fd63-490f-a7db-68428d24cf32" providerId="ADAL" clId="{9B6050A4-F178-4018-9F62-4FCCA28DA093}" dt="2021-03-19T17:23:22.179" v="28301" actId="1076"/>
          <ac:picMkLst>
            <pc:docMk/>
            <pc:sldMk cId="261842133" sldId="324"/>
            <ac:picMk id="17" creationId="{F1BC3457-87BD-415C-BA8F-B4815E6D75DA}"/>
          </ac:picMkLst>
        </pc:picChg>
        <pc:picChg chg="del">
          <ac:chgData name="Ragnhild Halvorsrud" userId="917ea340-fd63-490f-a7db-68428d24cf32" providerId="ADAL" clId="{9B6050A4-F178-4018-9F62-4FCCA28DA093}" dt="2021-03-19T17:19:45.537" v="28231" actId="478"/>
          <ac:picMkLst>
            <pc:docMk/>
            <pc:sldMk cId="261842133" sldId="324"/>
            <ac:picMk id="24" creationId="{427D1EA9-6386-4878-99D8-EA60B11BE679}"/>
          </ac:picMkLst>
        </pc:picChg>
        <pc:picChg chg="mod">
          <ac:chgData name="Ragnhild Halvorsrud" userId="917ea340-fd63-490f-a7db-68428d24cf32" providerId="ADAL" clId="{9B6050A4-F178-4018-9F62-4FCCA28DA093}" dt="2021-03-19T17:23:31.862" v="28303" actId="465"/>
          <ac:picMkLst>
            <pc:docMk/>
            <pc:sldMk cId="261842133" sldId="324"/>
            <ac:picMk id="28" creationId="{4B4E8E2D-CFC5-4DEE-8108-2A31FA814EE3}"/>
          </ac:picMkLst>
        </pc:picChg>
        <pc:cxnChg chg="del mod">
          <ac:chgData name="Ragnhild Halvorsrud" userId="917ea340-fd63-490f-a7db-68428d24cf32" providerId="ADAL" clId="{9B6050A4-F178-4018-9F62-4FCCA28DA093}" dt="2021-03-19T17:24:54.639" v="28316" actId="478"/>
          <ac:cxnSpMkLst>
            <pc:docMk/>
            <pc:sldMk cId="261842133" sldId="324"/>
            <ac:cxnSpMk id="21" creationId="{DF72705D-747B-40A6-8359-EAEBF327529D}"/>
          </ac:cxnSpMkLst>
        </pc:cxnChg>
        <pc:cxnChg chg="del mod">
          <ac:chgData name="Ragnhild Halvorsrud" userId="917ea340-fd63-490f-a7db-68428d24cf32" providerId="ADAL" clId="{9B6050A4-F178-4018-9F62-4FCCA28DA093}" dt="2021-03-19T17:24:56.238" v="28317" actId="478"/>
          <ac:cxnSpMkLst>
            <pc:docMk/>
            <pc:sldMk cId="261842133" sldId="324"/>
            <ac:cxnSpMk id="22" creationId="{EC8FAC1A-5A07-4F19-93A7-6F92DBB4DD04}"/>
          </ac:cxnSpMkLst>
        </pc:cxnChg>
        <pc:cxnChg chg="del">
          <ac:chgData name="Ragnhild Halvorsrud" userId="917ea340-fd63-490f-a7db-68428d24cf32" providerId="ADAL" clId="{9B6050A4-F178-4018-9F62-4FCCA28DA093}" dt="2021-03-19T17:19:45.537" v="28231" actId="478"/>
          <ac:cxnSpMkLst>
            <pc:docMk/>
            <pc:sldMk cId="261842133" sldId="324"/>
            <ac:cxnSpMk id="23" creationId="{BBFA6D53-CE08-42CF-B3C0-AB5A2F66F481}"/>
          </ac:cxnSpMkLst>
        </pc:cxnChg>
        <pc:cxnChg chg="del mod">
          <ac:chgData name="Ragnhild Halvorsrud" userId="917ea340-fd63-490f-a7db-68428d24cf32" providerId="ADAL" clId="{9B6050A4-F178-4018-9F62-4FCCA28DA093}" dt="2021-03-19T17:24:53.351" v="28315" actId="478"/>
          <ac:cxnSpMkLst>
            <pc:docMk/>
            <pc:sldMk cId="261842133" sldId="324"/>
            <ac:cxnSpMk id="26" creationId="{53E4B1F3-02ED-4878-9CB3-1AA8B04FAC72}"/>
          </ac:cxnSpMkLst>
        </pc:cxnChg>
      </pc:sldChg>
      <pc:sldChg chg="delSp modSp add del mod ord modShow modNotes">
        <pc:chgData name="Ragnhild Halvorsrud" userId="917ea340-fd63-490f-a7db-68428d24cf32" providerId="ADAL" clId="{9B6050A4-F178-4018-9F62-4FCCA28DA093}" dt="2021-03-23T10:05:04.003" v="33771" actId="47"/>
        <pc:sldMkLst>
          <pc:docMk/>
          <pc:sldMk cId="2416284616" sldId="377"/>
        </pc:sldMkLst>
        <pc:spChg chg="mod">
          <ac:chgData name="Ragnhild Halvorsrud" userId="917ea340-fd63-490f-a7db-68428d24cf32" providerId="ADAL" clId="{9B6050A4-F178-4018-9F62-4FCCA28DA093}" dt="2021-03-21T13:00:06.627" v="32501" actId="790"/>
          <ac:spMkLst>
            <pc:docMk/>
            <pc:sldMk cId="2416284616" sldId="377"/>
            <ac:spMk id="2" creationId="{00000000-0000-0000-0000-000000000000}"/>
          </ac:spMkLst>
        </pc:spChg>
        <pc:spChg chg="del mod">
          <ac:chgData name="Ragnhild Halvorsrud" userId="917ea340-fd63-490f-a7db-68428d24cf32" providerId="ADAL" clId="{9B6050A4-F178-4018-9F62-4FCCA28DA093}" dt="2021-03-18T08:56:39.760" v="15988" actId="478"/>
          <ac:spMkLst>
            <pc:docMk/>
            <pc:sldMk cId="2416284616" sldId="377"/>
            <ac:spMk id="3" creationId="{22955A52-4B22-46D7-9D07-662A2BAE4BE5}"/>
          </ac:spMkLst>
        </pc:spChg>
        <pc:spChg chg="mod">
          <ac:chgData name="Ragnhild Halvorsrud" userId="917ea340-fd63-490f-a7db-68428d24cf32" providerId="ADAL" clId="{9B6050A4-F178-4018-9F62-4FCCA28DA093}" dt="2021-03-21T13:00:06.627" v="32502" actId="790"/>
          <ac:spMkLst>
            <pc:docMk/>
            <pc:sldMk cId="2416284616" sldId="377"/>
            <ac:spMk id="20" creationId="{3BDC3710-3C47-4467-8292-2DA730BC221A}"/>
          </ac:spMkLst>
        </pc:spChg>
        <pc:spChg chg="mod">
          <ac:chgData name="Ragnhild Halvorsrud" userId="917ea340-fd63-490f-a7db-68428d24cf32" providerId="ADAL" clId="{9B6050A4-F178-4018-9F62-4FCCA28DA093}" dt="2021-03-21T13:00:06.627" v="32503" actId="790"/>
          <ac:spMkLst>
            <pc:docMk/>
            <pc:sldMk cId="2416284616" sldId="377"/>
            <ac:spMk id="21" creationId="{72C776B2-E4C3-402C-8B0E-C180BD2FD6CB}"/>
          </ac:spMkLst>
        </pc:spChg>
        <pc:spChg chg="mod">
          <ac:chgData name="Ragnhild Halvorsrud" userId="917ea340-fd63-490f-a7db-68428d24cf32" providerId="ADAL" clId="{9B6050A4-F178-4018-9F62-4FCCA28DA093}" dt="2021-03-21T13:00:06.627" v="32504" actId="790"/>
          <ac:spMkLst>
            <pc:docMk/>
            <pc:sldMk cId="2416284616" sldId="377"/>
            <ac:spMk id="22" creationId="{45C0B19F-266B-4450-8024-0051EA922735}"/>
          </ac:spMkLst>
        </pc:spChg>
        <pc:spChg chg="mod">
          <ac:chgData name="Ragnhild Halvorsrud" userId="917ea340-fd63-490f-a7db-68428d24cf32" providerId="ADAL" clId="{9B6050A4-F178-4018-9F62-4FCCA28DA093}" dt="2021-03-21T13:00:06.627" v="32505" actId="790"/>
          <ac:spMkLst>
            <pc:docMk/>
            <pc:sldMk cId="2416284616" sldId="377"/>
            <ac:spMk id="23" creationId="{2D9DB81C-D603-4FBA-9848-96CE4B5F0032}"/>
          </ac:spMkLst>
        </pc:spChg>
        <pc:spChg chg="mod">
          <ac:chgData name="Ragnhild Halvorsrud" userId="917ea340-fd63-490f-a7db-68428d24cf32" providerId="ADAL" clId="{9B6050A4-F178-4018-9F62-4FCCA28DA093}" dt="2021-03-21T13:00:06.627" v="32506" actId="790"/>
          <ac:spMkLst>
            <pc:docMk/>
            <pc:sldMk cId="2416284616" sldId="377"/>
            <ac:spMk id="24" creationId="{1E33716D-A1D2-4797-ACAC-504631823060}"/>
          </ac:spMkLst>
        </pc:spChg>
        <pc:picChg chg="mod modCrop">
          <ac:chgData name="Ragnhild Halvorsrud" userId="917ea340-fd63-490f-a7db-68428d24cf32" providerId="ADAL" clId="{9B6050A4-F178-4018-9F62-4FCCA28DA093}" dt="2021-03-18T09:00:43.421" v="16026" actId="1076"/>
          <ac:picMkLst>
            <pc:docMk/>
            <pc:sldMk cId="2416284616" sldId="377"/>
            <ac:picMk id="4" creationId="{00000000-0000-0000-0000-000000000000}"/>
          </ac:picMkLst>
        </pc:picChg>
        <pc:picChg chg="mod">
          <ac:chgData name="Ragnhild Halvorsrud" userId="917ea340-fd63-490f-a7db-68428d24cf32" providerId="ADAL" clId="{9B6050A4-F178-4018-9F62-4FCCA28DA093}" dt="2021-03-18T09:00:59.020" v="16051" actId="1038"/>
          <ac:picMkLst>
            <pc:docMk/>
            <pc:sldMk cId="2416284616" sldId="377"/>
            <ac:picMk id="15" creationId="{AC14AB0F-61B2-4DB6-965F-0F6E85E4686E}"/>
          </ac:picMkLst>
        </pc:picChg>
        <pc:picChg chg="mod">
          <ac:chgData name="Ragnhild Halvorsrud" userId="917ea340-fd63-490f-a7db-68428d24cf32" providerId="ADAL" clId="{9B6050A4-F178-4018-9F62-4FCCA28DA093}" dt="2021-03-18T09:00:59.020" v="16051" actId="1038"/>
          <ac:picMkLst>
            <pc:docMk/>
            <pc:sldMk cId="2416284616" sldId="377"/>
            <ac:picMk id="16" creationId="{A0E2309F-BC4F-463B-9EA2-5D079D855EF2}"/>
          </ac:picMkLst>
        </pc:picChg>
        <pc:picChg chg="mod">
          <ac:chgData name="Ragnhild Halvorsrud" userId="917ea340-fd63-490f-a7db-68428d24cf32" providerId="ADAL" clId="{9B6050A4-F178-4018-9F62-4FCCA28DA093}" dt="2021-03-18T09:00:59.020" v="16051" actId="1038"/>
          <ac:picMkLst>
            <pc:docMk/>
            <pc:sldMk cId="2416284616" sldId="377"/>
            <ac:picMk id="17" creationId="{61FB8742-C5F4-411B-A624-7246B1509FC0}"/>
          </ac:picMkLst>
        </pc:picChg>
        <pc:picChg chg="mod">
          <ac:chgData name="Ragnhild Halvorsrud" userId="917ea340-fd63-490f-a7db-68428d24cf32" providerId="ADAL" clId="{9B6050A4-F178-4018-9F62-4FCCA28DA093}" dt="2021-03-18T09:00:59.020" v="16051" actId="1038"/>
          <ac:picMkLst>
            <pc:docMk/>
            <pc:sldMk cId="2416284616" sldId="377"/>
            <ac:picMk id="18" creationId="{BBAAB6D9-DC55-4B65-9346-DFA586BCDF07}"/>
          </ac:picMkLst>
        </pc:picChg>
        <pc:picChg chg="mod">
          <ac:chgData name="Ragnhild Halvorsrud" userId="917ea340-fd63-490f-a7db-68428d24cf32" providerId="ADAL" clId="{9B6050A4-F178-4018-9F62-4FCCA28DA093}" dt="2021-03-18T09:00:59.020" v="16051" actId="1038"/>
          <ac:picMkLst>
            <pc:docMk/>
            <pc:sldMk cId="2416284616" sldId="377"/>
            <ac:picMk id="19" creationId="{9F84D988-A691-4CD8-A97C-F78E8867297F}"/>
          </ac:picMkLst>
        </pc:picChg>
      </pc:sldChg>
      <pc:sldChg chg="addSp delSp modSp mod modAnim modNotes">
        <pc:chgData name="Ragnhild Halvorsrud" userId="917ea340-fd63-490f-a7db-68428d24cf32" providerId="ADAL" clId="{9B6050A4-F178-4018-9F62-4FCCA28DA093}" dt="2021-03-26T14:53:34.045" v="40538" actId="478"/>
        <pc:sldMkLst>
          <pc:docMk/>
          <pc:sldMk cId="454487130" sldId="405"/>
        </pc:sldMkLst>
        <pc:spChg chg="mod">
          <ac:chgData name="Ragnhild Halvorsrud" userId="917ea340-fd63-490f-a7db-68428d24cf32" providerId="ADAL" clId="{9B6050A4-F178-4018-9F62-4FCCA28DA093}" dt="2021-03-25T13:12:42.413" v="37928" actId="790"/>
          <ac:spMkLst>
            <pc:docMk/>
            <pc:sldMk cId="454487130" sldId="405"/>
            <ac:spMk id="2" creationId="{00000000-0000-0000-0000-000000000000}"/>
          </ac:spMkLst>
        </pc:spChg>
        <pc:spChg chg="mod">
          <ac:chgData name="Ragnhild Halvorsrud" userId="917ea340-fd63-490f-a7db-68428d24cf32" providerId="ADAL" clId="{9B6050A4-F178-4018-9F62-4FCCA28DA093}" dt="2021-03-26T14:01:17.400" v="39616" actId="207"/>
          <ac:spMkLst>
            <pc:docMk/>
            <pc:sldMk cId="454487130" sldId="405"/>
            <ac:spMk id="4" creationId="{252B2DBF-22C1-478A-9BE2-9E352F43BF6E}"/>
          </ac:spMkLst>
        </pc:spChg>
        <pc:spChg chg="mod">
          <ac:chgData name="Ragnhild Halvorsrud" userId="917ea340-fd63-490f-a7db-68428d24cf32" providerId="ADAL" clId="{9B6050A4-F178-4018-9F62-4FCCA28DA093}" dt="2021-03-25T13:12:42.421" v="37933" actId="790"/>
          <ac:spMkLst>
            <pc:docMk/>
            <pc:sldMk cId="454487130" sldId="405"/>
            <ac:spMk id="14" creationId="{0DBF1A7D-509C-42AD-B373-D6C99DB9ECC4}"/>
          </ac:spMkLst>
        </pc:spChg>
        <pc:spChg chg="mod">
          <ac:chgData name="Ragnhild Halvorsrud" userId="917ea340-fd63-490f-a7db-68428d24cf32" providerId="ADAL" clId="{9B6050A4-F178-4018-9F62-4FCCA28DA093}" dt="2021-03-25T13:12:42.422" v="37934" actId="790"/>
          <ac:spMkLst>
            <pc:docMk/>
            <pc:sldMk cId="454487130" sldId="405"/>
            <ac:spMk id="15" creationId="{D4CC7754-3A62-4CDB-A6E3-058724B4F3DC}"/>
          </ac:spMkLst>
        </pc:spChg>
        <pc:spChg chg="add del mod">
          <ac:chgData name="Ragnhild Halvorsrud" userId="917ea340-fd63-490f-a7db-68428d24cf32" providerId="ADAL" clId="{9B6050A4-F178-4018-9F62-4FCCA28DA093}" dt="2021-03-26T14:53:34.045" v="40538" actId="478"/>
          <ac:spMkLst>
            <pc:docMk/>
            <pc:sldMk cId="454487130" sldId="405"/>
            <ac:spMk id="16" creationId="{7E461A67-4E7C-4EA1-9A49-93FF263D2267}"/>
          </ac:spMkLst>
        </pc:spChg>
        <pc:spChg chg="mod">
          <ac:chgData name="Ragnhild Halvorsrud" userId="917ea340-fd63-490f-a7db-68428d24cf32" providerId="ADAL" clId="{9B6050A4-F178-4018-9F62-4FCCA28DA093}" dt="2021-03-26T14:01:17.400" v="39616" actId="207"/>
          <ac:spMkLst>
            <pc:docMk/>
            <pc:sldMk cId="454487130" sldId="405"/>
            <ac:spMk id="18" creationId="{95996554-E312-4F71-829A-1F10877C29EA}"/>
          </ac:spMkLst>
        </pc:spChg>
        <pc:spChg chg="mod topLvl">
          <ac:chgData name="Ragnhild Halvorsrud" userId="917ea340-fd63-490f-a7db-68428d24cf32" providerId="ADAL" clId="{9B6050A4-F178-4018-9F62-4FCCA28DA093}" dt="2021-03-25T13:52:46.375" v="38783" actId="164"/>
          <ac:spMkLst>
            <pc:docMk/>
            <pc:sldMk cId="454487130" sldId="405"/>
            <ac:spMk id="19" creationId="{0B19B90A-46E5-40CF-9E4B-51C2753AE466}"/>
          </ac:spMkLst>
        </pc:spChg>
        <pc:spChg chg="mod topLvl">
          <ac:chgData name="Ragnhild Halvorsrud" userId="917ea340-fd63-490f-a7db-68428d24cf32" providerId="ADAL" clId="{9B6050A4-F178-4018-9F62-4FCCA28DA093}" dt="2021-03-25T13:52:46.375" v="38783" actId="164"/>
          <ac:spMkLst>
            <pc:docMk/>
            <pc:sldMk cId="454487130" sldId="405"/>
            <ac:spMk id="20" creationId="{7C7256C5-CD81-4E21-83C6-A9F6FF2C7154}"/>
          </ac:spMkLst>
        </pc:spChg>
        <pc:spChg chg="mod topLvl">
          <ac:chgData name="Ragnhild Halvorsrud" userId="917ea340-fd63-490f-a7db-68428d24cf32" providerId="ADAL" clId="{9B6050A4-F178-4018-9F62-4FCCA28DA093}" dt="2021-03-25T13:52:46.375" v="38783" actId="164"/>
          <ac:spMkLst>
            <pc:docMk/>
            <pc:sldMk cId="454487130" sldId="405"/>
            <ac:spMk id="21" creationId="{64C234E2-EE01-45C3-8967-BD5ADD8080F5}"/>
          </ac:spMkLst>
        </pc:spChg>
        <pc:spChg chg="mod topLvl">
          <ac:chgData name="Ragnhild Halvorsrud" userId="917ea340-fd63-490f-a7db-68428d24cf32" providerId="ADAL" clId="{9B6050A4-F178-4018-9F62-4FCCA28DA093}" dt="2021-03-25T13:52:46.375" v="38783" actId="164"/>
          <ac:spMkLst>
            <pc:docMk/>
            <pc:sldMk cId="454487130" sldId="405"/>
            <ac:spMk id="22" creationId="{073CCBD3-F792-4192-8863-A9B09256E9B7}"/>
          </ac:spMkLst>
        </pc:spChg>
        <pc:spChg chg="add mod">
          <ac:chgData name="Ragnhild Halvorsrud" userId="917ea340-fd63-490f-a7db-68428d24cf32" providerId="ADAL" clId="{9B6050A4-F178-4018-9F62-4FCCA28DA093}" dt="2021-03-26T14:53:31.087" v="40537"/>
          <ac:spMkLst>
            <pc:docMk/>
            <pc:sldMk cId="454487130" sldId="405"/>
            <ac:spMk id="23" creationId="{C91147D6-BBA7-4B16-A7CB-5D87639B7664}"/>
          </ac:spMkLst>
        </pc:spChg>
        <pc:spChg chg="mod">
          <ac:chgData name="Ragnhild Halvorsrud" userId="917ea340-fd63-490f-a7db-68428d24cf32" providerId="ADAL" clId="{9B6050A4-F178-4018-9F62-4FCCA28DA093}" dt="2021-03-25T13:12:42.416" v="37929" actId="790"/>
          <ac:spMkLst>
            <pc:docMk/>
            <pc:sldMk cId="454487130" sldId="405"/>
            <ac:spMk id="44" creationId="{CBF2B9E1-AD5D-4BC8-86D5-14961E5C1C92}"/>
          </ac:spMkLst>
        </pc:spChg>
        <pc:spChg chg="mod">
          <ac:chgData name="Ragnhild Halvorsrud" userId="917ea340-fd63-490f-a7db-68428d24cf32" providerId="ADAL" clId="{9B6050A4-F178-4018-9F62-4FCCA28DA093}" dt="2021-03-25T13:12:42.418" v="37930" actId="790"/>
          <ac:spMkLst>
            <pc:docMk/>
            <pc:sldMk cId="454487130" sldId="405"/>
            <ac:spMk id="45" creationId="{453D8C2B-613D-4F3D-AFD4-8C0C3B392A7C}"/>
          </ac:spMkLst>
        </pc:spChg>
        <pc:spChg chg="mod">
          <ac:chgData name="Ragnhild Halvorsrud" userId="917ea340-fd63-490f-a7db-68428d24cf32" providerId="ADAL" clId="{9B6050A4-F178-4018-9F62-4FCCA28DA093}" dt="2021-03-25T13:12:42.419" v="37931" actId="790"/>
          <ac:spMkLst>
            <pc:docMk/>
            <pc:sldMk cId="454487130" sldId="405"/>
            <ac:spMk id="49" creationId="{CAFFC052-FBEC-40E6-817E-3403BE38A474}"/>
          </ac:spMkLst>
        </pc:spChg>
        <pc:spChg chg="mod">
          <ac:chgData name="Ragnhild Halvorsrud" userId="917ea340-fd63-490f-a7db-68428d24cf32" providerId="ADAL" clId="{9B6050A4-F178-4018-9F62-4FCCA28DA093}" dt="2021-03-25T13:12:42.420" v="37932" actId="790"/>
          <ac:spMkLst>
            <pc:docMk/>
            <pc:sldMk cId="454487130" sldId="405"/>
            <ac:spMk id="51" creationId="{865F824B-4E1C-4D62-988E-36DA6268A102}"/>
          </ac:spMkLst>
        </pc:spChg>
        <pc:grpChg chg="add mod">
          <ac:chgData name="Ragnhild Halvorsrud" userId="917ea340-fd63-490f-a7db-68428d24cf32" providerId="ADAL" clId="{9B6050A4-F178-4018-9F62-4FCCA28DA093}" dt="2021-03-25T13:52:46.375" v="38783" actId="164"/>
          <ac:grpSpMkLst>
            <pc:docMk/>
            <pc:sldMk cId="454487130" sldId="405"/>
            <ac:grpSpMk id="3" creationId="{36963FB8-663A-4E14-8B80-BDB4147657FE}"/>
          </ac:grpSpMkLst>
        </pc:grpChg>
        <pc:grpChg chg="add del mod">
          <ac:chgData name="Ragnhild Halvorsrud" userId="917ea340-fd63-490f-a7db-68428d24cf32" providerId="ADAL" clId="{9B6050A4-F178-4018-9F62-4FCCA28DA093}" dt="2021-03-25T13:52:21.126" v="38780" actId="165"/>
          <ac:grpSpMkLst>
            <pc:docMk/>
            <pc:sldMk cId="454487130" sldId="405"/>
            <ac:grpSpMk id="17" creationId="{5EE3BFA5-9CFA-4FF4-B618-8E488275EA2D}"/>
          </ac:grpSpMkLst>
        </pc:grpChg>
        <pc:grpChg chg="mod">
          <ac:chgData name="Ragnhild Halvorsrud" userId="917ea340-fd63-490f-a7db-68428d24cf32" providerId="ADAL" clId="{9B6050A4-F178-4018-9F62-4FCCA28DA093}" dt="2021-03-25T14:05:01.327" v="38816" actId="1035"/>
          <ac:grpSpMkLst>
            <pc:docMk/>
            <pc:sldMk cId="454487130" sldId="405"/>
            <ac:grpSpMk id="48" creationId="{EACCE138-2EFC-4741-B359-B33A4089462F}"/>
          </ac:grpSpMkLst>
        </pc:grpChg>
        <pc:picChg chg="mod">
          <ac:chgData name="Ragnhild Halvorsrud" userId="917ea340-fd63-490f-a7db-68428d24cf32" providerId="ADAL" clId="{9B6050A4-F178-4018-9F62-4FCCA28DA093}" dt="2021-03-25T14:05:01.327" v="38816" actId="1035"/>
          <ac:picMkLst>
            <pc:docMk/>
            <pc:sldMk cId="454487130" sldId="405"/>
            <ac:picMk id="46" creationId="{0119C4A3-B15D-4FDB-B285-05F813D03607}"/>
          </ac:picMkLst>
        </pc:picChg>
      </pc:sldChg>
      <pc:sldChg chg="addSp delSp modSp del mod ord modNotes">
        <pc:chgData name="Ragnhild Halvorsrud" userId="917ea340-fd63-490f-a7db-68428d24cf32" providerId="ADAL" clId="{9B6050A4-F178-4018-9F62-4FCCA28DA093}" dt="2021-03-19T16:22:18.315" v="27910" actId="47"/>
        <pc:sldMkLst>
          <pc:docMk/>
          <pc:sldMk cId="4108039329" sldId="408"/>
        </pc:sldMkLst>
        <pc:spChg chg="mod">
          <ac:chgData name="Ragnhild Halvorsrud" userId="917ea340-fd63-490f-a7db-68428d24cf32" providerId="ADAL" clId="{9B6050A4-F178-4018-9F62-4FCCA28DA093}" dt="2021-03-19T15:11:40.383" v="27482" actId="790"/>
          <ac:spMkLst>
            <pc:docMk/>
            <pc:sldMk cId="4108039329" sldId="408"/>
            <ac:spMk id="2" creationId="{00000000-0000-0000-0000-000000000000}"/>
          </ac:spMkLst>
        </pc:spChg>
        <pc:spChg chg="mod">
          <ac:chgData name="Ragnhild Halvorsrud" userId="917ea340-fd63-490f-a7db-68428d24cf32" providerId="ADAL" clId="{9B6050A4-F178-4018-9F62-4FCCA28DA093}" dt="2021-03-19T15:11:40.385" v="27483" actId="790"/>
          <ac:spMkLst>
            <pc:docMk/>
            <pc:sldMk cId="4108039329" sldId="408"/>
            <ac:spMk id="32" creationId="{B9ABE375-8729-492C-94B7-D6B27ABF776A}"/>
          </ac:spMkLst>
        </pc:spChg>
        <pc:spChg chg="mod">
          <ac:chgData name="Ragnhild Halvorsrud" userId="917ea340-fd63-490f-a7db-68428d24cf32" providerId="ADAL" clId="{9B6050A4-F178-4018-9F62-4FCCA28DA093}" dt="2021-03-19T15:11:40.386" v="27484" actId="790"/>
          <ac:spMkLst>
            <pc:docMk/>
            <pc:sldMk cId="4108039329" sldId="408"/>
            <ac:spMk id="33" creationId="{98D6F79C-3C8E-4119-8F87-4C0FFEC74FF5}"/>
          </ac:spMkLst>
        </pc:spChg>
        <pc:spChg chg="mod">
          <ac:chgData name="Ragnhild Halvorsrud" userId="917ea340-fd63-490f-a7db-68428d24cf32" providerId="ADAL" clId="{9B6050A4-F178-4018-9F62-4FCCA28DA093}" dt="2021-03-19T15:11:40.387" v="27485"/>
          <ac:spMkLst>
            <pc:docMk/>
            <pc:sldMk cId="4108039329" sldId="408"/>
            <ac:spMk id="34" creationId="{C3B9448D-E2C7-41EC-AB6D-37A0B54892CE}"/>
          </ac:spMkLst>
        </pc:spChg>
        <pc:spChg chg="mod">
          <ac:chgData name="Ragnhild Halvorsrud" userId="917ea340-fd63-490f-a7db-68428d24cf32" providerId="ADAL" clId="{9B6050A4-F178-4018-9F62-4FCCA28DA093}" dt="2021-03-19T15:11:40.387" v="27486"/>
          <ac:spMkLst>
            <pc:docMk/>
            <pc:sldMk cId="4108039329" sldId="408"/>
            <ac:spMk id="35" creationId="{32BD4AA9-CF39-476E-A689-6CA8D01E6D07}"/>
          </ac:spMkLst>
        </pc:spChg>
        <pc:spChg chg="mod">
          <ac:chgData name="Ragnhild Halvorsrud" userId="917ea340-fd63-490f-a7db-68428d24cf32" providerId="ADAL" clId="{9B6050A4-F178-4018-9F62-4FCCA28DA093}" dt="2021-03-19T15:11:40.387" v="27487"/>
          <ac:spMkLst>
            <pc:docMk/>
            <pc:sldMk cId="4108039329" sldId="408"/>
            <ac:spMk id="39" creationId="{EE2ABEDD-07D7-4A61-8A5C-06311693ADDB}"/>
          </ac:spMkLst>
        </pc:spChg>
        <pc:spChg chg="mod">
          <ac:chgData name="Ragnhild Halvorsrud" userId="917ea340-fd63-490f-a7db-68428d24cf32" providerId="ADAL" clId="{9B6050A4-F178-4018-9F62-4FCCA28DA093}" dt="2021-03-19T15:11:40.388" v="27488"/>
          <ac:spMkLst>
            <pc:docMk/>
            <pc:sldMk cId="4108039329" sldId="408"/>
            <ac:spMk id="40" creationId="{3D6F36A9-FC94-46FC-B7D0-4001F5900F55}"/>
          </ac:spMkLst>
        </pc:spChg>
        <pc:spChg chg="mod">
          <ac:chgData name="Ragnhild Halvorsrud" userId="917ea340-fd63-490f-a7db-68428d24cf32" providerId="ADAL" clId="{9B6050A4-F178-4018-9F62-4FCCA28DA093}" dt="2021-03-19T15:22:37.491" v="27822" actId="14100"/>
          <ac:spMkLst>
            <pc:docMk/>
            <pc:sldMk cId="4108039329" sldId="408"/>
            <ac:spMk id="126" creationId="{5D0666FB-0053-4084-9C0A-A602436910AE}"/>
          </ac:spMkLst>
        </pc:spChg>
        <pc:picChg chg="add del mod">
          <ac:chgData name="Ragnhild Halvorsrud" userId="917ea340-fd63-490f-a7db-68428d24cf32" providerId="ADAL" clId="{9B6050A4-F178-4018-9F62-4FCCA28DA093}" dt="2021-03-19T15:22:24.193" v="27818" actId="478"/>
          <ac:picMkLst>
            <pc:docMk/>
            <pc:sldMk cId="4108039329" sldId="408"/>
            <ac:picMk id="16" creationId="{67B9370C-5FC0-4FAD-8DC1-C1D05E0BE9E5}"/>
          </ac:picMkLst>
        </pc:picChg>
        <pc:picChg chg="add mod">
          <ac:chgData name="Ragnhild Halvorsrud" userId="917ea340-fd63-490f-a7db-68428d24cf32" providerId="ADAL" clId="{9B6050A4-F178-4018-9F62-4FCCA28DA093}" dt="2021-03-19T15:23:57.448" v="27824" actId="14100"/>
          <ac:picMkLst>
            <pc:docMk/>
            <pc:sldMk cId="4108039329" sldId="408"/>
            <ac:picMk id="17" creationId="{E3DED1A3-9FFE-49C0-A261-DF51B0CCFC37}"/>
          </ac:picMkLst>
        </pc:picChg>
        <pc:picChg chg="mod">
          <ac:chgData name="Ragnhild Halvorsrud" userId="917ea340-fd63-490f-a7db-68428d24cf32" providerId="ADAL" clId="{9B6050A4-F178-4018-9F62-4FCCA28DA093}" dt="2021-03-19T15:22:42.716" v="27823" actId="1076"/>
          <ac:picMkLst>
            <pc:docMk/>
            <pc:sldMk cId="4108039329" sldId="408"/>
            <ac:picMk id="127" creationId="{812ACD5F-511D-4805-95E4-D64B9FE4C762}"/>
          </ac:picMkLst>
        </pc:picChg>
        <pc:cxnChg chg="mod">
          <ac:chgData name="Ragnhild Halvorsrud" userId="917ea340-fd63-490f-a7db-68428d24cf32" providerId="ADAL" clId="{9B6050A4-F178-4018-9F62-4FCCA28DA093}" dt="2021-03-16T17:34:31.826" v="15798" actId="208"/>
          <ac:cxnSpMkLst>
            <pc:docMk/>
            <pc:sldMk cId="4108039329" sldId="408"/>
            <ac:cxnSpMk id="41" creationId="{39B99E0B-3891-49A0-9D88-F7B603E373F0}"/>
          </ac:cxnSpMkLst>
        </pc:cxnChg>
      </pc:sldChg>
      <pc:sldChg chg="addSp delSp modSp mod ord modNotes">
        <pc:chgData name="Ragnhild Halvorsrud" userId="917ea340-fd63-490f-a7db-68428d24cf32" providerId="ADAL" clId="{9B6050A4-F178-4018-9F62-4FCCA28DA093}" dt="2021-03-26T14:53:38.830" v="40540" actId="478"/>
        <pc:sldMkLst>
          <pc:docMk/>
          <pc:sldMk cId="2607329622" sldId="428"/>
        </pc:sldMkLst>
        <pc:spChg chg="mod">
          <ac:chgData name="Ragnhild Halvorsrud" userId="917ea340-fd63-490f-a7db-68428d24cf32" providerId="ADAL" clId="{9B6050A4-F178-4018-9F62-4FCCA28DA093}" dt="2021-03-25T13:12:42.437" v="37947" actId="790"/>
          <ac:spMkLst>
            <pc:docMk/>
            <pc:sldMk cId="2607329622" sldId="428"/>
            <ac:spMk id="2" creationId="{00000000-0000-0000-0000-000000000000}"/>
          </ac:spMkLst>
        </pc:spChg>
        <pc:spChg chg="mod">
          <ac:chgData name="Ragnhild Halvorsrud" userId="917ea340-fd63-490f-a7db-68428d24cf32" providerId="ADAL" clId="{9B6050A4-F178-4018-9F62-4FCCA28DA093}" dt="2021-03-25T13:12:42.440" v="37948" actId="790"/>
          <ac:spMkLst>
            <pc:docMk/>
            <pc:sldMk cId="2607329622" sldId="428"/>
            <ac:spMk id="5" creationId="{00000000-0000-0000-0000-000000000000}"/>
          </ac:spMkLst>
        </pc:spChg>
        <pc:spChg chg="mod">
          <ac:chgData name="Ragnhild Halvorsrud" userId="917ea340-fd63-490f-a7db-68428d24cf32" providerId="ADAL" clId="{9B6050A4-F178-4018-9F62-4FCCA28DA093}" dt="2021-03-25T13:12:42.442" v="37949" actId="790"/>
          <ac:spMkLst>
            <pc:docMk/>
            <pc:sldMk cId="2607329622" sldId="428"/>
            <ac:spMk id="6" creationId="{00000000-0000-0000-0000-000000000000}"/>
          </ac:spMkLst>
        </pc:spChg>
        <pc:spChg chg="add del mod">
          <ac:chgData name="Ragnhild Halvorsrud" userId="917ea340-fd63-490f-a7db-68428d24cf32" providerId="ADAL" clId="{9B6050A4-F178-4018-9F62-4FCCA28DA093}" dt="2021-03-23T16:16:46.582" v="34357" actId="478"/>
          <ac:spMkLst>
            <pc:docMk/>
            <pc:sldMk cId="2607329622" sldId="428"/>
            <ac:spMk id="11" creationId="{BB261885-61E8-4A03-B858-61B9E4D0F937}"/>
          </ac:spMkLst>
        </pc:spChg>
        <pc:spChg chg="add mod">
          <ac:chgData name="Ragnhild Halvorsrud" userId="917ea340-fd63-490f-a7db-68428d24cf32" providerId="ADAL" clId="{9B6050A4-F178-4018-9F62-4FCCA28DA093}" dt="2021-03-25T13:12:42.447" v="37952" actId="790"/>
          <ac:spMkLst>
            <pc:docMk/>
            <pc:sldMk cId="2607329622" sldId="428"/>
            <ac:spMk id="12" creationId="{339E844B-912A-4321-A1AA-A05B6B5B5EFF}"/>
          </ac:spMkLst>
        </pc:spChg>
        <pc:spChg chg="add del mod">
          <ac:chgData name="Ragnhild Halvorsrud" userId="917ea340-fd63-490f-a7db-68428d24cf32" providerId="ADAL" clId="{9B6050A4-F178-4018-9F62-4FCCA28DA093}" dt="2021-03-26T14:53:38.830" v="40540" actId="478"/>
          <ac:spMkLst>
            <pc:docMk/>
            <pc:sldMk cId="2607329622" sldId="428"/>
            <ac:spMk id="14" creationId="{83CF977E-DC88-49FA-9009-1FEF59E59DAE}"/>
          </ac:spMkLst>
        </pc:spChg>
        <pc:spChg chg="mod">
          <ac:chgData name="Ragnhild Halvorsrud" userId="917ea340-fd63-490f-a7db-68428d24cf32" providerId="ADAL" clId="{9B6050A4-F178-4018-9F62-4FCCA28DA093}" dt="2021-03-25T14:06:45.341" v="38818"/>
          <ac:spMkLst>
            <pc:docMk/>
            <pc:sldMk cId="2607329622" sldId="428"/>
            <ac:spMk id="16" creationId="{27896305-3E15-4429-A683-D2BEF5CB38CF}"/>
          </ac:spMkLst>
        </pc:spChg>
        <pc:spChg chg="mod">
          <ac:chgData name="Ragnhild Halvorsrud" userId="917ea340-fd63-490f-a7db-68428d24cf32" providerId="ADAL" clId="{9B6050A4-F178-4018-9F62-4FCCA28DA093}" dt="2021-03-25T14:06:45.341" v="38818"/>
          <ac:spMkLst>
            <pc:docMk/>
            <pc:sldMk cId="2607329622" sldId="428"/>
            <ac:spMk id="17" creationId="{3CAD6223-530D-48AE-B7B8-60E2348BC679}"/>
          </ac:spMkLst>
        </pc:spChg>
        <pc:spChg chg="mod">
          <ac:chgData name="Ragnhild Halvorsrud" userId="917ea340-fd63-490f-a7db-68428d24cf32" providerId="ADAL" clId="{9B6050A4-F178-4018-9F62-4FCCA28DA093}" dt="2021-03-25T14:06:45.341" v="38818"/>
          <ac:spMkLst>
            <pc:docMk/>
            <pc:sldMk cId="2607329622" sldId="428"/>
            <ac:spMk id="18" creationId="{9F5F8587-02D6-4954-B3E8-5A19F5F649A3}"/>
          </ac:spMkLst>
        </pc:spChg>
        <pc:spChg chg="mod">
          <ac:chgData name="Ragnhild Halvorsrud" userId="917ea340-fd63-490f-a7db-68428d24cf32" providerId="ADAL" clId="{9B6050A4-F178-4018-9F62-4FCCA28DA093}" dt="2021-03-25T14:06:45.341" v="38818"/>
          <ac:spMkLst>
            <pc:docMk/>
            <pc:sldMk cId="2607329622" sldId="428"/>
            <ac:spMk id="19" creationId="{5C090E06-B0FB-4DEF-951D-7219E24BCD41}"/>
          </ac:spMkLst>
        </pc:spChg>
        <pc:spChg chg="add mod">
          <ac:chgData name="Ragnhild Halvorsrud" userId="917ea340-fd63-490f-a7db-68428d24cf32" providerId="ADAL" clId="{9B6050A4-F178-4018-9F62-4FCCA28DA093}" dt="2021-03-26T14:53:28.010" v="40535"/>
          <ac:spMkLst>
            <pc:docMk/>
            <pc:sldMk cId="2607329622" sldId="428"/>
            <ac:spMk id="20" creationId="{5606E093-7DC8-4CB5-8704-B1017ABD3FFE}"/>
          </ac:spMkLst>
        </pc:spChg>
        <pc:spChg chg="mod">
          <ac:chgData name="Ragnhild Halvorsrud" userId="917ea340-fd63-490f-a7db-68428d24cf32" providerId="ADAL" clId="{9B6050A4-F178-4018-9F62-4FCCA28DA093}" dt="2021-03-25T13:12:42.443" v="37950" actId="790"/>
          <ac:spMkLst>
            <pc:docMk/>
            <pc:sldMk cId="2607329622" sldId="428"/>
            <ac:spMk id="22" creationId="{00000000-0000-0000-0000-000000000000}"/>
          </ac:spMkLst>
        </pc:spChg>
        <pc:spChg chg="mod">
          <ac:chgData name="Ragnhild Halvorsrud" userId="917ea340-fd63-490f-a7db-68428d24cf32" providerId="ADAL" clId="{9B6050A4-F178-4018-9F62-4FCCA28DA093}" dt="2021-03-25T13:12:42.445" v="37951" actId="790"/>
          <ac:spMkLst>
            <pc:docMk/>
            <pc:sldMk cId="2607329622" sldId="428"/>
            <ac:spMk id="23" creationId="{00000000-0000-0000-0000-000000000000}"/>
          </ac:spMkLst>
        </pc:spChg>
        <pc:grpChg chg="add mod">
          <ac:chgData name="Ragnhild Halvorsrud" userId="917ea340-fd63-490f-a7db-68428d24cf32" providerId="ADAL" clId="{9B6050A4-F178-4018-9F62-4FCCA28DA093}" dt="2021-03-25T14:06:45.341" v="38818"/>
          <ac:grpSpMkLst>
            <pc:docMk/>
            <pc:sldMk cId="2607329622" sldId="428"/>
            <ac:grpSpMk id="15" creationId="{711D24E2-2181-4E23-8BDB-772A85F4B7E1}"/>
          </ac:grpSpMkLst>
        </pc:grpChg>
        <pc:picChg chg="del mod">
          <ac:chgData name="Ragnhild Halvorsrud" userId="917ea340-fd63-490f-a7db-68428d24cf32" providerId="ADAL" clId="{9B6050A4-F178-4018-9F62-4FCCA28DA093}" dt="2021-03-19T14:05:25.590" v="26071" actId="478"/>
          <ac:picMkLst>
            <pc:docMk/>
            <pc:sldMk cId="2607329622" sldId="428"/>
            <ac:picMk id="3" creationId="{00000000-0000-0000-0000-000000000000}"/>
          </ac:picMkLst>
        </pc:picChg>
        <pc:picChg chg="add mod modCrop">
          <ac:chgData name="Ragnhild Halvorsrud" userId="917ea340-fd63-490f-a7db-68428d24cf32" providerId="ADAL" clId="{9B6050A4-F178-4018-9F62-4FCCA28DA093}" dt="2021-03-25T15:54:42.984" v="39320" actId="1035"/>
          <ac:picMkLst>
            <pc:docMk/>
            <pc:sldMk cId="2607329622" sldId="428"/>
            <ac:picMk id="10" creationId="{63E11F35-21E2-4EA2-AFF5-D6C3FFEA5950}"/>
          </ac:picMkLst>
        </pc:picChg>
        <pc:picChg chg="add mod">
          <ac:chgData name="Ragnhild Halvorsrud" userId="917ea340-fd63-490f-a7db-68428d24cf32" providerId="ADAL" clId="{9B6050A4-F178-4018-9F62-4FCCA28DA093}" dt="2021-03-22T08:36:33.146" v="33494" actId="1076"/>
          <ac:picMkLst>
            <pc:docMk/>
            <pc:sldMk cId="2607329622" sldId="428"/>
            <ac:picMk id="13" creationId="{06292905-3334-43C4-BACC-7C1284DCAD52}"/>
          </ac:picMkLst>
        </pc:picChg>
        <pc:cxnChg chg="mod">
          <ac:chgData name="Ragnhild Halvorsrud" userId="917ea340-fd63-490f-a7db-68428d24cf32" providerId="ADAL" clId="{9B6050A4-F178-4018-9F62-4FCCA28DA093}" dt="2021-03-25T15:54:52.469" v="39322" actId="14100"/>
          <ac:cxnSpMkLst>
            <pc:docMk/>
            <pc:sldMk cId="2607329622" sldId="428"/>
            <ac:cxnSpMk id="24" creationId="{00000000-0000-0000-0000-000000000000}"/>
          </ac:cxnSpMkLst>
        </pc:cxnChg>
        <pc:cxnChg chg="mod">
          <ac:chgData name="Ragnhild Halvorsrud" userId="917ea340-fd63-490f-a7db-68428d24cf32" providerId="ADAL" clId="{9B6050A4-F178-4018-9F62-4FCCA28DA093}" dt="2021-03-25T15:54:56.845" v="39333" actId="1037"/>
          <ac:cxnSpMkLst>
            <pc:docMk/>
            <pc:sldMk cId="2607329622" sldId="428"/>
            <ac:cxnSpMk id="33" creationId="{00000000-0000-0000-0000-000000000000}"/>
          </ac:cxnSpMkLst>
        </pc:cxnChg>
      </pc:sldChg>
      <pc:sldChg chg="addSp delSp modSp add del mod ord modNotes">
        <pc:chgData name="Ragnhild Halvorsrud" userId="917ea340-fd63-490f-a7db-68428d24cf32" providerId="ADAL" clId="{9B6050A4-F178-4018-9F62-4FCCA28DA093}" dt="2021-03-26T14:47:52.001" v="40461" actId="6549"/>
        <pc:sldMkLst>
          <pc:docMk/>
          <pc:sldMk cId="541240641" sldId="450"/>
        </pc:sldMkLst>
        <pc:spChg chg="mod">
          <ac:chgData name="Ragnhild Halvorsrud" userId="917ea340-fd63-490f-a7db-68428d24cf32" providerId="ADAL" clId="{9B6050A4-F178-4018-9F62-4FCCA28DA093}" dt="2021-03-25T13:12:42.301" v="37860" actId="790"/>
          <ac:spMkLst>
            <pc:docMk/>
            <pc:sldMk cId="541240641" sldId="450"/>
            <ac:spMk id="2" creationId="{00000000-0000-0000-0000-000000000000}"/>
          </ac:spMkLst>
        </pc:spChg>
        <pc:spChg chg="mod">
          <ac:chgData name="Ragnhild Halvorsrud" userId="917ea340-fd63-490f-a7db-68428d24cf32" providerId="ADAL" clId="{9B6050A4-F178-4018-9F62-4FCCA28DA093}" dt="2021-03-26T14:47:52.001" v="40461" actId="6549"/>
          <ac:spMkLst>
            <pc:docMk/>
            <pc:sldMk cId="541240641" sldId="450"/>
            <ac:spMk id="3" creationId="{00000000-0000-0000-0000-000000000000}"/>
          </ac:spMkLst>
        </pc:spChg>
        <pc:spChg chg="mod">
          <ac:chgData name="Ragnhild Halvorsrud" userId="917ea340-fd63-490f-a7db-68428d24cf32" providerId="ADAL" clId="{9B6050A4-F178-4018-9F62-4FCCA28DA093}" dt="2021-03-25T13:12:42.315" v="37862" actId="790"/>
          <ac:spMkLst>
            <pc:docMk/>
            <pc:sldMk cId="541240641" sldId="450"/>
            <ac:spMk id="4" creationId="{00000000-0000-0000-0000-000000000000}"/>
          </ac:spMkLst>
        </pc:spChg>
        <pc:spChg chg="add del mod">
          <ac:chgData name="Ragnhild Halvorsrud" userId="917ea340-fd63-490f-a7db-68428d24cf32" providerId="ADAL" clId="{9B6050A4-F178-4018-9F62-4FCCA28DA093}" dt="2021-03-23T16:16:19.263" v="34349" actId="478"/>
          <ac:spMkLst>
            <pc:docMk/>
            <pc:sldMk cId="541240641" sldId="450"/>
            <ac:spMk id="5" creationId="{6F9B2B70-B194-4987-8337-8FF102EF2936}"/>
          </ac:spMkLst>
        </pc:spChg>
        <pc:spChg chg="add del mod">
          <ac:chgData name="Ragnhild Halvorsrud" userId="917ea340-fd63-490f-a7db-68428d24cf32" providerId="ADAL" clId="{9B6050A4-F178-4018-9F62-4FCCA28DA093}" dt="2021-03-24T18:21:51.834" v="36891" actId="478"/>
          <ac:spMkLst>
            <pc:docMk/>
            <pc:sldMk cId="541240641" sldId="450"/>
            <ac:spMk id="6" creationId="{2943ABF5-AF90-4B8B-9A4C-C91BA1FE2EF2}"/>
          </ac:spMkLst>
        </pc:spChg>
        <pc:spChg chg="mod">
          <ac:chgData name="Ragnhild Halvorsrud" userId="917ea340-fd63-490f-a7db-68428d24cf32" providerId="ADAL" clId="{9B6050A4-F178-4018-9F62-4FCCA28DA093}" dt="2021-03-15T16:04:40.296" v="9068"/>
          <ac:spMkLst>
            <pc:docMk/>
            <pc:sldMk cId="541240641" sldId="450"/>
            <ac:spMk id="7" creationId="{246FD2E1-57F4-4634-9A8B-99A1FEF8B233}"/>
          </ac:spMkLst>
        </pc:spChg>
        <pc:spChg chg="add del mod">
          <ac:chgData name="Ragnhild Halvorsrud" userId="917ea340-fd63-490f-a7db-68428d24cf32" providerId="ADAL" clId="{9B6050A4-F178-4018-9F62-4FCCA28DA093}" dt="2021-03-25T13:48:42.947" v="38703" actId="21"/>
          <ac:spMkLst>
            <pc:docMk/>
            <pc:sldMk cId="541240641" sldId="450"/>
            <ac:spMk id="7" creationId="{D4E91550-8547-42CD-8B9C-C6C260B63501}"/>
          </ac:spMkLst>
        </pc:spChg>
        <pc:spChg chg="add del mod">
          <ac:chgData name="Ragnhild Halvorsrud" userId="917ea340-fd63-490f-a7db-68428d24cf32" providerId="ADAL" clId="{9B6050A4-F178-4018-9F62-4FCCA28DA093}" dt="2021-03-25T13:48:42.947" v="38703" actId="21"/>
          <ac:spMkLst>
            <pc:docMk/>
            <pc:sldMk cId="541240641" sldId="450"/>
            <ac:spMk id="8" creationId="{ABF1877C-A261-402D-B212-AE6B9A9F0658}"/>
          </ac:spMkLst>
        </pc:spChg>
        <pc:spChg chg="add del mod">
          <ac:chgData name="Ragnhild Halvorsrud" userId="917ea340-fd63-490f-a7db-68428d24cf32" providerId="ADAL" clId="{9B6050A4-F178-4018-9F62-4FCCA28DA093}" dt="2021-03-25T13:48:42.947" v="38703" actId="21"/>
          <ac:spMkLst>
            <pc:docMk/>
            <pc:sldMk cId="541240641" sldId="450"/>
            <ac:spMk id="9" creationId="{B82FC0C4-C71C-4D20-B86B-067BA749818F}"/>
          </ac:spMkLst>
        </pc:spChg>
        <pc:spChg chg="mod">
          <ac:chgData name="Ragnhild Halvorsrud" userId="917ea340-fd63-490f-a7db-68428d24cf32" providerId="ADAL" clId="{9B6050A4-F178-4018-9F62-4FCCA28DA093}" dt="2021-03-15T16:04:40.296" v="9068"/>
          <ac:spMkLst>
            <pc:docMk/>
            <pc:sldMk cId="541240641" sldId="450"/>
            <ac:spMk id="10" creationId="{271CEFBF-ABDE-41E5-A267-14CE1ECFFF04}"/>
          </ac:spMkLst>
        </pc:spChg>
        <pc:spChg chg="add del mod">
          <ac:chgData name="Ragnhild Halvorsrud" userId="917ea340-fd63-490f-a7db-68428d24cf32" providerId="ADAL" clId="{9B6050A4-F178-4018-9F62-4FCCA28DA093}" dt="2021-03-25T13:48:42.947" v="38703" actId="21"/>
          <ac:spMkLst>
            <pc:docMk/>
            <pc:sldMk cId="541240641" sldId="450"/>
            <ac:spMk id="10" creationId="{4A5E8CCF-AF4C-4141-9261-A3E1ACCAD53A}"/>
          </ac:spMkLst>
        </pc:spChg>
        <pc:spChg chg="mod">
          <ac:chgData name="Ragnhild Halvorsrud" userId="917ea340-fd63-490f-a7db-68428d24cf32" providerId="ADAL" clId="{9B6050A4-F178-4018-9F62-4FCCA28DA093}" dt="2021-03-15T16:04:40.296" v="9068"/>
          <ac:spMkLst>
            <pc:docMk/>
            <pc:sldMk cId="541240641" sldId="450"/>
            <ac:spMk id="13" creationId="{F3F69182-7609-4C95-A7A3-5DE3429187F8}"/>
          </ac:spMkLst>
        </pc:spChg>
        <pc:spChg chg="mod">
          <ac:chgData name="Ragnhild Halvorsrud" userId="917ea340-fd63-490f-a7db-68428d24cf32" providerId="ADAL" clId="{9B6050A4-F178-4018-9F62-4FCCA28DA093}" dt="2021-03-15T16:04:40.296" v="9068"/>
          <ac:spMkLst>
            <pc:docMk/>
            <pc:sldMk cId="541240641" sldId="450"/>
            <ac:spMk id="16" creationId="{DDB6B14D-7AB5-4E4C-B3C3-F01B26837057}"/>
          </ac:spMkLst>
        </pc:spChg>
        <pc:spChg chg="mod">
          <ac:chgData name="Ragnhild Halvorsrud" userId="917ea340-fd63-490f-a7db-68428d24cf32" providerId="ADAL" clId="{9B6050A4-F178-4018-9F62-4FCCA28DA093}" dt="2021-03-15T16:04:40.296" v="9068"/>
          <ac:spMkLst>
            <pc:docMk/>
            <pc:sldMk cId="541240641" sldId="450"/>
            <ac:spMk id="19" creationId="{B66BED8B-2ABB-425D-B698-17286D32D60C}"/>
          </ac:spMkLst>
        </pc:spChg>
        <pc:spChg chg="add del mod">
          <ac:chgData name="Ragnhild Halvorsrud" userId="917ea340-fd63-490f-a7db-68428d24cf32" providerId="ADAL" clId="{9B6050A4-F178-4018-9F62-4FCCA28DA093}" dt="2021-03-15T16:10:47.148" v="9079" actId="478"/>
          <ac:spMkLst>
            <pc:docMk/>
            <pc:sldMk cId="541240641" sldId="450"/>
            <ac:spMk id="20" creationId="{1C0382D2-7527-4F7C-A9F5-05624AD08997}"/>
          </ac:spMkLst>
        </pc:spChg>
        <pc:grpChg chg="add del mod">
          <ac:chgData name="Ragnhild Halvorsrud" userId="917ea340-fd63-490f-a7db-68428d24cf32" providerId="ADAL" clId="{9B6050A4-F178-4018-9F62-4FCCA28DA093}" dt="2021-03-15T16:10:58.367" v="9080" actId="21"/>
          <ac:grpSpMkLst>
            <pc:docMk/>
            <pc:sldMk cId="541240641" sldId="450"/>
            <ac:grpSpMk id="5" creationId="{FF4B6C3A-E818-4DEE-A693-B84650690847}"/>
          </ac:grpSpMkLst>
        </pc:grpChg>
        <pc:grpChg chg="add del mod">
          <ac:chgData name="Ragnhild Halvorsrud" userId="917ea340-fd63-490f-a7db-68428d24cf32" providerId="ADAL" clId="{9B6050A4-F178-4018-9F62-4FCCA28DA093}" dt="2021-03-15T16:10:58.367" v="9080" actId="21"/>
          <ac:grpSpMkLst>
            <pc:docMk/>
            <pc:sldMk cId="541240641" sldId="450"/>
            <ac:grpSpMk id="8" creationId="{0E5DF4F5-35C3-4D3E-A04F-E9571337E359}"/>
          </ac:grpSpMkLst>
        </pc:grpChg>
        <pc:grpChg chg="add del mod">
          <ac:chgData name="Ragnhild Halvorsrud" userId="917ea340-fd63-490f-a7db-68428d24cf32" providerId="ADAL" clId="{9B6050A4-F178-4018-9F62-4FCCA28DA093}" dt="2021-03-15T16:10:58.367" v="9080" actId="21"/>
          <ac:grpSpMkLst>
            <pc:docMk/>
            <pc:sldMk cId="541240641" sldId="450"/>
            <ac:grpSpMk id="11" creationId="{51BC0143-B03A-48FC-BCFD-24C819C5F04C}"/>
          </ac:grpSpMkLst>
        </pc:grpChg>
        <pc:grpChg chg="add del mod">
          <ac:chgData name="Ragnhild Halvorsrud" userId="917ea340-fd63-490f-a7db-68428d24cf32" providerId="ADAL" clId="{9B6050A4-F178-4018-9F62-4FCCA28DA093}" dt="2021-03-15T16:10:58.367" v="9080" actId="21"/>
          <ac:grpSpMkLst>
            <pc:docMk/>
            <pc:sldMk cId="541240641" sldId="450"/>
            <ac:grpSpMk id="14" creationId="{8BB7EDC5-8901-41E9-9EDD-51FA3B686910}"/>
          </ac:grpSpMkLst>
        </pc:grpChg>
        <pc:grpChg chg="add del mod">
          <ac:chgData name="Ragnhild Halvorsrud" userId="917ea340-fd63-490f-a7db-68428d24cf32" providerId="ADAL" clId="{9B6050A4-F178-4018-9F62-4FCCA28DA093}" dt="2021-03-15T16:10:58.367" v="9080" actId="21"/>
          <ac:grpSpMkLst>
            <pc:docMk/>
            <pc:sldMk cId="541240641" sldId="450"/>
            <ac:grpSpMk id="17" creationId="{D1802128-4E2B-4842-B3B2-8C70094E9C87}"/>
          </ac:grpSpMkLst>
        </pc:grpChg>
        <pc:picChg chg="mod">
          <ac:chgData name="Ragnhild Halvorsrud" userId="917ea340-fd63-490f-a7db-68428d24cf32" providerId="ADAL" clId="{9B6050A4-F178-4018-9F62-4FCCA28DA093}" dt="2021-03-15T16:04:40.296" v="9068"/>
          <ac:picMkLst>
            <pc:docMk/>
            <pc:sldMk cId="541240641" sldId="450"/>
            <ac:picMk id="6" creationId="{CDE6F389-903D-4DA7-ABE2-3D0E72FB23AE}"/>
          </ac:picMkLst>
        </pc:picChg>
        <pc:picChg chg="mod">
          <ac:chgData name="Ragnhild Halvorsrud" userId="917ea340-fd63-490f-a7db-68428d24cf32" providerId="ADAL" clId="{9B6050A4-F178-4018-9F62-4FCCA28DA093}" dt="2021-03-15T16:04:40.296" v="9068"/>
          <ac:picMkLst>
            <pc:docMk/>
            <pc:sldMk cId="541240641" sldId="450"/>
            <ac:picMk id="9" creationId="{02FE0D5F-D341-4B81-A6E5-CF936FF81FEC}"/>
          </ac:picMkLst>
        </pc:picChg>
        <pc:picChg chg="mod">
          <ac:chgData name="Ragnhild Halvorsrud" userId="917ea340-fd63-490f-a7db-68428d24cf32" providerId="ADAL" clId="{9B6050A4-F178-4018-9F62-4FCCA28DA093}" dt="2021-03-15T16:04:40.296" v="9068"/>
          <ac:picMkLst>
            <pc:docMk/>
            <pc:sldMk cId="541240641" sldId="450"/>
            <ac:picMk id="12" creationId="{39F82F56-38EE-4A36-BD8C-E34B6F255449}"/>
          </ac:picMkLst>
        </pc:picChg>
        <pc:picChg chg="mod">
          <ac:chgData name="Ragnhild Halvorsrud" userId="917ea340-fd63-490f-a7db-68428d24cf32" providerId="ADAL" clId="{9B6050A4-F178-4018-9F62-4FCCA28DA093}" dt="2021-03-15T16:04:40.296" v="9068"/>
          <ac:picMkLst>
            <pc:docMk/>
            <pc:sldMk cId="541240641" sldId="450"/>
            <ac:picMk id="15" creationId="{ADA481C5-4529-423A-B091-5BA25BEA5F1F}"/>
          </ac:picMkLst>
        </pc:picChg>
        <pc:picChg chg="mod">
          <ac:chgData name="Ragnhild Halvorsrud" userId="917ea340-fd63-490f-a7db-68428d24cf32" providerId="ADAL" clId="{9B6050A4-F178-4018-9F62-4FCCA28DA093}" dt="2021-03-15T16:04:40.296" v="9068"/>
          <ac:picMkLst>
            <pc:docMk/>
            <pc:sldMk cId="541240641" sldId="450"/>
            <ac:picMk id="18" creationId="{D6893D4A-A613-4155-8B80-2CAB4D75ECB6}"/>
          </ac:picMkLst>
        </pc:picChg>
      </pc:sldChg>
      <pc:sldChg chg="modSp del mod ord modShow modNotes">
        <pc:chgData name="Ragnhild Halvorsrud" userId="917ea340-fd63-490f-a7db-68428d24cf32" providerId="ADAL" clId="{9B6050A4-F178-4018-9F62-4FCCA28DA093}" dt="2021-03-15T15:32:38.510" v="7215" actId="47"/>
        <pc:sldMkLst>
          <pc:docMk/>
          <pc:sldMk cId="2539071821" sldId="451"/>
        </pc:sldMkLst>
        <pc:spChg chg="mod">
          <ac:chgData name="Ragnhild Halvorsrud" userId="917ea340-fd63-490f-a7db-68428d24cf32" providerId="ADAL" clId="{9B6050A4-F178-4018-9F62-4FCCA28DA093}" dt="2021-03-15T15:22:54.082" v="5696" actId="790"/>
          <ac:spMkLst>
            <pc:docMk/>
            <pc:sldMk cId="2539071821" sldId="451"/>
            <ac:spMk id="2" creationId="{00000000-0000-0000-0000-000000000000}"/>
          </ac:spMkLst>
        </pc:spChg>
        <pc:spChg chg="mod">
          <ac:chgData name="Ragnhild Halvorsrud" userId="917ea340-fd63-490f-a7db-68428d24cf32" providerId="ADAL" clId="{9B6050A4-F178-4018-9F62-4FCCA28DA093}" dt="2021-03-15T15:22:54.083" v="5697" actId="790"/>
          <ac:spMkLst>
            <pc:docMk/>
            <pc:sldMk cId="2539071821" sldId="451"/>
            <ac:spMk id="3" creationId="{00000000-0000-0000-0000-000000000000}"/>
          </ac:spMkLst>
        </pc:spChg>
        <pc:spChg chg="mod">
          <ac:chgData name="Ragnhild Halvorsrud" userId="917ea340-fd63-490f-a7db-68428d24cf32" providerId="ADAL" clId="{9B6050A4-F178-4018-9F62-4FCCA28DA093}" dt="2021-03-15T15:22:54.098" v="5714" actId="790"/>
          <ac:spMkLst>
            <pc:docMk/>
            <pc:sldMk cId="2539071821" sldId="451"/>
            <ac:spMk id="5" creationId="{55BE7ABB-9FDF-4153-AE7F-F0C7132B0E1D}"/>
          </ac:spMkLst>
        </pc:spChg>
        <pc:spChg chg="mod">
          <ac:chgData name="Ragnhild Halvorsrud" userId="917ea340-fd63-490f-a7db-68428d24cf32" providerId="ADAL" clId="{9B6050A4-F178-4018-9F62-4FCCA28DA093}" dt="2021-03-15T15:22:54.084" v="5698" actId="790"/>
          <ac:spMkLst>
            <pc:docMk/>
            <pc:sldMk cId="2539071821" sldId="451"/>
            <ac:spMk id="8" creationId="{00000000-0000-0000-0000-000000000000}"/>
          </ac:spMkLst>
        </pc:spChg>
        <pc:graphicFrameChg chg="modGraphic">
          <ac:chgData name="Ragnhild Halvorsrud" userId="917ea340-fd63-490f-a7db-68428d24cf32" providerId="ADAL" clId="{9B6050A4-F178-4018-9F62-4FCCA28DA093}" dt="2021-03-15T15:22:54.098" v="5713" actId="790"/>
          <ac:graphicFrameMkLst>
            <pc:docMk/>
            <pc:sldMk cId="2539071821" sldId="451"/>
            <ac:graphicFrameMk id="19" creationId="{1DD7FA0A-BB72-4BC0-97DB-96F286CA1774}"/>
          </ac:graphicFrameMkLst>
        </pc:graphicFrameChg>
      </pc:sldChg>
      <pc:sldChg chg="addSp delSp modSp mod chgLayout modNotes">
        <pc:chgData name="Ragnhild Halvorsrud" userId="917ea340-fd63-490f-a7db-68428d24cf32" providerId="ADAL" clId="{9B6050A4-F178-4018-9F62-4FCCA28DA093}" dt="2021-03-25T13:51:33.377" v="38767" actId="404"/>
        <pc:sldMkLst>
          <pc:docMk/>
          <pc:sldMk cId="3419055384" sldId="453"/>
        </pc:sldMkLst>
        <pc:spChg chg="mod ord">
          <ac:chgData name="Ragnhild Halvorsrud" userId="917ea340-fd63-490f-a7db-68428d24cf32" providerId="ADAL" clId="{9B6050A4-F178-4018-9F62-4FCCA28DA093}" dt="2021-03-25T13:12:42.391" v="37912" actId="790"/>
          <ac:spMkLst>
            <pc:docMk/>
            <pc:sldMk cId="3419055384" sldId="453"/>
            <ac:spMk id="2" creationId="{00000000-0000-0000-0000-000000000000}"/>
          </ac:spMkLst>
        </pc:spChg>
        <pc:spChg chg="mod ord">
          <ac:chgData name="Ragnhild Halvorsrud" userId="917ea340-fd63-490f-a7db-68428d24cf32" providerId="ADAL" clId="{9B6050A4-F178-4018-9F62-4FCCA28DA093}" dt="2021-03-25T13:12:42.393" v="37913" actId="790"/>
          <ac:spMkLst>
            <pc:docMk/>
            <pc:sldMk cId="3419055384" sldId="453"/>
            <ac:spMk id="3" creationId="{00000000-0000-0000-0000-000000000000}"/>
          </ac:spMkLst>
        </pc:spChg>
        <pc:spChg chg="add del mod">
          <ac:chgData name="Ragnhild Halvorsrud" userId="917ea340-fd63-490f-a7db-68428d24cf32" providerId="ADAL" clId="{9B6050A4-F178-4018-9F62-4FCCA28DA093}" dt="2021-03-09T10:31:49.500" v="246" actId="6264"/>
          <ac:spMkLst>
            <pc:docMk/>
            <pc:sldMk cId="3419055384" sldId="453"/>
            <ac:spMk id="4" creationId="{B528AB05-A43E-4631-BD25-91706F3C73AB}"/>
          </ac:spMkLst>
        </pc:spChg>
        <pc:spChg chg="add del mod">
          <ac:chgData name="Ragnhild Halvorsrud" userId="917ea340-fd63-490f-a7db-68428d24cf32" providerId="ADAL" clId="{9B6050A4-F178-4018-9F62-4FCCA28DA093}" dt="2021-03-09T10:31:49.500" v="246" actId="6264"/>
          <ac:spMkLst>
            <pc:docMk/>
            <pc:sldMk cId="3419055384" sldId="453"/>
            <ac:spMk id="5" creationId="{1E4E35D5-3441-4C00-98A6-9D6ACA44E37F}"/>
          </ac:spMkLst>
        </pc:spChg>
        <pc:spChg chg="add mod">
          <ac:chgData name="Ragnhild Halvorsrud" userId="917ea340-fd63-490f-a7db-68428d24cf32" providerId="ADAL" clId="{9B6050A4-F178-4018-9F62-4FCCA28DA093}" dt="2021-03-25T13:51:33.377" v="38767" actId="404"/>
          <ac:spMkLst>
            <pc:docMk/>
            <pc:sldMk cId="3419055384" sldId="453"/>
            <ac:spMk id="5" creationId="{2D7E0172-9D48-4A89-AD64-0D4B45DD9325}"/>
          </ac:spMkLst>
        </pc:spChg>
        <pc:spChg chg="mod">
          <ac:chgData name="Ragnhild Halvorsrud" userId="917ea340-fd63-490f-a7db-68428d24cf32" providerId="ADAL" clId="{9B6050A4-F178-4018-9F62-4FCCA28DA093}" dt="2021-03-25T13:49:14.420" v="38710"/>
          <ac:spMkLst>
            <pc:docMk/>
            <pc:sldMk cId="3419055384" sldId="453"/>
            <ac:spMk id="7" creationId="{C38271DE-5063-4F16-980C-B8EBF6E0BEB5}"/>
          </ac:spMkLst>
        </pc:spChg>
        <pc:spChg chg="mod">
          <ac:chgData name="Ragnhild Halvorsrud" userId="917ea340-fd63-490f-a7db-68428d24cf32" providerId="ADAL" clId="{9B6050A4-F178-4018-9F62-4FCCA28DA093}" dt="2021-03-25T13:49:14.420" v="38710"/>
          <ac:spMkLst>
            <pc:docMk/>
            <pc:sldMk cId="3419055384" sldId="453"/>
            <ac:spMk id="8" creationId="{ACBB2EEB-8F1F-4E61-B248-BEEE7A5DD9B7}"/>
          </ac:spMkLst>
        </pc:spChg>
        <pc:spChg chg="mod">
          <ac:chgData name="Ragnhild Halvorsrud" userId="917ea340-fd63-490f-a7db-68428d24cf32" providerId="ADAL" clId="{9B6050A4-F178-4018-9F62-4FCCA28DA093}" dt="2021-03-25T13:49:14.420" v="38710"/>
          <ac:spMkLst>
            <pc:docMk/>
            <pc:sldMk cId="3419055384" sldId="453"/>
            <ac:spMk id="9" creationId="{AA7D9F60-D00F-4053-A88C-1FBB8B175DD7}"/>
          </ac:spMkLst>
        </pc:spChg>
        <pc:spChg chg="mod">
          <ac:chgData name="Ragnhild Halvorsrud" userId="917ea340-fd63-490f-a7db-68428d24cf32" providerId="ADAL" clId="{9B6050A4-F178-4018-9F62-4FCCA28DA093}" dt="2021-03-25T13:49:14.420" v="38710"/>
          <ac:spMkLst>
            <pc:docMk/>
            <pc:sldMk cId="3419055384" sldId="453"/>
            <ac:spMk id="10" creationId="{6ABD3E27-F0E6-441B-88CB-BE7C377477E2}"/>
          </ac:spMkLst>
        </pc:spChg>
        <pc:grpChg chg="add mod">
          <ac:chgData name="Ragnhild Halvorsrud" userId="917ea340-fd63-490f-a7db-68428d24cf32" providerId="ADAL" clId="{9B6050A4-F178-4018-9F62-4FCCA28DA093}" dt="2021-03-25T13:49:14.420" v="38710"/>
          <ac:grpSpMkLst>
            <pc:docMk/>
            <pc:sldMk cId="3419055384" sldId="453"/>
            <ac:grpSpMk id="6" creationId="{6E3FDF2E-8D46-4528-A0F3-F539DADE8AF1}"/>
          </ac:grpSpMkLst>
        </pc:grpChg>
        <pc:picChg chg="add mod">
          <ac:chgData name="Ragnhild Halvorsrud" userId="917ea340-fd63-490f-a7db-68428d24cf32" providerId="ADAL" clId="{9B6050A4-F178-4018-9F62-4FCCA28DA093}" dt="2021-03-23T15:54:43.307" v="33791" actId="1076"/>
          <ac:picMkLst>
            <pc:docMk/>
            <pc:sldMk cId="3419055384" sldId="453"/>
            <ac:picMk id="4" creationId="{4D09DDB4-02AC-4855-9BC1-C08254EF961B}"/>
          </ac:picMkLst>
        </pc:picChg>
        <pc:picChg chg="del mod modCrop">
          <ac:chgData name="Ragnhild Halvorsrud" userId="917ea340-fd63-490f-a7db-68428d24cf32" providerId="ADAL" clId="{9B6050A4-F178-4018-9F62-4FCCA28DA093}" dt="2021-03-23T15:54:25.117" v="33785" actId="478"/>
          <ac:picMkLst>
            <pc:docMk/>
            <pc:sldMk cId="3419055384" sldId="453"/>
            <ac:picMk id="63" creationId="{EF34232D-FE51-44C6-AD7C-BC559015D1DF}"/>
          </ac:picMkLst>
        </pc:picChg>
      </pc:sldChg>
      <pc:sldChg chg="add del">
        <pc:chgData name="Ragnhild Halvorsrud" userId="917ea340-fd63-490f-a7db-68428d24cf32" providerId="ADAL" clId="{9B6050A4-F178-4018-9F62-4FCCA28DA093}" dt="2021-03-19T14:11:41.180" v="26152" actId="47"/>
        <pc:sldMkLst>
          <pc:docMk/>
          <pc:sldMk cId="2396102871" sldId="455"/>
        </pc:sldMkLst>
      </pc:sldChg>
      <pc:sldChg chg="addSp delSp modSp mod chgLayout modNotes">
        <pc:chgData name="Ragnhild Halvorsrud" userId="917ea340-fd63-490f-a7db-68428d24cf32" providerId="ADAL" clId="{9B6050A4-F178-4018-9F62-4FCCA28DA093}" dt="2021-03-25T14:07:13.636" v="38826"/>
        <pc:sldMkLst>
          <pc:docMk/>
          <pc:sldMk cId="588101366" sldId="461"/>
        </pc:sldMkLst>
        <pc:spChg chg="mod ord">
          <ac:chgData name="Ragnhild Halvorsrud" userId="917ea340-fd63-490f-a7db-68428d24cf32" providerId="ADAL" clId="{9B6050A4-F178-4018-9F62-4FCCA28DA093}" dt="2021-03-25T13:12:43.018" v="38509" actId="790"/>
          <ac:spMkLst>
            <pc:docMk/>
            <pc:sldMk cId="588101366" sldId="461"/>
            <ac:spMk id="2" creationId="{00000000-0000-0000-0000-000000000000}"/>
          </ac:spMkLst>
        </pc:spChg>
        <pc:spChg chg="mod ord">
          <ac:chgData name="Ragnhild Halvorsrud" userId="917ea340-fd63-490f-a7db-68428d24cf32" providerId="ADAL" clId="{9B6050A4-F178-4018-9F62-4FCCA28DA093}" dt="2021-03-25T13:12:43.023" v="38510" actId="790"/>
          <ac:spMkLst>
            <pc:docMk/>
            <pc:sldMk cId="588101366" sldId="461"/>
            <ac:spMk id="3" creationId="{00000000-0000-0000-0000-000000000000}"/>
          </ac:spMkLst>
        </pc:spChg>
        <pc:spChg chg="mod ord">
          <ac:chgData name="Ragnhild Halvorsrud" userId="917ea340-fd63-490f-a7db-68428d24cf32" providerId="ADAL" clId="{9B6050A4-F178-4018-9F62-4FCCA28DA093}" dt="2021-03-25T13:12:43.024" v="38511" actId="790"/>
          <ac:spMkLst>
            <pc:docMk/>
            <pc:sldMk cId="588101366" sldId="461"/>
            <ac:spMk id="4" creationId="{00000000-0000-0000-0000-000000000000}"/>
          </ac:spMkLst>
        </pc:spChg>
        <pc:spChg chg="add del mod">
          <ac:chgData name="Ragnhild Halvorsrud" userId="917ea340-fd63-490f-a7db-68428d24cf32" providerId="ADAL" clId="{9B6050A4-F178-4018-9F62-4FCCA28DA093}" dt="2021-03-19T11:59:18.522" v="22699" actId="6264"/>
          <ac:spMkLst>
            <pc:docMk/>
            <pc:sldMk cId="588101366" sldId="461"/>
            <ac:spMk id="5" creationId="{BEBB59FA-614F-4D86-B7A2-450020672BF6}"/>
          </ac:spMkLst>
        </pc:spChg>
        <pc:spChg chg="add del mod">
          <ac:chgData name="Ragnhild Halvorsrud" userId="917ea340-fd63-490f-a7db-68428d24cf32" providerId="ADAL" clId="{9B6050A4-F178-4018-9F62-4FCCA28DA093}" dt="2021-03-19T11:59:18.522" v="22699" actId="6264"/>
          <ac:spMkLst>
            <pc:docMk/>
            <pc:sldMk cId="588101366" sldId="461"/>
            <ac:spMk id="6" creationId="{6CD0D070-757C-4D64-A866-22097B9C227B}"/>
          </ac:spMkLst>
        </pc:spChg>
        <pc:spChg chg="add mod">
          <ac:chgData name="Ragnhild Halvorsrud" userId="917ea340-fd63-490f-a7db-68428d24cf32" providerId="ADAL" clId="{9B6050A4-F178-4018-9F62-4FCCA28DA093}" dt="2021-03-25T13:12:43.033" v="38514" actId="790"/>
          <ac:spMkLst>
            <pc:docMk/>
            <pc:sldMk cId="588101366" sldId="461"/>
            <ac:spMk id="7" creationId="{DD63D352-8F8E-45A8-B2A7-1973A377A34B}"/>
          </ac:spMkLst>
        </pc:spChg>
        <pc:spChg chg="add del mod">
          <ac:chgData name="Ragnhild Halvorsrud" userId="917ea340-fd63-490f-a7db-68428d24cf32" providerId="ADAL" clId="{9B6050A4-F178-4018-9F62-4FCCA28DA093}" dt="2021-03-19T11:59:18.522" v="22699" actId="6264"/>
          <ac:spMkLst>
            <pc:docMk/>
            <pc:sldMk cId="588101366" sldId="461"/>
            <ac:spMk id="9" creationId="{C226BE90-A628-4AE7-93DC-1A6C4F14E861}"/>
          </ac:spMkLst>
        </pc:spChg>
        <pc:spChg chg="mod">
          <ac:chgData name="Ragnhild Halvorsrud" userId="917ea340-fd63-490f-a7db-68428d24cf32" providerId="ADAL" clId="{9B6050A4-F178-4018-9F62-4FCCA28DA093}" dt="2021-03-25T14:07:13.636" v="38826"/>
          <ac:spMkLst>
            <pc:docMk/>
            <pc:sldMk cId="588101366" sldId="461"/>
            <ac:spMk id="10" creationId="{B92FE9C7-5B69-4AAF-8913-93E9D00D3E7B}"/>
          </ac:spMkLst>
        </pc:spChg>
        <pc:spChg chg="mod">
          <ac:chgData name="Ragnhild Halvorsrud" userId="917ea340-fd63-490f-a7db-68428d24cf32" providerId="ADAL" clId="{9B6050A4-F178-4018-9F62-4FCCA28DA093}" dt="2021-03-25T14:07:13.636" v="38826"/>
          <ac:spMkLst>
            <pc:docMk/>
            <pc:sldMk cId="588101366" sldId="461"/>
            <ac:spMk id="11" creationId="{43681866-7DC9-4632-A99A-5589AD84DB1D}"/>
          </ac:spMkLst>
        </pc:spChg>
        <pc:spChg chg="mod">
          <ac:chgData name="Ragnhild Halvorsrud" userId="917ea340-fd63-490f-a7db-68428d24cf32" providerId="ADAL" clId="{9B6050A4-F178-4018-9F62-4FCCA28DA093}" dt="2021-03-25T14:07:13.636" v="38826"/>
          <ac:spMkLst>
            <pc:docMk/>
            <pc:sldMk cId="588101366" sldId="461"/>
            <ac:spMk id="12" creationId="{C91557D9-4360-4B68-8EA2-BC733982BAD3}"/>
          </ac:spMkLst>
        </pc:spChg>
        <pc:spChg chg="mod">
          <ac:chgData name="Ragnhild Halvorsrud" userId="917ea340-fd63-490f-a7db-68428d24cf32" providerId="ADAL" clId="{9B6050A4-F178-4018-9F62-4FCCA28DA093}" dt="2021-03-25T14:07:13.636" v="38826"/>
          <ac:spMkLst>
            <pc:docMk/>
            <pc:sldMk cId="588101366" sldId="461"/>
            <ac:spMk id="13" creationId="{3A32F45F-C8F9-4C3A-8970-6F85752B0F2B}"/>
          </ac:spMkLst>
        </pc:spChg>
        <pc:spChg chg="mod">
          <ac:chgData name="Ragnhild Halvorsrud" userId="917ea340-fd63-490f-a7db-68428d24cf32" providerId="ADAL" clId="{9B6050A4-F178-4018-9F62-4FCCA28DA093}" dt="2021-03-25T13:12:43.026" v="38512" actId="790"/>
          <ac:spMkLst>
            <pc:docMk/>
            <pc:sldMk cId="588101366" sldId="461"/>
            <ac:spMk id="48" creationId="{00000000-0000-0000-0000-000000000000}"/>
          </ac:spMkLst>
        </pc:spChg>
        <pc:spChg chg="mod">
          <ac:chgData name="Ragnhild Halvorsrud" userId="917ea340-fd63-490f-a7db-68428d24cf32" providerId="ADAL" clId="{9B6050A4-F178-4018-9F62-4FCCA28DA093}" dt="2021-03-25T13:12:43.031" v="38513" actId="790"/>
          <ac:spMkLst>
            <pc:docMk/>
            <pc:sldMk cId="588101366" sldId="461"/>
            <ac:spMk id="49" creationId="{00000000-0000-0000-0000-000000000000}"/>
          </ac:spMkLst>
        </pc:spChg>
        <pc:grpChg chg="add mod">
          <ac:chgData name="Ragnhild Halvorsrud" userId="917ea340-fd63-490f-a7db-68428d24cf32" providerId="ADAL" clId="{9B6050A4-F178-4018-9F62-4FCCA28DA093}" dt="2021-03-25T14:07:13.636" v="38826"/>
          <ac:grpSpMkLst>
            <pc:docMk/>
            <pc:sldMk cId="588101366" sldId="461"/>
            <ac:grpSpMk id="9" creationId="{A8B07F8F-FD0D-486D-8DB8-EF032DC8731D}"/>
          </ac:grpSpMkLst>
        </pc:grpChg>
        <pc:picChg chg="add mod">
          <ac:chgData name="Ragnhild Halvorsrud" userId="917ea340-fd63-490f-a7db-68428d24cf32" providerId="ADAL" clId="{9B6050A4-F178-4018-9F62-4FCCA28DA093}" dt="2021-03-19T12:01:50.769" v="23007" actId="1076"/>
          <ac:picMkLst>
            <pc:docMk/>
            <pc:sldMk cId="588101366" sldId="461"/>
            <ac:picMk id="8" creationId="{BD997073-7AFF-4681-A2AE-A2C973C7C5ED}"/>
          </ac:picMkLst>
        </pc:picChg>
      </pc:sldChg>
      <pc:sldChg chg="addSp delSp modSp mod chgLayout modNotes">
        <pc:chgData name="Ragnhild Halvorsrud" userId="917ea340-fd63-490f-a7db-68428d24cf32" providerId="ADAL" clId="{9B6050A4-F178-4018-9F62-4FCCA28DA093}" dt="2021-03-25T14:07:16.402" v="38827"/>
        <pc:sldMkLst>
          <pc:docMk/>
          <pc:sldMk cId="1615701341" sldId="462"/>
        </pc:sldMkLst>
        <pc:spChg chg="mod ord">
          <ac:chgData name="Ragnhild Halvorsrud" userId="917ea340-fd63-490f-a7db-68428d24cf32" providerId="ADAL" clId="{9B6050A4-F178-4018-9F62-4FCCA28DA093}" dt="2021-03-25T13:12:43.036" v="38517" actId="790"/>
          <ac:spMkLst>
            <pc:docMk/>
            <pc:sldMk cId="1615701341" sldId="462"/>
            <ac:spMk id="2" creationId="{00000000-0000-0000-0000-000000000000}"/>
          </ac:spMkLst>
        </pc:spChg>
        <pc:spChg chg="mod ord">
          <ac:chgData name="Ragnhild Halvorsrud" userId="917ea340-fd63-490f-a7db-68428d24cf32" providerId="ADAL" clId="{9B6050A4-F178-4018-9F62-4FCCA28DA093}" dt="2021-03-25T13:12:43.041" v="38518" actId="790"/>
          <ac:spMkLst>
            <pc:docMk/>
            <pc:sldMk cId="1615701341" sldId="462"/>
            <ac:spMk id="3" creationId="{00000000-0000-0000-0000-000000000000}"/>
          </ac:spMkLst>
        </pc:spChg>
        <pc:spChg chg="mod ord">
          <ac:chgData name="Ragnhild Halvorsrud" userId="917ea340-fd63-490f-a7db-68428d24cf32" providerId="ADAL" clId="{9B6050A4-F178-4018-9F62-4FCCA28DA093}" dt="2021-03-25T13:12:43.042" v="38519" actId="790"/>
          <ac:spMkLst>
            <pc:docMk/>
            <pc:sldMk cId="1615701341" sldId="462"/>
            <ac:spMk id="4" creationId="{00000000-0000-0000-0000-000000000000}"/>
          </ac:spMkLst>
        </pc:spChg>
        <pc:spChg chg="add del mod">
          <ac:chgData name="Ragnhild Halvorsrud" userId="917ea340-fd63-490f-a7db-68428d24cf32" providerId="ADAL" clId="{9B6050A4-F178-4018-9F62-4FCCA28DA093}" dt="2021-03-19T11:43:40.904" v="21901" actId="6264"/>
          <ac:spMkLst>
            <pc:docMk/>
            <pc:sldMk cId="1615701341" sldId="462"/>
            <ac:spMk id="5" creationId="{385A9ADF-AF77-4894-A35F-A95975179D10}"/>
          </ac:spMkLst>
        </pc:spChg>
        <pc:spChg chg="add del mod">
          <ac:chgData name="Ragnhild Halvorsrud" userId="917ea340-fd63-490f-a7db-68428d24cf32" providerId="ADAL" clId="{9B6050A4-F178-4018-9F62-4FCCA28DA093}" dt="2021-03-19T11:43:40.904" v="21901" actId="6264"/>
          <ac:spMkLst>
            <pc:docMk/>
            <pc:sldMk cId="1615701341" sldId="462"/>
            <ac:spMk id="6" creationId="{EDD7DDFA-D854-4628-B1B0-DF16F6F521F6}"/>
          </ac:spMkLst>
        </pc:spChg>
        <pc:spChg chg="add del mod">
          <ac:chgData name="Ragnhild Halvorsrud" userId="917ea340-fd63-490f-a7db-68428d24cf32" providerId="ADAL" clId="{9B6050A4-F178-4018-9F62-4FCCA28DA093}" dt="2021-03-19T11:43:40.904" v="21901" actId="6264"/>
          <ac:spMkLst>
            <pc:docMk/>
            <pc:sldMk cId="1615701341" sldId="462"/>
            <ac:spMk id="7" creationId="{921024AB-3302-4CB9-B755-FC0C3C33991D}"/>
          </ac:spMkLst>
        </pc:spChg>
        <pc:spChg chg="mod">
          <ac:chgData name="Ragnhild Halvorsrud" userId="917ea340-fd63-490f-a7db-68428d24cf32" providerId="ADAL" clId="{9B6050A4-F178-4018-9F62-4FCCA28DA093}" dt="2021-03-25T14:07:16.402" v="38827"/>
          <ac:spMkLst>
            <pc:docMk/>
            <pc:sldMk cId="1615701341" sldId="462"/>
            <ac:spMk id="8" creationId="{7602A560-D473-470F-A3BF-046A36CA54E9}"/>
          </ac:spMkLst>
        </pc:spChg>
        <pc:spChg chg="mod">
          <ac:chgData name="Ragnhild Halvorsrud" userId="917ea340-fd63-490f-a7db-68428d24cf32" providerId="ADAL" clId="{9B6050A4-F178-4018-9F62-4FCCA28DA093}" dt="2021-03-25T14:07:16.402" v="38827"/>
          <ac:spMkLst>
            <pc:docMk/>
            <pc:sldMk cId="1615701341" sldId="462"/>
            <ac:spMk id="9" creationId="{1BE0896B-6A10-44AB-8614-857AC092166E}"/>
          </ac:spMkLst>
        </pc:spChg>
        <pc:spChg chg="mod">
          <ac:chgData name="Ragnhild Halvorsrud" userId="917ea340-fd63-490f-a7db-68428d24cf32" providerId="ADAL" clId="{9B6050A4-F178-4018-9F62-4FCCA28DA093}" dt="2021-03-25T14:07:16.402" v="38827"/>
          <ac:spMkLst>
            <pc:docMk/>
            <pc:sldMk cId="1615701341" sldId="462"/>
            <ac:spMk id="10" creationId="{4111881A-BF9A-4D66-B67A-C6D9D07D20A7}"/>
          </ac:spMkLst>
        </pc:spChg>
        <pc:spChg chg="mod">
          <ac:chgData name="Ragnhild Halvorsrud" userId="917ea340-fd63-490f-a7db-68428d24cf32" providerId="ADAL" clId="{9B6050A4-F178-4018-9F62-4FCCA28DA093}" dt="2021-03-25T14:07:16.402" v="38827"/>
          <ac:spMkLst>
            <pc:docMk/>
            <pc:sldMk cId="1615701341" sldId="462"/>
            <ac:spMk id="11" creationId="{F60414F2-BAB7-403F-9F7D-327E52F37736}"/>
          </ac:spMkLst>
        </pc:spChg>
        <pc:spChg chg="mod">
          <ac:chgData name="Ragnhild Halvorsrud" userId="917ea340-fd63-490f-a7db-68428d24cf32" providerId="ADAL" clId="{9B6050A4-F178-4018-9F62-4FCCA28DA093}" dt="2021-03-25T13:12:43.044" v="38520" actId="790"/>
          <ac:spMkLst>
            <pc:docMk/>
            <pc:sldMk cId="1615701341" sldId="462"/>
            <ac:spMk id="48" creationId="{00000000-0000-0000-0000-000000000000}"/>
          </ac:spMkLst>
        </pc:spChg>
        <pc:spChg chg="mod">
          <ac:chgData name="Ragnhild Halvorsrud" userId="917ea340-fd63-490f-a7db-68428d24cf32" providerId="ADAL" clId="{9B6050A4-F178-4018-9F62-4FCCA28DA093}" dt="2021-03-25T13:12:43.046" v="38521" actId="790"/>
          <ac:spMkLst>
            <pc:docMk/>
            <pc:sldMk cId="1615701341" sldId="462"/>
            <ac:spMk id="49" creationId="{00000000-0000-0000-0000-000000000000}"/>
          </ac:spMkLst>
        </pc:spChg>
        <pc:grpChg chg="add mod">
          <ac:chgData name="Ragnhild Halvorsrud" userId="917ea340-fd63-490f-a7db-68428d24cf32" providerId="ADAL" clId="{9B6050A4-F178-4018-9F62-4FCCA28DA093}" dt="2021-03-25T14:07:16.402" v="38827"/>
          <ac:grpSpMkLst>
            <pc:docMk/>
            <pc:sldMk cId="1615701341" sldId="462"/>
            <ac:grpSpMk id="7" creationId="{F4235B23-2A04-43EE-B848-E69CE81F3EC8}"/>
          </ac:grpSpMkLst>
        </pc:grpChg>
      </pc:sldChg>
      <pc:sldChg chg="addSp delSp modSp mod modNotes">
        <pc:chgData name="Ragnhild Halvorsrud" userId="917ea340-fd63-490f-a7db-68428d24cf32" providerId="ADAL" clId="{9B6050A4-F178-4018-9F62-4FCCA28DA093}" dt="2021-03-26T14:53:36.696" v="40539" actId="478"/>
        <pc:sldMkLst>
          <pc:docMk/>
          <pc:sldMk cId="4081359278" sldId="472"/>
        </pc:sldMkLst>
        <pc:spChg chg="mod">
          <ac:chgData name="Ragnhild Halvorsrud" userId="917ea340-fd63-490f-a7db-68428d24cf32" providerId="ADAL" clId="{9B6050A4-F178-4018-9F62-4FCCA28DA093}" dt="2021-03-25T13:12:42.426" v="37940" actId="790"/>
          <ac:spMkLst>
            <pc:docMk/>
            <pc:sldMk cId="4081359278" sldId="472"/>
            <ac:spMk id="2" creationId="{00000000-0000-0000-0000-000000000000}"/>
          </ac:spMkLst>
        </pc:spChg>
        <pc:spChg chg="mod">
          <ac:chgData name="Ragnhild Halvorsrud" userId="917ea340-fd63-490f-a7db-68428d24cf32" providerId="ADAL" clId="{9B6050A4-F178-4018-9F62-4FCCA28DA093}" dt="2021-03-25T15:55:06.786" v="39335" actId="1076"/>
          <ac:spMkLst>
            <pc:docMk/>
            <pc:sldMk cId="4081359278" sldId="472"/>
            <ac:spMk id="3" creationId="{00000000-0000-0000-0000-000000000000}"/>
          </ac:spMkLst>
        </pc:spChg>
        <pc:spChg chg="mod">
          <ac:chgData name="Ragnhild Halvorsrud" userId="917ea340-fd63-490f-a7db-68428d24cf32" providerId="ADAL" clId="{9B6050A4-F178-4018-9F62-4FCCA28DA093}" dt="2021-03-25T13:12:42.434" v="37943" actId="790"/>
          <ac:spMkLst>
            <pc:docMk/>
            <pc:sldMk cId="4081359278" sldId="472"/>
            <ac:spMk id="4" creationId="{00000000-0000-0000-0000-000000000000}"/>
          </ac:spMkLst>
        </pc:spChg>
        <pc:spChg chg="add del mod">
          <ac:chgData name="Ragnhild Halvorsrud" userId="917ea340-fd63-490f-a7db-68428d24cf32" providerId="ADAL" clId="{9B6050A4-F178-4018-9F62-4FCCA28DA093}" dt="2021-03-23T16:16:42.240" v="34355" actId="478"/>
          <ac:spMkLst>
            <pc:docMk/>
            <pc:sldMk cId="4081359278" sldId="472"/>
            <ac:spMk id="9" creationId="{84E8EEF4-B056-4075-8BC2-A4457B9F029B}"/>
          </ac:spMkLst>
        </pc:spChg>
        <pc:spChg chg="add del mod">
          <ac:chgData name="Ragnhild Halvorsrud" userId="917ea340-fd63-490f-a7db-68428d24cf32" providerId="ADAL" clId="{9B6050A4-F178-4018-9F62-4FCCA28DA093}" dt="2021-03-26T14:53:36.696" v="40539" actId="478"/>
          <ac:spMkLst>
            <pc:docMk/>
            <pc:sldMk cId="4081359278" sldId="472"/>
            <ac:spMk id="10" creationId="{614F6847-9CDC-49DC-A08E-1A1CA462A72D}"/>
          </ac:spMkLst>
        </pc:spChg>
        <pc:spChg chg="mod">
          <ac:chgData name="Ragnhild Halvorsrud" userId="917ea340-fd63-490f-a7db-68428d24cf32" providerId="ADAL" clId="{9B6050A4-F178-4018-9F62-4FCCA28DA093}" dt="2021-03-25T14:06:44.003" v="38817"/>
          <ac:spMkLst>
            <pc:docMk/>
            <pc:sldMk cId="4081359278" sldId="472"/>
            <ac:spMk id="12" creationId="{BB3F901A-AAC9-40FF-94DC-83849D0374EC}"/>
          </ac:spMkLst>
        </pc:spChg>
        <pc:spChg chg="mod">
          <ac:chgData name="Ragnhild Halvorsrud" userId="917ea340-fd63-490f-a7db-68428d24cf32" providerId="ADAL" clId="{9B6050A4-F178-4018-9F62-4FCCA28DA093}" dt="2021-03-25T14:06:44.003" v="38817"/>
          <ac:spMkLst>
            <pc:docMk/>
            <pc:sldMk cId="4081359278" sldId="472"/>
            <ac:spMk id="13" creationId="{81CDC9B3-C019-4149-B9DA-7DD720DC18F1}"/>
          </ac:spMkLst>
        </pc:spChg>
        <pc:spChg chg="mod">
          <ac:chgData name="Ragnhild Halvorsrud" userId="917ea340-fd63-490f-a7db-68428d24cf32" providerId="ADAL" clId="{9B6050A4-F178-4018-9F62-4FCCA28DA093}" dt="2021-03-25T15:55:13.582" v="39350" actId="1035"/>
          <ac:spMkLst>
            <pc:docMk/>
            <pc:sldMk cId="4081359278" sldId="472"/>
            <ac:spMk id="14" creationId="{00000000-0000-0000-0000-000000000000}"/>
          </ac:spMkLst>
        </pc:spChg>
        <pc:spChg chg="mod">
          <ac:chgData name="Ragnhild Halvorsrud" userId="917ea340-fd63-490f-a7db-68428d24cf32" providerId="ADAL" clId="{9B6050A4-F178-4018-9F62-4FCCA28DA093}" dt="2021-03-25T14:06:44.003" v="38817"/>
          <ac:spMkLst>
            <pc:docMk/>
            <pc:sldMk cId="4081359278" sldId="472"/>
            <ac:spMk id="15" creationId="{4069CE7A-957E-4A92-9449-0715989C38DC}"/>
          </ac:spMkLst>
        </pc:spChg>
        <pc:spChg chg="mod">
          <ac:chgData name="Ragnhild Halvorsrud" userId="917ea340-fd63-490f-a7db-68428d24cf32" providerId="ADAL" clId="{9B6050A4-F178-4018-9F62-4FCCA28DA093}" dt="2021-03-25T14:06:44.003" v="38817"/>
          <ac:spMkLst>
            <pc:docMk/>
            <pc:sldMk cId="4081359278" sldId="472"/>
            <ac:spMk id="16" creationId="{FE7E19EA-59D6-4559-A9AD-ED3A0BE71A78}"/>
          </ac:spMkLst>
        </pc:spChg>
        <pc:spChg chg="add mod">
          <ac:chgData name="Ragnhild Halvorsrud" userId="917ea340-fd63-490f-a7db-68428d24cf32" providerId="ADAL" clId="{9B6050A4-F178-4018-9F62-4FCCA28DA093}" dt="2021-03-26T14:53:29.598" v="40536"/>
          <ac:spMkLst>
            <pc:docMk/>
            <pc:sldMk cId="4081359278" sldId="472"/>
            <ac:spMk id="17" creationId="{522F010B-2D7C-4F6A-9313-2F30D31C4D0A}"/>
          </ac:spMkLst>
        </pc:spChg>
        <pc:grpChg chg="add mod">
          <ac:chgData name="Ragnhild Halvorsrud" userId="917ea340-fd63-490f-a7db-68428d24cf32" providerId="ADAL" clId="{9B6050A4-F178-4018-9F62-4FCCA28DA093}" dt="2021-03-25T14:06:44.003" v="38817"/>
          <ac:grpSpMkLst>
            <pc:docMk/>
            <pc:sldMk cId="4081359278" sldId="472"/>
            <ac:grpSpMk id="11" creationId="{0A47A70C-5373-4E76-AF7F-B1960D81F901}"/>
          </ac:grpSpMkLst>
        </pc:grpChg>
        <pc:picChg chg="mod">
          <ac:chgData name="Ragnhild Halvorsrud" userId="917ea340-fd63-490f-a7db-68428d24cf32" providerId="ADAL" clId="{9B6050A4-F178-4018-9F62-4FCCA28DA093}" dt="2021-03-25T15:55:13.582" v="39350" actId="1035"/>
          <ac:picMkLst>
            <pc:docMk/>
            <pc:sldMk cId="4081359278" sldId="472"/>
            <ac:picMk id="5" creationId="{00000000-0000-0000-0000-000000000000}"/>
          </ac:picMkLst>
        </pc:picChg>
        <pc:picChg chg="mod">
          <ac:chgData name="Ragnhild Halvorsrud" userId="917ea340-fd63-490f-a7db-68428d24cf32" providerId="ADAL" clId="{9B6050A4-F178-4018-9F62-4FCCA28DA093}" dt="2021-03-25T15:55:13.582" v="39350" actId="1035"/>
          <ac:picMkLst>
            <pc:docMk/>
            <pc:sldMk cId="4081359278" sldId="472"/>
            <ac:picMk id="6" creationId="{00000000-0000-0000-0000-000000000000}"/>
          </ac:picMkLst>
        </pc:picChg>
        <pc:picChg chg="mod">
          <ac:chgData name="Ragnhild Halvorsrud" userId="917ea340-fd63-490f-a7db-68428d24cf32" providerId="ADAL" clId="{9B6050A4-F178-4018-9F62-4FCCA28DA093}" dt="2021-03-25T15:55:13.582" v="39350" actId="1035"/>
          <ac:picMkLst>
            <pc:docMk/>
            <pc:sldMk cId="4081359278" sldId="472"/>
            <ac:picMk id="7" creationId="{00000000-0000-0000-0000-000000000000}"/>
          </ac:picMkLst>
        </pc:picChg>
      </pc:sldChg>
      <pc:sldChg chg="modSp del mod modNotes">
        <pc:chgData name="Ragnhild Halvorsrud" userId="917ea340-fd63-490f-a7db-68428d24cf32" providerId="ADAL" clId="{9B6050A4-F178-4018-9F62-4FCCA28DA093}" dt="2021-03-15T16:15:24.591" v="9108" actId="2696"/>
        <pc:sldMkLst>
          <pc:docMk/>
          <pc:sldMk cId="208339045" sldId="474"/>
        </pc:sldMkLst>
        <pc:spChg chg="mod">
          <ac:chgData name="Ragnhild Halvorsrud" userId="917ea340-fd63-490f-a7db-68428d24cf32" providerId="ADAL" clId="{9B6050A4-F178-4018-9F62-4FCCA28DA093}" dt="2021-03-15T15:53:03.440" v="8033" actId="790"/>
          <ac:spMkLst>
            <pc:docMk/>
            <pc:sldMk cId="208339045" sldId="474"/>
            <ac:spMk id="2" creationId="{00000000-0000-0000-0000-000000000000}"/>
          </ac:spMkLst>
        </pc:spChg>
        <pc:spChg chg="mod">
          <ac:chgData name="Ragnhild Halvorsrud" userId="917ea340-fd63-490f-a7db-68428d24cf32" providerId="ADAL" clId="{9B6050A4-F178-4018-9F62-4FCCA28DA093}" dt="2021-03-15T15:53:03.443" v="8034" actId="790"/>
          <ac:spMkLst>
            <pc:docMk/>
            <pc:sldMk cId="208339045" sldId="474"/>
            <ac:spMk id="3" creationId="{00000000-0000-0000-0000-000000000000}"/>
          </ac:spMkLst>
        </pc:spChg>
        <pc:spChg chg="mod">
          <ac:chgData name="Ragnhild Halvorsrud" userId="917ea340-fd63-490f-a7db-68428d24cf32" providerId="ADAL" clId="{9B6050A4-F178-4018-9F62-4FCCA28DA093}" dt="2021-03-15T15:53:03.444" v="8035" actId="790"/>
          <ac:spMkLst>
            <pc:docMk/>
            <pc:sldMk cId="208339045" sldId="474"/>
            <ac:spMk id="74" creationId="{90E15ED4-69C7-4C53-AA53-D6CA3C7F4252}"/>
          </ac:spMkLst>
        </pc:spChg>
      </pc:sldChg>
      <pc:sldChg chg="addSp delSp modSp add mod ord chgLayout modNotes">
        <pc:chgData name="Ragnhild Halvorsrud" userId="917ea340-fd63-490f-a7db-68428d24cf32" providerId="ADAL" clId="{9B6050A4-F178-4018-9F62-4FCCA28DA093}" dt="2021-03-26T14:48:01.545" v="40462" actId="6549"/>
        <pc:sldMkLst>
          <pc:docMk/>
          <pc:sldMk cId="1058573519" sldId="474"/>
        </pc:sldMkLst>
        <pc:spChg chg="mod ord">
          <ac:chgData name="Ragnhild Halvorsrud" userId="917ea340-fd63-490f-a7db-68428d24cf32" providerId="ADAL" clId="{9B6050A4-F178-4018-9F62-4FCCA28DA093}" dt="2021-03-26T14:48:01.545" v="40462" actId="6549"/>
          <ac:spMkLst>
            <pc:docMk/>
            <pc:sldMk cId="1058573519" sldId="474"/>
            <ac:spMk id="2" creationId="{00000000-0000-0000-0000-000000000000}"/>
          </ac:spMkLst>
        </pc:spChg>
        <pc:spChg chg="mod ord">
          <ac:chgData name="Ragnhild Halvorsrud" userId="917ea340-fd63-490f-a7db-68428d24cf32" providerId="ADAL" clId="{9B6050A4-F178-4018-9F62-4FCCA28DA093}" dt="2021-03-26T14:32:31.021" v="40223" actId="114"/>
          <ac:spMkLst>
            <pc:docMk/>
            <pc:sldMk cId="1058573519" sldId="474"/>
            <ac:spMk id="3" creationId="{00000000-0000-0000-0000-000000000000}"/>
          </ac:spMkLst>
        </pc:spChg>
        <pc:spChg chg="add del mod">
          <ac:chgData name="Ragnhild Halvorsrud" userId="917ea340-fd63-490f-a7db-68428d24cf32" providerId="ADAL" clId="{9B6050A4-F178-4018-9F62-4FCCA28DA093}" dt="2021-03-19T10:17:28.586" v="21041" actId="6264"/>
          <ac:spMkLst>
            <pc:docMk/>
            <pc:sldMk cId="1058573519" sldId="474"/>
            <ac:spMk id="6" creationId="{5414C923-0298-4525-A69D-5FB9BFBEE87D}"/>
          </ac:spMkLst>
        </pc:spChg>
        <pc:spChg chg="add del mod">
          <ac:chgData name="Ragnhild Halvorsrud" userId="917ea340-fd63-490f-a7db-68428d24cf32" providerId="ADAL" clId="{9B6050A4-F178-4018-9F62-4FCCA28DA093}" dt="2021-03-19T10:17:28.586" v="21041" actId="6264"/>
          <ac:spMkLst>
            <pc:docMk/>
            <pc:sldMk cId="1058573519" sldId="474"/>
            <ac:spMk id="7" creationId="{C3C38F06-3973-4386-8F3A-5D20E7FAEA67}"/>
          </ac:spMkLst>
        </pc:spChg>
        <pc:spChg chg="add mod">
          <ac:chgData name="Ragnhild Halvorsrud" userId="917ea340-fd63-490f-a7db-68428d24cf32" providerId="ADAL" clId="{9B6050A4-F178-4018-9F62-4FCCA28DA093}" dt="2021-03-26T14:18:13.531" v="39824" actId="14100"/>
          <ac:spMkLst>
            <pc:docMk/>
            <pc:sldMk cId="1058573519" sldId="474"/>
            <ac:spMk id="18" creationId="{D598855A-DFB2-4E2B-BC1F-AA358BA1033E}"/>
          </ac:spMkLst>
        </pc:spChg>
        <pc:spChg chg="add mod">
          <ac:chgData name="Ragnhild Halvorsrud" userId="917ea340-fd63-490f-a7db-68428d24cf32" providerId="ADAL" clId="{9B6050A4-F178-4018-9F62-4FCCA28DA093}" dt="2021-03-26T14:17:22.329" v="39815" actId="1076"/>
          <ac:spMkLst>
            <pc:docMk/>
            <pc:sldMk cId="1058573519" sldId="474"/>
            <ac:spMk id="19" creationId="{6AD0C837-38CF-4E1E-95ED-339DC9F73308}"/>
          </ac:spMkLst>
        </pc:spChg>
        <pc:spChg chg="add mod">
          <ac:chgData name="Ragnhild Halvorsrud" userId="917ea340-fd63-490f-a7db-68428d24cf32" providerId="ADAL" clId="{9B6050A4-F178-4018-9F62-4FCCA28DA093}" dt="2021-03-26T14:12:55.466" v="39685" actId="20577"/>
          <ac:spMkLst>
            <pc:docMk/>
            <pc:sldMk cId="1058573519" sldId="474"/>
            <ac:spMk id="20" creationId="{B00334C2-1921-49D3-9E30-8B42224EABDE}"/>
          </ac:spMkLst>
        </pc:spChg>
        <pc:spChg chg="mod">
          <ac:chgData name="Ragnhild Halvorsrud" userId="917ea340-fd63-490f-a7db-68428d24cf32" providerId="ADAL" clId="{9B6050A4-F178-4018-9F62-4FCCA28DA093}" dt="2021-03-26T14:35:42.917" v="40436" actId="6549"/>
          <ac:spMkLst>
            <pc:docMk/>
            <pc:sldMk cId="1058573519" sldId="474"/>
            <ac:spMk id="74" creationId="{90E15ED4-69C7-4C53-AA53-D6CA3C7F4252}"/>
          </ac:spMkLst>
        </pc:spChg>
        <pc:picChg chg="add del mod">
          <ac:chgData name="Ragnhild Halvorsrud" userId="917ea340-fd63-490f-a7db-68428d24cf32" providerId="ADAL" clId="{9B6050A4-F178-4018-9F62-4FCCA28DA093}" dt="2021-03-19T10:13:43.256" v="20880" actId="478"/>
          <ac:picMkLst>
            <pc:docMk/>
            <pc:sldMk cId="1058573519" sldId="474"/>
            <ac:picMk id="5" creationId="{2F02C637-6AC8-4A63-ABE5-6ADFC29B3DD0}"/>
          </ac:picMkLst>
        </pc:picChg>
        <pc:picChg chg="mod ord">
          <ac:chgData name="Ragnhild Halvorsrud" userId="917ea340-fd63-490f-a7db-68428d24cf32" providerId="ADAL" clId="{9B6050A4-F178-4018-9F62-4FCCA28DA093}" dt="2021-03-26T14:17:33.491" v="39816" actId="1076"/>
          <ac:picMkLst>
            <pc:docMk/>
            <pc:sldMk cId="1058573519" sldId="474"/>
            <ac:picMk id="8" creationId="{86AF6AE5-B186-4C36-9FC3-833D5969DFE4}"/>
          </ac:picMkLst>
        </pc:picChg>
        <pc:picChg chg="add del mod">
          <ac:chgData name="Ragnhild Halvorsrud" userId="917ea340-fd63-490f-a7db-68428d24cf32" providerId="ADAL" clId="{9B6050A4-F178-4018-9F62-4FCCA28DA093}" dt="2021-03-26T14:18:31.707" v="39826" actId="478"/>
          <ac:picMkLst>
            <pc:docMk/>
            <pc:sldMk cId="1058573519" sldId="474"/>
            <ac:picMk id="10" creationId="{9D80EA5F-DCB3-4B4C-ABFD-B3C44E97864A}"/>
          </ac:picMkLst>
        </pc:picChg>
        <pc:picChg chg="add mod">
          <ac:chgData name="Ragnhild Halvorsrud" userId="917ea340-fd63-490f-a7db-68428d24cf32" providerId="ADAL" clId="{9B6050A4-F178-4018-9F62-4FCCA28DA093}" dt="2021-03-23T15:56:07.199" v="33792" actId="1076"/>
          <ac:picMkLst>
            <pc:docMk/>
            <pc:sldMk cId="1058573519" sldId="474"/>
            <ac:picMk id="21" creationId="{1E4B162A-19A3-4394-A53C-3059D2C8C56E}"/>
          </ac:picMkLst>
        </pc:picChg>
        <pc:picChg chg="mod">
          <ac:chgData name="Ragnhild Halvorsrud" userId="917ea340-fd63-490f-a7db-68428d24cf32" providerId="ADAL" clId="{9B6050A4-F178-4018-9F62-4FCCA28DA093}" dt="2021-03-25T13:50:35.034" v="38739" actId="1038"/>
          <ac:picMkLst>
            <pc:docMk/>
            <pc:sldMk cId="1058573519" sldId="474"/>
            <ac:picMk id="66" creationId="{E8ACFFEB-D31F-4B00-BA4A-1E766A7C606E}"/>
          </ac:picMkLst>
        </pc:picChg>
        <pc:picChg chg="mod">
          <ac:chgData name="Ragnhild Halvorsrud" userId="917ea340-fd63-490f-a7db-68428d24cf32" providerId="ADAL" clId="{9B6050A4-F178-4018-9F62-4FCCA28DA093}" dt="2021-03-25T13:50:35.034" v="38739" actId="1038"/>
          <ac:picMkLst>
            <pc:docMk/>
            <pc:sldMk cId="1058573519" sldId="474"/>
            <ac:picMk id="68" creationId="{30EFBBC9-173E-4D48-BCF2-18CE1980174C}"/>
          </ac:picMkLst>
        </pc:picChg>
        <pc:picChg chg="mod">
          <ac:chgData name="Ragnhild Halvorsrud" userId="917ea340-fd63-490f-a7db-68428d24cf32" providerId="ADAL" clId="{9B6050A4-F178-4018-9F62-4FCCA28DA093}" dt="2021-03-25T13:50:35.034" v="38739" actId="1038"/>
          <ac:picMkLst>
            <pc:docMk/>
            <pc:sldMk cId="1058573519" sldId="474"/>
            <ac:picMk id="69" creationId="{D39EDB16-149B-4DE9-95A0-30D9E7EB1874}"/>
          </ac:picMkLst>
        </pc:picChg>
        <pc:picChg chg="mod">
          <ac:chgData name="Ragnhild Halvorsrud" userId="917ea340-fd63-490f-a7db-68428d24cf32" providerId="ADAL" clId="{9B6050A4-F178-4018-9F62-4FCCA28DA093}" dt="2021-03-25T13:50:35.034" v="38739" actId="1038"/>
          <ac:picMkLst>
            <pc:docMk/>
            <pc:sldMk cId="1058573519" sldId="474"/>
            <ac:picMk id="70" creationId="{8B462D9B-5F6E-4D96-9901-988F371A5C3F}"/>
          </ac:picMkLst>
        </pc:picChg>
        <pc:picChg chg="mod">
          <ac:chgData name="Ragnhild Halvorsrud" userId="917ea340-fd63-490f-a7db-68428d24cf32" providerId="ADAL" clId="{9B6050A4-F178-4018-9F62-4FCCA28DA093}" dt="2021-03-25T13:50:35.034" v="38739" actId="1038"/>
          <ac:picMkLst>
            <pc:docMk/>
            <pc:sldMk cId="1058573519" sldId="474"/>
            <ac:picMk id="71" creationId="{9143AB6C-655E-41FE-8C0C-C7BD65BCA2A6}"/>
          </ac:picMkLst>
        </pc:picChg>
        <pc:picChg chg="mod">
          <ac:chgData name="Ragnhild Halvorsrud" userId="917ea340-fd63-490f-a7db-68428d24cf32" providerId="ADAL" clId="{9B6050A4-F178-4018-9F62-4FCCA28DA093}" dt="2021-03-25T13:50:35.034" v="38739" actId="1038"/>
          <ac:picMkLst>
            <pc:docMk/>
            <pc:sldMk cId="1058573519" sldId="474"/>
            <ac:picMk id="72" creationId="{FDE3665C-4976-49D9-9754-1844B814BFED}"/>
          </ac:picMkLst>
        </pc:picChg>
        <pc:picChg chg="mod">
          <ac:chgData name="Ragnhild Halvorsrud" userId="917ea340-fd63-490f-a7db-68428d24cf32" providerId="ADAL" clId="{9B6050A4-F178-4018-9F62-4FCCA28DA093}" dt="2021-03-26T14:33:20.561" v="40263" actId="14100"/>
          <ac:picMkLst>
            <pc:docMk/>
            <pc:sldMk cId="1058573519" sldId="474"/>
            <ac:picMk id="73" creationId="{644DD7EB-345A-4373-A6EE-F04E36263447}"/>
          </ac:picMkLst>
        </pc:picChg>
      </pc:sldChg>
      <pc:sldChg chg="addSp modSp mod ord modNotes">
        <pc:chgData name="Ragnhild Halvorsrud" userId="917ea340-fd63-490f-a7db-68428d24cf32" providerId="ADAL" clId="{9B6050A4-F178-4018-9F62-4FCCA28DA093}" dt="2021-03-25T13:51:48.213" v="38778" actId="1035"/>
        <pc:sldMkLst>
          <pc:docMk/>
          <pc:sldMk cId="2661338995" sldId="486"/>
        </pc:sldMkLst>
        <pc:spChg chg="mod">
          <ac:chgData name="Ragnhild Halvorsrud" userId="917ea340-fd63-490f-a7db-68428d24cf32" providerId="ADAL" clId="{9B6050A4-F178-4018-9F62-4FCCA28DA093}" dt="2021-03-25T13:12:42.372" v="37900" actId="790"/>
          <ac:spMkLst>
            <pc:docMk/>
            <pc:sldMk cId="2661338995" sldId="486"/>
            <ac:spMk id="2" creationId="{00000000-0000-0000-0000-000000000000}"/>
          </ac:spMkLst>
        </pc:spChg>
        <pc:spChg chg="mod">
          <ac:chgData name="Ragnhild Halvorsrud" userId="917ea340-fd63-490f-a7db-68428d24cf32" providerId="ADAL" clId="{9B6050A4-F178-4018-9F62-4FCCA28DA093}" dt="2021-03-25T13:12:42.376" v="37901" actId="790"/>
          <ac:spMkLst>
            <pc:docMk/>
            <pc:sldMk cId="2661338995" sldId="486"/>
            <ac:spMk id="3" creationId="{00000000-0000-0000-0000-000000000000}"/>
          </ac:spMkLst>
        </pc:spChg>
        <pc:spChg chg="mod">
          <ac:chgData name="Ragnhild Halvorsrud" userId="917ea340-fd63-490f-a7db-68428d24cf32" providerId="ADAL" clId="{9B6050A4-F178-4018-9F62-4FCCA28DA093}" dt="2021-03-25T13:12:42.377" v="37902" actId="790"/>
          <ac:spMkLst>
            <pc:docMk/>
            <pc:sldMk cId="2661338995" sldId="486"/>
            <ac:spMk id="4" creationId="{00000000-0000-0000-0000-000000000000}"/>
          </ac:spMkLst>
        </pc:spChg>
        <pc:spChg chg="mod">
          <ac:chgData name="Ragnhild Halvorsrud" userId="917ea340-fd63-490f-a7db-68428d24cf32" providerId="ADAL" clId="{9B6050A4-F178-4018-9F62-4FCCA28DA093}" dt="2021-03-25T13:51:48.213" v="38778" actId="1035"/>
          <ac:spMkLst>
            <pc:docMk/>
            <pc:sldMk cId="2661338995" sldId="486"/>
            <ac:spMk id="10" creationId="{00000000-0000-0000-0000-000000000000}"/>
          </ac:spMkLst>
        </pc:spChg>
        <pc:spChg chg="mod">
          <ac:chgData name="Ragnhild Halvorsrud" userId="917ea340-fd63-490f-a7db-68428d24cf32" providerId="ADAL" clId="{9B6050A4-F178-4018-9F62-4FCCA28DA093}" dt="2021-03-25T13:51:48.213" v="38778" actId="1035"/>
          <ac:spMkLst>
            <pc:docMk/>
            <pc:sldMk cId="2661338995" sldId="486"/>
            <ac:spMk id="11" creationId="{00000000-0000-0000-0000-000000000000}"/>
          </ac:spMkLst>
        </pc:spChg>
        <pc:spChg chg="add mod">
          <ac:chgData name="Ragnhild Halvorsrud" userId="917ea340-fd63-490f-a7db-68428d24cf32" providerId="ADAL" clId="{9B6050A4-F178-4018-9F62-4FCCA28DA093}" dt="2021-03-25T13:48:57.540" v="38706" actId="164"/>
          <ac:spMkLst>
            <pc:docMk/>
            <pc:sldMk cId="2661338995" sldId="486"/>
            <ac:spMk id="12" creationId="{B99FDC5C-5E40-472D-B3CC-722ADAAA4248}"/>
          </ac:spMkLst>
        </pc:spChg>
        <pc:spChg chg="add mod">
          <ac:chgData name="Ragnhild Halvorsrud" userId="917ea340-fd63-490f-a7db-68428d24cf32" providerId="ADAL" clId="{9B6050A4-F178-4018-9F62-4FCCA28DA093}" dt="2021-03-25T13:48:57.540" v="38706" actId="164"/>
          <ac:spMkLst>
            <pc:docMk/>
            <pc:sldMk cId="2661338995" sldId="486"/>
            <ac:spMk id="13" creationId="{DB9C7922-D3A6-4A2E-9669-EE998CA802DE}"/>
          </ac:spMkLst>
        </pc:spChg>
        <pc:spChg chg="add mod">
          <ac:chgData name="Ragnhild Halvorsrud" userId="917ea340-fd63-490f-a7db-68428d24cf32" providerId="ADAL" clId="{9B6050A4-F178-4018-9F62-4FCCA28DA093}" dt="2021-03-25T13:48:57.540" v="38706" actId="164"/>
          <ac:spMkLst>
            <pc:docMk/>
            <pc:sldMk cId="2661338995" sldId="486"/>
            <ac:spMk id="14" creationId="{15386A9A-0272-4431-BE15-DE82C1082A85}"/>
          </ac:spMkLst>
        </pc:spChg>
        <pc:spChg chg="add mod">
          <ac:chgData name="Ragnhild Halvorsrud" userId="917ea340-fd63-490f-a7db-68428d24cf32" providerId="ADAL" clId="{9B6050A4-F178-4018-9F62-4FCCA28DA093}" dt="2021-03-25T13:48:57.540" v="38706" actId="164"/>
          <ac:spMkLst>
            <pc:docMk/>
            <pc:sldMk cId="2661338995" sldId="486"/>
            <ac:spMk id="15" creationId="{A1D7655F-75F7-4681-A924-EC386DB42054}"/>
          </ac:spMkLst>
        </pc:spChg>
        <pc:grpChg chg="add mod">
          <ac:chgData name="Ragnhild Halvorsrud" userId="917ea340-fd63-490f-a7db-68428d24cf32" providerId="ADAL" clId="{9B6050A4-F178-4018-9F62-4FCCA28DA093}" dt="2021-03-25T13:48:57.540" v="38706" actId="164"/>
          <ac:grpSpMkLst>
            <pc:docMk/>
            <pc:sldMk cId="2661338995" sldId="486"/>
            <ac:grpSpMk id="5" creationId="{1D9E2BF8-BC54-49DE-B83E-820B0F3748A0}"/>
          </ac:grpSpMkLst>
        </pc:grpChg>
        <pc:picChg chg="mod">
          <ac:chgData name="Ragnhild Halvorsrud" userId="917ea340-fd63-490f-a7db-68428d24cf32" providerId="ADAL" clId="{9B6050A4-F178-4018-9F62-4FCCA28DA093}" dt="2021-03-25T13:51:48.213" v="38778" actId="1035"/>
          <ac:picMkLst>
            <pc:docMk/>
            <pc:sldMk cId="2661338995" sldId="486"/>
            <ac:picMk id="7" creationId="{00000000-0000-0000-0000-000000000000}"/>
          </ac:picMkLst>
        </pc:picChg>
        <pc:picChg chg="mod">
          <ac:chgData name="Ragnhild Halvorsrud" userId="917ea340-fd63-490f-a7db-68428d24cf32" providerId="ADAL" clId="{9B6050A4-F178-4018-9F62-4FCCA28DA093}" dt="2021-03-25T13:51:48.213" v="38778" actId="1035"/>
          <ac:picMkLst>
            <pc:docMk/>
            <pc:sldMk cId="2661338995" sldId="486"/>
            <ac:picMk id="8" creationId="{00000000-0000-0000-0000-000000000000}"/>
          </ac:picMkLst>
        </pc:picChg>
        <pc:picChg chg="mod">
          <ac:chgData name="Ragnhild Halvorsrud" userId="917ea340-fd63-490f-a7db-68428d24cf32" providerId="ADAL" clId="{9B6050A4-F178-4018-9F62-4FCCA28DA093}" dt="2021-03-25T13:51:48.213" v="38778" actId="1035"/>
          <ac:picMkLst>
            <pc:docMk/>
            <pc:sldMk cId="2661338995" sldId="486"/>
            <ac:picMk id="9" creationId="{00000000-0000-0000-0000-000000000000}"/>
          </ac:picMkLst>
        </pc:picChg>
      </pc:sldChg>
      <pc:sldChg chg="addSp delSp modSp del mod ord modNotes">
        <pc:chgData name="Ragnhild Halvorsrud" userId="917ea340-fd63-490f-a7db-68428d24cf32" providerId="ADAL" clId="{9B6050A4-F178-4018-9F62-4FCCA28DA093}" dt="2021-03-17T09:16:29.057" v="15838" actId="47"/>
        <pc:sldMkLst>
          <pc:docMk/>
          <pc:sldMk cId="3024363764" sldId="494"/>
        </pc:sldMkLst>
        <pc:spChg chg="mod">
          <ac:chgData name="Ragnhild Halvorsrud" userId="917ea340-fd63-490f-a7db-68428d24cf32" providerId="ADAL" clId="{9B6050A4-F178-4018-9F62-4FCCA28DA093}" dt="2021-03-16T17:01:11.119" v="14371" actId="790"/>
          <ac:spMkLst>
            <pc:docMk/>
            <pc:sldMk cId="3024363764" sldId="494"/>
            <ac:spMk id="4" creationId="{00000000-0000-0000-0000-000000000000}"/>
          </ac:spMkLst>
        </pc:spChg>
        <pc:spChg chg="mod">
          <ac:chgData name="Ragnhild Halvorsrud" userId="917ea340-fd63-490f-a7db-68428d24cf32" providerId="ADAL" clId="{9B6050A4-F178-4018-9F62-4FCCA28DA093}" dt="2021-03-16T17:01:11.115" v="14369" actId="790"/>
          <ac:spMkLst>
            <pc:docMk/>
            <pc:sldMk cId="3024363764" sldId="494"/>
            <ac:spMk id="5" creationId="{00000000-0000-0000-0000-000000000000}"/>
          </ac:spMkLst>
        </pc:spChg>
        <pc:spChg chg="mod">
          <ac:chgData name="Ragnhild Halvorsrud" userId="917ea340-fd63-490f-a7db-68428d24cf32" providerId="ADAL" clId="{9B6050A4-F178-4018-9F62-4FCCA28DA093}" dt="2021-03-16T17:01:11.118" v="14370" actId="790"/>
          <ac:spMkLst>
            <pc:docMk/>
            <pc:sldMk cId="3024363764" sldId="494"/>
            <ac:spMk id="6" creationId="{00000000-0000-0000-0000-000000000000}"/>
          </ac:spMkLst>
        </pc:spChg>
        <pc:spChg chg="add mod">
          <ac:chgData name="Ragnhild Halvorsrud" userId="917ea340-fd63-490f-a7db-68428d24cf32" providerId="ADAL" clId="{9B6050A4-F178-4018-9F62-4FCCA28DA093}" dt="2021-03-16T17:01:11.119" v="14372" actId="790"/>
          <ac:spMkLst>
            <pc:docMk/>
            <pc:sldMk cId="3024363764" sldId="494"/>
            <ac:spMk id="7" creationId="{C0EB4AC5-3A6A-4D1B-A94D-4E586958FE00}"/>
          </ac:spMkLst>
        </pc:spChg>
        <pc:spChg chg="del mod">
          <ac:chgData name="Ragnhild Halvorsrud" userId="917ea340-fd63-490f-a7db-68428d24cf32" providerId="ADAL" clId="{9B6050A4-F178-4018-9F62-4FCCA28DA093}" dt="2021-03-15T15:33:57.202" v="7216" actId="478"/>
          <ac:spMkLst>
            <pc:docMk/>
            <pc:sldMk cId="3024363764" sldId="494"/>
            <ac:spMk id="8" creationId="{F07A7C3F-06F8-41F2-BD2D-83B6C03739EF}"/>
          </ac:spMkLst>
        </pc:spChg>
        <pc:picChg chg="mod">
          <ac:chgData name="Ragnhild Halvorsrud" userId="917ea340-fd63-490f-a7db-68428d24cf32" providerId="ADAL" clId="{9B6050A4-F178-4018-9F62-4FCCA28DA093}" dt="2021-03-16T16:50:39.389" v="12986" actId="1076"/>
          <ac:picMkLst>
            <pc:docMk/>
            <pc:sldMk cId="3024363764" sldId="494"/>
            <ac:picMk id="13" creationId="{00000000-0000-0000-0000-000000000000}"/>
          </ac:picMkLst>
        </pc:picChg>
      </pc:sldChg>
      <pc:sldChg chg="addSp modSp mod modNotes">
        <pc:chgData name="Ragnhild Halvorsrud" userId="917ea340-fd63-490f-a7db-68428d24cf32" providerId="ADAL" clId="{9B6050A4-F178-4018-9F62-4FCCA28DA093}" dt="2021-03-25T14:08:27.720" v="38870" actId="14100"/>
        <pc:sldMkLst>
          <pc:docMk/>
          <pc:sldMk cId="2394328622" sldId="508"/>
        </pc:sldMkLst>
        <pc:spChg chg="mod">
          <ac:chgData name="Ragnhild Halvorsrud" userId="917ea340-fd63-490f-a7db-68428d24cf32" providerId="ADAL" clId="{9B6050A4-F178-4018-9F62-4FCCA28DA093}" dt="2021-03-25T13:12:42.891" v="38401" actId="790"/>
          <ac:spMkLst>
            <pc:docMk/>
            <pc:sldMk cId="2394328622" sldId="508"/>
            <ac:spMk id="2" creationId="{37E60667-2ED3-47A6-8B5F-FB7EB227D008}"/>
          </ac:spMkLst>
        </pc:spChg>
        <pc:spChg chg="mod">
          <ac:chgData name="Ragnhild Halvorsrud" userId="917ea340-fd63-490f-a7db-68428d24cf32" providerId="ADAL" clId="{9B6050A4-F178-4018-9F62-4FCCA28DA093}" dt="2021-03-25T13:12:42.890" v="38400" actId="790"/>
          <ac:spMkLst>
            <pc:docMk/>
            <pc:sldMk cId="2394328622" sldId="508"/>
            <ac:spMk id="3" creationId="{9373C1DD-C439-49B1-9056-CADB68425E55}"/>
          </ac:spMkLst>
        </pc:spChg>
        <pc:spChg chg="mod">
          <ac:chgData name="Ragnhild Halvorsrud" userId="917ea340-fd63-490f-a7db-68428d24cf32" providerId="ADAL" clId="{9B6050A4-F178-4018-9F62-4FCCA28DA093}" dt="2021-03-25T13:12:42.895" v="38402" actId="790"/>
          <ac:spMkLst>
            <pc:docMk/>
            <pc:sldMk cId="2394328622" sldId="508"/>
            <ac:spMk id="8" creationId="{C4450D43-A296-4E64-80EA-77260530E01E}"/>
          </ac:spMkLst>
        </pc:spChg>
        <pc:spChg chg="mod">
          <ac:chgData name="Ragnhild Halvorsrud" userId="917ea340-fd63-490f-a7db-68428d24cf32" providerId="ADAL" clId="{9B6050A4-F178-4018-9F62-4FCCA28DA093}" dt="2021-03-25T14:08:24.585" v="38869" actId="14100"/>
          <ac:spMkLst>
            <pc:docMk/>
            <pc:sldMk cId="2394328622" sldId="508"/>
            <ac:spMk id="9" creationId="{8CAFC742-8CD4-470B-B377-C56592451EEC}"/>
          </ac:spMkLst>
        </pc:spChg>
        <pc:spChg chg="mod">
          <ac:chgData name="Ragnhild Halvorsrud" userId="917ea340-fd63-490f-a7db-68428d24cf32" providerId="ADAL" clId="{9B6050A4-F178-4018-9F62-4FCCA28DA093}" dt="2021-03-25T14:08:27.720" v="38870" actId="14100"/>
          <ac:spMkLst>
            <pc:docMk/>
            <pc:sldMk cId="2394328622" sldId="508"/>
            <ac:spMk id="10" creationId="{D3C59061-B4BF-4C1D-BCF7-D96FBD6BBDEB}"/>
          </ac:spMkLst>
        </pc:spChg>
        <pc:spChg chg="mod">
          <ac:chgData name="Ragnhild Halvorsrud" userId="917ea340-fd63-490f-a7db-68428d24cf32" providerId="ADAL" clId="{9B6050A4-F178-4018-9F62-4FCCA28DA093}" dt="2021-03-25T13:12:42.906" v="38405" actId="790"/>
          <ac:spMkLst>
            <pc:docMk/>
            <pc:sldMk cId="2394328622" sldId="508"/>
            <ac:spMk id="11" creationId="{AD356CD4-729A-4FD2-B63E-BA5BBB371028}"/>
          </ac:spMkLst>
        </pc:spChg>
        <pc:spChg chg="mod">
          <ac:chgData name="Ragnhild Halvorsrud" userId="917ea340-fd63-490f-a7db-68428d24cf32" providerId="ADAL" clId="{9B6050A4-F178-4018-9F62-4FCCA28DA093}" dt="2021-03-25T14:06:57.877" v="38820"/>
          <ac:spMkLst>
            <pc:docMk/>
            <pc:sldMk cId="2394328622" sldId="508"/>
            <ac:spMk id="13" creationId="{97CBF8E7-30A6-4C39-B530-C2BA957497E6}"/>
          </ac:spMkLst>
        </pc:spChg>
        <pc:spChg chg="mod">
          <ac:chgData name="Ragnhild Halvorsrud" userId="917ea340-fd63-490f-a7db-68428d24cf32" providerId="ADAL" clId="{9B6050A4-F178-4018-9F62-4FCCA28DA093}" dt="2021-03-25T14:06:57.877" v="38820"/>
          <ac:spMkLst>
            <pc:docMk/>
            <pc:sldMk cId="2394328622" sldId="508"/>
            <ac:spMk id="14" creationId="{346E3CB3-5465-470E-951F-1B76C70B4859}"/>
          </ac:spMkLst>
        </pc:spChg>
        <pc:spChg chg="mod">
          <ac:chgData name="Ragnhild Halvorsrud" userId="917ea340-fd63-490f-a7db-68428d24cf32" providerId="ADAL" clId="{9B6050A4-F178-4018-9F62-4FCCA28DA093}" dt="2021-03-25T14:06:57.877" v="38820"/>
          <ac:spMkLst>
            <pc:docMk/>
            <pc:sldMk cId="2394328622" sldId="508"/>
            <ac:spMk id="15" creationId="{9CB82BA5-1D2C-4608-ADA7-5BB544FC382E}"/>
          </ac:spMkLst>
        </pc:spChg>
        <pc:spChg chg="mod">
          <ac:chgData name="Ragnhild Halvorsrud" userId="917ea340-fd63-490f-a7db-68428d24cf32" providerId="ADAL" clId="{9B6050A4-F178-4018-9F62-4FCCA28DA093}" dt="2021-03-25T14:06:57.877" v="38820"/>
          <ac:spMkLst>
            <pc:docMk/>
            <pc:sldMk cId="2394328622" sldId="508"/>
            <ac:spMk id="16" creationId="{29EC2790-07D8-45E4-BDE3-CF4E95A46EBD}"/>
          </ac:spMkLst>
        </pc:spChg>
        <pc:grpChg chg="add mod">
          <ac:chgData name="Ragnhild Halvorsrud" userId="917ea340-fd63-490f-a7db-68428d24cf32" providerId="ADAL" clId="{9B6050A4-F178-4018-9F62-4FCCA28DA093}" dt="2021-03-25T14:06:57.877" v="38820"/>
          <ac:grpSpMkLst>
            <pc:docMk/>
            <pc:sldMk cId="2394328622" sldId="508"/>
            <ac:grpSpMk id="12" creationId="{7960326C-A649-4F7C-8C2D-1B90576A46E8}"/>
          </ac:grpSpMkLst>
        </pc:grpChg>
      </pc:sldChg>
      <pc:sldChg chg="addSp delSp modSp mod chgLayout modNotes">
        <pc:chgData name="Ragnhild Halvorsrud" userId="917ea340-fd63-490f-a7db-68428d24cf32" providerId="ADAL" clId="{9B6050A4-F178-4018-9F62-4FCCA28DA093}" dt="2021-03-26T14:48:23.657" v="40504" actId="6549"/>
        <pc:sldMkLst>
          <pc:docMk/>
          <pc:sldMk cId="1608883126" sldId="509"/>
        </pc:sldMkLst>
        <pc:spChg chg="mod ord">
          <ac:chgData name="Ragnhild Halvorsrud" userId="917ea340-fd63-490f-a7db-68428d24cf32" providerId="ADAL" clId="{9B6050A4-F178-4018-9F62-4FCCA28DA093}" dt="2021-03-25T13:12:42.350" v="37881" actId="790"/>
          <ac:spMkLst>
            <pc:docMk/>
            <pc:sldMk cId="1608883126" sldId="509"/>
            <ac:spMk id="2" creationId="{52456730-9CCD-4717-BE03-D62C6887A2F1}"/>
          </ac:spMkLst>
        </pc:spChg>
        <pc:spChg chg="mod ord">
          <ac:chgData name="Ragnhild Halvorsrud" userId="917ea340-fd63-490f-a7db-68428d24cf32" providerId="ADAL" clId="{9B6050A4-F178-4018-9F62-4FCCA28DA093}" dt="2021-03-26T14:48:23.657" v="40504" actId="6549"/>
          <ac:spMkLst>
            <pc:docMk/>
            <pc:sldMk cId="1608883126" sldId="509"/>
            <ac:spMk id="3" creationId="{BB7EEA35-A974-41C3-B310-23E12C424753}"/>
          </ac:spMkLst>
        </pc:spChg>
        <pc:spChg chg="add del mod">
          <ac:chgData name="Ragnhild Halvorsrud" userId="917ea340-fd63-490f-a7db-68428d24cf32" providerId="ADAL" clId="{9B6050A4-F178-4018-9F62-4FCCA28DA093}" dt="2021-03-20T18:01:38.071" v="29940" actId="6264"/>
          <ac:spMkLst>
            <pc:docMk/>
            <pc:sldMk cId="1608883126" sldId="509"/>
            <ac:spMk id="4" creationId="{E1446CD2-8C78-4779-BD8B-463401C2EF5A}"/>
          </ac:spMkLst>
        </pc:spChg>
        <pc:spChg chg="add del mod">
          <ac:chgData name="Ragnhild Halvorsrud" userId="917ea340-fd63-490f-a7db-68428d24cf32" providerId="ADAL" clId="{9B6050A4-F178-4018-9F62-4FCCA28DA093}" dt="2021-03-20T18:01:38.071" v="29940" actId="6264"/>
          <ac:spMkLst>
            <pc:docMk/>
            <pc:sldMk cId="1608883126" sldId="509"/>
            <ac:spMk id="5" creationId="{EEB709D5-C451-4D60-A23F-CA8DEB4415FC}"/>
          </ac:spMkLst>
        </pc:spChg>
        <pc:spChg chg="add del mod">
          <ac:chgData name="Ragnhild Halvorsrud" userId="917ea340-fd63-490f-a7db-68428d24cf32" providerId="ADAL" clId="{9B6050A4-F178-4018-9F62-4FCCA28DA093}" dt="2021-03-20T18:02:37.954" v="29961" actId="6264"/>
          <ac:spMkLst>
            <pc:docMk/>
            <pc:sldMk cId="1608883126" sldId="509"/>
            <ac:spMk id="6" creationId="{820990E7-5EA1-41E1-93E5-9CB36BF7E4B1}"/>
          </ac:spMkLst>
        </pc:spChg>
        <pc:spChg chg="add del mod">
          <ac:chgData name="Ragnhild Halvorsrud" userId="917ea340-fd63-490f-a7db-68428d24cf32" providerId="ADAL" clId="{9B6050A4-F178-4018-9F62-4FCCA28DA093}" dt="2021-03-20T18:02:37.954" v="29961" actId="6264"/>
          <ac:spMkLst>
            <pc:docMk/>
            <pc:sldMk cId="1608883126" sldId="509"/>
            <ac:spMk id="7" creationId="{DEFACABC-87DD-469F-9745-5C886205BE9A}"/>
          </ac:spMkLst>
        </pc:spChg>
      </pc:sldChg>
      <pc:sldChg chg="addSp delSp modSp add del mod ord modNotes">
        <pc:chgData name="Ragnhild Halvorsrud" userId="917ea340-fd63-490f-a7db-68428d24cf32" providerId="ADAL" clId="{9B6050A4-F178-4018-9F62-4FCCA28DA093}" dt="2021-03-26T14:53:52.141" v="40543" actId="478"/>
        <pc:sldMkLst>
          <pc:docMk/>
          <pc:sldMk cId="1043206022" sldId="511"/>
        </pc:sldMkLst>
        <pc:spChg chg="mod">
          <ac:chgData name="Ragnhild Halvorsrud" userId="917ea340-fd63-490f-a7db-68428d24cf32" providerId="ADAL" clId="{9B6050A4-F178-4018-9F62-4FCCA28DA093}" dt="2021-03-25T13:12:42.335" v="37872" actId="790"/>
          <ac:spMkLst>
            <pc:docMk/>
            <pc:sldMk cId="1043206022" sldId="511"/>
            <ac:spMk id="2" creationId="{00000000-0000-0000-0000-000000000000}"/>
          </ac:spMkLst>
        </pc:spChg>
        <pc:spChg chg="mod">
          <ac:chgData name="Ragnhild Halvorsrud" userId="917ea340-fd63-490f-a7db-68428d24cf32" providerId="ADAL" clId="{9B6050A4-F178-4018-9F62-4FCCA28DA093}" dt="2021-03-25T13:12:42.344" v="37874" actId="790"/>
          <ac:spMkLst>
            <pc:docMk/>
            <pc:sldMk cId="1043206022" sldId="511"/>
            <ac:spMk id="3" creationId="{00000000-0000-0000-0000-000000000000}"/>
          </ac:spMkLst>
        </pc:spChg>
        <pc:spChg chg="mod">
          <ac:chgData name="Ragnhild Halvorsrud" userId="917ea340-fd63-490f-a7db-68428d24cf32" providerId="ADAL" clId="{9B6050A4-F178-4018-9F62-4FCCA28DA093}" dt="2021-03-25T13:12:42.343" v="37873" actId="790"/>
          <ac:spMkLst>
            <pc:docMk/>
            <pc:sldMk cId="1043206022" sldId="511"/>
            <ac:spMk id="5" creationId="{00000000-0000-0000-0000-000000000000}"/>
          </ac:spMkLst>
        </pc:spChg>
        <pc:spChg chg="add del mod ord">
          <ac:chgData name="Ragnhild Halvorsrud" userId="917ea340-fd63-490f-a7db-68428d24cf32" providerId="ADAL" clId="{9B6050A4-F178-4018-9F62-4FCCA28DA093}" dt="2021-03-19T17:01:47.985" v="28017" actId="478"/>
          <ac:spMkLst>
            <pc:docMk/>
            <pc:sldMk cId="1043206022" sldId="511"/>
            <ac:spMk id="7" creationId="{12E4307E-FCAF-4038-B607-604BE17E4474}"/>
          </ac:spMkLst>
        </pc:spChg>
        <pc:spChg chg="add del mod">
          <ac:chgData name="Ragnhild Halvorsrud" userId="917ea340-fd63-490f-a7db-68428d24cf32" providerId="ADAL" clId="{9B6050A4-F178-4018-9F62-4FCCA28DA093}" dt="2021-03-19T08:04:16.943" v="20167" actId="478"/>
          <ac:spMkLst>
            <pc:docMk/>
            <pc:sldMk cId="1043206022" sldId="511"/>
            <ac:spMk id="8" creationId="{0D9FCA07-7288-4120-B9A0-D63DFFD8B1EE}"/>
          </ac:spMkLst>
        </pc:spChg>
        <pc:spChg chg="add mod">
          <ac:chgData name="Ragnhild Halvorsrud" userId="917ea340-fd63-490f-a7db-68428d24cf32" providerId="ADAL" clId="{9B6050A4-F178-4018-9F62-4FCCA28DA093}" dt="2021-03-25T13:12:42.345" v="37875" actId="790"/>
          <ac:spMkLst>
            <pc:docMk/>
            <pc:sldMk cId="1043206022" sldId="511"/>
            <ac:spMk id="9" creationId="{8F6E7F87-D485-45E3-91A5-E6C906A2167A}"/>
          </ac:spMkLst>
        </pc:spChg>
        <pc:spChg chg="add del mod">
          <ac:chgData name="Ragnhild Halvorsrud" userId="917ea340-fd63-490f-a7db-68428d24cf32" providerId="ADAL" clId="{9B6050A4-F178-4018-9F62-4FCCA28DA093}" dt="2021-03-23T16:16:32.562" v="34353" actId="478"/>
          <ac:spMkLst>
            <pc:docMk/>
            <pc:sldMk cId="1043206022" sldId="511"/>
            <ac:spMk id="12" creationId="{C6ECB3F4-79EB-40D1-A2BB-71A88A63F0E8}"/>
          </ac:spMkLst>
        </pc:spChg>
        <pc:spChg chg="add mod">
          <ac:chgData name="Ragnhild Halvorsrud" userId="917ea340-fd63-490f-a7db-68428d24cf32" providerId="ADAL" clId="{9B6050A4-F178-4018-9F62-4FCCA28DA093}" dt="2021-03-25T13:12:42.346" v="37876" actId="790"/>
          <ac:spMkLst>
            <pc:docMk/>
            <pc:sldMk cId="1043206022" sldId="511"/>
            <ac:spMk id="14" creationId="{67A7D27C-B01A-4177-A15F-B3637F6CAD9B}"/>
          </ac:spMkLst>
        </pc:spChg>
        <pc:spChg chg="add del mod">
          <ac:chgData name="Ragnhild Halvorsrud" userId="917ea340-fd63-490f-a7db-68428d24cf32" providerId="ADAL" clId="{9B6050A4-F178-4018-9F62-4FCCA28DA093}" dt="2021-03-26T14:53:52.141" v="40543" actId="478"/>
          <ac:spMkLst>
            <pc:docMk/>
            <pc:sldMk cId="1043206022" sldId="511"/>
            <ac:spMk id="15" creationId="{B5329043-3B17-407D-B258-E5C34A651CE4}"/>
          </ac:spMkLst>
        </pc:spChg>
        <pc:spChg chg="add mod">
          <ac:chgData name="Ragnhild Halvorsrud" userId="917ea340-fd63-490f-a7db-68428d24cf32" providerId="ADAL" clId="{9B6050A4-F178-4018-9F62-4FCCA28DA093}" dt="2021-03-25T13:12:42.347" v="37877" actId="790"/>
          <ac:spMkLst>
            <pc:docMk/>
            <pc:sldMk cId="1043206022" sldId="511"/>
            <ac:spMk id="17" creationId="{C98665CC-8320-451B-B568-9D3034174E00}"/>
          </ac:spMkLst>
        </pc:spChg>
        <pc:spChg chg="add mod">
          <ac:chgData name="Ragnhild Halvorsrud" userId="917ea340-fd63-490f-a7db-68428d24cf32" providerId="ADAL" clId="{9B6050A4-F178-4018-9F62-4FCCA28DA093}" dt="2021-03-26T14:53:47.695" v="40542"/>
          <ac:spMkLst>
            <pc:docMk/>
            <pc:sldMk cId="1043206022" sldId="511"/>
            <ac:spMk id="20" creationId="{88FE1B29-26EA-4E34-95B2-4A803270573E}"/>
          </ac:spMkLst>
        </pc:spChg>
        <pc:picChg chg="del mod">
          <ac:chgData name="Ragnhild Halvorsrud" userId="917ea340-fd63-490f-a7db-68428d24cf32" providerId="ADAL" clId="{9B6050A4-F178-4018-9F62-4FCCA28DA093}" dt="2021-03-19T08:04:09.377" v="20166" actId="478"/>
          <ac:picMkLst>
            <pc:docMk/>
            <pc:sldMk cId="1043206022" sldId="511"/>
            <ac:picMk id="4" creationId="{00000000-0000-0000-0000-000000000000}"/>
          </ac:picMkLst>
        </pc:picChg>
        <pc:picChg chg="mod modCrop">
          <ac:chgData name="Ragnhild Halvorsrud" userId="917ea340-fd63-490f-a7db-68428d24cf32" providerId="ADAL" clId="{9B6050A4-F178-4018-9F62-4FCCA28DA093}" dt="2021-03-23T16:34:23.576" v="34792" actId="1037"/>
          <ac:picMkLst>
            <pc:docMk/>
            <pc:sldMk cId="1043206022" sldId="511"/>
            <ac:picMk id="6" creationId="{1FEA97A2-0850-4972-A753-CB40A8BDCBC5}"/>
          </ac:picMkLst>
        </pc:picChg>
        <pc:picChg chg="add del mod">
          <ac:chgData name="Ragnhild Halvorsrud" userId="917ea340-fd63-490f-a7db-68428d24cf32" providerId="ADAL" clId="{9B6050A4-F178-4018-9F62-4FCCA28DA093}" dt="2021-03-19T14:46:12.518" v="26500" actId="478"/>
          <ac:picMkLst>
            <pc:docMk/>
            <pc:sldMk cId="1043206022" sldId="511"/>
            <ac:picMk id="10" creationId="{F5C1A8CF-831A-4739-B8D1-33C8C986AEB3}"/>
          </ac:picMkLst>
        </pc:picChg>
        <pc:picChg chg="add del mod">
          <ac:chgData name="Ragnhild Halvorsrud" userId="917ea340-fd63-490f-a7db-68428d24cf32" providerId="ADAL" clId="{9B6050A4-F178-4018-9F62-4FCCA28DA093}" dt="2021-03-21T15:54:57.352" v="33408" actId="478"/>
          <ac:picMkLst>
            <pc:docMk/>
            <pc:sldMk cId="1043206022" sldId="511"/>
            <ac:picMk id="11" creationId="{8A8C5755-B497-4F6D-8852-7CE659233515}"/>
          </ac:picMkLst>
        </pc:picChg>
        <pc:picChg chg="add mod">
          <ac:chgData name="Ragnhild Halvorsrud" userId="917ea340-fd63-490f-a7db-68428d24cf32" providerId="ADAL" clId="{9B6050A4-F178-4018-9F62-4FCCA28DA093}" dt="2021-03-23T16:34:14.538" v="34776" actId="1038"/>
          <ac:picMkLst>
            <pc:docMk/>
            <pc:sldMk cId="1043206022" sldId="511"/>
            <ac:picMk id="13" creationId="{BF5AEBCE-7B11-4E56-8FE1-56670F1B74D1}"/>
          </ac:picMkLst>
        </pc:picChg>
        <pc:picChg chg="add del mod">
          <ac:chgData name="Ragnhild Halvorsrud" userId="917ea340-fd63-490f-a7db-68428d24cf32" providerId="ADAL" clId="{9B6050A4-F178-4018-9F62-4FCCA28DA093}" dt="2021-03-20T17:39:45.673" v="29389" actId="478"/>
          <ac:picMkLst>
            <pc:docMk/>
            <pc:sldMk cId="1043206022" sldId="511"/>
            <ac:picMk id="15" creationId="{5A0D1BA3-C263-48CB-9DA3-8CDB76AD7626}"/>
          </ac:picMkLst>
        </pc:picChg>
        <pc:picChg chg="add mod">
          <ac:chgData name="Ragnhild Halvorsrud" userId="917ea340-fd63-490f-a7db-68428d24cf32" providerId="ADAL" clId="{9B6050A4-F178-4018-9F62-4FCCA28DA093}" dt="2021-03-23T16:34:14.538" v="34776" actId="1038"/>
          <ac:picMkLst>
            <pc:docMk/>
            <pc:sldMk cId="1043206022" sldId="511"/>
            <ac:picMk id="16" creationId="{DE9080CD-C739-4129-93B0-8D0B196328C7}"/>
          </ac:picMkLst>
        </pc:picChg>
        <pc:picChg chg="add mod">
          <ac:chgData name="Ragnhild Halvorsrud" userId="917ea340-fd63-490f-a7db-68428d24cf32" providerId="ADAL" clId="{9B6050A4-F178-4018-9F62-4FCCA28DA093}" dt="2021-03-20T17:46:34.036" v="29516" actId="1076"/>
          <ac:picMkLst>
            <pc:docMk/>
            <pc:sldMk cId="1043206022" sldId="511"/>
            <ac:picMk id="18" creationId="{517F4DEE-3F03-4A0F-A62B-AA1604066F58}"/>
          </ac:picMkLst>
        </pc:picChg>
        <pc:picChg chg="add mod">
          <ac:chgData name="Ragnhild Halvorsrud" userId="917ea340-fd63-490f-a7db-68428d24cf32" providerId="ADAL" clId="{9B6050A4-F178-4018-9F62-4FCCA28DA093}" dt="2021-03-21T15:54:58.873" v="33409" actId="1076"/>
          <ac:picMkLst>
            <pc:docMk/>
            <pc:sldMk cId="1043206022" sldId="511"/>
            <ac:picMk id="19" creationId="{AD33B39C-69DE-40FD-9234-9D7F545C01EF}"/>
          </ac:picMkLst>
        </pc:picChg>
      </pc:sldChg>
      <pc:sldChg chg="addSp delSp modSp mod modNotes">
        <pc:chgData name="Ragnhild Halvorsrud" userId="917ea340-fd63-490f-a7db-68428d24cf32" providerId="ADAL" clId="{9B6050A4-F178-4018-9F62-4FCCA28DA093}" dt="2021-03-26T14:05:44.128" v="39619"/>
        <pc:sldMkLst>
          <pc:docMk/>
          <pc:sldMk cId="930194854" sldId="512"/>
        </pc:sldMkLst>
        <pc:spChg chg="mod">
          <ac:chgData name="Ragnhild Halvorsrud" userId="917ea340-fd63-490f-a7db-68428d24cf32" providerId="ADAL" clId="{9B6050A4-F178-4018-9F62-4FCCA28DA093}" dt="2021-03-25T13:12:42.363" v="37894" actId="790"/>
          <ac:spMkLst>
            <pc:docMk/>
            <pc:sldMk cId="930194854" sldId="512"/>
            <ac:spMk id="2" creationId="{00000000-0000-0000-0000-000000000000}"/>
          </ac:spMkLst>
        </pc:spChg>
        <pc:spChg chg="mod">
          <ac:chgData name="Ragnhild Halvorsrud" userId="917ea340-fd63-490f-a7db-68428d24cf32" providerId="ADAL" clId="{9B6050A4-F178-4018-9F62-4FCCA28DA093}" dt="2021-03-26T14:05:44.128" v="39619"/>
          <ac:spMkLst>
            <pc:docMk/>
            <pc:sldMk cId="930194854" sldId="512"/>
            <ac:spMk id="3" creationId="{00000000-0000-0000-0000-000000000000}"/>
          </ac:spMkLst>
        </pc:spChg>
        <pc:spChg chg="mod">
          <ac:chgData name="Ragnhild Halvorsrud" userId="917ea340-fd63-490f-a7db-68428d24cf32" providerId="ADAL" clId="{9B6050A4-F178-4018-9F62-4FCCA28DA093}" dt="2021-03-25T13:12:42.367" v="37896" actId="790"/>
          <ac:spMkLst>
            <pc:docMk/>
            <pc:sldMk cId="930194854" sldId="512"/>
            <ac:spMk id="4" creationId="{00000000-0000-0000-0000-000000000000}"/>
          </ac:spMkLst>
        </pc:spChg>
        <pc:spChg chg="del mod">
          <ac:chgData name="Ragnhild Halvorsrud" userId="917ea340-fd63-490f-a7db-68428d24cf32" providerId="ADAL" clId="{9B6050A4-F178-4018-9F62-4FCCA28DA093}" dt="2021-03-19T15:19:11.117" v="27769" actId="478"/>
          <ac:spMkLst>
            <pc:docMk/>
            <pc:sldMk cId="930194854" sldId="512"/>
            <ac:spMk id="5" creationId="{00000000-0000-0000-0000-000000000000}"/>
          </ac:spMkLst>
        </pc:spChg>
        <pc:spChg chg="add del mod">
          <ac:chgData name="Ragnhild Halvorsrud" userId="917ea340-fd63-490f-a7db-68428d24cf32" providerId="ADAL" clId="{9B6050A4-F178-4018-9F62-4FCCA28DA093}" dt="2021-03-25T13:12:42.368" v="37897" actId="790"/>
          <ac:spMkLst>
            <pc:docMk/>
            <pc:sldMk cId="930194854" sldId="512"/>
            <ac:spMk id="8" creationId="{24EC9346-C460-4407-9E5B-ACD55DDDF709}"/>
          </ac:spMkLst>
        </pc:spChg>
        <pc:spChg chg="add mod">
          <ac:chgData name="Ragnhild Halvorsrud" userId="917ea340-fd63-490f-a7db-68428d24cf32" providerId="ADAL" clId="{9B6050A4-F178-4018-9F62-4FCCA28DA093}" dt="2021-03-25T13:49:02.347" v="38707" actId="164"/>
          <ac:spMkLst>
            <pc:docMk/>
            <pc:sldMk cId="930194854" sldId="512"/>
            <ac:spMk id="10" creationId="{0D0CF682-6377-4D33-97FB-053833B208CD}"/>
          </ac:spMkLst>
        </pc:spChg>
        <pc:spChg chg="add mod">
          <ac:chgData name="Ragnhild Halvorsrud" userId="917ea340-fd63-490f-a7db-68428d24cf32" providerId="ADAL" clId="{9B6050A4-F178-4018-9F62-4FCCA28DA093}" dt="2021-03-25T13:49:02.347" v="38707" actId="164"/>
          <ac:spMkLst>
            <pc:docMk/>
            <pc:sldMk cId="930194854" sldId="512"/>
            <ac:spMk id="11" creationId="{F9BA4B19-D44D-40A6-94A2-75945B79F040}"/>
          </ac:spMkLst>
        </pc:spChg>
        <pc:spChg chg="del mod">
          <ac:chgData name="Ragnhild Halvorsrud" userId="917ea340-fd63-490f-a7db-68428d24cf32" providerId="ADAL" clId="{9B6050A4-F178-4018-9F62-4FCCA28DA093}" dt="2021-03-18T12:17:15.320" v="19140" actId="478"/>
          <ac:spMkLst>
            <pc:docMk/>
            <pc:sldMk cId="930194854" sldId="512"/>
            <ac:spMk id="12" creationId="{19122D59-0A66-443E-ACB2-DD07B585036C}"/>
          </ac:spMkLst>
        </pc:spChg>
        <pc:spChg chg="add mod">
          <ac:chgData name="Ragnhild Halvorsrud" userId="917ea340-fd63-490f-a7db-68428d24cf32" providerId="ADAL" clId="{9B6050A4-F178-4018-9F62-4FCCA28DA093}" dt="2021-03-25T13:49:02.347" v="38707" actId="164"/>
          <ac:spMkLst>
            <pc:docMk/>
            <pc:sldMk cId="930194854" sldId="512"/>
            <ac:spMk id="12" creationId="{F2155D82-05BD-477D-B288-82850702667B}"/>
          </ac:spMkLst>
        </pc:spChg>
        <pc:spChg chg="add mod">
          <ac:chgData name="Ragnhild Halvorsrud" userId="917ea340-fd63-490f-a7db-68428d24cf32" providerId="ADAL" clId="{9B6050A4-F178-4018-9F62-4FCCA28DA093}" dt="2021-03-25T13:49:02.347" v="38707" actId="164"/>
          <ac:spMkLst>
            <pc:docMk/>
            <pc:sldMk cId="930194854" sldId="512"/>
            <ac:spMk id="13" creationId="{1C1FC829-2EE8-4672-A95D-9202026F925E}"/>
          </ac:spMkLst>
        </pc:spChg>
        <pc:spChg chg="del mod">
          <ac:chgData name="Ragnhild Halvorsrud" userId="917ea340-fd63-490f-a7db-68428d24cf32" providerId="ADAL" clId="{9B6050A4-F178-4018-9F62-4FCCA28DA093}" dt="2021-03-18T12:17:15.320" v="19140" actId="478"/>
          <ac:spMkLst>
            <pc:docMk/>
            <pc:sldMk cId="930194854" sldId="512"/>
            <ac:spMk id="13" creationId="{80CC46F9-C788-4D42-AF85-2805C9830DF1}"/>
          </ac:spMkLst>
        </pc:spChg>
        <pc:spChg chg="del mod">
          <ac:chgData name="Ragnhild Halvorsrud" userId="917ea340-fd63-490f-a7db-68428d24cf32" providerId="ADAL" clId="{9B6050A4-F178-4018-9F62-4FCCA28DA093}" dt="2021-03-18T12:17:15.320" v="19140" actId="478"/>
          <ac:spMkLst>
            <pc:docMk/>
            <pc:sldMk cId="930194854" sldId="512"/>
            <ac:spMk id="14" creationId="{A19AB845-6C33-4EF7-827D-7E7D92D5BCDD}"/>
          </ac:spMkLst>
        </pc:spChg>
        <pc:spChg chg="del mod">
          <ac:chgData name="Ragnhild Halvorsrud" userId="917ea340-fd63-490f-a7db-68428d24cf32" providerId="ADAL" clId="{9B6050A4-F178-4018-9F62-4FCCA28DA093}" dt="2021-03-18T12:17:15.320" v="19140" actId="478"/>
          <ac:spMkLst>
            <pc:docMk/>
            <pc:sldMk cId="930194854" sldId="512"/>
            <ac:spMk id="15" creationId="{88442914-0552-4DBE-9D52-00FF8303F828}"/>
          </ac:spMkLst>
        </pc:spChg>
        <pc:spChg chg="del mod">
          <ac:chgData name="Ragnhild Halvorsrud" userId="917ea340-fd63-490f-a7db-68428d24cf32" providerId="ADAL" clId="{9B6050A4-F178-4018-9F62-4FCCA28DA093}" dt="2021-03-18T12:17:15.320" v="19140" actId="478"/>
          <ac:spMkLst>
            <pc:docMk/>
            <pc:sldMk cId="930194854" sldId="512"/>
            <ac:spMk id="17" creationId="{EBFF93D9-AB84-4935-B53A-2111E5914C02}"/>
          </ac:spMkLst>
        </pc:spChg>
        <pc:grpChg chg="add mod">
          <ac:chgData name="Ragnhild Halvorsrud" userId="917ea340-fd63-490f-a7db-68428d24cf32" providerId="ADAL" clId="{9B6050A4-F178-4018-9F62-4FCCA28DA093}" dt="2021-03-25T13:49:02.347" v="38707" actId="164"/>
          <ac:grpSpMkLst>
            <pc:docMk/>
            <pc:sldMk cId="930194854" sldId="512"/>
            <ac:grpSpMk id="5" creationId="{E6612E6C-78A0-4623-ACFF-02B91883EA81}"/>
          </ac:grpSpMkLst>
        </pc:grpChg>
        <pc:picChg chg="add mod">
          <ac:chgData name="Ragnhild Halvorsrud" userId="917ea340-fd63-490f-a7db-68428d24cf32" providerId="ADAL" clId="{9B6050A4-F178-4018-9F62-4FCCA28DA093}" dt="2021-03-18T12:17:37.992" v="19146" actId="1076"/>
          <ac:picMkLst>
            <pc:docMk/>
            <pc:sldMk cId="930194854" sldId="512"/>
            <ac:picMk id="6" creationId="{D16DEF1B-D15C-45F8-82A2-BC06D8281CA1}"/>
          </ac:picMkLst>
        </pc:picChg>
        <pc:picChg chg="del">
          <ac:chgData name="Ragnhild Halvorsrud" userId="917ea340-fd63-490f-a7db-68428d24cf32" providerId="ADAL" clId="{9B6050A4-F178-4018-9F62-4FCCA28DA093}" dt="2021-03-18T12:17:15.320" v="19140" actId="478"/>
          <ac:picMkLst>
            <pc:docMk/>
            <pc:sldMk cId="930194854" sldId="512"/>
            <ac:picMk id="7" creationId="{ACE786FE-9178-4E83-94BB-EE126B937061}"/>
          </ac:picMkLst>
        </pc:picChg>
        <pc:picChg chg="del">
          <ac:chgData name="Ragnhild Halvorsrud" userId="917ea340-fd63-490f-a7db-68428d24cf32" providerId="ADAL" clId="{9B6050A4-F178-4018-9F62-4FCCA28DA093}" dt="2021-03-18T12:17:15.320" v="19140" actId="478"/>
          <ac:picMkLst>
            <pc:docMk/>
            <pc:sldMk cId="930194854" sldId="512"/>
            <ac:picMk id="8" creationId="{F0D570AC-B25B-4970-B413-7E7D1113B218}"/>
          </ac:picMkLst>
        </pc:picChg>
        <pc:picChg chg="del">
          <ac:chgData name="Ragnhild Halvorsrud" userId="917ea340-fd63-490f-a7db-68428d24cf32" providerId="ADAL" clId="{9B6050A4-F178-4018-9F62-4FCCA28DA093}" dt="2021-03-18T12:17:15.320" v="19140" actId="478"/>
          <ac:picMkLst>
            <pc:docMk/>
            <pc:sldMk cId="930194854" sldId="512"/>
            <ac:picMk id="9" creationId="{2DAB1D01-1237-4E84-86DD-5DD4739E943C}"/>
          </ac:picMkLst>
        </pc:picChg>
        <pc:picChg chg="add mod">
          <ac:chgData name="Ragnhild Halvorsrud" userId="917ea340-fd63-490f-a7db-68428d24cf32" providerId="ADAL" clId="{9B6050A4-F178-4018-9F62-4FCCA28DA093}" dt="2021-03-20T17:49:47.848" v="29629" actId="1076"/>
          <ac:picMkLst>
            <pc:docMk/>
            <pc:sldMk cId="930194854" sldId="512"/>
            <ac:picMk id="9" creationId="{832C5B97-555F-43A6-8D3B-650680A44B8E}"/>
          </ac:picMkLst>
        </pc:picChg>
        <pc:picChg chg="del">
          <ac:chgData name="Ragnhild Halvorsrud" userId="917ea340-fd63-490f-a7db-68428d24cf32" providerId="ADAL" clId="{9B6050A4-F178-4018-9F62-4FCCA28DA093}" dt="2021-03-18T12:17:15.320" v="19140" actId="478"/>
          <ac:picMkLst>
            <pc:docMk/>
            <pc:sldMk cId="930194854" sldId="512"/>
            <ac:picMk id="10" creationId="{F8BF37A9-CCC2-4842-B8AF-FED0EF87CD3E}"/>
          </ac:picMkLst>
        </pc:picChg>
        <pc:picChg chg="del">
          <ac:chgData name="Ragnhild Halvorsrud" userId="917ea340-fd63-490f-a7db-68428d24cf32" providerId="ADAL" clId="{9B6050A4-F178-4018-9F62-4FCCA28DA093}" dt="2021-03-18T12:17:15.320" v="19140" actId="478"/>
          <ac:picMkLst>
            <pc:docMk/>
            <pc:sldMk cId="930194854" sldId="512"/>
            <ac:picMk id="11" creationId="{1A0365D2-42BE-460E-A006-E9F159C3F4E5}"/>
          </ac:picMkLst>
        </pc:picChg>
      </pc:sldChg>
      <pc:sldChg chg="addSp modSp mod modNotes">
        <pc:chgData name="Ragnhild Halvorsrud" userId="917ea340-fd63-490f-a7db-68428d24cf32" providerId="ADAL" clId="{9B6050A4-F178-4018-9F62-4FCCA28DA093}" dt="2021-03-25T13:49:09.505" v="38709" actId="164"/>
        <pc:sldMkLst>
          <pc:docMk/>
          <pc:sldMk cId="2322008763" sldId="513"/>
        </pc:sldMkLst>
        <pc:spChg chg="mod">
          <ac:chgData name="Ragnhild Halvorsrud" userId="917ea340-fd63-490f-a7db-68428d24cf32" providerId="ADAL" clId="{9B6050A4-F178-4018-9F62-4FCCA28DA093}" dt="2021-03-25T13:12:42.382" v="37907" actId="790"/>
          <ac:spMkLst>
            <pc:docMk/>
            <pc:sldMk cId="2322008763" sldId="513"/>
            <ac:spMk id="2" creationId="{00000000-0000-0000-0000-000000000000}"/>
          </ac:spMkLst>
        </pc:spChg>
        <pc:spChg chg="mod">
          <ac:chgData name="Ragnhild Halvorsrud" userId="917ea340-fd63-490f-a7db-68428d24cf32" providerId="ADAL" clId="{9B6050A4-F178-4018-9F62-4FCCA28DA093}" dt="2021-03-25T13:12:42.388" v="37908" actId="790"/>
          <ac:spMkLst>
            <pc:docMk/>
            <pc:sldMk cId="2322008763" sldId="513"/>
            <ac:spMk id="3" creationId="{00000000-0000-0000-0000-000000000000}"/>
          </ac:spMkLst>
        </pc:spChg>
        <pc:spChg chg="mod">
          <ac:chgData name="Ragnhild Halvorsrud" userId="917ea340-fd63-490f-a7db-68428d24cf32" providerId="ADAL" clId="{9B6050A4-F178-4018-9F62-4FCCA28DA093}" dt="2021-03-25T13:12:42.389" v="37909" actId="790"/>
          <ac:spMkLst>
            <pc:docMk/>
            <pc:sldMk cId="2322008763" sldId="513"/>
            <ac:spMk id="4" creationId="{00000000-0000-0000-0000-000000000000}"/>
          </ac:spMkLst>
        </pc:spChg>
        <pc:spChg chg="add mod">
          <ac:chgData name="Ragnhild Halvorsrud" userId="917ea340-fd63-490f-a7db-68428d24cf32" providerId="ADAL" clId="{9B6050A4-F178-4018-9F62-4FCCA28DA093}" dt="2021-03-25T13:49:09.505" v="38709" actId="164"/>
          <ac:spMkLst>
            <pc:docMk/>
            <pc:sldMk cId="2322008763" sldId="513"/>
            <ac:spMk id="5" creationId="{211979E6-41D6-467E-AEA4-7A3AADA9E6F6}"/>
          </ac:spMkLst>
        </pc:spChg>
        <pc:spChg chg="add mod">
          <ac:chgData name="Ragnhild Halvorsrud" userId="917ea340-fd63-490f-a7db-68428d24cf32" providerId="ADAL" clId="{9B6050A4-F178-4018-9F62-4FCCA28DA093}" dt="2021-03-25T13:49:09.505" v="38709" actId="164"/>
          <ac:spMkLst>
            <pc:docMk/>
            <pc:sldMk cId="2322008763" sldId="513"/>
            <ac:spMk id="6" creationId="{58BE0250-3859-44DE-B3D6-DFF8AF266F87}"/>
          </ac:spMkLst>
        </pc:spChg>
        <pc:spChg chg="add mod">
          <ac:chgData name="Ragnhild Halvorsrud" userId="917ea340-fd63-490f-a7db-68428d24cf32" providerId="ADAL" clId="{9B6050A4-F178-4018-9F62-4FCCA28DA093}" dt="2021-03-25T13:49:09.505" v="38709" actId="164"/>
          <ac:spMkLst>
            <pc:docMk/>
            <pc:sldMk cId="2322008763" sldId="513"/>
            <ac:spMk id="7" creationId="{8CA6A4BC-81EC-48A0-9C6B-37B9BF9DE351}"/>
          </ac:spMkLst>
        </pc:spChg>
        <pc:spChg chg="add mod">
          <ac:chgData name="Ragnhild Halvorsrud" userId="917ea340-fd63-490f-a7db-68428d24cf32" providerId="ADAL" clId="{9B6050A4-F178-4018-9F62-4FCCA28DA093}" dt="2021-03-25T13:49:09.505" v="38709" actId="164"/>
          <ac:spMkLst>
            <pc:docMk/>
            <pc:sldMk cId="2322008763" sldId="513"/>
            <ac:spMk id="8" creationId="{44E51E1E-CB5E-45C1-AB33-875BDD667DD2}"/>
          </ac:spMkLst>
        </pc:spChg>
        <pc:grpChg chg="add mod">
          <ac:chgData name="Ragnhild Halvorsrud" userId="917ea340-fd63-490f-a7db-68428d24cf32" providerId="ADAL" clId="{9B6050A4-F178-4018-9F62-4FCCA28DA093}" dt="2021-03-25T13:49:09.505" v="38709" actId="164"/>
          <ac:grpSpMkLst>
            <pc:docMk/>
            <pc:sldMk cId="2322008763" sldId="513"/>
            <ac:grpSpMk id="9" creationId="{BD87C661-F031-485E-9059-E290972539FD}"/>
          </ac:grpSpMkLst>
        </pc:grpChg>
      </pc:sldChg>
      <pc:sldChg chg="addSp delSp modSp mod chgLayout modNotes">
        <pc:chgData name="Ragnhild Halvorsrud" userId="917ea340-fd63-490f-a7db-68428d24cf32" providerId="ADAL" clId="{9B6050A4-F178-4018-9F62-4FCCA28DA093}" dt="2021-03-26T14:38:33.237" v="40458" actId="20577"/>
        <pc:sldMkLst>
          <pc:docMk/>
          <pc:sldMk cId="1604233325" sldId="516"/>
        </pc:sldMkLst>
        <pc:spChg chg="mod ord">
          <ac:chgData name="Ragnhild Halvorsrud" userId="917ea340-fd63-490f-a7db-68428d24cf32" providerId="ADAL" clId="{9B6050A4-F178-4018-9F62-4FCCA28DA093}" dt="2021-03-25T13:12:42.408" v="37924" actId="790"/>
          <ac:spMkLst>
            <pc:docMk/>
            <pc:sldMk cId="1604233325" sldId="516"/>
            <ac:spMk id="2" creationId="{52456730-9CCD-4717-BE03-D62C6887A2F1}"/>
          </ac:spMkLst>
        </pc:spChg>
        <pc:spChg chg="mod ord">
          <ac:chgData name="Ragnhild Halvorsrud" userId="917ea340-fd63-490f-a7db-68428d24cf32" providerId="ADAL" clId="{9B6050A4-F178-4018-9F62-4FCCA28DA093}" dt="2021-03-26T14:38:33.237" v="40458" actId="20577"/>
          <ac:spMkLst>
            <pc:docMk/>
            <pc:sldMk cId="1604233325" sldId="516"/>
            <ac:spMk id="3" creationId="{BB7EEA35-A974-41C3-B310-23E12C424753}"/>
          </ac:spMkLst>
        </pc:spChg>
        <pc:spChg chg="add del mod">
          <ac:chgData name="Ragnhild Halvorsrud" userId="917ea340-fd63-490f-a7db-68428d24cf32" providerId="ADAL" clId="{9B6050A4-F178-4018-9F62-4FCCA28DA093}" dt="2021-03-20T18:00:52.819" v="29939" actId="6264"/>
          <ac:spMkLst>
            <pc:docMk/>
            <pc:sldMk cId="1604233325" sldId="516"/>
            <ac:spMk id="4" creationId="{050E1D82-A7EC-4ABA-ADD8-F671C9C0EA92}"/>
          </ac:spMkLst>
        </pc:spChg>
        <pc:spChg chg="add del mod">
          <ac:chgData name="Ragnhild Halvorsrud" userId="917ea340-fd63-490f-a7db-68428d24cf32" providerId="ADAL" clId="{9B6050A4-F178-4018-9F62-4FCCA28DA093}" dt="2021-03-20T18:00:52.819" v="29939" actId="6264"/>
          <ac:spMkLst>
            <pc:docMk/>
            <pc:sldMk cId="1604233325" sldId="516"/>
            <ac:spMk id="5" creationId="{541B8A88-92F0-4D2C-AD14-BA525A2B6FBB}"/>
          </ac:spMkLst>
        </pc:spChg>
        <pc:spChg chg="add del mod">
          <ac:chgData name="Ragnhild Halvorsrud" userId="917ea340-fd63-490f-a7db-68428d24cf32" providerId="ADAL" clId="{9B6050A4-F178-4018-9F62-4FCCA28DA093}" dt="2021-03-20T18:02:44.887" v="29962" actId="6264"/>
          <ac:spMkLst>
            <pc:docMk/>
            <pc:sldMk cId="1604233325" sldId="516"/>
            <ac:spMk id="6" creationId="{8DD71CB5-E6AD-49E6-A36F-585C4ADCE71E}"/>
          </ac:spMkLst>
        </pc:spChg>
        <pc:spChg chg="add del mod">
          <ac:chgData name="Ragnhild Halvorsrud" userId="917ea340-fd63-490f-a7db-68428d24cf32" providerId="ADAL" clId="{9B6050A4-F178-4018-9F62-4FCCA28DA093}" dt="2021-03-20T18:02:44.887" v="29962" actId="6264"/>
          <ac:spMkLst>
            <pc:docMk/>
            <pc:sldMk cId="1604233325" sldId="516"/>
            <ac:spMk id="7" creationId="{4C7390A9-90B8-49D3-8B15-7A305DCD9FD3}"/>
          </ac:spMkLst>
        </pc:spChg>
        <pc:spChg chg="add del mod">
          <ac:chgData name="Ragnhild Halvorsrud" userId="917ea340-fd63-490f-a7db-68428d24cf32" providerId="ADAL" clId="{9B6050A4-F178-4018-9F62-4FCCA28DA093}" dt="2021-03-21T16:05:58.238" v="33474" actId="478"/>
          <ac:spMkLst>
            <pc:docMk/>
            <pc:sldMk cId="1604233325" sldId="516"/>
            <ac:spMk id="9" creationId="{CC31C0C2-4750-4139-BA34-5DEC7CD49F03}"/>
          </ac:spMkLst>
        </pc:spChg>
      </pc:sldChg>
      <pc:sldChg chg="addSp delSp modSp mod modNotes">
        <pc:chgData name="Ragnhild Halvorsrud" userId="917ea340-fd63-490f-a7db-68428d24cf32" providerId="ADAL" clId="{9B6050A4-F178-4018-9F62-4FCCA28DA093}" dt="2021-03-25T14:07:57.289" v="38867" actId="1035"/>
        <pc:sldMkLst>
          <pc:docMk/>
          <pc:sldMk cId="3972162138" sldId="518"/>
        </pc:sldMkLst>
        <pc:spChg chg="mod">
          <ac:chgData name="Ragnhild Halvorsrud" userId="917ea340-fd63-490f-a7db-68428d24cf32" providerId="ADAL" clId="{9B6050A4-F178-4018-9F62-4FCCA28DA093}" dt="2021-03-25T13:12:42.909" v="38408" actId="790"/>
          <ac:spMkLst>
            <pc:docMk/>
            <pc:sldMk cId="3972162138" sldId="518"/>
            <ac:spMk id="2" creationId="{CEF0584D-E78C-408F-A464-AF661D7CD2F8}"/>
          </ac:spMkLst>
        </pc:spChg>
        <pc:spChg chg="mod">
          <ac:chgData name="Ragnhild Halvorsrud" userId="917ea340-fd63-490f-a7db-68428d24cf32" providerId="ADAL" clId="{9B6050A4-F178-4018-9F62-4FCCA28DA093}" dt="2021-03-25T13:12:42.910" v="38409" actId="790"/>
          <ac:spMkLst>
            <pc:docMk/>
            <pc:sldMk cId="3972162138" sldId="518"/>
            <ac:spMk id="4" creationId="{359912B9-4EB6-42C7-BF37-C605F081559D}"/>
          </ac:spMkLst>
        </pc:spChg>
        <pc:spChg chg="mod">
          <ac:chgData name="Ragnhild Halvorsrud" userId="917ea340-fd63-490f-a7db-68428d24cf32" providerId="ADAL" clId="{9B6050A4-F178-4018-9F62-4FCCA28DA093}" dt="2021-03-25T13:12:42.912" v="38410" actId="790"/>
          <ac:spMkLst>
            <pc:docMk/>
            <pc:sldMk cId="3972162138" sldId="518"/>
            <ac:spMk id="5" creationId="{1A6FA598-573A-4B84-B451-39426566E1B3}"/>
          </ac:spMkLst>
        </pc:spChg>
        <pc:spChg chg="mod">
          <ac:chgData name="Ragnhild Halvorsrud" userId="917ea340-fd63-490f-a7db-68428d24cf32" providerId="ADAL" clId="{9B6050A4-F178-4018-9F62-4FCCA28DA093}" dt="2021-03-25T13:12:42.914" v="38411" actId="790"/>
          <ac:spMkLst>
            <pc:docMk/>
            <pc:sldMk cId="3972162138" sldId="518"/>
            <ac:spMk id="6" creationId="{9CD91430-CFD3-4C86-81D9-D8343A7D7F47}"/>
          </ac:spMkLst>
        </pc:spChg>
        <pc:spChg chg="del mod">
          <ac:chgData name="Ragnhild Halvorsrud" userId="917ea340-fd63-490f-a7db-68428d24cf32" providerId="ADAL" clId="{9B6050A4-F178-4018-9F62-4FCCA28DA093}" dt="2021-03-18T12:50:33.026" v="20024" actId="478"/>
          <ac:spMkLst>
            <pc:docMk/>
            <pc:sldMk cId="3972162138" sldId="518"/>
            <ac:spMk id="9" creationId="{FABB1ED2-CF0A-44FA-8D79-905F8B3A0CE2}"/>
          </ac:spMkLst>
        </pc:spChg>
        <pc:spChg chg="add del mod">
          <ac:chgData name="Ragnhild Halvorsrud" userId="917ea340-fd63-490f-a7db-68428d24cf32" providerId="ADAL" clId="{9B6050A4-F178-4018-9F62-4FCCA28DA093}" dt="2021-03-18T12:47:34.289" v="19896" actId="478"/>
          <ac:spMkLst>
            <pc:docMk/>
            <pc:sldMk cId="3972162138" sldId="518"/>
            <ac:spMk id="10" creationId="{C38AEAFE-B42A-4848-8A39-CED51FEBF34A}"/>
          </ac:spMkLst>
        </pc:spChg>
        <pc:spChg chg="mod">
          <ac:chgData name="Ragnhild Halvorsrud" userId="917ea340-fd63-490f-a7db-68428d24cf32" providerId="ADAL" clId="{9B6050A4-F178-4018-9F62-4FCCA28DA093}" dt="2021-03-25T13:12:42.920" v="38414" actId="790"/>
          <ac:spMkLst>
            <pc:docMk/>
            <pc:sldMk cId="3972162138" sldId="518"/>
            <ac:spMk id="17" creationId="{0820EA35-7930-464A-8E1C-CAB4A347504C}"/>
          </ac:spMkLst>
        </pc:spChg>
        <pc:spChg chg="mod">
          <ac:chgData name="Ragnhild Halvorsrud" userId="917ea340-fd63-490f-a7db-68428d24cf32" providerId="ADAL" clId="{9B6050A4-F178-4018-9F62-4FCCA28DA093}" dt="2021-03-25T13:12:42.921" v="38415" actId="790"/>
          <ac:spMkLst>
            <pc:docMk/>
            <pc:sldMk cId="3972162138" sldId="518"/>
            <ac:spMk id="18" creationId="{B3798537-A924-4B2C-B962-7D37230CD15B}"/>
          </ac:spMkLst>
        </pc:spChg>
        <pc:spChg chg="mod">
          <ac:chgData name="Ragnhild Halvorsrud" userId="917ea340-fd63-490f-a7db-68428d24cf32" providerId="ADAL" clId="{9B6050A4-F178-4018-9F62-4FCCA28DA093}" dt="2021-03-25T13:12:42.922" v="38416" actId="790"/>
          <ac:spMkLst>
            <pc:docMk/>
            <pc:sldMk cId="3972162138" sldId="518"/>
            <ac:spMk id="19" creationId="{97F80061-DFFE-4E79-8EF8-13734BFA626A}"/>
          </ac:spMkLst>
        </pc:spChg>
        <pc:spChg chg="mod">
          <ac:chgData name="Ragnhild Halvorsrud" userId="917ea340-fd63-490f-a7db-68428d24cf32" providerId="ADAL" clId="{9B6050A4-F178-4018-9F62-4FCCA28DA093}" dt="2021-03-25T13:12:42.922" v="38417" actId="790"/>
          <ac:spMkLst>
            <pc:docMk/>
            <pc:sldMk cId="3972162138" sldId="518"/>
            <ac:spMk id="20" creationId="{A0A2D603-06A2-4BB5-9694-F7EC64A41574}"/>
          </ac:spMkLst>
        </pc:spChg>
        <pc:spChg chg="mod">
          <ac:chgData name="Ragnhild Halvorsrud" userId="917ea340-fd63-490f-a7db-68428d24cf32" providerId="ADAL" clId="{9B6050A4-F178-4018-9F62-4FCCA28DA093}" dt="2021-03-25T13:12:42.923" v="38418" actId="790"/>
          <ac:spMkLst>
            <pc:docMk/>
            <pc:sldMk cId="3972162138" sldId="518"/>
            <ac:spMk id="22" creationId="{7A372F86-957E-4CFE-AAC4-FE5528378E9A}"/>
          </ac:spMkLst>
        </pc:spChg>
        <pc:spChg chg="mod">
          <ac:chgData name="Ragnhild Halvorsrud" userId="917ea340-fd63-490f-a7db-68428d24cf32" providerId="ADAL" clId="{9B6050A4-F178-4018-9F62-4FCCA28DA093}" dt="2021-03-25T13:12:42.918" v="38412" actId="790"/>
          <ac:spMkLst>
            <pc:docMk/>
            <pc:sldMk cId="3972162138" sldId="518"/>
            <ac:spMk id="23" creationId="{5563A405-4E4C-44AF-BFF9-7D827B7A187A}"/>
          </ac:spMkLst>
        </pc:spChg>
        <pc:spChg chg="mod">
          <ac:chgData name="Ragnhild Halvorsrud" userId="917ea340-fd63-490f-a7db-68428d24cf32" providerId="ADAL" clId="{9B6050A4-F178-4018-9F62-4FCCA28DA093}" dt="2021-03-25T13:12:42.918" v="38413" actId="790"/>
          <ac:spMkLst>
            <pc:docMk/>
            <pc:sldMk cId="3972162138" sldId="518"/>
            <ac:spMk id="24" creationId="{AAAF8B99-0A0C-437F-8C28-375F21B066CC}"/>
          </ac:spMkLst>
        </pc:spChg>
        <pc:spChg chg="del mod">
          <ac:chgData name="Ragnhild Halvorsrud" userId="917ea340-fd63-490f-a7db-68428d24cf32" providerId="ADAL" clId="{9B6050A4-F178-4018-9F62-4FCCA28DA093}" dt="2021-03-19T12:25:23.668" v="23974" actId="478"/>
          <ac:spMkLst>
            <pc:docMk/>
            <pc:sldMk cId="3972162138" sldId="518"/>
            <ac:spMk id="25" creationId="{EDEA9200-F9E9-4752-8670-AB13C2EDB25E}"/>
          </ac:spMkLst>
        </pc:spChg>
        <pc:spChg chg="add del mod">
          <ac:chgData name="Ragnhild Halvorsrud" userId="917ea340-fd63-490f-a7db-68428d24cf32" providerId="ADAL" clId="{9B6050A4-F178-4018-9F62-4FCCA28DA093}" dt="2021-03-18T12:47:34.289" v="19896" actId="478"/>
          <ac:spMkLst>
            <pc:docMk/>
            <pc:sldMk cId="3972162138" sldId="518"/>
            <ac:spMk id="26" creationId="{12863834-5952-4D57-AC32-456D2631AEF1}"/>
          </ac:spMkLst>
        </pc:spChg>
        <pc:spChg chg="add mod">
          <ac:chgData name="Ragnhild Halvorsrud" userId="917ea340-fd63-490f-a7db-68428d24cf32" providerId="ADAL" clId="{9B6050A4-F178-4018-9F62-4FCCA28DA093}" dt="2021-03-25T14:07:57.289" v="38867" actId="1035"/>
          <ac:spMkLst>
            <pc:docMk/>
            <pc:sldMk cId="3972162138" sldId="518"/>
            <ac:spMk id="27" creationId="{0DEEF69F-02DF-4F44-8EAB-5FED6EE2F1A2}"/>
          </ac:spMkLst>
        </pc:spChg>
        <pc:spChg chg="del mod">
          <ac:chgData name="Ragnhild Halvorsrud" userId="917ea340-fd63-490f-a7db-68428d24cf32" providerId="ADAL" clId="{9B6050A4-F178-4018-9F62-4FCCA28DA093}" dt="2021-03-18T12:50:33.026" v="20024" actId="478"/>
          <ac:spMkLst>
            <pc:docMk/>
            <pc:sldMk cId="3972162138" sldId="518"/>
            <ac:spMk id="27" creationId="{7FBF89A1-2FD6-4833-B8D1-990D9E10AD27}"/>
          </ac:spMkLst>
        </pc:spChg>
        <pc:spChg chg="add mod">
          <ac:chgData name="Ragnhild Halvorsrud" userId="917ea340-fd63-490f-a7db-68428d24cf32" providerId="ADAL" clId="{9B6050A4-F178-4018-9F62-4FCCA28DA093}" dt="2021-03-25T13:12:42.925" v="38419" actId="790"/>
          <ac:spMkLst>
            <pc:docMk/>
            <pc:sldMk cId="3972162138" sldId="518"/>
            <ac:spMk id="29" creationId="{47A9A1CE-260E-439C-BFEC-9D3A262DCFC4}"/>
          </ac:spMkLst>
        </pc:spChg>
        <pc:spChg chg="add mod">
          <ac:chgData name="Ragnhild Halvorsrud" userId="917ea340-fd63-490f-a7db-68428d24cf32" providerId="ADAL" clId="{9B6050A4-F178-4018-9F62-4FCCA28DA093}" dt="2021-03-25T13:12:42.927" v="38420" actId="790"/>
          <ac:spMkLst>
            <pc:docMk/>
            <pc:sldMk cId="3972162138" sldId="518"/>
            <ac:spMk id="31" creationId="{34CE2514-0E31-42A1-BF84-28AC060C7EB5}"/>
          </ac:spMkLst>
        </pc:spChg>
        <pc:spChg chg="mod">
          <ac:chgData name="Ragnhild Halvorsrud" userId="917ea340-fd63-490f-a7db-68428d24cf32" providerId="ADAL" clId="{9B6050A4-F178-4018-9F62-4FCCA28DA093}" dt="2021-03-25T14:07:00.170" v="38821"/>
          <ac:spMkLst>
            <pc:docMk/>
            <pc:sldMk cId="3972162138" sldId="518"/>
            <ac:spMk id="32" creationId="{4286B78D-43C2-4190-8D2A-04A86806A166}"/>
          </ac:spMkLst>
        </pc:spChg>
        <pc:spChg chg="mod">
          <ac:chgData name="Ragnhild Halvorsrud" userId="917ea340-fd63-490f-a7db-68428d24cf32" providerId="ADAL" clId="{9B6050A4-F178-4018-9F62-4FCCA28DA093}" dt="2021-03-25T14:07:00.170" v="38821"/>
          <ac:spMkLst>
            <pc:docMk/>
            <pc:sldMk cId="3972162138" sldId="518"/>
            <ac:spMk id="33" creationId="{3CAE008F-608F-46BD-868B-06F5000F3044}"/>
          </ac:spMkLst>
        </pc:spChg>
        <pc:spChg chg="add mod">
          <ac:chgData name="Ragnhild Halvorsrud" userId="917ea340-fd63-490f-a7db-68428d24cf32" providerId="ADAL" clId="{9B6050A4-F178-4018-9F62-4FCCA28DA093}" dt="2021-03-18T12:51:03.437" v="20028"/>
          <ac:spMkLst>
            <pc:docMk/>
            <pc:sldMk cId="3972162138" sldId="518"/>
            <ac:spMk id="33" creationId="{6E75DEFB-08E9-4B78-96A9-41AFC4B5F2EA}"/>
          </ac:spMkLst>
        </pc:spChg>
        <pc:spChg chg="mod">
          <ac:chgData name="Ragnhild Halvorsrud" userId="917ea340-fd63-490f-a7db-68428d24cf32" providerId="ADAL" clId="{9B6050A4-F178-4018-9F62-4FCCA28DA093}" dt="2021-03-25T14:07:00.170" v="38821"/>
          <ac:spMkLst>
            <pc:docMk/>
            <pc:sldMk cId="3972162138" sldId="518"/>
            <ac:spMk id="34" creationId="{BCC7A52D-151F-478D-AAAB-F494B294FB12}"/>
          </ac:spMkLst>
        </pc:spChg>
        <pc:spChg chg="mod">
          <ac:chgData name="Ragnhild Halvorsrud" userId="917ea340-fd63-490f-a7db-68428d24cf32" providerId="ADAL" clId="{9B6050A4-F178-4018-9F62-4FCCA28DA093}" dt="2021-03-25T14:07:00.170" v="38821"/>
          <ac:spMkLst>
            <pc:docMk/>
            <pc:sldMk cId="3972162138" sldId="518"/>
            <ac:spMk id="35" creationId="{359C556E-60B0-4156-9C35-57932158CC9E}"/>
          </ac:spMkLst>
        </pc:spChg>
        <pc:grpChg chg="mod">
          <ac:chgData name="Ragnhild Halvorsrud" userId="917ea340-fd63-490f-a7db-68428d24cf32" providerId="ADAL" clId="{9B6050A4-F178-4018-9F62-4FCCA28DA093}" dt="2021-03-19T12:29:03.251" v="24044" actId="1076"/>
          <ac:grpSpMkLst>
            <pc:docMk/>
            <pc:sldMk cId="3972162138" sldId="518"/>
            <ac:grpSpMk id="11" creationId="{66C879E1-1B96-4FBF-97F1-F456D99524CA}"/>
          </ac:grpSpMkLst>
        </pc:grpChg>
        <pc:grpChg chg="mod">
          <ac:chgData name="Ragnhild Halvorsrud" userId="917ea340-fd63-490f-a7db-68428d24cf32" providerId="ADAL" clId="{9B6050A4-F178-4018-9F62-4FCCA28DA093}" dt="2021-03-18T12:51:03.437" v="20028"/>
          <ac:grpSpMkLst>
            <pc:docMk/>
            <pc:sldMk cId="3972162138" sldId="518"/>
            <ac:grpSpMk id="12" creationId="{78296E4B-4CBE-4E66-9FF2-0B204442D3B4}"/>
          </ac:grpSpMkLst>
        </pc:grpChg>
        <pc:grpChg chg="add mod">
          <ac:chgData name="Ragnhild Halvorsrud" userId="917ea340-fd63-490f-a7db-68428d24cf32" providerId="ADAL" clId="{9B6050A4-F178-4018-9F62-4FCCA28DA093}" dt="2021-03-25T14:07:00.170" v="38821"/>
          <ac:grpSpMkLst>
            <pc:docMk/>
            <pc:sldMk cId="3972162138" sldId="518"/>
            <ac:grpSpMk id="30" creationId="{14034EF3-39AE-48CC-8C0C-26DAF5DBAB63}"/>
          </ac:grpSpMkLst>
        </pc:grpChg>
        <pc:picChg chg="mod">
          <ac:chgData name="Ragnhild Halvorsrud" userId="917ea340-fd63-490f-a7db-68428d24cf32" providerId="ADAL" clId="{9B6050A4-F178-4018-9F62-4FCCA28DA093}" dt="2021-03-18T12:51:03.437" v="20028"/>
          <ac:picMkLst>
            <pc:docMk/>
            <pc:sldMk cId="3972162138" sldId="518"/>
            <ac:picMk id="13" creationId="{BB587121-08AD-490F-8400-0F90CC6B2982}"/>
          </ac:picMkLst>
        </pc:picChg>
        <pc:picChg chg="mod">
          <ac:chgData name="Ragnhild Halvorsrud" userId="917ea340-fd63-490f-a7db-68428d24cf32" providerId="ADAL" clId="{9B6050A4-F178-4018-9F62-4FCCA28DA093}" dt="2021-03-18T12:51:03.437" v="20028"/>
          <ac:picMkLst>
            <pc:docMk/>
            <pc:sldMk cId="3972162138" sldId="518"/>
            <ac:picMk id="14" creationId="{4ECEDE80-4891-4454-BDF3-3430E8E11948}"/>
          </ac:picMkLst>
        </pc:picChg>
        <pc:picChg chg="mod">
          <ac:chgData name="Ragnhild Halvorsrud" userId="917ea340-fd63-490f-a7db-68428d24cf32" providerId="ADAL" clId="{9B6050A4-F178-4018-9F62-4FCCA28DA093}" dt="2021-03-18T12:51:03.437" v="20028"/>
          <ac:picMkLst>
            <pc:docMk/>
            <pc:sldMk cId="3972162138" sldId="518"/>
            <ac:picMk id="15" creationId="{DF8FC527-0668-47A5-9708-1870481F0707}"/>
          </ac:picMkLst>
        </pc:picChg>
        <pc:picChg chg="mod">
          <ac:chgData name="Ragnhild Halvorsrud" userId="917ea340-fd63-490f-a7db-68428d24cf32" providerId="ADAL" clId="{9B6050A4-F178-4018-9F62-4FCCA28DA093}" dt="2021-03-18T12:51:03.437" v="20028"/>
          <ac:picMkLst>
            <pc:docMk/>
            <pc:sldMk cId="3972162138" sldId="518"/>
            <ac:picMk id="16" creationId="{2AD69911-2D73-4F79-A71F-BF91E5E5461A}"/>
          </ac:picMkLst>
        </pc:picChg>
        <pc:picChg chg="mod">
          <ac:chgData name="Ragnhild Halvorsrud" userId="917ea340-fd63-490f-a7db-68428d24cf32" providerId="ADAL" clId="{9B6050A4-F178-4018-9F62-4FCCA28DA093}" dt="2021-03-18T12:51:03.437" v="20028"/>
          <ac:picMkLst>
            <pc:docMk/>
            <pc:sldMk cId="3972162138" sldId="518"/>
            <ac:picMk id="21" creationId="{0B8ED474-90F6-4243-8BC7-55782F3C01C3}"/>
          </ac:picMkLst>
        </pc:picChg>
        <pc:picChg chg="add mod">
          <ac:chgData name="Ragnhild Halvorsrud" userId="917ea340-fd63-490f-a7db-68428d24cf32" providerId="ADAL" clId="{9B6050A4-F178-4018-9F62-4FCCA28DA093}" dt="2021-03-25T14:07:57.289" v="38867" actId="1035"/>
          <ac:picMkLst>
            <pc:docMk/>
            <pc:sldMk cId="3972162138" sldId="518"/>
            <ac:picMk id="28" creationId="{3B1F5D3A-31FA-4263-B40E-4B0AF27775E6}"/>
          </ac:picMkLst>
        </pc:picChg>
        <pc:picChg chg="add del mod">
          <ac:chgData name="Ragnhild Halvorsrud" userId="917ea340-fd63-490f-a7db-68428d24cf32" providerId="ADAL" clId="{9B6050A4-F178-4018-9F62-4FCCA28DA093}" dt="2021-03-19T12:25:52.684" v="23979" actId="478"/>
          <ac:picMkLst>
            <pc:docMk/>
            <pc:sldMk cId="3972162138" sldId="518"/>
            <ac:picMk id="30" creationId="{39A6F252-1506-4423-8680-311CDB634DEF}"/>
          </ac:picMkLst>
        </pc:picChg>
        <pc:picChg chg="add del mod">
          <ac:chgData name="Ragnhild Halvorsrud" userId="917ea340-fd63-490f-a7db-68428d24cf32" providerId="ADAL" clId="{9B6050A4-F178-4018-9F62-4FCCA28DA093}" dt="2021-03-19T12:25:58.029" v="23981" actId="478"/>
          <ac:picMkLst>
            <pc:docMk/>
            <pc:sldMk cId="3972162138" sldId="518"/>
            <ac:picMk id="32" creationId="{FCE412B2-06FD-4278-9EDC-C092490010EE}"/>
          </ac:picMkLst>
        </pc:picChg>
        <pc:picChg chg="add del mod">
          <ac:chgData name="Ragnhild Halvorsrud" userId="917ea340-fd63-490f-a7db-68428d24cf32" providerId="ADAL" clId="{9B6050A4-F178-4018-9F62-4FCCA28DA093}" dt="2021-03-19T12:31:14.816" v="24113" actId="21"/>
          <ac:picMkLst>
            <pc:docMk/>
            <pc:sldMk cId="3972162138" sldId="518"/>
            <ac:picMk id="33" creationId="{189CCFBE-18FF-4651-85C5-583F822072EC}"/>
          </ac:picMkLst>
        </pc:picChg>
        <pc:picChg chg="add del mod">
          <ac:chgData name="Ragnhild Halvorsrud" userId="917ea340-fd63-490f-a7db-68428d24cf32" providerId="ADAL" clId="{9B6050A4-F178-4018-9F62-4FCCA28DA093}" dt="2021-03-19T12:31:14.816" v="24113" actId="21"/>
          <ac:picMkLst>
            <pc:docMk/>
            <pc:sldMk cId="3972162138" sldId="518"/>
            <ac:picMk id="34" creationId="{1DD10725-D927-44E9-A8A2-ECA430EC0401}"/>
          </ac:picMkLst>
        </pc:picChg>
        <pc:cxnChg chg="mod">
          <ac:chgData name="Ragnhild Halvorsrud" userId="917ea340-fd63-490f-a7db-68428d24cf32" providerId="ADAL" clId="{9B6050A4-F178-4018-9F62-4FCCA28DA093}" dt="2021-03-18T12:53:26.490" v="20104" actId="1036"/>
          <ac:cxnSpMkLst>
            <pc:docMk/>
            <pc:sldMk cId="3972162138" sldId="518"/>
            <ac:cxnSpMk id="7" creationId="{788390F8-B65A-478F-917E-B1A23108FE6C}"/>
          </ac:cxnSpMkLst>
        </pc:cxnChg>
        <pc:cxnChg chg="mod">
          <ac:chgData name="Ragnhild Halvorsrud" userId="917ea340-fd63-490f-a7db-68428d24cf32" providerId="ADAL" clId="{9B6050A4-F178-4018-9F62-4FCCA28DA093}" dt="2021-03-24T18:31:21.222" v="36914" actId="14100"/>
          <ac:cxnSpMkLst>
            <pc:docMk/>
            <pc:sldMk cId="3972162138" sldId="518"/>
            <ac:cxnSpMk id="8" creationId="{01A126A1-349D-4752-900F-835DBA6922CF}"/>
          </ac:cxnSpMkLst>
        </pc:cxnChg>
      </pc:sldChg>
      <pc:sldChg chg="addSp delSp modSp mod modNotes">
        <pc:chgData name="Ragnhild Halvorsrud" userId="917ea340-fd63-490f-a7db-68428d24cf32" providerId="ADAL" clId="{9B6050A4-F178-4018-9F62-4FCCA28DA093}" dt="2021-03-25T14:07:49.638" v="38854" actId="14100"/>
        <pc:sldMkLst>
          <pc:docMk/>
          <pc:sldMk cId="3365690805" sldId="519"/>
        </pc:sldMkLst>
        <pc:spChg chg="mod">
          <ac:chgData name="Ragnhild Halvorsrud" userId="917ea340-fd63-490f-a7db-68428d24cf32" providerId="ADAL" clId="{9B6050A4-F178-4018-9F62-4FCCA28DA093}" dt="2021-03-25T13:12:42.930" v="38424" actId="790"/>
          <ac:spMkLst>
            <pc:docMk/>
            <pc:sldMk cId="3365690805" sldId="519"/>
            <ac:spMk id="2" creationId="{CEF0584D-E78C-408F-A464-AF661D7CD2F8}"/>
          </ac:spMkLst>
        </pc:spChg>
        <pc:spChg chg="mod">
          <ac:chgData name="Ragnhild Halvorsrud" userId="917ea340-fd63-490f-a7db-68428d24cf32" providerId="ADAL" clId="{9B6050A4-F178-4018-9F62-4FCCA28DA093}" dt="2021-03-25T13:12:42.931" v="38425" actId="790"/>
          <ac:spMkLst>
            <pc:docMk/>
            <pc:sldMk cId="3365690805" sldId="519"/>
            <ac:spMk id="4" creationId="{359912B9-4EB6-42C7-BF37-C605F081559D}"/>
          </ac:spMkLst>
        </pc:spChg>
        <pc:spChg chg="mod">
          <ac:chgData name="Ragnhild Halvorsrud" userId="917ea340-fd63-490f-a7db-68428d24cf32" providerId="ADAL" clId="{9B6050A4-F178-4018-9F62-4FCCA28DA093}" dt="2021-03-25T13:12:42.933" v="38428" actId="790"/>
          <ac:spMkLst>
            <pc:docMk/>
            <pc:sldMk cId="3365690805" sldId="519"/>
            <ac:spMk id="34" creationId="{3C1BF8AF-A6DF-4513-99DD-9EE6027C27BD}"/>
          </ac:spMkLst>
        </pc:spChg>
        <pc:spChg chg="mod">
          <ac:chgData name="Ragnhild Halvorsrud" userId="917ea340-fd63-490f-a7db-68428d24cf32" providerId="ADAL" clId="{9B6050A4-F178-4018-9F62-4FCCA28DA093}" dt="2021-03-25T13:12:42.934" v="38429" actId="790"/>
          <ac:spMkLst>
            <pc:docMk/>
            <pc:sldMk cId="3365690805" sldId="519"/>
            <ac:spMk id="35" creationId="{5318F347-A9F2-4EFF-BB40-238CF960C539}"/>
          </ac:spMkLst>
        </pc:spChg>
        <pc:spChg chg="mod">
          <ac:chgData name="Ragnhild Halvorsrud" userId="917ea340-fd63-490f-a7db-68428d24cf32" providerId="ADAL" clId="{9B6050A4-F178-4018-9F62-4FCCA28DA093}" dt="2021-03-25T13:12:42.935" v="38430" actId="790"/>
          <ac:spMkLst>
            <pc:docMk/>
            <pc:sldMk cId="3365690805" sldId="519"/>
            <ac:spMk id="36" creationId="{AE5853BC-D858-4716-ABC0-1C405451A918}"/>
          </ac:spMkLst>
        </pc:spChg>
        <pc:spChg chg="mod">
          <ac:chgData name="Ragnhild Halvorsrud" userId="917ea340-fd63-490f-a7db-68428d24cf32" providerId="ADAL" clId="{9B6050A4-F178-4018-9F62-4FCCA28DA093}" dt="2021-03-25T13:12:42.936" v="38431" actId="790"/>
          <ac:spMkLst>
            <pc:docMk/>
            <pc:sldMk cId="3365690805" sldId="519"/>
            <ac:spMk id="37" creationId="{F4F21727-F0FC-48DD-A5FC-FB0FB3C5C25F}"/>
          </ac:spMkLst>
        </pc:spChg>
        <pc:spChg chg="mod">
          <ac:chgData name="Ragnhild Halvorsrud" userId="917ea340-fd63-490f-a7db-68428d24cf32" providerId="ADAL" clId="{9B6050A4-F178-4018-9F62-4FCCA28DA093}" dt="2021-03-25T13:12:42.936" v="38432" actId="790"/>
          <ac:spMkLst>
            <pc:docMk/>
            <pc:sldMk cId="3365690805" sldId="519"/>
            <ac:spMk id="39" creationId="{8ED2C12C-43A5-4351-8F37-1DA0EE6EDEB7}"/>
          </ac:spMkLst>
        </pc:spChg>
        <pc:spChg chg="mod">
          <ac:chgData name="Ragnhild Halvorsrud" userId="917ea340-fd63-490f-a7db-68428d24cf32" providerId="ADAL" clId="{9B6050A4-F178-4018-9F62-4FCCA28DA093}" dt="2021-03-25T14:07:03.831" v="38822"/>
          <ac:spMkLst>
            <pc:docMk/>
            <pc:sldMk cId="3365690805" sldId="519"/>
            <ac:spMk id="40" creationId="{7E16F416-126D-4439-9C0E-FB2945EFF784}"/>
          </ac:spMkLst>
        </pc:spChg>
        <pc:spChg chg="mod">
          <ac:chgData name="Ragnhild Halvorsrud" userId="917ea340-fd63-490f-a7db-68428d24cf32" providerId="ADAL" clId="{9B6050A4-F178-4018-9F62-4FCCA28DA093}" dt="2021-03-25T14:07:03.831" v="38822"/>
          <ac:spMkLst>
            <pc:docMk/>
            <pc:sldMk cId="3365690805" sldId="519"/>
            <ac:spMk id="41" creationId="{EFE39E52-6854-4333-8189-BB3BA4BF10F0}"/>
          </ac:spMkLst>
        </pc:spChg>
        <pc:spChg chg="mod">
          <ac:chgData name="Ragnhild Halvorsrud" userId="917ea340-fd63-490f-a7db-68428d24cf32" providerId="ADAL" clId="{9B6050A4-F178-4018-9F62-4FCCA28DA093}" dt="2021-03-25T13:12:42.932" v="38426" actId="790"/>
          <ac:spMkLst>
            <pc:docMk/>
            <pc:sldMk cId="3365690805" sldId="519"/>
            <ac:spMk id="42" creationId="{CFB6F61A-717B-4BD3-801D-AA7E12D28A99}"/>
          </ac:spMkLst>
        </pc:spChg>
        <pc:spChg chg="mod">
          <ac:chgData name="Ragnhild Halvorsrud" userId="917ea340-fd63-490f-a7db-68428d24cf32" providerId="ADAL" clId="{9B6050A4-F178-4018-9F62-4FCCA28DA093}" dt="2021-03-25T13:12:42.932" v="38427" actId="790"/>
          <ac:spMkLst>
            <pc:docMk/>
            <pc:sldMk cId="3365690805" sldId="519"/>
            <ac:spMk id="43" creationId="{937534AA-89D8-4978-9AFD-FE9A156CFB72}"/>
          </ac:spMkLst>
        </pc:spChg>
        <pc:spChg chg="mod">
          <ac:chgData name="Ragnhild Halvorsrud" userId="917ea340-fd63-490f-a7db-68428d24cf32" providerId="ADAL" clId="{9B6050A4-F178-4018-9F62-4FCCA28DA093}" dt="2021-03-25T13:12:42.940" v="38433" actId="790"/>
          <ac:spMkLst>
            <pc:docMk/>
            <pc:sldMk cId="3365690805" sldId="519"/>
            <ac:spMk id="44" creationId="{564D43F4-70C3-48AD-9910-AFEC382ABE8F}"/>
          </ac:spMkLst>
        </pc:spChg>
        <pc:spChg chg="mod">
          <ac:chgData name="Ragnhild Halvorsrud" userId="917ea340-fd63-490f-a7db-68428d24cf32" providerId="ADAL" clId="{9B6050A4-F178-4018-9F62-4FCCA28DA093}" dt="2021-03-25T14:07:03.831" v="38822"/>
          <ac:spMkLst>
            <pc:docMk/>
            <pc:sldMk cId="3365690805" sldId="519"/>
            <ac:spMk id="45" creationId="{81528084-E87B-41D4-8935-D46A252C6A9D}"/>
          </ac:spMkLst>
        </pc:spChg>
        <pc:spChg chg="mod">
          <ac:chgData name="Ragnhild Halvorsrud" userId="917ea340-fd63-490f-a7db-68428d24cf32" providerId="ADAL" clId="{9B6050A4-F178-4018-9F62-4FCCA28DA093}" dt="2021-03-25T14:07:03.831" v="38822"/>
          <ac:spMkLst>
            <pc:docMk/>
            <pc:sldMk cId="3365690805" sldId="519"/>
            <ac:spMk id="46" creationId="{1338B30C-8AD1-462D-8765-3EC6BA3F7541}"/>
          </ac:spMkLst>
        </pc:spChg>
        <pc:spChg chg="mod">
          <ac:chgData name="Ragnhild Halvorsrud" userId="917ea340-fd63-490f-a7db-68428d24cf32" providerId="ADAL" clId="{9B6050A4-F178-4018-9F62-4FCCA28DA093}" dt="2021-03-25T14:07:49.638" v="38854" actId="14100"/>
          <ac:spMkLst>
            <pc:docMk/>
            <pc:sldMk cId="3365690805" sldId="519"/>
            <ac:spMk id="50" creationId="{B948341C-D450-4843-BC9D-7961C728A630}"/>
          </ac:spMkLst>
        </pc:spChg>
        <pc:spChg chg="mod">
          <ac:chgData name="Ragnhild Halvorsrud" userId="917ea340-fd63-490f-a7db-68428d24cf32" providerId="ADAL" clId="{9B6050A4-F178-4018-9F62-4FCCA28DA093}" dt="2021-03-19T12:29:48.968" v="24052"/>
          <ac:spMkLst>
            <pc:docMk/>
            <pc:sldMk cId="3365690805" sldId="519"/>
            <ac:spMk id="56" creationId="{3F65B42E-4A77-4AE5-9A2C-4133CABA438C}"/>
          </ac:spMkLst>
        </pc:spChg>
        <pc:spChg chg="mod">
          <ac:chgData name="Ragnhild Halvorsrud" userId="917ea340-fd63-490f-a7db-68428d24cf32" providerId="ADAL" clId="{9B6050A4-F178-4018-9F62-4FCCA28DA093}" dt="2021-03-19T12:29:48.968" v="24052"/>
          <ac:spMkLst>
            <pc:docMk/>
            <pc:sldMk cId="3365690805" sldId="519"/>
            <ac:spMk id="57" creationId="{AD95FD7D-33E9-42EE-BA22-2DA6AA442BA2}"/>
          </ac:spMkLst>
        </pc:spChg>
        <pc:spChg chg="mod">
          <ac:chgData name="Ragnhild Halvorsrud" userId="917ea340-fd63-490f-a7db-68428d24cf32" providerId="ADAL" clId="{9B6050A4-F178-4018-9F62-4FCCA28DA093}" dt="2021-03-19T12:29:48.968" v="24052"/>
          <ac:spMkLst>
            <pc:docMk/>
            <pc:sldMk cId="3365690805" sldId="519"/>
            <ac:spMk id="58" creationId="{95C0F5BC-724D-4949-B00B-B04550469763}"/>
          </ac:spMkLst>
        </pc:spChg>
        <pc:spChg chg="mod">
          <ac:chgData name="Ragnhild Halvorsrud" userId="917ea340-fd63-490f-a7db-68428d24cf32" providerId="ADAL" clId="{9B6050A4-F178-4018-9F62-4FCCA28DA093}" dt="2021-03-19T12:29:48.968" v="24052"/>
          <ac:spMkLst>
            <pc:docMk/>
            <pc:sldMk cId="3365690805" sldId="519"/>
            <ac:spMk id="59" creationId="{3C8E721A-F78C-447C-9FD1-63A512946F56}"/>
          </ac:spMkLst>
        </pc:spChg>
        <pc:spChg chg="mod">
          <ac:chgData name="Ragnhild Halvorsrud" userId="917ea340-fd63-490f-a7db-68428d24cf32" providerId="ADAL" clId="{9B6050A4-F178-4018-9F62-4FCCA28DA093}" dt="2021-03-19T12:29:48.968" v="24052"/>
          <ac:spMkLst>
            <pc:docMk/>
            <pc:sldMk cId="3365690805" sldId="519"/>
            <ac:spMk id="61" creationId="{38571556-CCBD-4685-B9E0-432D5A8922CC}"/>
          </ac:spMkLst>
        </pc:spChg>
        <pc:spChg chg="mod">
          <ac:chgData name="Ragnhild Halvorsrud" userId="917ea340-fd63-490f-a7db-68428d24cf32" providerId="ADAL" clId="{9B6050A4-F178-4018-9F62-4FCCA28DA093}" dt="2021-03-19T12:29:48.968" v="24052"/>
          <ac:spMkLst>
            <pc:docMk/>
            <pc:sldMk cId="3365690805" sldId="519"/>
            <ac:spMk id="64" creationId="{9B404F87-AEE9-4E7A-A1AB-2D2E573FA3D6}"/>
          </ac:spMkLst>
        </pc:spChg>
        <pc:spChg chg="mod">
          <ac:chgData name="Ragnhild Halvorsrud" userId="917ea340-fd63-490f-a7db-68428d24cf32" providerId="ADAL" clId="{9B6050A4-F178-4018-9F62-4FCCA28DA093}" dt="2021-03-19T12:29:48.968" v="24052"/>
          <ac:spMkLst>
            <pc:docMk/>
            <pc:sldMk cId="3365690805" sldId="519"/>
            <ac:spMk id="65" creationId="{5DD6EC18-CF7C-4EA8-B934-2A08FE1FEBE0}"/>
          </ac:spMkLst>
        </pc:spChg>
        <pc:spChg chg="add mod">
          <ac:chgData name="Ragnhild Halvorsrud" userId="917ea340-fd63-490f-a7db-68428d24cf32" providerId="ADAL" clId="{9B6050A4-F178-4018-9F62-4FCCA28DA093}" dt="2021-03-19T12:33:02.287" v="24122" actId="571"/>
          <ac:spMkLst>
            <pc:docMk/>
            <pc:sldMk cId="3365690805" sldId="519"/>
            <ac:spMk id="73" creationId="{219A1524-842F-446D-92BA-6440CDA442C0}"/>
          </ac:spMkLst>
        </pc:spChg>
        <pc:grpChg chg="add mod">
          <ac:chgData name="Ragnhild Halvorsrud" userId="917ea340-fd63-490f-a7db-68428d24cf32" providerId="ADAL" clId="{9B6050A4-F178-4018-9F62-4FCCA28DA093}" dt="2021-03-19T12:29:48.968" v="24052"/>
          <ac:grpSpMkLst>
            <pc:docMk/>
            <pc:sldMk cId="3365690805" sldId="519"/>
            <ac:grpSpMk id="27" creationId="{88C2617B-4E22-4D21-B318-208BE2F7DE17}"/>
          </ac:grpSpMkLst>
        </pc:grpChg>
        <pc:grpChg chg="add mod">
          <ac:chgData name="Ragnhild Halvorsrud" userId="917ea340-fd63-490f-a7db-68428d24cf32" providerId="ADAL" clId="{9B6050A4-F178-4018-9F62-4FCCA28DA093}" dt="2021-03-25T14:07:03.831" v="38822"/>
          <ac:grpSpMkLst>
            <pc:docMk/>
            <pc:sldMk cId="3365690805" sldId="519"/>
            <ac:grpSpMk id="27" creationId="{90020EE9-DE83-4F1D-ABF5-0AF4892D517F}"/>
          </ac:grpSpMkLst>
        </pc:grpChg>
        <pc:grpChg chg="mod">
          <ac:chgData name="Ragnhild Halvorsrud" userId="917ea340-fd63-490f-a7db-68428d24cf32" providerId="ADAL" clId="{9B6050A4-F178-4018-9F62-4FCCA28DA093}" dt="2021-03-19T12:30:13.283" v="24055" actId="1076"/>
          <ac:grpSpMkLst>
            <pc:docMk/>
            <pc:sldMk cId="3365690805" sldId="519"/>
            <ac:grpSpMk id="28" creationId="{D4AB4F9E-7821-4C1C-B5FF-DF0547910DE7}"/>
          </ac:grpSpMkLst>
        </pc:grpChg>
        <pc:grpChg chg="mod">
          <ac:chgData name="Ragnhild Halvorsrud" userId="917ea340-fd63-490f-a7db-68428d24cf32" providerId="ADAL" clId="{9B6050A4-F178-4018-9F62-4FCCA28DA093}" dt="2021-03-19T12:29:48.968" v="24052"/>
          <ac:grpSpMkLst>
            <pc:docMk/>
            <pc:sldMk cId="3365690805" sldId="519"/>
            <ac:grpSpMk id="51" creationId="{D7E90CE0-3F3E-4446-BC9B-167D7EE8761C}"/>
          </ac:grpSpMkLst>
        </pc:grpChg>
        <pc:picChg chg="del">
          <ac:chgData name="Ragnhild Halvorsrud" userId="917ea340-fd63-490f-a7db-68428d24cf32" providerId="ADAL" clId="{9B6050A4-F178-4018-9F62-4FCCA28DA093}" dt="2021-03-19T12:30:21.538" v="24057" actId="478"/>
          <ac:picMkLst>
            <pc:docMk/>
            <pc:sldMk cId="3365690805" sldId="519"/>
            <ac:picMk id="40" creationId="{826A186F-7967-4872-83F6-94B8890BA683}"/>
          </ac:picMkLst>
        </pc:picChg>
        <pc:picChg chg="del">
          <ac:chgData name="Ragnhild Halvorsrud" userId="917ea340-fd63-490f-a7db-68428d24cf32" providerId="ADAL" clId="{9B6050A4-F178-4018-9F62-4FCCA28DA093}" dt="2021-03-19T12:30:17.406" v="24056" actId="478"/>
          <ac:picMkLst>
            <pc:docMk/>
            <pc:sldMk cId="3365690805" sldId="519"/>
            <ac:picMk id="41" creationId="{8343AFF3-F8D7-4B72-91A6-D48347858E20}"/>
          </ac:picMkLst>
        </pc:picChg>
        <pc:picChg chg="del">
          <ac:chgData name="Ragnhild Halvorsrud" userId="917ea340-fd63-490f-a7db-68428d24cf32" providerId="ADAL" clId="{9B6050A4-F178-4018-9F62-4FCCA28DA093}" dt="2021-03-19T12:30:24.977" v="24058" actId="478"/>
          <ac:picMkLst>
            <pc:docMk/>
            <pc:sldMk cId="3365690805" sldId="519"/>
            <ac:picMk id="45" creationId="{C152E976-24DA-400C-96A3-F14507801E4E}"/>
          </ac:picMkLst>
        </pc:picChg>
        <pc:picChg chg="del">
          <ac:chgData name="Ragnhild Halvorsrud" userId="917ea340-fd63-490f-a7db-68428d24cf32" providerId="ADAL" clId="{9B6050A4-F178-4018-9F62-4FCCA28DA093}" dt="2021-03-19T12:30:24.977" v="24058" actId="478"/>
          <ac:picMkLst>
            <pc:docMk/>
            <pc:sldMk cId="3365690805" sldId="519"/>
            <ac:picMk id="46" creationId="{6821A491-90B0-444F-BF5A-7214EF5DA3C8}"/>
          </ac:picMkLst>
        </pc:picChg>
        <pc:picChg chg="del">
          <ac:chgData name="Ragnhild Halvorsrud" userId="917ea340-fd63-490f-a7db-68428d24cf32" providerId="ADAL" clId="{9B6050A4-F178-4018-9F62-4FCCA28DA093}" dt="2021-03-19T12:30:24.977" v="24058" actId="478"/>
          <ac:picMkLst>
            <pc:docMk/>
            <pc:sldMk cId="3365690805" sldId="519"/>
            <ac:picMk id="47" creationId="{494BB73B-B0BA-42B5-8773-CA2549EC339D}"/>
          </ac:picMkLst>
        </pc:picChg>
        <pc:picChg chg="del">
          <ac:chgData name="Ragnhild Halvorsrud" userId="917ea340-fd63-490f-a7db-68428d24cf32" providerId="ADAL" clId="{9B6050A4-F178-4018-9F62-4FCCA28DA093}" dt="2021-03-19T12:30:24.977" v="24058" actId="478"/>
          <ac:picMkLst>
            <pc:docMk/>
            <pc:sldMk cId="3365690805" sldId="519"/>
            <ac:picMk id="48" creationId="{795073D6-1B8D-450F-BF15-01F5EF3D7611}"/>
          </ac:picMkLst>
        </pc:picChg>
        <pc:picChg chg="del">
          <ac:chgData name="Ragnhild Halvorsrud" userId="917ea340-fd63-490f-a7db-68428d24cf32" providerId="ADAL" clId="{9B6050A4-F178-4018-9F62-4FCCA28DA093}" dt="2021-03-19T12:30:24.977" v="24058" actId="478"/>
          <ac:picMkLst>
            <pc:docMk/>
            <pc:sldMk cId="3365690805" sldId="519"/>
            <ac:picMk id="49" creationId="{174862FA-FFA8-4244-B58C-3DE5774BF510}"/>
          </ac:picMkLst>
        </pc:picChg>
        <pc:picChg chg="mod">
          <ac:chgData name="Ragnhild Halvorsrud" userId="917ea340-fd63-490f-a7db-68428d24cf32" providerId="ADAL" clId="{9B6050A4-F178-4018-9F62-4FCCA28DA093}" dt="2021-03-19T12:29:48.968" v="24052"/>
          <ac:picMkLst>
            <pc:docMk/>
            <pc:sldMk cId="3365690805" sldId="519"/>
            <ac:picMk id="52" creationId="{B0BF45EF-0637-4741-A47E-C286A86F2036}"/>
          </ac:picMkLst>
        </pc:picChg>
        <pc:picChg chg="mod">
          <ac:chgData name="Ragnhild Halvorsrud" userId="917ea340-fd63-490f-a7db-68428d24cf32" providerId="ADAL" clId="{9B6050A4-F178-4018-9F62-4FCCA28DA093}" dt="2021-03-19T12:29:48.968" v="24052"/>
          <ac:picMkLst>
            <pc:docMk/>
            <pc:sldMk cId="3365690805" sldId="519"/>
            <ac:picMk id="53" creationId="{93FB202F-8187-40CE-B9DB-8958B0636541}"/>
          </ac:picMkLst>
        </pc:picChg>
        <pc:picChg chg="mod">
          <ac:chgData name="Ragnhild Halvorsrud" userId="917ea340-fd63-490f-a7db-68428d24cf32" providerId="ADAL" clId="{9B6050A4-F178-4018-9F62-4FCCA28DA093}" dt="2021-03-19T12:29:48.968" v="24052"/>
          <ac:picMkLst>
            <pc:docMk/>
            <pc:sldMk cId="3365690805" sldId="519"/>
            <ac:picMk id="54" creationId="{BE136544-B2D7-476D-9BA9-A4D8685F79C7}"/>
          </ac:picMkLst>
        </pc:picChg>
        <pc:picChg chg="mod">
          <ac:chgData name="Ragnhild Halvorsrud" userId="917ea340-fd63-490f-a7db-68428d24cf32" providerId="ADAL" clId="{9B6050A4-F178-4018-9F62-4FCCA28DA093}" dt="2021-03-19T12:29:48.968" v="24052"/>
          <ac:picMkLst>
            <pc:docMk/>
            <pc:sldMk cId="3365690805" sldId="519"/>
            <ac:picMk id="55" creationId="{0D9A55DD-1193-4EF9-BA4C-91EC591AA59B}"/>
          </ac:picMkLst>
        </pc:picChg>
        <pc:picChg chg="mod">
          <ac:chgData name="Ragnhild Halvorsrud" userId="917ea340-fd63-490f-a7db-68428d24cf32" providerId="ADAL" clId="{9B6050A4-F178-4018-9F62-4FCCA28DA093}" dt="2021-03-19T12:29:48.968" v="24052"/>
          <ac:picMkLst>
            <pc:docMk/>
            <pc:sldMk cId="3365690805" sldId="519"/>
            <ac:picMk id="60" creationId="{AA3B7C98-36D5-4D5A-B80D-1489BF59786C}"/>
          </ac:picMkLst>
        </pc:picChg>
        <pc:picChg chg="mod">
          <ac:chgData name="Ragnhild Halvorsrud" userId="917ea340-fd63-490f-a7db-68428d24cf32" providerId="ADAL" clId="{9B6050A4-F178-4018-9F62-4FCCA28DA093}" dt="2021-03-19T12:29:48.968" v="24052"/>
          <ac:picMkLst>
            <pc:docMk/>
            <pc:sldMk cId="3365690805" sldId="519"/>
            <ac:picMk id="62" creationId="{7C8498DF-6947-491D-8555-122EC7D8A8FB}"/>
          </ac:picMkLst>
        </pc:picChg>
        <pc:picChg chg="mod">
          <ac:chgData name="Ragnhild Halvorsrud" userId="917ea340-fd63-490f-a7db-68428d24cf32" providerId="ADAL" clId="{9B6050A4-F178-4018-9F62-4FCCA28DA093}" dt="2021-03-19T12:29:48.968" v="24052"/>
          <ac:picMkLst>
            <pc:docMk/>
            <pc:sldMk cId="3365690805" sldId="519"/>
            <ac:picMk id="63" creationId="{C6C3D7EA-A0FA-4D5F-85C7-5F89D24D1E16}"/>
          </ac:picMkLst>
        </pc:picChg>
        <pc:picChg chg="add mod">
          <ac:chgData name="Ragnhild Halvorsrud" userId="917ea340-fd63-490f-a7db-68428d24cf32" providerId="ADAL" clId="{9B6050A4-F178-4018-9F62-4FCCA28DA093}" dt="2021-03-19T12:30:53.811" v="24111" actId="1037"/>
          <ac:picMkLst>
            <pc:docMk/>
            <pc:sldMk cId="3365690805" sldId="519"/>
            <ac:picMk id="66" creationId="{1642D287-73D8-4C56-AEE2-16F6A1958043}"/>
          </ac:picMkLst>
        </pc:picChg>
        <pc:picChg chg="add mod">
          <ac:chgData name="Ragnhild Halvorsrud" userId="917ea340-fd63-490f-a7db-68428d24cf32" providerId="ADAL" clId="{9B6050A4-F178-4018-9F62-4FCCA28DA093}" dt="2021-03-19T12:30:53.811" v="24111" actId="1037"/>
          <ac:picMkLst>
            <pc:docMk/>
            <pc:sldMk cId="3365690805" sldId="519"/>
            <ac:picMk id="67" creationId="{C1654C11-8192-4A64-A5E7-01800F50730E}"/>
          </ac:picMkLst>
        </pc:picChg>
        <pc:picChg chg="add mod">
          <ac:chgData name="Ragnhild Halvorsrud" userId="917ea340-fd63-490f-a7db-68428d24cf32" providerId="ADAL" clId="{9B6050A4-F178-4018-9F62-4FCCA28DA093}" dt="2021-03-19T12:30:53.811" v="24111" actId="1037"/>
          <ac:picMkLst>
            <pc:docMk/>
            <pc:sldMk cId="3365690805" sldId="519"/>
            <ac:picMk id="68" creationId="{BB3B6D53-FA21-4A24-A2B4-95324886E447}"/>
          </ac:picMkLst>
        </pc:picChg>
        <pc:picChg chg="add mod">
          <ac:chgData name="Ragnhild Halvorsrud" userId="917ea340-fd63-490f-a7db-68428d24cf32" providerId="ADAL" clId="{9B6050A4-F178-4018-9F62-4FCCA28DA093}" dt="2021-03-19T12:30:53.811" v="24111" actId="1037"/>
          <ac:picMkLst>
            <pc:docMk/>
            <pc:sldMk cId="3365690805" sldId="519"/>
            <ac:picMk id="69" creationId="{55F6922A-4412-40E1-83DD-BEBDB20E4913}"/>
          </ac:picMkLst>
        </pc:picChg>
        <pc:picChg chg="add mod">
          <ac:chgData name="Ragnhild Halvorsrud" userId="917ea340-fd63-490f-a7db-68428d24cf32" providerId="ADAL" clId="{9B6050A4-F178-4018-9F62-4FCCA28DA093}" dt="2021-03-19T12:30:53.811" v="24111" actId="1037"/>
          <ac:picMkLst>
            <pc:docMk/>
            <pc:sldMk cId="3365690805" sldId="519"/>
            <ac:picMk id="70" creationId="{BDDA1014-CAE8-4436-AC70-6E6E032D1488}"/>
          </ac:picMkLst>
        </pc:picChg>
        <pc:picChg chg="add mod">
          <ac:chgData name="Ragnhild Halvorsrud" userId="917ea340-fd63-490f-a7db-68428d24cf32" providerId="ADAL" clId="{9B6050A4-F178-4018-9F62-4FCCA28DA093}" dt="2021-03-19T12:31:46.224" v="24116" actId="1076"/>
          <ac:picMkLst>
            <pc:docMk/>
            <pc:sldMk cId="3365690805" sldId="519"/>
            <ac:picMk id="71" creationId="{D3F57DD1-B245-42CE-ACB8-6E389E34EBA8}"/>
          </ac:picMkLst>
        </pc:picChg>
        <pc:picChg chg="add mod">
          <ac:chgData name="Ragnhild Halvorsrud" userId="917ea340-fd63-490f-a7db-68428d24cf32" providerId="ADAL" clId="{9B6050A4-F178-4018-9F62-4FCCA28DA093}" dt="2021-03-19T12:31:46.224" v="24116" actId="1076"/>
          <ac:picMkLst>
            <pc:docMk/>
            <pc:sldMk cId="3365690805" sldId="519"/>
            <ac:picMk id="72" creationId="{5CEF34E4-F1D0-4E04-806D-65E14510A0E8}"/>
          </ac:picMkLst>
        </pc:picChg>
      </pc:sldChg>
      <pc:sldChg chg="addSp delSp modSp mod modNotes">
        <pc:chgData name="Ragnhild Halvorsrud" userId="917ea340-fd63-490f-a7db-68428d24cf32" providerId="ADAL" clId="{9B6050A4-F178-4018-9F62-4FCCA28DA093}" dt="2021-03-25T14:07:06.295" v="38823"/>
        <pc:sldMkLst>
          <pc:docMk/>
          <pc:sldMk cId="1475786475" sldId="520"/>
        </pc:sldMkLst>
        <pc:spChg chg="mod">
          <ac:chgData name="Ragnhild Halvorsrud" userId="917ea340-fd63-490f-a7db-68428d24cf32" providerId="ADAL" clId="{9B6050A4-F178-4018-9F62-4FCCA28DA093}" dt="2021-03-25T13:12:42.946" v="38437" actId="790"/>
          <ac:spMkLst>
            <pc:docMk/>
            <pc:sldMk cId="1475786475" sldId="520"/>
            <ac:spMk id="2" creationId="{CEF0584D-E78C-408F-A464-AF661D7CD2F8}"/>
          </ac:spMkLst>
        </pc:spChg>
        <pc:spChg chg="mod">
          <ac:chgData name="Ragnhild Halvorsrud" userId="917ea340-fd63-490f-a7db-68428d24cf32" providerId="ADAL" clId="{9B6050A4-F178-4018-9F62-4FCCA28DA093}" dt="2021-03-25T13:12:42.946" v="38438" actId="790"/>
          <ac:spMkLst>
            <pc:docMk/>
            <pc:sldMk cId="1475786475" sldId="520"/>
            <ac:spMk id="4" creationId="{359912B9-4EB6-42C7-BF37-C605F081559D}"/>
          </ac:spMkLst>
        </pc:spChg>
        <pc:spChg chg="del mod topLvl">
          <ac:chgData name="Ragnhild Halvorsrud" userId="917ea340-fd63-490f-a7db-68428d24cf32" providerId="ADAL" clId="{9B6050A4-F178-4018-9F62-4FCCA28DA093}" dt="2021-03-19T12:37:20.454" v="24368" actId="478"/>
          <ac:spMkLst>
            <pc:docMk/>
            <pc:sldMk cId="1475786475" sldId="520"/>
            <ac:spMk id="11" creationId="{B85026CD-7B7E-4B06-8A79-44444D3C4D1F}"/>
          </ac:spMkLst>
        </pc:spChg>
        <pc:spChg chg="del mod topLvl">
          <ac:chgData name="Ragnhild Halvorsrud" userId="917ea340-fd63-490f-a7db-68428d24cf32" providerId="ADAL" clId="{9B6050A4-F178-4018-9F62-4FCCA28DA093}" dt="2021-03-19T12:37:14.441" v="24364" actId="478"/>
          <ac:spMkLst>
            <pc:docMk/>
            <pc:sldMk cId="1475786475" sldId="520"/>
            <ac:spMk id="12" creationId="{B1702CA2-4BE5-4F75-9FC5-C3AD85D0D79C}"/>
          </ac:spMkLst>
        </pc:spChg>
        <pc:spChg chg="del mod topLvl">
          <ac:chgData name="Ragnhild Halvorsrud" userId="917ea340-fd63-490f-a7db-68428d24cf32" providerId="ADAL" clId="{9B6050A4-F178-4018-9F62-4FCCA28DA093}" dt="2021-03-19T12:37:37" v="24376" actId="478"/>
          <ac:spMkLst>
            <pc:docMk/>
            <pc:sldMk cId="1475786475" sldId="520"/>
            <ac:spMk id="13" creationId="{BCC19846-6767-454D-AFDA-707E85487B8A}"/>
          </ac:spMkLst>
        </pc:spChg>
        <pc:spChg chg="del mod topLvl">
          <ac:chgData name="Ragnhild Halvorsrud" userId="917ea340-fd63-490f-a7db-68428d24cf32" providerId="ADAL" clId="{9B6050A4-F178-4018-9F62-4FCCA28DA093}" dt="2021-03-19T12:37:32.920" v="24375" actId="478"/>
          <ac:spMkLst>
            <pc:docMk/>
            <pc:sldMk cId="1475786475" sldId="520"/>
            <ac:spMk id="14" creationId="{D54A4187-997C-4937-8C0C-975BE38D61F8}"/>
          </ac:spMkLst>
        </pc:spChg>
        <pc:spChg chg="del mod topLvl">
          <ac:chgData name="Ragnhild Halvorsrud" userId="917ea340-fd63-490f-a7db-68428d24cf32" providerId="ADAL" clId="{9B6050A4-F178-4018-9F62-4FCCA28DA093}" dt="2021-03-19T12:37:21.844" v="24369" actId="478"/>
          <ac:spMkLst>
            <pc:docMk/>
            <pc:sldMk cId="1475786475" sldId="520"/>
            <ac:spMk id="16" creationId="{1180D3DF-CAFF-43B3-A663-2EE4ABEA1139}"/>
          </ac:spMkLst>
        </pc:spChg>
        <pc:spChg chg="del mod topLvl">
          <ac:chgData name="Ragnhild Halvorsrud" userId="917ea340-fd63-490f-a7db-68428d24cf32" providerId="ADAL" clId="{9B6050A4-F178-4018-9F62-4FCCA28DA093}" dt="2021-03-19T12:37:07.442" v="24362" actId="478"/>
          <ac:spMkLst>
            <pc:docMk/>
            <pc:sldMk cId="1475786475" sldId="520"/>
            <ac:spMk id="19" creationId="{B51065A4-2A08-46CE-BFA0-224A36DEFDAB}"/>
          </ac:spMkLst>
        </pc:spChg>
        <pc:spChg chg="del mod topLvl">
          <ac:chgData name="Ragnhild Halvorsrud" userId="917ea340-fd63-490f-a7db-68428d24cf32" providerId="ADAL" clId="{9B6050A4-F178-4018-9F62-4FCCA28DA093}" dt="2021-03-19T12:37:10.677" v="24363" actId="478"/>
          <ac:spMkLst>
            <pc:docMk/>
            <pc:sldMk cId="1475786475" sldId="520"/>
            <ac:spMk id="20" creationId="{0EE72C9D-F2A3-41BB-B15A-4B2D43EB00AD}"/>
          </ac:spMkLst>
        </pc:spChg>
        <pc:spChg chg="add del mod">
          <ac:chgData name="Ragnhild Halvorsrud" userId="917ea340-fd63-490f-a7db-68428d24cf32" providerId="ADAL" clId="{9B6050A4-F178-4018-9F62-4FCCA28DA093}" dt="2021-03-25T13:12:42.949" v="38439" actId="790"/>
          <ac:spMkLst>
            <pc:docMk/>
            <pc:sldMk cId="1475786475" sldId="520"/>
            <ac:spMk id="29" creationId="{081BCDEC-6422-4F01-B9EB-A2CE6801B602}"/>
          </ac:spMkLst>
        </pc:spChg>
        <pc:spChg chg="mod">
          <ac:chgData name="Ragnhild Halvorsrud" userId="917ea340-fd63-490f-a7db-68428d24cf32" providerId="ADAL" clId="{9B6050A4-F178-4018-9F62-4FCCA28DA093}" dt="2021-03-25T14:07:06.295" v="38823"/>
          <ac:spMkLst>
            <pc:docMk/>
            <pc:sldMk cId="1475786475" sldId="520"/>
            <ac:spMk id="40" creationId="{69956699-8431-4C59-BBE4-F28CC2BDA62E}"/>
          </ac:spMkLst>
        </pc:spChg>
        <pc:spChg chg="mod">
          <ac:chgData name="Ragnhild Halvorsrud" userId="917ea340-fd63-490f-a7db-68428d24cf32" providerId="ADAL" clId="{9B6050A4-F178-4018-9F62-4FCCA28DA093}" dt="2021-03-25T14:07:06.295" v="38823"/>
          <ac:spMkLst>
            <pc:docMk/>
            <pc:sldMk cId="1475786475" sldId="520"/>
            <ac:spMk id="41" creationId="{38CE88C7-7E1E-4E33-B837-DCE393520BAD}"/>
          </ac:spMkLst>
        </pc:spChg>
        <pc:spChg chg="mod">
          <ac:chgData name="Ragnhild Halvorsrud" userId="917ea340-fd63-490f-a7db-68428d24cf32" providerId="ADAL" clId="{9B6050A4-F178-4018-9F62-4FCCA28DA093}" dt="2021-03-25T14:07:06.295" v="38823"/>
          <ac:spMkLst>
            <pc:docMk/>
            <pc:sldMk cId="1475786475" sldId="520"/>
            <ac:spMk id="42" creationId="{A1FC2062-AD23-478A-BE63-BD8CD8240222}"/>
          </ac:spMkLst>
        </pc:spChg>
        <pc:spChg chg="mod">
          <ac:chgData name="Ragnhild Halvorsrud" userId="917ea340-fd63-490f-a7db-68428d24cf32" providerId="ADAL" clId="{9B6050A4-F178-4018-9F62-4FCCA28DA093}" dt="2021-03-19T12:46:26.442" v="24377"/>
          <ac:spMkLst>
            <pc:docMk/>
            <pc:sldMk cId="1475786475" sldId="520"/>
            <ac:spMk id="42" creationId="{AE80BE6B-3DB0-4323-94A8-115DD312EB7B}"/>
          </ac:spMkLst>
        </pc:spChg>
        <pc:spChg chg="mod">
          <ac:chgData name="Ragnhild Halvorsrud" userId="917ea340-fd63-490f-a7db-68428d24cf32" providerId="ADAL" clId="{9B6050A4-F178-4018-9F62-4FCCA28DA093}" dt="2021-03-25T14:07:06.295" v="38823"/>
          <ac:spMkLst>
            <pc:docMk/>
            <pc:sldMk cId="1475786475" sldId="520"/>
            <ac:spMk id="43" creationId="{BCEDAB15-C8B1-4AA3-9BDB-D5031FDE5D05}"/>
          </ac:spMkLst>
        </pc:spChg>
        <pc:spChg chg="mod">
          <ac:chgData name="Ragnhild Halvorsrud" userId="917ea340-fd63-490f-a7db-68428d24cf32" providerId="ADAL" clId="{9B6050A4-F178-4018-9F62-4FCCA28DA093}" dt="2021-03-19T12:46:26.442" v="24377"/>
          <ac:spMkLst>
            <pc:docMk/>
            <pc:sldMk cId="1475786475" sldId="520"/>
            <ac:spMk id="43" creationId="{F01AEB96-A7BE-4001-9A91-400BE6065778}"/>
          </ac:spMkLst>
        </pc:spChg>
        <pc:spChg chg="mod">
          <ac:chgData name="Ragnhild Halvorsrud" userId="917ea340-fd63-490f-a7db-68428d24cf32" providerId="ADAL" clId="{9B6050A4-F178-4018-9F62-4FCCA28DA093}" dt="2021-03-19T12:46:26.442" v="24377"/>
          <ac:spMkLst>
            <pc:docMk/>
            <pc:sldMk cId="1475786475" sldId="520"/>
            <ac:spMk id="44" creationId="{BF0857D0-EAAF-40E2-AA4C-84D8E38EB6CD}"/>
          </ac:spMkLst>
        </pc:spChg>
        <pc:spChg chg="mod">
          <ac:chgData name="Ragnhild Halvorsrud" userId="917ea340-fd63-490f-a7db-68428d24cf32" providerId="ADAL" clId="{9B6050A4-F178-4018-9F62-4FCCA28DA093}" dt="2021-03-25T13:12:42.950" v="38440" actId="790"/>
          <ac:spMkLst>
            <pc:docMk/>
            <pc:sldMk cId="1475786475" sldId="520"/>
            <ac:spMk id="45" creationId="{14D2B3E4-8C1B-4CC9-84D2-B0AA5FCF9D65}"/>
          </ac:spMkLst>
        </pc:spChg>
        <pc:spChg chg="mod">
          <ac:chgData name="Ragnhild Halvorsrud" userId="917ea340-fd63-490f-a7db-68428d24cf32" providerId="ADAL" clId="{9B6050A4-F178-4018-9F62-4FCCA28DA093}" dt="2021-03-25T13:12:42.951" v="38441" actId="790"/>
          <ac:spMkLst>
            <pc:docMk/>
            <pc:sldMk cId="1475786475" sldId="520"/>
            <ac:spMk id="47" creationId="{CFE82560-3B4A-4A1F-95B2-CBC8AEEDE638}"/>
          </ac:spMkLst>
        </pc:spChg>
        <pc:spChg chg="mod">
          <ac:chgData name="Ragnhild Halvorsrud" userId="917ea340-fd63-490f-a7db-68428d24cf32" providerId="ADAL" clId="{9B6050A4-F178-4018-9F62-4FCCA28DA093}" dt="2021-03-25T13:12:42.952" v="38442" actId="790"/>
          <ac:spMkLst>
            <pc:docMk/>
            <pc:sldMk cId="1475786475" sldId="520"/>
            <ac:spMk id="49" creationId="{3514EE98-D8B6-4777-A22D-57831457F432}"/>
          </ac:spMkLst>
        </pc:spChg>
        <pc:spChg chg="mod">
          <ac:chgData name="Ragnhild Halvorsrud" userId="917ea340-fd63-490f-a7db-68428d24cf32" providerId="ADAL" clId="{9B6050A4-F178-4018-9F62-4FCCA28DA093}" dt="2021-03-25T13:12:42.953" v="38443" actId="790"/>
          <ac:spMkLst>
            <pc:docMk/>
            <pc:sldMk cId="1475786475" sldId="520"/>
            <ac:spMk id="50" creationId="{D3F69D8A-A1FF-4C98-99A2-4B14F2F162DD}"/>
          </ac:spMkLst>
        </pc:spChg>
        <pc:spChg chg="mod">
          <ac:chgData name="Ragnhild Halvorsrud" userId="917ea340-fd63-490f-a7db-68428d24cf32" providerId="ADAL" clId="{9B6050A4-F178-4018-9F62-4FCCA28DA093}" dt="2021-03-25T13:12:42.954" v="38444" actId="790"/>
          <ac:spMkLst>
            <pc:docMk/>
            <pc:sldMk cId="1475786475" sldId="520"/>
            <ac:spMk id="51" creationId="{94B10B4B-1709-4136-BECA-5764F0F23ECE}"/>
          </ac:spMkLst>
        </pc:spChg>
        <pc:spChg chg="mod">
          <ac:chgData name="Ragnhild Halvorsrud" userId="917ea340-fd63-490f-a7db-68428d24cf32" providerId="ADAL" clId="{9B6050A4-F178-4018-9F62-4FCCA28DA093}" dt="2021-03-25T13:12:42.955" v="38445" actId="790"/>
          <ac:spMkLst>
            <pc:docMk/>
            <pc:sldMk cId="1475786475" sldId="520"/>
            <ac:spMk id="52" creationId="{F2EEF626-10D4-4794-9B6C-6437B8B4BC3D}"/>
          </ac:spMkLst>
        </pc:spChg>
        <pc:spChg chg="del mod">
          <ac:chgData name="Ragnhild Halvorsrud" userId="917ea340-fd63-490f-a7db-68428d24cf32" providerId="ADAL" clId="{9B6050A4-F178-4018-9F62-4FCCA28DA093}" dt="2021-03-19T12:50:30.688" v="24571" actId="478"/>
          <ac:spMkLst>
            <pc:docMk/>
            <pc:sldMk cId="1475786475" sldId="520"/>
            <ac:spMk id="54" creationId="{AADCC9A6-DF5C-4C34-90D0-B30D5FEE66F9}"/>
          </ac:spMkLst>
        </pc:spChg>
        <pc:spChg chg="mod">
          <ac:chgData name="Ragnhild Halvorsrud" userId="917ea340-fd63-490f-a7db-68428d24cf32" providerId="ADAL" clId="{9B6050A4-F178-4018-9F62-4FCCA28DA093}" dt="2021-03-19T12:46:26.442" v="24377"/>
          <ac:spMkLst>
            <pc:docMk/>
            <pc:sldMk cId="1475786475" sldId="520"/>
            <ac:spMk id="55" creationId="{4FB27102-419B-4EB6-9637-C36F6E9D6532}"/>
          </ac:spMkLst>
        </pc:spChg>
        <pc:spChg chg="mod">
          <ac:chgData name="Ragnhild Halvorsrud" userId="917ea340-fd63-490f-a7db-68428d24cf32" providerId="ADAL" clId="{9B6050A4-F178-4018-9F62-4FCCA28DA093}" dt="2021-03-19T12:46:26.442" v="24377"/>
          <ac:spMkLst>
            <pc:docMk/>
            <pc:sldMk cId="1475786475" sldId="520"/>
            <ac:spMk id="57" creationId="{6C95150B-DBB7-4DF0-BE7C-874BC7906818}"/>
          </ac:spMkLst>
        </pc:spChg>
        <pc:spChg chg="mod">
          <ac:chgData name="Ragnhild Halvorsrud" userId="917ea340-fd63-490f-a7db-68428d24cf32" providerId="ADAL" clId="{9B6050A4-F178-4018-9F62-4FCCA28DA093}" dt="2021-03-19T12:46:26.442" v="24377"/>
          <ac:spMkLst>
            <pc:docMk/>
            <pc:sldMk cId="1475786475" sldId="520"/>
            <ac:spMk id="58" creationId="{986CB88D-09CC-4FAB-947D-0C0236D922A9}"/>
          </ac:spMkLst>
        </pc:spChg>
        <pc:spChg chg="mod">
          <ac:chgData name="Ragnhild Halvorsrud" userId="917ea340-fd63-490f-a7db-68428d24cf32" providerId="ADAL" clId="{9B6050A4-F178-4018-9F62-4FCCA28DA093}" dt="2021-03-19T12:46:26.442" v="24377"/>
          <ac:spMkLst>
            <pc:docMk/>
            <pc:sldMk cId="1475786475" sldId="520"/>
            <ac:spMk id="59" creationId="{09BD4D07-BEB5-46CC-893F-DB993FA7E147}"/>
          </ac:spMkLst>
        </pc:spChg>
        <pc:spChg chg="mod">
          <ac:chgData name="Ragnhild Halvorsrud" userId="917ea340-fd63-490f-a7db-68428d24cf32" providerId="ADAL" clId="{9B6050A4-F178-4018-9F62-4FCCA28DA093}" dt="2021-03-25T13:12:42.958" v="38448" actId="790"/>
          <ac:spMkLst>
            <pc:docMk/>
            <pc:sldMk cId="1475786475" sldId="520"/>
            <ac:spMk id="66" creationId="{18E2AFF2-5B11-4C72-BE8A-7A45832FBE79}"/>
          </ac:spMkLst>
        </pc:spChg>
        <pc:spChg chg="mod">
          <ac:chgData name="Ragnhild Halvorsrud" userId="917ea340-fd63-490f-a7db-68428d24cf32" providerId="ADAL" clId="{9B6050A4-F178-4018-9F62-4FCCA28DA093}" dt="2021-03-25T13:12:42.959" v="38449" actId="790"/>
          <ac:spMkLst>
            <pc:docMk/>
            <pc:sldMk cId="1475786475" sldId="520"/>
            <ac:spMk id="67" creationId="{FBF3FBCB-2ED3-452B-9C56-76A02C570325}"/>
          </ac:spMkLst>
        </pc:spChg>
        <pc:spChg chg="mod">
          <ac:chgData name="Ragnhild Halvorsrud" userId="917ea340-fd63-490f-a7db-68428d24cf32" providerId="ADAL" clId="{9B6050A4-F178-4018-9F62-4FCCA28DA093}" dt="2021-03-25T13:12:42.960" v="38450" actId="790"/>
          <ac:spMkLst>
            <pc:docMk/>
            <pc:sldMk cId="1475786475" sldId="520"/>
            <ac:spMk id="68" creationId="{24CC44C0-734D-4303-8979-4732C476EBA5}"/>
          </ac:spMkLst>
        </pc:spChg>
        <pc:spChg chg="mod">
          <ac:chgData name="Ragnhild Halvorsrud" userId="917ea340-fd63-490f-a7db-68428d24cf32" providerId="ADAL" clId="{9B6050A4-F178-4018-9F62-4FCCA28DA093}" dt="2021-03-25T13:12:42.961" v="38451" actId="790"/>
          <ac:spMkLst>
            <pc:docMk/>
            <pc:sldMk cId="1475786475" sldId="520"/>
            <ac:spMk id="69" creationId="{4E57BF81-33A9-4300-BDCE-D8A34CC0497B}"/>
          </ac:spMkLst>
        </pc:spChg>
        <pc:spChg chg="mod">
          <ac:chgData name="Ragnhild Halvorsrud" userId="917ea340-fd63-490f-a7db-68428d24cf32" providerId="ADAL" clId="{9B6050A4-F178-4018-9F62-4FCCA28DA093}" dt="2021-03-25T13:12:42.962" v="38452" actId="790"/>
          <ac:spMkLst>
            <pc:docMk/>
            <pc:sldMk cId="1475786475" sldId="520"/>
            <ac:spMk id="71" creationId="{D4A1F065-F016-4F5F-A7BC-271ED0B871A6}"/>
          </ac:spMkLst>
        </pc:spChg>
        <pc:spChg chg="mod">
          <ac:chgData name="Ragnhild Halvorsrud" userId="917ea340-fd63-490f-a7db-68428d24cf32" providerId="ADAL" clId="{9B6050A4-F178-4018-9F62-4FCCA28DA093}" dt="2021-03-25T13:12:42.956" v="38446" actId="790"/>
          <ac:spMkLst>
            <pc:docMk/>
            <pc:sldMk cId="1475786475" sldId="520"/>
            <ac:spMk id="72" creationId="{79643154-2C60-4845-AB5E-AC5D021B28B4}"/>
          </ac:spMkLst>
        </pc:spChg>
        <pc:spChg chg="mod">
          <ac:chgData name="Ragnhild Halvorsrud" userId="917ea340-fd63-490f-a7db-68428d24cf32" providerId="ADAL" clId="{9B6050A4-F178-4018-9F62-4FCCA28DA093}" dt="2021-03-25T13:12:42.957" v="38447" actId="790"/>
          <ac:spMkLst>
            <pc:docMk/>
            <pc:sldMk cId="1475786475" sldId="520"/>
            <ac:spMk id="73" creationId="{6DDCD46A-72E1-4F1A-837B-E39A724C5D9B}"/>
          </ac:spMkLst>
        </pc:spChg>
        <pc:spChg chg="add mod">
          <ac:chgData name="Ragnhild Halvorsrud" userId="917ea340-fd63-490f-a7db-68428d24cf32" providerId="ADAL" clId="{9B6050A4-F178-4018-9F62-4FCCA28DA093}" dt="2021-03-25T13:12:42.964" v="38453" actId="790"/>
          <ac:spMkLst>
            <pc:docMk/>
            <pc:sldMk cId="1475786475" sldId="520"/>
            <ac:spMk id="75" creationId="{F8E5B4A0-CD4A-4563-8552-B0B7E76D1793}"/>
          </ac:spMkLst>
        </pc:spChg>
        <pc:grpChg chg="add del mod">
          <ac:chgData name="Ragnhild Halvorsrud" userId="917ea340-fd63-490f-a7db-68428d24cf32" providerId="ADAL" clId="{9B6050A4-F178-4018-9F62-4FCCA28DA093}" dt="2021-03-19T12:36:52.834" v="24360" actId="165"/>
          <ac:grpSpMkLst>
            <pc:docMk/>
            <pc:sldMk cId="1475786475" sldId="520"/>
            <ac:grpSpMk id="5" creationId="{DCAD7514-5667-4D2D-B622-707F232A6544}"/>
          </ac:grpSpMkLst>
        </pc:grpChg>
        <pc:grpChg chg="del mod topLvl">
          <ac:chgData name="Ragnhild Halvorsrud" userId="917ea340-fd63-490f-a7db-68428d24cf32" providerId="ADAL" clId="{9B6050A4-F178-4018-9F62-4FCCA28DA093}" dt="2021-03-19T12:37:03.286" v="24361" actId="165"/>
          <ac:grpSpMkLst>
            <pc:docMk/>
            <pc:sldMk cId="1475786475" sldId="520"/>
            <ac:grpSpMk id="6" creationId="{83AF1A60-B859-4230-AC5D-3544ED18EFD3}"/>
          </ac:grpSpMkLst>
        </pc:grpChg>
        <pc:grpChg chg="add del mod">
          <ac:chgData name="Ragnhild Halvorsrud" userId="917ea340-fd63-490f-a7db-68428d24cf32" providerId="ADAL" clId="{9B6050A4-F178-4018-9F62-4FCCA28DA093}" dt="2021-03-19T12:46:47.744" v="24378"/>
          <ac:grpSpMkLst>
            <pc:docMk/>
            <pc:sldMk cId="1475786475" sldId="520"/>
            <ac:grpSpMk id="36" creationId="{0067FB4A-A391-48CD-8AF5-0211DF26BB40}"/>
          </ac:grpSpMkLst>
        </pc:grpChg>
        <pc:grpChg chg="mod">
          <ac:chgData name="Ragnhild Halvorsrud" userId="917ea340-fd63-490f-a7db-68428d24cf32" providerId="ADAL" clId="{9B6050A4-F178-4018-9F62-4FCCA28DA093}" dt="2021-03-19T12:46:26.442" v="24377"/>
          <ac:grpSpMkLst>
            <pc:docMk/>
            <pc:sldMk cId="1475786475" sldId="520"/>
            <ac:grpSpMk id="37" creationId="{BB8D511A-2C84-4C14-8EA7-4F2B9F345FEF}"/>
          </ac:grpSpMkLst>
        </pc:grpChg>
        <pc:grpChg chg="add mod">
          <ac:chgData name="Ragnhild Halvorsrud" userId="917ea340-fd63-490f-a7db-68428d24cf32" providerId="ADAL" clId="{9B6050A4-F178-4018-9F62-4FCCA28DA093}" dt="2021-03-25T14:07:06.295" v="38823"/>
          <ac:grpSpMkLst>
            <pc:docMk/>
            <pc:sldMk cId="1475786475" sldId="520"/>
            <ac:grpSpMk id="39" creationId="{27B94168-638F-4DBC-BB4D-1B5368204F1A}"/>
          </ac:grpSpMkLst>
        </pc:grpChg>
        <pc:grpChg chg="add mod">
          <ac:chgData name="Ragnhild Halvorsrud" userId="917ea340-fd63-490f-a7db-68428d24cf32" providerId="ADAL" clId="{9B6050A4-F178-4018-9F62-4FCCA28DA093}" dt="2021-03-19T12:46:59.047" v="24380"/>
          <ac:grpSpMkLst>
            <pc:docMk/>
            <pc:sldMk cId="1475786475" sldId="520"/>
            <ac:grpSpMk id="60" creationId="{C98E1142-0BD7-41EB-90DD-8AFBFB37AFA1}"/>
          </ac:grpSpMkLst>
        </pc:grpChg>
        <pc:grpChg chg="mod">
          <ac:chgData name="Ragnhild Halvorsrud" userId="917ea340-fd63-490f-a7db-68428d24cf32" providerId="ADAL" clId="{9B6050A4-F178-4018-9F62-4FCCA28DA093}" dt="2021-03-19T12:46:59.047" v="24380"/>
          <ac:grpSpMkLst>
            <pc:docMk/>
            <pc:sldMk cId="1475786475" sldId="520"/>
            <ac:grpSpMk id="61" creationId="{08D61E13-5FFE-4284-A2F7-BC5B2B666D57}"/>
          </ac:grpSpMkLst>
        </pc:grpChg>
        <pc:picChg chg="del mod topLvl">
          <ac:chgData name="Ragnhild Halvorsrud" userId="917ea340-fd63-490f-a7db-68428d24cf32" providerId="ADAL" clId="{9B6050A4-F178-4018-9F62-4FCCA28DA093}" dt="2021-03-19T12:37:15.261" v="24365" actId="478"/>
          <ac:picMkLst>
            <pc:docMk/>
            <pc:sldMk cId="1475786475" sldId="520"/>
            <ac:picMk id="7" creationId="{4A5F9B11-0AB6-4A3A-9C08-9698F01A6834}"/>
          </ac:picMkLst>
        </pc:picChg>
        <pc:picChg chg="del mod topLvl">
          <ac:chgData name="Ragnhild Halvorsrud" userId="917ea340-fd63-490f-a7db-68428d24cf32" providerId="ADAL" clId="{9B6050A4-F178-4018-9F62-4FCCA28DA093}" dt="2021-03-19T12:37:17.998" v="24366" actId="478"/>
          <ac:picMkLst>
            <pc:docMk/>
            <pc:sldMk cId="1475786475" sldId="520"/>
            <ac:picMk id="8" creationId="{7B7B1AA5-8BF0-4E33-9E79-DF4741C8E62C}"/>
          </ac:picMkLst>
        </pc:picChg>
        <pc:picChg chg="del mod topLvl">
          <ac:chgData name="Ragnhild Halvorsrud" userId="917ea340-fd63-490f-a7db-68428d24cf32" providerId="ADAL" clId="{9B6050A4-F178-4018-9F62-4FCCA28DA093}" dt="2021-03-19T12:37:30.592" v="24374" actId="478"/>
          <ac:picMkLst>
            <pc:docMk/>
            <pc:sldMk cId="1475786475" sldId="520"/>
            <ac:picMk id="9" creationId="{5FBDECDB-222B-4D2D-8074-FA162A710A34}"/>
          </ac:picMkLst>
        </pc:picChg>
        <pc:picChg chg="del mod topLvl">
          <ac:chgData name="Ragnhild Halvorsrud" userId="917ea340-fd63-490f-a7db-68428d24cf32" providerId="ADAL" clId="{9B6050A4-F178-4018-9F62-4FCCA28DA093}" dt="2021-03-19T12:37:28.856" v="24373" actId="478"/>
          <ac:picMkLst>
            <pc:docMk/>
            <pc:sldMk cId="1475786475" sldId="520"/>
            <ac:picMk id="10" creationId="{2AD6CAF7-6A6F-4264-91F8-11A7F089009E}"/>
          </ac:picMkLst>
        </pc:picChg>
        <pc:picChg chg="del mod topLvl">
          <ac:chgData name="Ragnhild Halvorsrud" userId="917ea340-fd63-490f-a7db-68428d24cf32" providerId="ADAL" clId="{9B6050A4-F178-4018-9F62-4FCCA28DA093}" dt="2021-03-19T12:37:22.807" v="24370" actId="478"/>
          <ac:picMkLst>
            <pc:docMk/>
            <pc:sldMk cId="1475786475" sldId="520"/>
            <ac:picMk id="15" creationId="{B0EDB209-34B3-4873-81CA-04F91D41E89D}"/>
          </ac:picMkLst>
        </pc:picChg>
        <pc:picChg chg="mod ord topLvl">
          <ac:chgData name="Ragnhild Halvorsrud" userId="917ea340-fd63-490f-a7db-68428d24cf32" providerId="ADAL" clId="{9B6050A4-F178-4018-9F62-4FCCA28DA093}" dt="2021-03-19T12:47:25.010" v="24383" actId="1076"/>
          <ac:picMkLst>
            <pc:docMk/>
            <pc:sldMk cId="1475786475" sldId="520"/>
            <ac:picMk id="17" creationId="{620DAC90-83B5-4B25-8E5F-5562DACF6287}"/>
          </ac:picMkLst>
        </pc:picChg>
        <pc:picChg chg="mod ord topLvl">
          <ac:chgData name="Ragnhild Halvorsrud" userId="917ea340-fd63-490f-a7db-68428d24cf32" providerId="ADAL" clId="{9B6050A4-F178-4018-9F62-4FCCA28DA093}" dt="2021-03-19T12:47:25.010" v="24383" actId="1076"/>
          <ac:picMkLst>
            <pc:docMk/>
            <pc:sldMk cId="1475786475" sldId="520"/>
            <ac:picMk id="18" creationId="{FF0F3DB0-8426-4A1B-B934-97FAABCAAF87}"/>
          </ac:picMkLst>
        </pc:picChg>
        <pc:picChg chg="mod ord">
          <ac:chgData name="Ragnhild Halvorsrud" userId="917ea340-fd63-490f-a7db-68428d24cf32" providerId="ADAL" clId="{9B6050A4-F178-4018-9F62-4FCCA28DA093}" dt="2021-03-19T12:47:25.010" v="24383" actId="1076"/>
          <ac:picMkLst>
            <pc:docMk/>
            <pc:sldMk cId="1475786475" sldId="520"/>
            <ac:picMk id="31" creationId="{78F778D6-B1DB-4D5A-9404-6F51B3F36E8E}"/>
          </ac:picMkLst>
        </pc:picChg>
        <pc:picChg chg="mod ord">
          <ac:chgData name="Ragnhild Halvorsrud" userId="917ea340-fd63-490f-a7db-68428d24cf32" providerId="ADAL" clId="{9B6050A4-F178-4018-9F62-4FCCA28DA093}" dt="2021-03-19T12:47:25.010" v="24383" actId="1076"/>
          <ac:picMkLst>
            <pc:docMk/>
            <pc:sldMk cId="1475786475" sldId="520"/>
            <ac:picMk id="32" creationId="{20F3AAD3-8384-46AD-859B-A35CDFB06780}"/>
          </ac:picMkLst>
        </pc:picChg>
        <pc:picChg chg="mod ord">
          <ac:chgData name="Ragnhild Halvorsrud" userId="917ea340-fd63-490f-a7db-68428d24cf32" providerId="ADAL" clId="{9B6050A4-F178-4018-9F62-4FCCA28DA093}" dt="2021-03-19T12:47:25.010" v="24383" actId="1076"/>
          <ac:picMkLst>
            <pc:docMk/>
            <pc:sldMk cId="1475786475" sldId="520"/>
            <ac:picMk id="33" creationId="{65714BFE-7C94-4206-AA7D-5F8BE9DCC026}"/>
          </ac:picMkLst>
        </pc:picChg>
        <pc:picChg chg="mod ord">
          <ac:chgData name="Ragnhild Halvorsrud" userId="917ea340-fd63-490f-a7db-68428d24cf32" providerId="ADAL" clId="{9B6050A4-F178-4018-9F62-4FCCA28DA093}" dt="2021-03-19T12:47:25.010" v="24383" actId="1076"/>
          <ac:picMkLst>
            <pc:docMk/>
            <pc:sldMk cId="1475786475" sldId="520"/>
            <ac:picMk id="34" creationId="{14FB768A-3425-46DD-98D3-40DC52B70EB8}"/>
          </ac:picMkLst>
        </pc:picChg>
        <pc:picChg chg="mod ord">
          <ac:chgData name="Ragnhild Halvorsrud" userId="917ea340-fd63-490f-a7db-68428d24cf32" providerId="ADAL" clId="{9B6050A4-F178-4018-9F62-4FCCA28DA093}" dt="2021-03-19T12:47:25.010" v="24383" actId="1076"/>
          <ac:picMkLst>
            <pc:docMk/>
            <pc:sldMk cId="1475786475" sldId="520"/>
            <ac:picMk id="35" creationId="{674B1135-8A1A-4C64-A8C6-C1B866AE57C6}"/>
          </ac:picMkLst>
        </pc:picChg>
        <pc:picChg chg="mod">
          <ac:chgData name="Ragnhild Halvorsrud" userId="917ea340-fd63-490f-a7db-68428d24cf32" providerId="ADAL" clId="{9B6050A4-F178-4018-9F62-4FCCA28DA093}" dt="2021-03-19T12:46:26.442" v="24377"/>
          <ac:picMkLst>
            <pc:docMk/>
            <pc:sldMk cId="1475786475" sldId="520"/>
            <ac:picMk id="38" creationId="{36280456-6F47-4107-8DCC-DBA20F5DA25D}"/>
          </ac:picMkLst>
        </pc:picChg>
        <pc:picChg chg="add mod">
          <ac:chgData name="Ragnhild Halvorsrud" userId="917ea340-fd63-490f-a7db-68428d24cf32" providerId="ADAL" clId="{9B6050A4-F178-4018-9F62-4FCCA28DA093}" dt="2021-03-23T16:01:14.767" v="33916" actId="1076"/>
          <ac:picMkLst>
            <pc:docMk/>
            <pc:sldMk cId="1475786475" sldId="520"/>
            <ac:picMk id="38" creationId="{81B54740-B358-4B83-BFA8-8AB1DAB434AE}"/>
          </ac:picMkLst>
        </pc:picChg>
        <pc:picChg chg="mod">
          <ac:chgData name="Ragnhild Halvorsrud" userId="917ea340-fd63-490f-a7db-68428d24cf32" providerId="ADAL" clId="{9B6050A4-F178-4018-9F62-4FCCA28DA093}" dt="2021-03-19T12:46:26.442" v="24377"/>
          <ac:picMkLst>
            <pc:docMk/>
            <pc:sldMk cId="1475786475" sldId="520"/>
            <ac:picMk id="39" creationId="{0B87AA8D-CC7D-49E0-8C1C-4A605B9AC16F}"/>
          </ac:picMkLst>
        </pc:picChg>
        <pc:picChg chg="mod">
          <ac:chgData name="Ragnhild Halvorsrud" userId="917ea340-fd63-490f-a7db-68428d24cf32" providerId="ADAL" clId="{9B6050A4-F178-4018-9F62-4FCCA28DA093}" dt="2021-03-19T12:46:26.442" v="24377"/>
          <ac:picMkLst>
            <pc:docMk/>
            <pc:sldMk cId="1475786475" sldId="520"/>
            <ac:picMk id="40" creationId="{84B0FD43-FCC8-4730-A092-667A2598171C}"/>
          </ac:picMkLst>
        </pc:picChg>
        <pc:picChg chg="mod">
          <ac:chgData name="Ragnhild Halvorsrud" userId="917ea340-fd63-490f-a7db-68428d24cf32" providerId="ADAL" clId="{9B6050A4-F178-4018-9F62-4FCCA28DA093}" dt="2021-03-19T12:46:26.442" v="24377"/>
          <ac:picMkLst>
            <pc:docMk/>
            <pc:sldMk cId="1475786475" sldId="520"/>
            <ac:picMk id="41" creationId="{2354C6AE-6A6E-42CB-8920-99B7AAFD0B57}"/>
          </ac:picMkLst>
        </pc:picChg>
        <pc:picChg chg="mod">
          <ac:chgData name="Ragnhild Halvorsrud" userId="917ea340-fd63-490f-a7db-68428d24cf32" providerId="ADAL" clId="{9B6050A4-F178-4018-9F62-4FCCA28DA093}" dt="2021-03-19T12:50:17.998" v="24548" actId="1037"/>
          <ac:picMkLst>
            <pc:docMk/>
            <pc:sldMk cId="1475786475" sldId="520"/>
            <ac:picMk id="46" creationId="{A78A9B6C-5D80-453C-881A-F150B6C1CE1F}"/>
          </ac:picMkLst>
        </pc:picChg>
        <pc:picChg chg="mod">
          <ac:chgData name="Ragnhild Halvorsrud" userId="917ea340-fd63-490f-a7db-68428d24cf32" providerId="ADAL" clId="{9B6050A4-F178-4018-9F62-4FCCA28DA093}" dt="2021-03-19T12:50:17.998" v="24548" actId="1037"/>
          <ac:picMkLst>
            <pc:docMk/>
            <pc:sldMk cId="1475786475" sldId="520"/>
            <ac:picMk id="48" creationId="{40F658E7-363A-4314-B8FD-6D9B6DF30E0A}"/>
          </ac:picMkLst>
        </pc:picChg>
        <pc:picChg chg="mod">
          <ac:chgData name="Ragnhild Halvorsrud" userId="917ea340-fd63-490f-a7db-68428d24cf32" providerId="ADAL" clId="{9B6050A4-F178-4018-9F62-4FCCA28DA093}" dt="2021-03-19T12:50:23.869" v="24570" actId="1037"/>
          <ac:picMkLst>
            <pc:docMk/>
            <pc:sldMk cId="1475786475" sldId="520"/>
            <ac:picMk id="53" creationId="{FE09B80B-8DA3-4790-A52D-92139D55C8D2}"/>
          </ac:picMkLst>
        </pc:picChg>
        <pc:picChg chg="mod">
          <ac:chgData name="Ragnhild Halvorsrud" userId="917ea340-fd63-490f-a7db-68428d24cf32" providerId="ADAL" clId="{9B6050A4-F178-4018-9F62-4FCCA28DA093}" dt="2021-03-19T12:46:26.442" v="24377"/>
          <ac:picMkLst>
            <pc:docMk/>
            <pc:sldMk cId="1475786475" sldId="520"/>
            <ac:picMk id="56" creationId="{47BD964A-8A56-4431-8BBC-E0B687AEA4F4}"/>
          </ac:picMkLst>
        </pc:picChg>
        <pc:picChg chg="mod">
          <ac:chgData name="Ragnhild Halvorsrud" userId="917ea340-fd63-490f-a7db-68428d24cf32" providerId="ADAL" clId="{9B6050A4-F178-4018-9F62-4FCCA28DA093}" dt="2021-03-19T12:46:59.047" v="24380"/>
          <ac:picMkLst>
            <pc:docMk/>
            <pc:sldMk cId="1475786475" sldId="520"/>
            <ac:picMk id="62" creationId="{1B35B8B6-6D24-49FF-864D-E7C79849E20F}"/>
          </ac:picMkLst>
        </pc:picChg>
        <pc:picChg chg="mod">
          <ac:chgData name="Ragnhild Halvorsrud" userId="917ea340-fd63-490f-a7db-68428d24cf32" providerId="ADAL" clId="{9B6050A4-F178-4018-9F62-4FCCA28DA093}" dt="2021-03-19T12:46:59.047" v="24380"/>
          <ac:picMkLst>
            <pc:docMk/>
            <pc:sldMk cId="1475786475" sldId="520"/>
            <ac:picMk id="63" creationId="{2F35EE9E-9579-49D2-92F3-3A8F867661C2}"/>
          </ac:picMkLst>
        </pc:picChg>
        <pc:picChg chg="mod">
          <ac:chgData name="Ragnhild Halvorsrud" userId="917ea340-fd63-490f-a7db-68428d24cf32" providerId="ADAL" clId="{9B6050A4-F178-4018-9F62-4FCCA28DA093}" dt="2021-03-19T12:46:59.047" v="24380"/>
          <ac:picMkLst>
            <pc:docMk/>
            <pc:sldMk cId="1475786475" sldId="520"/>
            <ac:picMk id="64" creationId="{FCF43371-F8DC-4C85-851B-FD975C3541D4}"/>
          </ac:picMkLst>
        </pc:picChg>
        <pc:picChg chg="mod">
          <ac:chgData name="Ragnhild Halvorsrud" userId="917ea340-fd63-490f-a7db-68428d24cf32" providerId="ADAL" clId="{9B6050A4-F178-4018-9F62-4FCCA28DA093}" dt="2021-03-19T12:46:59.047" v="24380"/>
          <ac:picMkLst>
            <pc:docMk/>
            <pc:sldMk cId="1475786475" sldId="520"/>
            <ac:picMk id="65" creationId="{00EB8647-A5C7-41BC-A5D8-220C4DDED50A}"/>
          </ac:picMkLst>
        </pc:picChg>
        <pc:picChg chg="mod">
          <ac:chgData name="Ragnhild Halvorsrud" userId="917ea340-fd63-490f-a7db-68428d24cf32" providerId="ADAL" clId="{9B6050A4-F178-4018-9F62-4FCCA28DA093}" dt="2021-03-19T12:46:59.047" v="24380"/>
          <ac:picMkLst>
            <pc:docMk/>
            <pc:sldMk cId="1475786475" sldId="520"/>
            <ac:picMk id="70" creationId="{04996D74-04A3-4AF5-B763-580F2F7A958D}"/>
          </ac:picMkLst>
        </pc:picChg>
        <pc:picChg chg="add del mod">
          <ac:chgData name="Ragnhild Halvorsrud" userId="917ea340-fd63-490f-a7db-68428d24cf32" providerId="ADAL" clId="{9B6050A4-F178-4018-9F62-4FCCA28DA093}" dt="2021-03-19T12:54:42.468" v="24683" actId="478"/>
          <ac:picMkLst>
            <pc:docMk/>
            <pc:sldMk cId="1475786475" sldId="520"/>
            <ac:picMk id="74" creationId="{17B89439-ED39-4017-8B86-465A340A3B34}"/>
          </ac:picMkLst>
        </pc:picChg>
        <pc:picChg chg="add mod">
          <ac:chgData name="Ragnhild Halvorsrud" userId="917ea340-fd63-490f-a7db-68428d24cf32" providerId="ADAL" clId="{9B6050A4-F178-4018-9F62-4FCCA28DA093}" dt="2021-03-19T12:55:33.652" v="24709" actId="1076"/>
          <ac:picMkLst>
            <pc:docMk/>
            <pc:sldMk cId="1475786475" sldId="520"/>
            <ac:picMk id="76" creationId="{5905E48C-6CA5-4D75-97A3-2E26C49A27AB}"/>
          </ac:picMkLst>
        </pc:picChg>
        <pc:picChg chg="add del mod">
          <ac:chgData name="Ragnhild Halvorsrud" userId="917ea340-fd63-490f-a7db-68428d24cf32" providerId="ADAL" clId="{9B6050A4-F178-4018-9F62-4FCCA28DA093}" dt="2021-03-23T16:01:08.697" v="33913" actId="478"/>
          <ac:picMkLst>
            <pc:docMk/>
            <pc:sldMk cId="1475786475" sldId="520"/>
            <ac:picMk id="77" creationId="{1FFE33EE-D070-49FA-9F71-C6AE127AE46F}"/>
          </ac:picMkLst>
        </pc:picChg>
      </pc:sldChg>
      <pc:sldChg chg="addSp delSp modSp mod modAnim modNotes">
        <pc:chgData name="Ragnhild Halvorsrud" userId="917ea340-fd63-490f-a7db-68428d24cf32" providerId="ADAL" clId="{9B6050A4-F178-4018-9F62-4FCCA28DA093}" dt="2021-03-25T14:07:30.885" v="38840" actId="1035"/>
        <pc:sldMkLst>
          <pc:docMk/>
          <pc:sldMk cId="4245267515" sldId="521"/>
        </pc:sldMkLst>
        <pc:spChg chg="mod">
          <ac:chgData name="Ragnhild Halvorsrud" userId="917ea340-fd63-490f-a7db-68428d24cf32" providerId="ADAL" clId="{9B6050A4-F178-4018-9F62-4FCCA28DA093}" dt="2021-03-25T13:12:42.967" v="38456" actId="790"/>
          <ac:spMkLst>
            <pc:docMk/>
            <pc:sldMk cId="4245267515" sldId="521"/>
            <ac:spMk id="2" creationId="{CEF0584D-E78C-408F-A464-AF661D7CD2F8}"/>
          </ac:spMkLst>
        </pc:spChg>
        <pc:spChg chg="mod">
          <ac:chgData name="Ragnhild Halvorsrud" userId="917ea340-fd63-490f-a7db-68428d24cf32" providerId="ADAL" clId="{9B6050A4-F178-4018-9F62-4FCCA28DA093}" dt="2021-03-25T13:12:42.970" v="38457" actId="790"/>
          <ac:spMkLst>
            <pc:docMk/>
            <pc:sldMk cId="4245267515" sldId="521"/>
            <ac:spMk id="3" creationId="{4E97E84E-B0E1-4C5B-896F-623199D74F24}"/>
          </ac:spMkLst>
        </pc:spChg>
        <pc:spChg chg="mod">
          <ac:chgData name="Ragnhild Halvorsrud" userId="917ea340-fd63-490f-a7db-68428d24cf32" providerId="ADAL" clId="{9B6050A4-F178-4018-9F62-4FCCA28DA093}" dt="2021-03-25T13:12:42.971" v="38458" actId="790"/>
          <ac:spMkLst>
            <pc:docMk/>
            <pc:sldMk cId="4245267515" sldId="521"/>
            <ac:spMk id="4" creationId="{359912B9-4EB6-42C7-BF37-C605F081559D}"/>
          </ac:spMkLst>
        </pc:spChg>
        <pc:spChg chg="mod">
          <ac:chgData name="Ragnhild Halvorsrud" userId="917ea340-fd63-490f-a7db-68428d24cf32" providerId="ADAL" clId="{9B6050A4-F178-4018-9F62-4FCCA28DA093}" dt="2021-03-25T13:12:42.972" v="38459" actId="790"/>
          <ac:spMkLst>
            <pc:docMk/>
            <pc:sldMk cId="4245267515" sldId="521"/>
            <ac:spMk id="10" creationId="{65005528-BEDA-43CB-90F4-CC48C727D4DE}"/>
          </ac:spMkLst>
        </pc:spChg>
        <pc:spChg chg="mod">
          <ac:chgData name="Ragnhild Halvorsrud" userId="917ea340-fd63-490f-a7db-68428d24cf32" providerId="ADAL" clId="{9B6050A4-F178-4018-9F62-4FCCA28DA093}" dt="2021-03-25T13:12:42.973" v="38460" actId="790"/>
          <ac:spMkLst>
            <pc:docMk/>
            <pc:sldMk cId="4245267515" sldId="521"/>
            <ac:spMk id="13" creationId="{40D2E521-E634-4476-9715-CD546D017F05}"/>
          </ac:spMkLst>
        </pc:spChg>
        <pc:spChg chg="mod">
          <ac:chgData name="Ragnhild Halvorsrud" userId="917ea340-fd63-490f-a7db-68428d24cf32" providerId="ADAL" clId="{9B6050A4-F178-4018-9F62-4FCCA28DA093}" dt="2021-03-25T13:12:42.974" v="38461" actId="790"/>
          <ac:spMkLst>
            <pc:docMk/>
            <pc:sldMk cId="4245267515" sldId="521"/>
            <ac:spMk id="14" creationId="{1CD0294F-1770-438D-A1BE-E44FD4628254}"/>
          </ac:spMkLst>
        </pc:spChg>
        <pc:spChg chg="mod">
          <ac:chgData name="Ragnhild Halvorsrud" userId="917ea340-fd63-490f-a7db-68428d24cf32" providerId="ADAL" clId="{9B6050A4-F178-4018-9F62-4FCCA28DA093}" dt="2021-03-25T13:12:42.975" v="38462" actId="790"/>
          <ac:spMkLst>
            <pc:docMk/>
            <pc:sldMk cId="4245267515" sldId="521"/>
            <ac:spMk id="15" creationId="{5B2C60AC-06E9-43E0-86D4-85C5B3E2395B}"/>
          </ac:spMkLst>
        </pc:spChg>
        <pc:spChg chg="mod">
          <ac:chgData name="Ragnhild Halvorsrud" userId="917ea340-fd63-490f-a7db-68428d24cf32" providerId="ADAL" clId="{9B6050A4-F178-4018-9F62-4FCCA28DA093}" dt="2021-03-25T13:12:42.976" v="38463" actId="790"/>
          <ac:spMkLst>
            <pc:docMk/>
            <pc:sldMk cId="4245267515" sldId="521"/>
            <ac:spMk id="16" creationId="{CDB11C76-C880-4B5E-8205-CA2F7A9A43F8}"/>
          </ac:spMkLst>
        </pc:spChg>
        <pc:spChg chg="mod">
          <ac:chgData name="Ragnhild Halvorsrud" userId="917ea340-fd63-490f-a7db-68428d24cf32" providerId="ADAL" clId="{9B6050A4-F178-4018-9F62-4FCCA28DA093}" dt="2021-03-25T13:12:42.976" v="38464" actId="790"/>
          <ac:spMkLst>
            <pc:docMk/>
            <pc:sldMk cId="4245267515" sldId="521"/>
            <ac:spMk id="19" creationId="{0D058E7D-D475-431D-966B-F0520E7AC49A}"/>
          </ac:spMkLst>
        </pc:spChg>
        <pc:spChg chg="mod">
          <ac:chgData name="Ragnhild Halvorsrud" userId="917ea340-fd63-490f-a7db-68428d24cf32" providerId="ADAL" clId="{9B6050A4-F178-4018-9F62-4FCCA28DA093}" dt="2021-03-25T13:12:42.977" v="38465" actId="790"/>
          <ac:spMkLst>
            <pc:docMk/>
            <pc:sldMk cId="4245267515" sldId="521"/>
            <ac:spMk id="20" creationId="{342D0868-9FCA-41F9-868F-3D7965033A43}"/>
          </ac:spMkLst>
        </pc:spChg>
        <pc:spChg chg="mod">
          <ac:chgData name="Ragnhild Halvorsrud" userId="917ea340-fd63-490f-a7db-68428d24cf32" providerId="ADAL" clId="{9B6050A4-F178-4018-9F62-4FCCA28DA093}" dt="2021-03-25T13:12:42.978" v="38466" actId="790"/>
          <ac:spMkLst>
            <pc:docMk/>
            <pc:sldMk cId="4245267515" sldId="521"/>
            <ac:spMk id="22" creationId="{F1184965-7F36-4594-A929-BAD4678FABAB}"/>
          </ac:spMkLst>
        </pc:spChg>
        <pc:spChg chg="mod">
          <ac:chgData name="Ragnhild Halvorsrud" userId="917ea340-fd63-490f-a7db-68428d24cf32" providerId="ADAL" clId="{9B6050A4-F178-4018-9F62-4FCCA28DA093}" dt="2021-03-25T13:12:42.979" v="38467" actId="790"/>
          <ac:spMkLst>
            <pc:docMk/>
            <pc:sldMk cId="4245267515" sldId="521"/>
            <ac:spMk id="23" creationId="{708197C1-AC71-4324-AB88-E6D2E60C62D9}"/>
          </ac:spMkLst>
        </pc:spChg>
        <pc:spChg chg="mod">
          <ac:chgData name="Ragnhild Halvorsrud" userId="917ea340-fd63-490f-a7db-68428d24cf32" providerId="ADAL" clId="{9B6050A4-F178-4018-9F62-4FCCA28DA093}" dt="2021-03-25T13:12:42.980" v="38468" actId="790"/>
          <ac:spMkLst>
            <pc:docMk/>
            <pc:sldMk cId="4245267515" sldId="521"/>
            <ac:spMk id="24" creationId="{5CF02FD6-8738-4A45-8BEE-F33B806ACADE}"/>
          </ac:spMkLst>
        </pc:spChg>
        <pc:spChg chg="mod">
          <ac:chgData name="Ragnhild Halvorsrud" userId="917ea340-fd63-490f-a7db-68428d24cf32" providerId="ADAL" clId="{9B6050A4-F178-4018-9F62-4FCCA28DA093}" dt="2021-03-25T13:12:42.980" v="38469" actId="790"/>
          <ac:spMkLst>
            <pc:docMk/>
            <pc:sldMk cId="4245267515" sldId="521"/>
            <ac:spMk id="25" creationId="{FF5463BE-EA2C-4BB7-9B23-428B6AA63DE0}"/>
          </ac:spMkLst>
        </pc:spChg>
        <pc:spChg chg="mod">
          <ac:chgData name="Ragnhild Halvorsrud" userId="917ea340-fd63-490f-a7db-68428d24cf32" providerId="ADAL" clId="{9B6050A4-F178-4018-9F62-4FCCA28DA093}" dt="2021-03-25T13:12:42.981" v="38470" actId="790"/>
          <ac:spMkLst>
            <pc:docMk/>
            <pc:sldMk cId="4245267515" sldId="521"/>
            <ac:spMk id="28" creationId="{A77A774B-0AD4-47E2-BE6E-652753346637}"/>
          </ac:spMkLst>
        </pc:spChg>
        <pc:spChg chg="mod">
          <ac:chgData name="Ragnhild Halvorsrud" userId="917ea340-fd63-490f-a7db-68428d24cf32" providerId="ADAL" clId="{9B6050A4-F178-4018-9F62-4FCCA28DA093}" dt="2021-03-25T13:12:42.982" v="38471" actId="790"/>
          <ac:spMkLst>
            <pc:docMk/>
            <pc:sldMk cId="4245267515" sldId="521"/>
            <ac:spMk id="29" creationId="{E2AC00F9-5259-42E1-85A4-8BB905E5EC98}"/>
          </ac:spMkLst>
        </pc:spChg>
        <pc:spChg chg="mod">
          <ac:chgData name="Ragnhild Halvorsrud" userId="917ea340-fd63-490f-a7db-68428d24cf32" providerId="ADAL" clId="{9B6050A4-F178-4018-9F62-4FCCA28DA093}" dt="2021-03-25T13:12:42.983" v="38472" actId="790"/>
          <ac:spMkLst>
            <pc:docMk/>
            <pc:sldMk cId="4245267515" sldId="521"/>
            <ac:spMk id="30" creationId="{6B371809-40CF-4D63-98B7-8ED43F621298}"/>
          </ac:spMkLst>
        </pc:spChg>
        <pc:spChg chg="mod">
          <ac:chgData name="Ragnhild Halvorsrud" userId="917ea340-fd63-490f-a7db-68428d24cf32" providerId="ADAL" clId="{9B6050A4-F178-4018-9F62-4FCCA28DA093}" dt="2021-03-25T13:12:42.983" v="38473" actId="790"/>
          <ac:spMkLst>
            <pc:docMk/>
            <pc:sldMk cId="4245267515" sldId="521"/>
            <ac:spMk id="31" creationId="{5941CE5C-0168-4ED5-B254-192761ABF9DF}"/>
          </ac:spMkLst>
        </pc:spChg>
        <pc:spChg chg="mod">
          <ac:chgData name="Ragnhild Halvorsrud" userId="917ea340-fd63-490f-a7db-68428d24cf32" providerId="ADAL" clId="{9B6050A4-F178-4018-9F62-4FCCA28DA093}" dt="2021-03-25T13:12:42.984" v="38474" actId="790"/>
          <ac:spMkLst>
            <pc:docMk/>
            <pc:sldMk cId="4245267515" sldId="521"/>
            <ac:spMk id="32" creationId="{4C1118E5-5484-44FD-947B-6BC1EB0954C1}"/>
          </ac:spMkLst>
        </pc:spChg>
        <pc:spChg chg="mod">
          <ac:chgData name="Ragnhild Halvorsrud" userId="917ea340-fd63-490f-a7db-68428d24cf32" providerId="ADAL" clId="{9B6050A4-F178-4018-9F62-4FCCA28DA093}" dt="2021-03-25T13:12:42.985" v="38475" actId="790"/>
          <ac:spMkLst>
            <pc:docMk/>
            <pc:sldMk cId="4245267515" sldId="521"/>
            <ac:spMk id="33" creationId="{DC93BDB7-0755-4D69-9C8D-44A28E01061F}"/>
          </ac:spMkLst>
        </pc:spChg>
        <pc:spChg chg="mod">
          <ac:chgData name="Ragnhild Halvorsrud" userId="917ea340-fd63-490f-a7db-68428d24cf32" providerId="ADAL" clId="{9B6050A4-F178-4018-9F62-4FCCA28DA093}" dt="2021-03-25T14:07:30.885" v="38840" actId="1035"/>
          <ac:spMkLst>
            <pc:docMk/>
            <pc:sldMk cId="4245267515" sldId="521"/>
            <ac:spMk id="34" creationId="{F1375318-2C21-4EEB-B430-22590AA28AB1}"/>
          </ac:spMkLst>
        </pc:spChg>
        <pc:spChg chg="mod">
          <ac:chgData name="Ragnhild Halvorsrud" userId="917ea340-fd63-490f-a7db-68428d24cf32" providerId="ADAL" clId="{9B6050A4-F178-4018-9F62-4FCCA28DA093}" dt="2021-03-25T14:07:08.870" v="38824"/>
          <ac:spMkLst>
            <pc:docMk/>
            <pc:sldMk cId="4245267515" sldId="521"/>
            <ac:spMk id="38" creationId="{552A233A-AA68-409D-BA17-7B119F856CD8}"/>
          </ac:spMkLst>
        </pc:spChg>
        <pc:spChg chg="mod">
          <ac:chgData name="Ragnhild Halvorsrud" userId="917ea340-fd63-490f-a7db-68428d24cf32" providerId="ADAL" clId="{9B6050A4-F178-4018-9F62-4FCCA28DA093}" dt="2021-03-25T14:07:08.870" v="38824"/>
          <ac:spMkLst>
            <pc:docMk/>
            <pc:sldMk cId="4245267515" sldId="521"/>
            <ac:spMk id="39" creationId="{23014FC3-AAA7-4B31-94D4-2741B13201C2}"/>
          </ac:spMkLst>
        </pc:spChg>
        <pc:spChg chg="mod">
          <ac:chgData name="Ragnhild Halvorsrud" userId="917ea340-fd63-490f-a7db-68428d24cf32" providerId="ADAL" clId="{9B6050A4-F178-4018-9F62-4FCCA28DA093}" dt="2021-03-25T14:07:08.870" v="38824"/>
          <ac:spMkLst>
            <pc:docMk/>
            <pc:sldMk cId="4245267515" sldId="521"/>
            <ac:spMk id="40" creationId="{02FA3C79-56B8-43E9-969F-962338CC6009}"/>
          </ac:spMkLst>
        </pc:spChg>
        <pc:spChg chg="mod">
          <ac:chgData name="Ragnhild Halvorsrud" userId="917ea340-fd63-490f-a7db-68428d24cf32" providerId="ADAL" clId="{9B6050A4-F178-4018-9F62-4FCCA28DA093}" dt="2021-03-25T14:07:08.870" v="38824"/>
          <ac:spMkLst>
            <pc:docMk/>
            <pc:sldMk cId="4245267515" sldId="521"/>
            <ac:spMk id="41" creationId="{CD234042-70B3-468C-815C-C44162F3FD9C}"/>
          </ac:spMkLst>
        </pc:spChg>
        <pc:grpChg chg="add mod">
          <ac:chgData name="Ragnhild Halvorsrud" userId="917ea340-fd63-490f-a7db-68428d24cf32" providerId="ADAL" clId="{9B6050A4-F178-4018-9F62-4FCCA28DA093}" dt="2021-03-25T14:07:08.870" v="38824"/>
          <ac:grpSpMkLst>
            <pc:docMk/>
            <pc:sldMk cId="4245267515" sldId="521"/>
            <ac:grpSpMk id="37" creationId="{1E118BA5-6E14-4139-8AC3-BDDC89C74D56}"/>
          </ac:grpSpMkLst>
        </pc:grpChg>
        <pc:picChg chg="mod">
          <ac:chgData name="Ragnhild Halvorsrud" userId="917ea340-fd63-490f-a7db-68428d24cf32" providerId="ADAL" clId="{9B6050A4-F178-4018-9F62-4FCCA28DA093}" dt="2021-03-25T14:07:30.885" v="38840" actId="1035"/>
          <ac:picMkLst>
            <pc:docMk/>
            <pc:sldMk cId="4245267515" sldId="521"/>
            <ac:picMk id="35" creationId="{3469D6E0-9BC0-4425-85C6-F9A85F72B40C}"/>
          </ac:picMkLst>
        </pc:picChg>
        <pc:picChg chg="add mod">
          <ac:chgData name="Ragnhild Halvorsrud" userId="917ea340-fd63-490f-a7db-68428d24cf32" providerId="ADAL" clId="{9B6050A4-F178-4018-9F62-4FCCA28DA093}" dt="2021-03-25T14:07:30.885" v="38840" actId="1035"/>
          <ac:picMkLst>
            <pc:docMk/>
            <pc:sldMk cId="4245267515" sldId="521"/>
            <ac:picMk id="36" creationId="{1CCBAA9D-76CC-45B6-B866-16F4C28351AB}"/>
          </ac:picMkLst>
        </pc:picChg>
        <pc:picChg chg="add del mod">
          <ac:chgData name="Ragnhild Halvorsrud" userId="917ea340-fd63-490f-a7db-68428d24cf32" providerId="ADAL" clId="{9B6050A4-F178-4018-9F62-4FCCA28DA093}" dt="2021-03-16T17:15:55.452" v="15406" actId="478"/>
          <ac:picMkLst>
            <pc:docMk/>
            <pc:sldMk cId="4245267515" sldId="521"/>
            <ac:picMk id="36" creationId="{7BEC2B11-5354-47D1-AB6D-E36C713DDE92}"/>
          </ac:picMkLst>
        </pc:picChg>
        <pc:picChg chg="add del mod">
          <ac:chgData name="Ragnhild Halvorsrud" userId="917ea340-fd63-490f-a7db-68428d24cf32" providerId="ADAL" clId="{9B6050A4-F178-4018-9F62-4FCCA28DA093}" dt="2021-03-23T16:05:24.328" v="33921" actId="478"/>
          <ac:picMkLst>
            <pc:docMk/>
            <pc:sldMk cId="4245267515" sldId="521"/>
            <ac:picMk id="37" creationId="{BE4A96FF-5C1A-485A-A6B4-4CAC0080B575}"/>
          </ac:picMkLst>
        </pc:picChg>
      </pc:sldChg>
      <pc:sldChg chg="addSp delSp modSp mod ord modNotes">
        <pc:chgData name="Ragnhild Halvorsrud" userId="917ea340-fd63-490f-a7db-68428d24cf32" providerId="ADAL" clId="{9B6050A4-F178-4018-9F62-4FCCA28DA093}" dt="2021-03-26T14:19:04.939" v="39827" actId="207"/>
        <pc:sldMkLst>
          <pc:docMk/>
          <pc:sldMk cId="1796706160" sldId="522"/>
        </pc:sldMkLst>
        <pc:spChg chg="mod">
          <ac:chgData name="Ragnhild Halvorsrud" userId="917ea340-fd63-490f-a7db-68428d24cf32" providerId="ADAL" clId="{9B6050A4-F178-4018-9F62-4FCCA28DA093}" dt="2021-03-25T13:12:42.451" v="37956" actId="790"/>
          <ac:spMkLst>
            <pc:docMk/>
            <pc:sldMk cId="1796706160" sldId="522"/>
            <ac:spMk id="2" creationId="{1AA7EC0E-8CFE-424D-8AF5-64D77111E340}"/>
          </ac:spMkLst>
        </pc:spChg>
        <pc:spChg chg="mod">
          <ac:chgData name="Ragnhild Halvorsrud" userId="917ea340-fd63-490f-a7db-68428d24cf32" providerId="ADAL" clId="{9B6050A4-F178-4018-9F62-4FCCA28DA093}" dt="2021-03-25T13:12:42.452" v="37957" actId="790"/>
          <ac:spMkLst>
            <pc:docMk/>
            <pc:sldMk cId="1796706160" sldId="522"/>
            <ac:spMk id="3" creationId="{CC71634D-2104-4EAC-95B0-FB6EEB37464F}"/>
          </ac:spMkLst>
        </pc:spChg>
        <pc:spChg chg="mod">
          <ac:chgData name="Ragnhild Halvorsrud" userId="917ea340-fd63-490f-a7db-68428d24cf32" providerId="ADAL" clId="{9B6050A4-F178-4018-9F62-4FCCA28DA093}" dt="2021-03-25T13:12:42.454" v="37958" actId="790"/>
          <ac:spMkLst>
            <pc:docMk/>
            <pc:sldMk cId="1796706160" sldId="522"/>
            <ac:spMk id="6" creationId="{71D0F299-2A29-4725-A502-5CCEB5DB1216}"/>
          </ac:spMkLst>
        </pc:spChg>
        <pc:spChg chg="mod">
          <ac:chgData name="Ragnhild Halvorsrud" userId="917ea340-fd63-490f-a7db-68428d24cf32" providerId="ADAL" clId="{9B6050A4-F178-4018-9F62-4FCCA28DA093}" dt="2021-03-25T13:12:42.455" v="37959" actId="790"/>
          <ac:spMkLst>
            <pc:docMk/>
            <pc:sldMk cId="1796706160" sldId="522"/>
            <ac:spMk id="7" creationId="{0F185E91-F8E2-4BA5-9712-DEEEB3F3E6DC}"/>
          </ac:spMkLst>
        </pc:spChg>
        <pc:spChg chg="mod">
          <ac:chgData name="Ragnhild Halvorsrud" userId="917ea340-fd63-490f-a7db-68428d24cf32" providerId="ADAL" clId="{9B6050A4-F178-4018-9F62-4FCCA28DA093}" dt="2021-03-25T13:12:42.456" v="37960" actId="790"/>
          <ac:spMkLst>
            <pc:docMk/>
            <pc:sldMk cId="1796706160" sldId="522"/>
            <ac:spMk id="8" creationId="{7013D52F-41C1-4B0F-9BA9-E04F8BDE903E}"/>
          </ac:spMkLst>
        </pc:spChg>
        <pc:spChg chg="mod">
          <ac:chgData name="Ragnhild Halvorsrud" userId="917ea340-fd63-490f-a7db-68428d24cf32" providerId="ADAL" clId="{9B6050A4-F178-4018-9F62-4FCCA28DA093}" dt="2021-03-25T13:12:42.457" v="37961" actId="790"/>
          <ac:spMkLst>
            <pc:docMk/>
            <pc:sldMk cId="1796706160" sldId="522"/>
            <ac:spMk id="9" creationId="{C05B714A-07E7-49AA-9EB6-7AFF0550A600}"/>
          </ac:spMkLst>
        </pc:spChg>
        <pc:spChg chg="mod">
          <ac:chgData name="Ragnhild Halvorsrud" userId="917ea340-fd63-490f-a7db-68428d24cf32" providerId="ADAL" clId="{9B6050A4-F178-4018-9F62-4FCCA28DA093}" dt="2021-03-25T13:12:42.458" v="37962" actId="790"/>
          <ac:spMkLst>
            <pc:docMk/>
            <pc:sldMk cId="1796706160" sldId="522"/>
            <ac:spMk id="10" creationId="{96AF4AEF-0A37-40B1-B08E-D341D7F6E36F}"/>
          </ac:spMkLst>
        </pc:spChg>
        <pc:spChg chg="mod">
          <ac:chgData name="Ragnhild Halvorsrud" userId="917ea340-fd63-490f-a7db-68428d24cf32" providerId="ADAL" clId="{9B6050A4-F178-4018-9F62-4FCCA28DA093}" dt="2021-03-25T13:12:42.458" v="37963" actId="790"/>
          <ac:spMkLst>
            <pc:docMk/>
            <pc:sldMk cId="1796706160" sldId="522"/>
            <ac:spMk id="11" creationId="{EAB67B61-4982-483F-ACE7-222BACC451B1}"/>
          </ac:spMkLst>
        </pc:spChg>
        <pc:spChg chg="mod">
          <ac:chgData name="Ragnhild Halvorsrud" userId="917ea340-fd63-490f-a7db-68428d24cf32" providerId="ADAL" clId="{9B6050A4-F178-4018-9F62-4FCCA28DA093}" dt="2021-03-25T13:12:42.459" v="37964" actId="790"/>
          <ac:spMkLst>
            <pc:docMk/>
            <pc:sldMk cId="1796706160" sldId="522"/>
            <ac:spMk id="12" creationId="{620474D1-01B1-4967-9E36-C9A15A15EC49}"/>
          </ac:spMkLst>
        </pc:spChg>
        <pc:spChg chg="mod">
          <ac:chgData name="Ragnhild Halvorsrud" userId="917ea340-fd63-490f-a7db-68428d24cf32" providerId="ADAL" clId="{9B6050A4-F178-4018-9F62-4FCCA28DA093}" dt="2021-03-25T13:12:42.460" v="37965" actId="790"/>
          <ac:spMkLst>
            <pc:docMk/>
            <pc:sldMk cId="1796706160" sldId="522"/>
            <ac:spMk id="13" creationId="{7E4B0E4A-0E11-4068-A97D-15D6532975F5}"/>
          </ac:spMkLst>
        </pc:spChg>
        <pc:spChg chg="mod">
          <ac:chgData name="Ragnhild Halvorsrud" userId="917ea340-fd63-490f-a7db-68428d24cf32" providerId="ADAL" clId="{9B6050A4-F178-4018-9F62-4FCCA28DA093}" dt="2021-03-25T13:12:42.461" v="37966" actId="790"/>
          <ac:spMkLst>
            <pc:docMk/>
            <pc:sldMk cId="1796706160" sldId="522"/>
            <ac:spMk id="15" creationId="{8CCA8137-DAE0-4812-B6CC-5D1E6365A141}"/>
          </ac:spMkLst>
        </pc:spChg>
        <pc:spChg chg="mod">
          <ac:chgData name="Ragnhild Halvorsrud" userId="917ea340-fd63-490f-a7db-68428d24cf32" providerId="ADAL" clId="{9B6050A4-F178-4018-9F62-4FCCA28DA093}" dt="2021-03-25T13:12:42.462" v="37967" actId="790"/>
          <ac:spMkLst>
            <pc:docMk/>
            <pc:sldMk cId="1796706160" sldId="522"/>
            <ac:spMk id="16" creationId="{5532483D-641C-4FCE-A1AA-6DA5880420EB}"/>
          </ac:spMkLst>
        </pc:spChg>
        <pc:spChg chg="mod">
          <ac:chgData name="Ragnhild Halvorsrud" userId="917ea340-fd63-490f-a7db-68428d24cf32" providerId="ADAL" clId="{9B6050A4-F178-4018-9F62-4FCCA28DA093}" dt="2021-03-25T13:12:42.463" v="37968" actId="790"/>
          <ac:spMkLst>
            <pc:docMk/>
            <pc:sldMk cId="1796706160" sldId="522"/>
            <ac:spMk id="17" creationId="{3F4285C9-353E-4FBB-9918-4297D0626841}"/>
          </ac:spMkLst>
        </pc:spChg>
        <pc:spChg chg="mod">
          <ac:chgData name="Ragnhild Halvorsrud" userId="917ea340-fd63-490f-a7db-68428d24cf32" providerId="ADAL" clId="{9B6050A4-F178-4018-9F62-4FCCA28DA093}" dt="2021-03-25T13:12:42.464" v="37969" actId="790"/>
          <ac:spMkLst>
            <pc:docMk/>
            <pc:sldMk cId="1796706160" sldId="522"/>
            <ac:spMk id="18" creationId="{D3BADDCD-2314-4441-917E-F8018D4542BF}"/>
          </ac:spMkLst>
        </pc:spChg>
        <pc:spChg chg="mod">
          <ac:chgData name="Ragnhild Halvorsrud" userId="917ea340-fd63-490f-a7db-68428d24cf32" providerId="ADAL" clId="{9B6050A4-F178-4018-9F62-4FCCA28DA093}" dt="2021-03-25T13:12:42.466" v="37970" actId="790"/>
          <ac:spMkLst>
            <pc:docMk/>
            <pc:sldMk cId="1796706160" sldId="522"/>
            <ac:spMk id="19" creationId="{B27C7C2C-9D4B-4B31-A40F-C79521CE5873}"/>
          </ac:spMkLst>
        </pc:spChg>
        <pc:spChg chg="mod">
          <ac:chgData name="Ragnhild Halvorsrud" userId="917ea340-fd63-490f-a7db-68428d24cf32" providerId="ADAL" clId="{9B6050A4-F178-4018-9F62-4FCCA28DA093}" dt="2021-03-25T13:12:42.467" v="37971" actId="790"/>
          <ac:spMkLst>
            <pc:docMk/>
            <pc:sldMk cId="1796706160" sldId="522"/>
            <ac:spMk id="20" creationId="{D10ECEB4-B525-491A-98EC-7BE4E1740C49}"/>
          </ac:spMkLst>
        </pc:spChg>
        <pc:spChg chg="mod">
          <ac:chgData name="Ragnhild Halvorsrud" userId="917ea340-fd63-490f-a7db-68428d24cf32" providerId="ADAL" clId="{9B6050A4-F178-4018-9F62-4FCCA28DA093}" dt="2021-03-25T13:12:42.468" v="37972" actId="790"/>
          <ac:spMkLst>
            <pc:docMk/>
            <pc:sldMk cId="1796706160" sldId="522"/>
            <ac:spMk id="21" creationId="{B7975410-54D5-44DF-AD2D-11AF01455401}"/>
          </ac:spMkLst>
        </pc:spChg>
        <pc:spChg chg="mod">
          <ac:chgData name="Ragnhild Halvorsrud" userId="917ea340-fd63-490f-a7db-68428d24cf32" providerId="ADAL" clId="{9B6050A4-F178-4018-9F62-4FCCA28DA093}" dt="2021-03-25T13:12:42.470" v="37973" actId="790"/>
          <ac:spMkLst>
            <pc:docMk/>
            <pc:sldMk cId="1796706160" sldId="522"/>
            <ac:spMk id="22" creationId="{048D66AD-A945-4DA1-9CB3-D7ADA85FAF92}"/>
          </ac:spMkLst>
        </pc:spChg>
        <pc:spChg chg="mod">
          <ac:chgData name="Ragnhild Halvorsrud" userId="917ea340-fd63-490f-a7db-68428d24cf32" providerId="ADAL" clId="{9B6050A4-F178-4018-9F62-4FCCA28DA093}" dt="2021-03-25T13:12:42.472" v="37974" actId="790"/>
          <ac:spMkLst>
            <pc:docMk/>
            <pc:sldMk cId="1796706160" sldId="522"/>
            <ac:spMk id="24" creationId="{1376EC91-E225-473A-8C8C-E38EA9A03FB5}"/>
          </ac:spMkLst>
        </pc:spChg>
        <pc:spChg chg="mod">
          <ac:chgData name="Ragnhild Halvorsrud" userId="917ea340-fd63-490f-a7db-68428d24cf32" providerId="ADAL" clId="{9B6050A4-F178-4018-9F62-4FCCA28DA093}" dt="2021-03-25T13:12:42.473" v="37975" actId="790"/>
          <ac:spMkLst>
            <pc:docMk/>
            <pc:sldMk cId="1796706160" sldId="522"/>
            <ac:spMk id="25" creationId="{835DE645-25DB-4401-8318-3BC9C16F28DD}"/>
          </ac:spMkLst>
        </pc:spChg>
        <pc:spChg chg="mod">
          <ac:chgData name="Ragnhild Halvorsrud" userId="917ea340-fd63-490f-a7db-68428d24cf32" providerId="ADAL" clId="{9B6050A4-F178-4018-9F62-4FCCA28DA093}" dt="2021-03-25T13:12:42.474" v="37976" actId="790"/>
          <ac:spMkLst>
            <pc:docMk/>
            <pc:sldMk cId="1796706160" sldId="522"/>
            <ac:spMk id="26" creationId="{901F88F2-6A01-4550-A7EF-D4D1921ED205}"/>
          </ac:spMkLst>
        </pc:spChg>
        <pc:spChg chg="mod">
          <ac:chgData name="Ragnhild Halvorsrud" userId="917ea340-fd63-490f-a7db-68428d24cf32" providerId="ADAL" clId="{9B6050A4-F178-4018-9F62-4FCCA28DA093}" dt="2021-03-25T13:12:42.475" v="37977" actId="790"/>
          <ac:spMkLst>
            <pc:docMk/>
            <pc:sldMk cId="1796706160" sldId="522"/>
            <ac:spMk id="27" creationId="{C1A6664E-7BAD-44B3-A5CA-B19F4ED799D7}"/>
          </ac:spMkLst>
        </pc:spChg>
        <pc:spChg chg="mod">
          <ac:chgData name="Ragnhild Halvorsrud" userId="917ea340-fd63-490f-a7db-68428d24cf32" providerId="ADAL" clId="{9B6050A4-F178-4018-9F62-4FCCA28DA093}" dt="2021-03-25T13:12:42.476" v="37978" actId="790"/>
          <ac:spMkLst>
            <pc:docMk/>
            <pc:sldMk cId="1796706160" sldId="522"/>
            <ac:spMk id="28" creationId="{2FBC74BC-0810-448F-B6CE-85869778AF76}"/>
          </ac:spMkLst>
        </pc:spChg>
        <pc:spChg chg="mod">
          <ac:chgData name="Ragnhild Halvorsrud" userId="917ea340-fd63-490f-a7db-68428d24cf32" providerId="ADAL" clId="{9B6050A4-F178-4018-9F62-4FCCA28DA093}" dt="2021-03-25T13:12:42.477" v="37979" actId="790"/>
          <ac:spMkLst>
            <pc:docMk/>
            <pc:sldMk cId="1796706160" sldId="522"/>
            <ac:spMk id="29" creationId="{18D92134-E209-4497-97BD-A48A822283B7}"/>
          </ac:spMkLst>
        </pc:spChg>
        <pc:spChg chg="mod">
          <ac:chgData name="Ragnhild Halvorsrud" userId="917ea340-fd63-490f-a7db-68428d24cf32" providerId="ADAL" clId="{9B6050A4-F178-4018-9F62-4FCCA28DA093}" dt="2021-03-25T13:12:42.478" v="37980" actId="790"/>
          <ac:spMkLst>
            <pc:docMk/>
            <pc:sldMk cId="1796706160" sldId="522"/>
            <ac:spMk id="30" creationId="{E762E981-8B3D-4FBA-B7B6-4C06D058D6C4}"/>
          </ac:spMkLst>
        </pc:spChg>
        <pc:spChg chg="mod">
          <ac:chgData name="Ragnhild Halvorsrud" userId="917ea340-fd63-490f-a7db-68428d24cf32" providerId="ADAL" clId="{9B6050A4-F178-4018-9F62-4FCCA28DA093}" dt="2021-03-25T13:12:42.480" v="37981" actId="790"/>
          <ac:spMkLst>
            <pc:docMk/>
            <pc:sldMk cId="1796706160" sldId="522"/>
            <ac:spMk id="31" creationId="{AE5C7A4E-7897-4BB6-A64B-3BED367B1C84}"/>
          </ac:spMkLst>
        </pc:spChg>
        <pc:spChg chg="mod">
          <ac:chgData name="Ragnhild Halvorsrud" userId="917ea340-fd63-490f-a7db-68428d24cf32" providerId="ADAL" clId="{9B6050A4-F178-4018-9F62-4FCCA28DA093}" dt="2021-03-25T13:12:42.482" v="37982" actId="790"/>
          <ac:spMkLst>
            <pc:docMk/>
            <pc:sldMk cId="1796706160" sldId="522"/>
            <ac:spMk id="33" creationId="{A28AEF36-9540-406D-A826-887ADE0BAA3E}"/>
          </ac:spMkLst>
        </pc:spChg>
        <pc:spChg chg="mod">
          <ac:chgData name="Ragnhild Halvorsrud" userId="917ea340-fd63-490f-a7db-68428d24cf32" providerId="ADAL" clId="{9B6050A4-F178-4018-9F62-4FCCA28DA093}" dt="2021-03-25T13:12:42.483" v="37983" actId="790"/>
          <ac:spMkLst>
            <pc:docMk/>
            <pc:sldMk cId="1796706160" sldId="522"/>
            <ac:spMk id="34" creationId="{E525A1D4-B7CC-414F-9192-715B055403A3}"/>
          </ac:spMkLst>
        </pc:spChg>
        <pc:spChg chg="mod">
          <ac:chgData name="Ragnhild Halvorsrud" userId="917ea340-fd63-490f-a7db-68428d24cf32" providerId="ADAL" clId="{9B6050A4-F178-4018-9F62-4FCCA28DA093}" dt="2021-03-25T13:12:42.484" v="37984" actId="790"/>
          <ac:spMkLst>
            <pc:docMk/>
            <pc:sldMk cId="1796706160" sldId="522"/>
            <ac:spMk id="35" creationId="{CB0255F7-AD1F-4662-9D0C-E873E6762E1A}"/>
          </ac:spMkLst>
        </pc:spChg>
        <pc:spChg chg="mod">
          <ac:chgData name="Ragnhild Halvorsrud" userId="917ea340-fd63-490f-a7db-68428d24cf32" providerId="ADAL" clId="{9B6050A4-F178-4018-9F62-4FCCA28DA093}" dt="2021-03-25T13:12:42.486" v="37985" actId="790"/>
          <ac:spMkLst>
            <pc:docMk/>
            <pc:sldMk cId="1796706160" sldId="522"/>
            <ac:spMk id="36" creationId="{5D60650B-9EB9-4655-BDBD-458DCD20A98E}"/>
          </ac:spMkLst>
        </pc:spChg>
        <pc:spChg chg="mod">
          <ac:chgData name="Ragnhild Halvorsrud" userId="917ea340-fd63-490f-a7db-68428d24cf32" providerId="ADAL" clId="{9B6050A4-F178-4018-9F62-4FCCA28DA093}" dt="2021-03-25T13:12:42.487" v="37986" actId="790"/>
          <ac:spMkLst>
            <pc:docMk/>
            <pc:sldMk cId="1796706160" sldId="522"/>
            <ac:spMk id="37" creationId="{337D5BBE-7742-4602-8EF9-E1E2EF47C06B}"/>
          </ac:spMkLst>
        </pc:spChg>
        <pc:spChg chg="mod">
          <ac:chgData name="Ragnhild Halvorsrud" userId="917ea340-fd63-490f-a7db-68428d24cf32" providerId="ADAL" clId="{9B6050A4-F178-4018-9F62-4FCCA28DA093}" dt="2021-03-25T13:12:42.490" v="37987" actId="790"/>
          <ac:spMkLst>
            <pc:docMk/>
            <pc:sldMk cId="1796706160" sldId="522"/>
            <ac:spMk id="38" creationId="{3A21568C-BEF3-4CD3-852D-BC6846FC9989}"/>
          </ac:spMkLst>
        </pc:spChg>
        <pc:spChg chg="mod">
          <ac:chgData name="Ragnhild Halvorsrud" userId="917ea340-fd63-490f-a7db-68428d24cf32" providerId="ADAL" clId="{9B6050A4-F178-4018-9F62-4FCCA28DA093}" dt="2021-03-25T13:12:42.491" v="37988" actId="790"/>
          <ac:spMkLst>
            <pc:docMk/>
            <pc:sldMk cId="1796706160" sldId="522"/>
            <ac:spMk id="39" creationId="{838C484B-882B-4901-A45C-68F3B27A7C7F}"/>
          </ac:spMkLst>
        </pc:spChg>
        <pc:spChg chg="mod">
          <ac:chgData name="Ragnhild Halvorsrud" userId="917ea340-fd63-490f-a7db-68428d24cf32" providerId="ADAL" clId="{9B6050A4-F178-4018-9F62-4FCCA28DA093}" dt="2021-03-25T13:12:42.493" v="37989" actId="790"/>
          <ac:spMkLst>
            <pc:docMk/>
            <pc:sldMk cId="1796706160" sldId="522"/>
            <ac:spMk id="40" creationId="{90483C43-157F-4CCB-A0B2-F8D689AB097C}"/>
          </ac:spMkLst>
        </pc:spChg>
        <pc:spChg chg="mod">
          <ac:chgData name="Ragnhild Halvorsrud" userId="917ea340-fd63-490f-a7db-68428d24cf32" providerId="ADAL" clId="{9B6050A4-F178-4018-9F62-4FCCA28DA093}" dt="2021-03-25T13:12:42.494" v="37990" actId="790"/>
          <ac:spMkLst>
            <pc:docMk/>
            <pc:sldMk cId="1796706160" sldId="522"/>
            <ac:spMk id="42" creationId="{70F9F124-6B73-4C5C-8D56-EC106D746C4C}"/>
          </ac:spMkLst>
        </pc:spChg>
        <pc:spChg chg="mod">
          <ac:chgData name="Ragnhild Halvorsrud" userId="917ea340-fd63-490f-a7db-68428d24cf32" providerId="ADAL" clId="{9B6050A4-F178-4018-9F62-4FCCA28DA093}" dt="2021-03-25T13:12:42.495" v="37991" actId="790"/>
          <ac:spMkLst>
            <pc:docMk/>
            <pc:sldMk cId="1796706160" sldId="522"/>
            <ac:spMk id="43" creationId="{FE7505A8-83F1-4A87-A199-AA2356D18E94}"/>
          </ac:spMkLst>
        </pc:spChg>
        <pc:spChg chg="mod">
          <ac:chgData name="Ragnhild Halvorsrud" userId="917ea340-fd63-490f-a7db-68428d24cf32" providerId="ADAL" clId="{9B6050A4-F178-4018-9F62-4FCCA28DA093}" dt="2021-03-25T13:12:42.497" v="37992" actId="790"/>
          <ac:spMkLst>
            <pc:docMk/>
            <pc:sldMk cId="1796706160" sldId="522"/>
            <ac:spMk id="44" creationId="{8793C06D-0CEE-4651-9E0B-0AC73C56C2D0}"/>
          </ac:spMkLst>
        </pc:spChg>
        <pc:spChg chg="mod">
          <ac:chgData name="Ragnhild Halvorsrud" userId="917ea340-fd63-490f-a7db-68428d24cf32" providerId="ADAL" clId="{9B6050A4-F178-4018-9F62-4FCCA28DA093}" dt="2021-03-25T13:12:42.498" v="37993" actId="790"/>
          <ac:spMkLst>
            <pc:docMk/>
            <pc:sldMk cId="1796706160" sldId="522"/>
            <ac:spMk id="45" creationId="{3E89A2DB-E0D2-4B40-9A29-A3178B672D0C}"/>
          </ac:spMkLst>
        </pc:spChg>
        <pc:spChg chg="mod">
          <ac:chgData name="Ragnhild Halvorsrud" userId="917ea340-fd63-490f-a7db-68428d24cf32" providerId="ADAL" clId="{9B6050A4-F178-4018-9F62-4FCCA28DA093}" dt="2021-03-25T13:12:42.499" v="37994" actId="790"/>
          <ac:spMkLst>
            <pc:docMk/>
            <pc:sldMk cId="1796706160" sldId="522"/>
            <ac:spMk id="46" creationId="{1A113376-1D4D-4F37-896C-BAB0A69E0C7C}"/>
          </ac:spMkLst>
        </pc:spChg>
        <pc:spChg chg="mod">
          <ac:chgData name="Ragnhild Halvorsrud" userId="917ea340-fd63-490f-a7db-68428d24cf32" providerId="ADAL" clId="{9B6050A4-F178-4018-9F62-4FCCA28DA093}" dt="2021-03-25T13:12:42.501" v="37995" actId="790"/>
          <ac:spMkLst>
            <pc:docMk/>
            <pc:sldMk cId="1796706160" sldId="522"/>
            <ac:spMk id="47" creationId="{5017A7E9-BFB3-460D-8791-5F5C4321FF36}"/>
          </ac:spMkLst>
        </pc:spChg>
        <pc:spChg chg="mod">
          <ac:chgData name="Ragnhild Halvorsrud" userId="917ea340-fd63-490f-a7db-68428d24cf32" providerId="ADAL" clId="{9B6050A4-F178-4018-9F62-4FCCA28DA093}" dt="2021-03-25T13:12:42.502" v="37996" actId="790"/>
          <ac:spMkLst>
            <pc:docMk/>
            <pc:sldMk cId="1796706160" sldId="522"/>
            <ac:spMk id="48" creationId="{8796451E-D396-47D9-BE9E-82258A41CFF4}"/>
          </ac:spMkLst>
        </pc:spChg>
        <pc:spChg chg="mod">
          <ac:chgData name="Ragnhild Halvorsrud" userId="917ea340-fd63-490f-a7db-68428d24cf32" providerId="ADAL" clId="{9B6050A4-F178-4018-9F62-4FCCA28DA093}" dt="2021-03-25T13:12:42.503" v="37997" actId="790"/>
          <ac:spMkLst>
            <pc:docMk/>
            <pc:sldMk cId="1796706160" sldId="522"/>
            <ac:spMk id="49" creationId="{E1D0A85D-89E3-402D-A532-6B0117765633}"/>
          </ac:spMkLst>
        </pc:spChg>
        <pc:spChg chg="mod">
          <ac:chgData name="Ragnhild Halvorsrud" userId="917ea340-fd63-490f-a7db-68428d24cf32" providerId="ADAL" clId="{9B6050A4-F178-4018-9F62-4FCCA28DA093}" dt="2021-03-25T13:12:42.504" v="37998" actId="790"/>
          <ac:spMkLst>
            <pc:docMk/>
            <pc:sldMk cId="1796706160" sldId="522"/>
            <ac:spMk id="51" creationId="{BB199132-108C-43A3-A6EC-C90CC9334328}"/>
          </ac:spMkLst>
        </pc:spChg>
        <pc:spChg chg="mod">
          <ac:chgData name="Ragnhild Halvorsrud" userId="917ea340-fd63-490f-a7db-68428d24cf32" providerId="ADAL" clId="{9B6050A4-F178-4018-9F62-4FCCA28DA093}" dt="2021-03-25T13:12:42.505" v="37999" actId="790"/>
          <ac:spMkLst>
            <pc:docMk/>
            <pc:sldMk cId="1796706160" sldId="522"/>
            <ac:spMk id="52" creationId="{DB3C7E3E-553B-4107-91D0-E0A48F4BE265}"/>
          </ac:spMkLst>
        </pc:spChg>
        <pc:spChg chg="mod">
          <ac:chgData name="Ragnhild Halvorsrud" userId="917ea340-fd63-490f-a7db-68428d24cf32" providerId="ADAL" clId="{9B6050A4-F178-4018-9F62-4FCCA28DA093}" dt="2021-03-25T13:12:42.506" v="38000" actId="790"/>
          <ac:spMkLst>
            <pc:docMk/>
            <pc:sldMk cId="1796706160" sldId="522"/>
            <ac:spMk id="53" creationId="{B4B936D6-DEC7-479C-94D2-9012DBE73FD5}"/>
          </ac:spMkLst>
        </pc:spChg>
        <pc:spChg chg="mod">
          <ac:chgData name="Ragnhild Halvorsrud" userId="917ea340-fd63-490f-a7db-68428d24cf32" providerId="ADAL" clId="{9B6050A4-F178-4018-9F62-4FCCA28DA093}" dt="2021-03-25T13:12:42.507" v="38001" actId="790"/>
          <ac:spMkLst>
            <pc:docMk/>
            <pc:sldMk cId="1796706160" sldId="522"/>
            <ac:spMk id="54" creationId="{67BBE10E-0909-4990-B24D-6CCA91C63836}"/>
          </ac:spMkLst>
        </pc:spChg>
        <pc:spChg chg="mod">
          <ac:chgData name="Ragnhild Halvorsrud" userId="917ea340-fd63-490f-a7db-68428d24cf32" providerId="ADAL" clId="{9B6050A4-F178-4018-9F62-4FCCA28DA093}" dt="2021-03-25T13:12:42.508" v="38002" actId="790"/>
          <ac:spMkLst>
            <pc:docMk/>
            <pc:sldMk cId="1796706160" sldId="522"/>
            <ac:spMk id="55" creationId="{D21DEA63-7894-4D5F-9CA1-69BDA45D927E}"/>
          </ac:spMkLst>
        </pc:spChg>
        <pc:spChg chg="mod">
          <ac:chgData name="Ragnhild Halvorsrud" userId="917ea340-fd63-490f-a7db-68428d24cf32" providerId="ADAL" clId="{9B6050A4-F178-4018-9F62-4FCCA28DA093}" dt="2021-03-25T13:12:42.508" v="38003" actId="790"/>
          <ac:spMkLst>
            <pc:docMk/>
            <pc:sldMk cId="1796706160" sldId="522"/>
            <ac:spMk id="56" creationId="{17FADC1E-7F9A-4201-8E63-EA126569E428}"/>
          </ac:spMkLst>
        </pc:spChg>
        <pc:spChg chg="mod">
          <ac:chgData name="Ragnhild Halvorsrud" userId="917ea340-fd63-490f-a7db-68428d24cf32" providerId="ADAL" clId="{9B6050A4-F178-4018-9F62-4FCCA28DA093}" dt="2021-03-25T13:12:42.509" v="38004" actId="790"/>
          <ac:spMkLst>
            <pc:docMk/>
            <pc:sldMk cId="1796706160" sldId="522"/>
            <ac:spMk id="57" creationId="{7D0817B8-0202-47FB-8463-E3124A2A3BE0}"/>
          </ac:spMkLst>
        </pc:spChg>
        <pc:spChg chg="mod">
          <ac:chgData name="Ragnhild Halvorsrud" userId="917ea340-fd63-490f-a7db-68428d24cf32" providerId="ADAL" clId="{9B6050A4-F178-4018-9F62-4FCCA28DA093}" dt="2021-03-25T13:12:42.510" v="38005" actId="790"/>
          <ac:spMkLst>
            <pc:docMk/>
            <pc:sldMk cId="1796706160" sldId="522"/>
            <ac:spMk id="58" creationId="{B53206E2-7D79-43A6-BD04-75000680ABC5}"/>
          </ac:spMkLst>
        </pc:spChg>
        <pc:spChg chg="mod">
          <ac:chgData name="Ragnhild Halvorsrud" userId="917ea340-fd63-490f-a7db-68428d24cf32" providerId="ADAL" clId="{9B6050A4-F178-4018-9F62-4FCCA28DA093}" dt="2021-03-25T13:12:42.511" v="38006" actId="790"/>
          <ac:spMkLst>
            <pc:docMk/>
            <pc:sldMk cId="1796706160" sldId="522"/>
            <ac:spMk id="59" creationId="{6E700219-522F-4E9F-91B3-CDE9D5A2CC22}"/>
          </ac:spMkLst>
        </pc:spChg>
        <pc:spChg chg="mod">
          <ac:chgData name="Ragnhild Halvorsrud" userId="917ea340-fd63-490f-a7db-68428d24cf32" providerId="ADAL" clId="{9B6050A4-F178-4018-9F62-4FCCA28DA093}" dt="2021-03-25T13:12:42.512" v="38007" actId="790"/>
          <ac:spMkLst>
            <pc:docMk/>
            <pc:sldMk cId="1796706160" sldId="522"/>
            <ac:spMk id="60" creationId="{064DC3B2-9AF4-49EB-B926-129EB0F8E0C0}"/>
          </ac:spMkLst>
        </pc:spChg>
        <pc:spChg chg="mod">
          <ac:chgData name="Ragnhild Halvorsrud" userId="917ea340-fd63-490f-a7db-68428d24cf32" providerId="ADAL" clId="{9B6050A4-F178-4018-9F62-4FCCA28DA093}" dt="2021-03-25T13:12:42.513" v="38008" actId="790"/>
          <ac:spMkLst>
            <pc:docMk/>
            <pc:sldMk cId="1796706160" sldId="522"/>
            <ac:spMk id="61" creationId="{50810802-FF95-4AF1-B8BD-497A0949B520}"/>
          </ac:spMkLst>
        </pc:spChg>
        <pc:spChg chg="mod">
          <ac:chgData name="Ragnhild Halvorsrud" userId="917ea340-fd63-490f-a7db-68428d24cf32" providerId="ADAL" clId="{9B6050A4-F178-4018-9F62-4FCCA28DA093}" dt="2021-03-25T13:12:42.513" v="38009" actId="790"/>
          <ac:spMkLst>
            <pc:docMk/>
            <pc:sldMk cId="1796706160" sldId="522"/>
            <ac:spMk id="62" creationId="{09DE5C10-27C3-43C5-B0C5-DD56028C70B8}"/>
          </ac:spMkLst>
        </pc:spChg>
        <pc:spChg chg="mod">
          <ac:chgData name="Ragnhild Halvorsrud" userId="917ea340-fd63-490f-a7db-68428d24cf32" providerId="ADAL" clId="{9B6050A4-F178-4018-9F62-4FCCA28DA093}" dt="2021-03-25T13:12:42.514" v="38010" actId="790"/>
          <ac:spMkLst>
            <pc:docMk/>
            <pc:sldMk cId="1796706160" sldId="522"/>
            <ac:spMk id="63" creationId="{09732EC1-16A8-434D-A297-7382CEF2D7FD}"/>
          </ac:spMkLst>
        </pc:spChg>
        <pc:spChg chg="mod">
          <ac:chgData name="Ragnhild Halvorsrud" userId="917ea340-fd63-490f-a7db-68428d24cf32" providerId="ADAL" clId="{9B6050A4-F178-4018-9F62-4FCCA28DA093}" dt="2021-03-25T13:12:42.515" v="38011" actId="790"/>
          <ac:spMkLst>
            <pc:docMk/>
            <pc:sldMk cId="1796706160" sldId="522"/>
            <ac:spMk id="64" creationId="{86FAB310-D5F8-438E-AF01-BB86524D13CE}"/>
          </ac:spMkLst>
        </pc:spChg>
        <pc:spChg chg="mod">
          <ac:chgData name="Ragnhild Halvorsrud" userId="917ea340-fd63-490f-a7db-68428d24cf32" providerId="ADAL" clId="{9B6050A4-F178-4018-9F62-4FCCA28DA093}" dt="2021-03-25T13:12:42.518" v="38012" actId="790"/>
          <ac:spMkLst>
            <pc:docMk/>
            <pc:sldMk cId="1796706160" sldId="522"/>
            <ac:spMk id="76" creationId="{374509E0-87FB-4762-B49E-B61DD6F1D693}"/>
          </ac:spMkLst>
        </pc:spChg>
        <pc:spChg chg="mod">
          <ac:chgData name="Ragnhild Halvorsrud" userId="917ea340-fd63-490f-a7db-68428d24cf32" providerId="ADAL" clId="{9B6050A4-F178-4018-9F62-4FCCA28DA093}" dt="2021-03-25T13:12:42.518" v="38013" actId="790"/>
          <ac:spMkLst>
            <pc:docMk/>
            <pc:sldMk cId="1796706160" sldId="522"/>
            <ac:spMk id="77" creationId="{61065D73-6058-41AB-B4D3-B8879FC44926}"/>
          </ac:spMkLst>
        </pc:spChg>
        <pc:spChg chg="mod">
          <ac:chgData name="Ragnhild Halvorsrud" userId="917ea340-fd63-490f-a7db-68428d24cf32" providerId="ADAL" clId="{9B6050A4-F178-4018-9F62-4FCCA28DA093}" dt="2021-03-25T13:12:42.519" v="38014" actId="790"/>
          <ac:spMkLst>
            <pc:docMk/>
            <pc:sldMk cId="1796706160" sldId="522"/>
            <ac:spMk id="78" creationId="{C838F100-4C73-4C8F-A5D1-A6D695575DCD}"/>
          </ac:spMkLst>
        </pc:spChg>
        <pc:spChg chg="mod">
          <ac:chgData name="Ragnhild Halvorsrud" userId="917ea340-fd63-490f-a7db-68428d24cf32" providerId="ADAL" clId="{9B6050A4-F178-4018-9F62-4FCCA28DA093}" dt="2021-03-25T13:12:42.520" v="38015" actId="790"/>
          <ac:spMkLst>
            <pc:docMk/>
            <pc:sldMk cId="1796706160" sldId="522"/>
            <ac:spMk id="79" creationId="{F551E887-3CF1-44A0-898F-DD97435C021E}"/>
          </ac:spMkLst>
        </pc:spChg>
        <pc:spChg chg="mod">
          <ac:chgData name="Ragnhild Halvorsrud" userId="917ea340-fd63-490f-a7db-68428d24cf32" providerId="ADAL" clId="{9B6050A4-F178-4018-9F62-4FCCA28DA093}" dt="2021-03-25T13:12:42.521" v="38016" actId="790"/>
          <ac:spMkLst>
            <pc:docMk/>
            <pc:sldMk cId="1796706160" sldId="522"/>
            <ac:spMk id="80" creationId="{5009CC1C-31BA-4420-8344-85C313DE8F78}"/>
          </ac:spMkLst>
        </pc:spChg>
        <pc:spChg chg="mod">
          <ac:chgData name="Ragnhild Halvorsrud" userId="917ea340-fd63-490f-a7db-68428d24cf32" providerId="ADAL" clId="{9B6050A4-F178-4018-9F62-4FCCA28DA093}" dt="2021-03-25T13:12:42.522" v="38017" actId="790"/>
          <ac:spMkLst>
            <pc:docMk/>
            <pc:sldMk cId="1796706160" sldId="522"/>
            <ac:spMk id="81" creationId="{DA584749-B875-46EB-B19D-6D84655203CF}"/>
          </ac:spMkLst>
        </pc:spChg>
        <pc:spChg chg="mod">
          <ac:chgData name="Ragnhild Halvorsrud" userId="917ea340-fd63-490f-a7db-68428d24cf32" providerId="ADAL" clId="{9B6050A4-F178-4018-9F62-4FCCA28DA093}" dt="2021-03-25T13:12:42.523" v="38018" actId="790"/>
          <ac:spMkLst>
            <pc:docMk/>
            <pc:sldMk cId="1796706160" sldId="522"/>
            <ac:spMk id="83" creationId="{ED7B57A3-7B84-489B-A2F8-679CA6D41842}"/>
          </ac:spMkLst>
        </pc:spChg>
        <pc:spChg chg="mod">
          <ac:chgData name="Ragnhild Halvorsrud" userId="917ea340-fd63-490f-a7db-68428d24cf32" providerId="ADAL" clId="{9B6050A4-F178-4018-9F62-4FCCA28DA093}" dt="2021-03-25T13:12:42.524" v="38019" actId="790"/>
          <ac:spMkLst>
            <pc:docMk/>
            <pc:sldMk cId="1796706160" sldId="522"/>
            <ac:spMk id="84" creationId="{86FFAD69-4065-4730-AD16-49DD06FAC3EB}"/>
          </ac:spMkLst>
        </pc:spChg>
        <pc:spChg chg="mod">
          <ac:chgData name="Ragnhild Halvorsrud" userId="917ea340-fd63-490f-a7db-68428d24cf32" providerId="ADAL" clId="{9B6050A4-F178-4018-9F62-4FCCA28DA093}" dt="2021-03-25T13:12:42.524" v="38020" actId="790"/>
          <ac:spMkLst>
            <pc:docMk/>
            <pc:sldMk cId="1796706160" sldId="522"/>
            <ac:spMk id="85" creationId="{30FADCBD-E9BD-4449-B795-7B762C6836A2}"/>
          </ac:spMkLst>
        </pc:spChg>
        <pc:spChg chg="mod">
          <ac:chgData name="Ragnhild Halvorsrud" userId="917ea340-fd63-490f-a7db-68428d24cf32" providerId="ADAL" clId="{9B6050A4-F178-4018-9F62-4FCCA28DA093}" dt="2021-03-25T13:12:42.525" v="38021" actId="790"/>
          <ac:spMkLst>
            <pc:docMk/>
            <pc:sldMk cId="1796706160" sldId="522"/>
            <ac:spMk id="86" creationId="{11129938-27AD-4559-A792-2AB489577E6B}"/>
          </ac:spMkLst>
        </pc:spChg>
        <pc:spChg chg="mod">
          <ac:chgData name="Ragnhild Halvorsrud" userId="917ea340-fd63-490f-a7db-68428d24cf32" providerId="ADAL" clId="{9B6050A4-F178-4018-9F62-4FCCA28DA093}" dt="2021-03-25T13:12:42.526" v="38022" actId="790"/>
          <ac:spMkLst>
            <pc:docMk/>
            <pc:sldMk cId="1796706160" sldId="522"/>
            <ac:spMk id="87" creationId="{1FCEC702-A7EC-4B76-AAA4-6DC0DC1136F4}"/>
          </ac:spMkLst>
        </pc:spChg>
        <pc:spChg chg="mod">
          <ac:chgData name="Ragnhild Halvorsrud" userId="917ea340-fd63-490f-a7db-68428d24cf32" providerId="ADAL" clId="{9B6050A4-F178-4018-9F62-4FCCA28DA093}" dt="2021-03-25T13:12:42.527" v="38023" actId="790"/>
          <ac:spMkLst>
            <pc:docMk/>
            <pc:sldMk cId="1796706160" sldId="522"/>
            <ac:spMk id="88" creationId="{82EB609C-0D8F-42FD-854F-9F8667D32617}"/>
          </ac:spMkLst>
        </pc:spChg>
        <pc:spChg chg="mod">
          <ac:chgData name="Ragnhild Halvorsrud" userId="917ea340-fd63-490f-a7db-68428d24cf32" providerId="ADAL" clId="{9B6050A4-F178-4018-9F62-4FCCA28DA093}" dt="2021-03-25T13:12:42.528" v="38024" actId="790"/>
          <ac:spMkLst>
            <pc:docMk/>
            <pc:sldMk cId="1796706160" sldId="522"/>
            <ac:spMk id="90" creationId="{EC226EB3-45FB-4609-B1A1-C95C57F67AE8}"/>
          </ac:spMkLst>
        </pc:spChg>
        <pc:spChg chg="mod">
          <ac:chgData name="Ragnhild Halvorsrud" userId="917ea340-fd63-490f-a7db-68428d24cf32" providerId="ADAL" clId="{9B6050A4-F178-4018-9F62-4FCCA28DA093}" dt="2021-03-25T13:12:42.529" v="38025" actId="790"/>
          <ac:spMkLst>
            <pc:docMk/>
            <pc:sldMk cId="1796706160" sldId="522"/>
            <ac:spMk id="91" creationId="{A2FDDE00-DA85-4065-8FDD-0D43A137F72B}"/>
          </ac:spMkLst>
        </pc:spChg>
        <pc:spChg chg="mod">
          <ac:chgData name="Ragnhild Halvorsrud" userId="917ea340-fd63-490f-a7db-68428d24cf32" providerId="ADAL" clId="{9B6050A4-F178-4018-9F62-4FCCA28DA093}" dt="2021-03-25T13:12:42.529" v="38026" actId="790"/>
          <ac:spMkLst>
            <pc:docMk/>
            <pc:sldMk cId="1796706160" sldId="522"/>
            <ac:spMk id="92" creationId="{D78F6F7D-92C0-4626-9922-563DB47FC27E}"/>
          </ac:spMkLst>
        </pc:spChg>
        <pc:spChg chg="mod">
          <ac:chgData name="Ragnhild Halvorsrud" userId="917ea340-fd63-490f-a7db-68428d24cf32" providerId="ADAL" clId="{9B6050A4-F178-4018-9F62-4FCCA28DA093}" dt="2021-03-25T13:12:42.530" v="38027" actId="790"/>
          <ac:spMkLst>
            <pc:docMk/>
            <pc:sldMk cId="1796706160" sldId="522"/>
            <ac:spMk id="93" creationId="{AB9C48C7-6527-4636-B525-F1572D9F7A33}"/>
          </ac:spMkLst>
        </pc:spChg>
        <pc:spChg chg="mod">
          <ac:chgData name="Ragnhild Halvorsrud" userId="917ea340-fd63-490f-a7db-68428d24cf32" providerId="ADAL" clId="{9B6050A4-F178-4018-9F62-4FCCA28DA093}" dt="2021-03-25T13:12:42.531" v="38028" actId="790"/>
          <ac:spMkLst>
            <pc:docMk/>
            <pc:sldMk cId="1796706160" sldId="522"/>
            <ac:spMk id="94" creationId="{0CFE1A95-F97C-4B42-99A1-B146CD211097}"/>
          </ac:spMkLst>
        </pc:spChg>
        <pc:spChg chg="mod">
          <ac:chgData name="Ragnhild Halvorsrud" userId="917ea340-fd63-490f-a7db-68428d24cf32" providerId="ADAL" clId="{9B6050A4-F178-4018-9F62-4FCCA28DA093}" dt="2021-03-25T13:12:42.531" v="38029" actId="790"/>
          <ac:spMkLst>
            <pc:docMk/>
            <pc:sldMk cId="1796706160" sldId="522"/>
            <ac:spMk id="95" creationId="{F79A25AB-B625-4727-AD57-3CDD036632C0}"/>
          </ac:spMkLst>
        </pc:spChg>
        <pc:spChg chg="mod">
          <ac:chgData name="Ragnhild Halvorsrud" userId="917ea340-fd63-490f-a7db-68428d24cf32" providerId="ADAL" clId="{9B6050A4-F178-4018-9F62-4FCCA28DA093}" dt="2021-03-25T13:12:42.532" v="38030" actId="790"/>
          <ac:spMkLst>
            <pc:docMk/>
            <pc:sldMk cId="1796706160" sldId="522"/>
            <ac:spMk id="97" creationId="{AE3EBE5E-CC30-4CC0-87E5-06A0B277A782}"/>
          </ac:spMkLst>
        </pc:spChg>
        <pc:spChg chg="mod">
          <ac:chgData name="Ragnhild Halvorsrud" userId="917ea340-fd63-490f-a7db-68428d24cf32" providerId="ADAL" clId="{9B6050A4-F178-4018-9F62-4FCCA28DA093}" dt="2021-03-25T13:12:42.533" v="38031" actId="790"/>
          <ac:spMkLst>
            <pc:docMk/>
            <pc:sldMk cId="1796706160" sldId="522"/>
            <ac:spMk id="98" creationId="{01950FEC-0FC3-4DD5-B9CD-95B081B265B0}"/>
          </ac:spMkLst>
        </pc:spChg>
        <pc:spChg chg="mod">
          <ac:chgData name="Ragnhild Halvorsrud" userId="917ea340-fd63-490f-a7db-68428d24cf32" providerId="ADAL" clId="{9B6050A4-F178-4018-9F62-4FCCA28DA093}" dt="2021-03-25T13:12:42.534" v="38032" actId="790"/>
          <ac:spMkLst>
            <pc:docMk/>
            <pc:sldMk cId="1796706160" sldId="522"/>
            <ac:spMk id="99" creationId="{5EF4EB1C-E9FA-4B20-A616-2E8C8A60834C}"/>
          </ac:spMkLst>
        </pc:spChg>
        <pc:spChg chg="mod">
          <ac:chgData name="Ragnhild Halvorsrud" userId="917ea340-fd63-490f-a7db-68428d24cf32" providerId="ADAL" clId="{9B6050A4-F178-4018-9F62-4FCCA28DA093}" dt="2021-03-25T13:12:42.535" v="38033" actId="790"/>
          <ac:spMkLst>
            <pc:docMk/>
            <pc:sldMk cId="1796706160" sldId="522"/>
            <ac:spMk id="100" creationId="{D4499620-1C91-4D28-B763-D14A5E10AEF2}"/>
          </ac:spMkLst>
        </pc:spChg>
        <pc:spChg chg="mod">
          <ac:chgData name="Ragnhild Halvorsrud" userId="917ea340-fd63-490f-a7db-68428d24cf32" providerId="ADAL" clId="{9B6050A4-F178-4018-9F62-4FCCA28DA093}" dt="2021-03-25T13:12:42.536" v="38034" actId="790"/>
          <ac:spMkLst>
            <pc:docMk/>
            <pc:sldMk cId="1796706160" sldId="522"/>
            <ac:spMk id="101" creationId="{6ADB9B8F-4A09-4A35-B716-787210AE3581}"/>
          </ac:spMkLst>
        </pc:spChg>
        <pc:spChg chg="mod">
          <ac:chgData name="Ragnhild Halvorsrud" userId="917ea340-fd63-490f-a7db-68428d24cf32" providerId="ADAL" clId="{9B6050A4-F178-4018-9F62-4FCCA28DA093}" dt="2021-03-25T13:12:42.536" v="38035" actId="790"/>
          <ac:spMkLst>
            <pc:docMk/>
            <pc:sldMk cId="1796706160" sldId="522"/>
            <ac:spMk id="102" creationId="{E703295B-4A9B-4DDE-84F2-2C7D10073F56}"/>
          </ac:spMkLst>
        </pc:spChg>
        <pc:spChg chg="mod">
          <ac:chgData name="Ragnhild Halvorsrud" userId="917ea340-fd63-490f-a7db-68428d24cf32" providerId="ADAL" clId="{9B6050A4-F178-4018-9F62-4FCCA28DA093}" dt="2021-03-25T13:12:42.538" v="38036" actId="790"/>
          <ac:spMkLst>
            <pc:docMk/>
            <pc:sldMk cId="1796706160" sldId="522"/>
            <ac:spMk id="104" creationId="{6A7D5E5E-6586-44F4-A1B5-59A2FC2278B7}"/>
          </ac:spMkLst>
        </pc:spChg>
        <pc:spChg chg="mod">
          <ac:chgData name="Ragnhild Halvorsrud" userId="917ea340-fd63-490f-a7db-68428d24cf32" providerId="ADAL" clId="{9B6050A4-F178-4018-9F62-4FCCA28DA093}" dt="2021-03-25T13:12:42.538" v="38037" actId="790"/>
          <ac:spMkLst>
            <pc:docMk/>
            <pc:sldMk cId="1796706160" sldId="522"/>
            <ac:spMk id="105" creationId="{B5FBEA1D-79F6-4FCB-B2D6-1DD5B89D0EAC}"/>
          </ac:spMkLst>
        </pc:spChg>
        <pc:spChg chg="mod">
          <ac:chgData name="Ragnhild Halvorsrud" userId="917ea340-fd63-490f-a7db-68428d24cf32" providerId="ADAL" clId="{9B6050A4-F178-4018-9F62-4FCCA28DA093}" dt="2021-03-25T13:12:42.539" v="38038" actId="790"/>
          <ac:spMkLst>
            <pc:docMk/>
            <pc:sldMk cId="1796706160" sldId="522"/>
            <ac:spMk id="106" creationId="{6FF267C2-F801-45FE-8366-9290ABEC30D9}"/>
          </ac:spMkLst>
        </pc:spChg>
        <pc:spChg chg="mod">
          <ac:chgData name="Ragnhild Halvorsrud" userId="917ea340-fd63-490f-a7db-68428d24cf32" providerId="ADAL" clId="{9B6050A4-F178-4018-9F62-4FCCA28DA093}" dt="2021-03-25T13:12:42.540" v="38039" actId="790"/>
          <ac:spMkLst>
            <pc:docMk/>
            <pc:sldMk cId="1796706160" sldId="522"/>
            <ac:spMk id="107" creationId="{60DA4293-B0FC-492D-B572-D8013E0D8401}"/>
          </ac:spMkLst>
        </pc:spChg>
        <pc:spChg chg="mod">
          <ac:chgData name="Ragnhild Halvorsrud" userId="917ea340-fd63-490f-a7db-68428d24cf32" providerId="ADAL" clId="{9B6050A4-F178-4018-9F62-4FCCA28DA093}" dt="2021-03-25T13:12:42.541" v="38040" actId="790"/>
          <ac:spMkLst>
            <pc:docMk/>
            <pc:sldMk cId="1796706160" sldId="522"/>
            <ac:spMk id="108" creationId="{4FEB556B-5C7A-40D8-9188-C42A8E5BB66D}"/>
          </ac:spMkLst>
        </pc:spChg>
        <pc:spChg chg="mod">
          <ac:chgData name="Ragnhild Halvorsrud" userId="917ea340-fd63-490f-a7db-68428d24cf32" providerId="ADAL" clId="{9B6050A4-F178-4018-9F62-4FCCA28DA093}" dt="2021-03-25T13:12:42.542" v="38041" actId="790"/>
          <ac:spMkLst>
            <pc:docMk/>
            <pc:sldMk cId="1796706160" sldId="522"/>
            <ac:spMk id="109" creationId="{4EF336B9-080F-4C9D-90C2-DA2756845B71}"/>
          </ac:spMkLst>
        </pc:spChg>
        <pc:spChg chg="mod">
          <ac:chgData name="Ragnhild Halvorsrud" userId="917ea340-fd63-490f-a7db-68428d24cf32" providerId="ADAL" clId="{9B6050A4-F178-4018-9F62-4FCCA28DA093}" dt="2021-03-25T13:12:42.542" v="38042" actId="790"/>
          <ac:spMkLst>
            <pc:docMk/>
            <pc:sldMk cId="1796706160" sldId="522"/>
            <ac:spMk id="110" creationId="{397C9903-59B7-4FE3-B015-18130D3DD53A}"/>
          </ac:spMkLst>
        </pc:spChg>
        <pc:spChg chg="mod">
          <ac:chgData name="Ragnhild Halvorsrud" userId="917ea340-fd63-490f-a7db-68428d24cf32" providerId="ADAL" clId="{9B6050A4-F178-4018-9F62-4FCCA28DA093}" dt="2021-03-25T13:12:42.543" v="38043" actId="790"/>
          <ac:spMkLst>
            <pc:docMk/>
            <pc:sldMk cId="1796706160" sldId="522"/>
            <ac:spMk id="111" creationId="{7077C3AF-6B91-4CCF-8FC5-65EC444876C3}"/>
          </ac:spMkLst>
        </pc:spChg>
        <pc:spChg chg="mod">
          <ac:chgData name="Ragnhild Halvorsrud" userId="917ea340-fd63-490f-a7db-68428d24cf32" providerId="ADAL" clId="{9B6050A4-F178-4018-9F62-4FCCA28DA093}" dt="2021-03-25T13:12:42.544" v="38044" actId="790"/>
          <ac:spMkLst>
            <pc:docMk/>
            <pc:sldMk cId="1796706160" sldId="522"/>
            <ac:spMk id="112" creationId="{028E4657-3CD0-4FC8-9587-4D430392D449}"/>
          </ac:spMkLst>
        </pc:spChg>
        <pc:spChg chg="mod">
          <ac:chgData name="Ragnhild Halvorsrud" userId="917ea340-fd63-490f-a7db-68428d24cf32" providerId="ADAL" clId="{9B6050A4-F178-4018-9F62-4FCCA28DA093}" dt="2021-03-25T13:12:42.545" v="38045" actId="790"/>
          <ac:spMkLst>
            <pc:docMk/>
            <pc:sldMk cId="1796706160" sldId="522"/>
            <ac:spMk id="113" creationId="{E27F9ABC-4847-46B6-ADAD-854F334C51DF}"/>
          </ac:spMkLst>
        </pc:spChg>
        <pc:spChg chg="mod">
          <ac:chgData name="Ragnhild Halvorsrud" userId="917ea340-fd63-490f-a7db-68428d24cf32" providerId="ADAL" clId="{9B6050A4-F178-4018-9F62-4FCCA28DA093}" dt="2021-03-25T13:12:42.546" v="38046" actId="790"/>
          <ac:spMkLst>
            <pc:docMk/>
            <pc:sldMk cId="1796706160" sldId="522"/>
            <ac:spMk id="114" creationId="{25C8E9AC-FC27-4E63-9CE9-123DA5C6CCF7}"/>
          </ac:spMkLst>
        </pc:spChg>
        <pc:spChg chg="mod">
          <ac:chgData name="Ragnhild Halvorsrud" userId="917ea340-fd63-490f-a7db-68428d24cf32" providerId="ADAL" clId="{9B6050A4-F178-4018-9F62-4FCCA28DA093}" dt="2021-03-25T13:12:42.549" v="38047" actId="790"/>
          <ac:spMkLst>
            <pc:docMk/>
            <pc:sldMk cId="1796706160" sldId="522"/>
            <ac:spMk id="125" creationId="{51D29242-56F3-43AE-9AE8-8319B4479BAB}"/>
          </ac:spMkLst>
        </pc:spChg>
        <pc:spChg chg="mod">
          <ac:chgData name="Ragnhild Halvorsrud" userId="917ea340-fd63-490f-a7db-68428d24cf32" providerId="ADAL" clId="{9B6050A4-F178-4018-9F62-4FCCA28DA093}" dt="2021-03-25T13:12:42.550" v="38048" actId="790"/>
          <ac:spMkLst>
            <pc:docMk/>
            <pc:sldMk cId="1796706160" sldId="522"/>
            <ac:spMk id="126" creationId="{BD42B0DE-3B11-4EAF-A54D-EE5252EC0F2D}"/>
          </ac:spMkLst>
        </pc:spChg>
        <pc:spChg chg="mod">
          <ac:chgData name="Ragnhild Halvorsrud" userId="917ea340-fd63-490f-a7db-68428d24cf32" providerId="ADAL" clId="{9B6050A4-F178-4018-9F62-4FCCA28DA093}" dt="2021-03-25T13:12:42.551" v="38049" actId="790"/>
          <ac:spMkLst>
            <pc:docMk/>
            <pc:sldMk cId="1796706160" sldId="522"/>
            <ac:spMk id="127" creationId="{50FAD153-DA25-4F49-ABC3-3D657D75F917}"/>
          </ac:spMkLst>
        </pc:spChg>
        <pc:spChg chg="mod">
          <ac:chgData name="Ragnhild Halvorsrud" userId="917ea340-fd63-490f-a7db-68428d24cf32" providerId="ADAL" clId="{9B6050A4-F178-4018-9F62-4FCCA28DA093}" dt="2021-03-25T13:12:42.551" v="38050" actId="790"/>
          <ac:spMkLst>
            <pc:docMk/>
            <pc:sldMk cId="1796706160" sldId="522"/>
            <ac:spMk id="128" creationId="{13B3CACC-1B07-42E7-911C-EC8D4C09E0A1}"/>
          </ac:spMkLst>
        </pc:spChg>
        <pc:spChg chg="mod">
          <ac:chgData name="Ragnhild Halvorsrud" userId="917ea340-fd63-490f-a7db-68428d24cf32" providerId="ADAL" clId="{9B6050A4-F178-4018-9F62-4FCCA28DA093}" dt="2021-03-25T13:12:42.552" v="38051" actId="790"/>
          <ac:spMkLst>
            <pc:docMk/>
            <pc:sldMk cId="1796706160" sldId="522"/>
            <ac:spMk id="129" creationId="{EF92DE6C-E5FC-4F65-BE01-F7C0B299D346}"/>
          </ac:spMkLst>
        </pc:spChg>
        <pc:spChg chg="mod">
          <ac:chgData name="Ragnhild Halvorsrud" userId="917ea340-fd63-490f-a7db-68428d24cf32" providerId="ADAL" clId="{9B6050A4-F178-4018-9F62-4FCCA28DA093}" dt="2021-03-25T13:12:42.553" v="38052" actId="790"/>
          <ac:spMkLst>
            <pc:docMk/>
            <pc:sldMk cId="1796706160" sldId="522"/>
            <ac:spMk id="130" creationId="{5AA3A69F-3DE7-424E-A601-240BC22457C3}"/>
          </ac:spMkLst>
        </pc:spChg>
        <pc:spChg chg="mod">
          <ac:chgData name="Ragnhild Halvorsrud" userId="917ea340-fd63-490f-a7db-68428d24cf32" providerId="ADAL" clId="{9B6050A4-F178-4018-9F62-4FCCA28DA093}" dt="2021-03-25T13:12:42.554" v="38053" actId="790"/>
          <ac:spMkLst>
            <pc:docMk/>
            <pc:sldMk cId="1796706160" sldId="522"/>
            <ac:spMk id="131" creationId="{C24C4978-B355-471E-B444-FA607F15145F}"/>
          </ac:spMkLst>
        </pc:spChg>
        <pc:spChg chg="mod">
          <ac:chgData name="Ragnhild Halvorsrud" userId="917ea340-fd63-490f-a7db-68428d24cf32" providerId="ADAL" clId="{9B6050A4-F178-4018-9F62-4FCCA28DA093}" dt="2021-03-25T13:12:42.555" v="38054" actId="790"/>
          <ac:spMkLst>
            <pc:docMk/>
            <pc:sldMk cId="1796706160" sldId="522"/>
            <ac:spMk id="133" creationId="{AE2B63DC-1B4C-4EAA-9A02-8311304EFC21}"/>
          </ac:spMkLst>
        </pc:spChg>
        <pc:spChg chg="mod">
          <ac:chgData name="Ragnhild Halvorsrud" userId="917ea340-fd63-490f-a7db-68428d24cf32" providerId="ADAL" clId="{9B6050A4-F178-4018-9F62-4FCCA28DA093}" dt="2021-03-25T13:12:42.556" v="38055" actId="790"/>
          <ac:spMkLst>
            <pc:docMk/>
            <pc:sldMk cId="1796706160" sldId="522"/>
            <ac:spMk id="134" creationId="{35D2F1BE-68ED-4715-8A1A-C43F654E9E98}"/>
          </ac:spMkLst>
        </pc:spChg>
        <pc:spChg chg="mod">
          <ac:chgData name="Ragnhild Halvorsrud" userId="917ea340-fd63-490f-a7db-68428d24cf32" providerId="ADAL" clId="{9B6050A4-F178-4018-9F62-4FCCA28DA093}" dt="2021-03-25T13:12:42.556" v="38056" actId="790"/>
          <ac:spMkLst>
            <pc:docMk/>
            <pc:sldMk cId="1796706160" sldId="522"/>
            <ac:spMk id="135" creationId="{383CE938-1E42-4575-9D1E-33556139D502}"/>
          </ac:spMkLst>
        </pc:spChg>
        <pc:spChg chg="mod">
          <ac:chgData name="Ragnhild Halvorsrud" userId="917ea340-fd63-490f-a7db-68428d24cf32" providerId="ADAL" clId="{9B6050A4-F178-4018-9F62-4FCCA28DA093}" dt="2021-03-25T13:12:42.557" v="38057" actId="790"/>
          <ac:spMkLst>
            <pc:docMk/>
            <pc:sldMk cId="1796706160" sldId="522"/>
            <ac:spMk id="136" creationId="{73F3252D-9010-45F6-AF8C-E5A354E13767}"/>
          </ac:spMkLst>
        </pc:spChg>
        <pc:spChg chg="mod">
          <ac:chgData name="Ragnhild Halvorsrud" userId="917ea340-fd63-490f-a7db-68428d24cf32" providerId="ADAL" clId="{9B6050A4-F178-4018-9F62-4FCCA28DA093}" dt="2021-03-25T13:12:42.558" v="38058" actId="790"/>
          <ac:spMkLst>
            <pc:docMk/>
            <pc:sldMk cId="1796706160" sldId="522"/>
            <ac:spMk id="137" creationId="{DCE22695-011B-4183-A680-C152752FEFED}"/>
          </ac:spMkLst>
        </pc:spChg>
        <pc:spChg chg="mod">
          <ac:chgData name="Ragnhild Halvorsrud" userId="917ea340-fd63-490f-a7db-68428d24cf32" providerId="ADAL" clId="{9B6050A4-F178-4018-9F62-4FCCA28DA093}" dt="2021-03-25T13:12:42.559" v="38059" actId="790"/>
          <ac:spMkLst>
            <pc:docMk/>
            <pc:sldMk cId="1796706160" sldId="522"/>
            <ac:spMk id="138" creationId="{E868BBF9-B954-43AD-8887-513316CA1A2E}"/>
          </ac:spMkLst>
        </pc:spChg>
        <pc:spChg chg="mod">
          <ac:chgData name="Ragnhild Halvorsrud" userId="917ea340-fd63-490f-a7db-68428d24cf32" providerId="ADAL" clId="{9B6050A4-F178-4018-9F62-4FCCA28DA093}" dt="2021-03-25T13:12:42.560" v="38060" actId="790"/>
          <ac:spMkLst>
            <pc:docMk/>
            <pc:sldMk cId="1796706160" sldId="522"/>
            <ac:spMk id="139" creationId="{5543C712-83A0-4F63-A349-6912CFCB972D}"/>
          </ac:spMkLst>
        </pc:spChg>
        <pc:spChg chg="mod">
          <ac:chgData name="Ragnhild Halvorsrud" userId="917ea340-fd63-490f-a7db-68428d24cf32" providerId="ADAL" clId="{9B6050A4-F178-4018-9F62-4FCCA28DA093}" dt="2021-03-25T13:12:42.561" v="38061" actId="790"/>
          <ac:spMkLst>
            <pc:docMk/>
            <pc:sldMk cId="1796706160" sldId="522"/>
            <ac:spMk id="141" creationId="{4E4C8710-B0B7-4D5F-8E7D-7C7A4D43724B}"/>
          </ac:spMkLst>
        </pc:spChg>
        <pc:spChg chg="mod">
          <ac:chgData name="Ragnhild Halvorsrud" userId="917ea340-fd63-490f-a7db-68428d24cf32" providerId="ADAL" clId="{9B6050A4-F178-4018-9F62-4FCCA28DA093}" dt="2021-03-25T13:12:42.561" v="38062" actId="790"/>
          <ac:spMkLst>
            <pc:docMk/>
            <pc:sldMk cId="1796706160" sldId="522"/>
            <ac:spMk id="142" creationId="{5119CA38-80FC-45BC-B393-A768CAB15247}"/>
          </ac:spMkLst>
        </pc:spChg>
        <pc:spChg chg="mod">
          <ac:chgData name="Ragnhild Halvorsrud" userId="917ea340-fd63-490f-a7db-68428d24cf32" providerId="ADAL" clId="{9B6050A4-F178-4018-9F62-4FCCA28DA093}" dt="2021-03-25T13:12:42.562" v="38063" actId="790"/>
          <ac:spMkLst>
            <pc:docMk/>
            <pc:sldMk cId="1796706160" sldId="522"/>
            <ac:spMk id="143" creationId="{8F6BD3B5-3AA9-4B35-B24D-27F89B831838}"/>
          </ac:spMkLst>
        </pc:spChg>
        <pc:spChg chg="mod">
          <ac:chgData name="Ragnhild Halvorsrud" userId="917ea340-fd63-490f-a7db-68428d24cf32" providerId="ADAL" clId="{9B6050A4-F178-4018-9F62-4FCCA28DA093}" dt="2021-03-25T13:12:42.563" v="38064" actId="790"/>
          <ac:spMkLst>
            <pc:docMk/>
            <pc:sldMk cId="1796706160" sldId="522"/>
            <ac:spMk id="144" creationId="{5BD7B8D2-36F9-4DB1-85BA-0376B4CFEA46}"/>
          </ac:spMkLst>
        </pc:spChg>
        <pc:spChg chg="mod">
          <ac:chgData name="Ragnhild Halvorsrud" userId="917ea340-fd63-490f-a7db-68428d24cf32" providerId="ADAL" clId="{9B6050A4-F178-4018-9F62-4FCCA28DA093}" dt="2021-03-25T13:12:42.563" v="38065" actId="790"/>
          <ac:spMkLst>
            <pc:docMk/>
            <pc:sldMk cId="1796706160" sldId="522"/>
            <ac:spMk id="145" creationId="{B95CC7D6-F4F8-484C-85FE-BED14C2F5B16}"/>
          </ac:spMkLst>
        </pc:spChg>
        <pc:spChg chg="mod">
          <ac:chgData name="Ragnhild Halvorsrud" userId="917ea340-fd63-490f-a7db-68428d24cf32" providerId="ADAL" clId="{9B6050A4-F178-4018-9F62-4FCCA28DA093}" dt="2021-03-25T13:12:42.564" v="38066" actId="790"/>
          <ac:spMkLst>
            <pc:docMk/>
            <pc:sldMk cId="1796706160" sldId="522"/>
            <ac:spMk id="146" creationId="{35DD7DEC-66D0-418D-BE44-162694B53D23}"/>
          </ac:spMkLst>
        </pc:spChg>
        <pc:spChg chg="mod">
          <ac:chgData name="Ragnhild Halvorsrud" userId="917ea340-fd63-490f-a7db-68428d24cf32" providerId="ADAL" clId="{9B6050A4-F178-4018-9F62-4FCCA28DA093}" dt="2021-03-25T13:12:42.565" v="38067" actId="790"/>
          <ac:spMkLst>
            <pc:docMk/>
            <pc:sldMk cId="1796706160" sldId="522"/>
            <ac:spMk id="147" creationId="{C01EC60D-9CA8-4869-805E-0233604926B7}"/>
          </ac:spMkLst>
        </pc:spChg>
        <pc:spChg chg="mod">
          <ac:chgData name="Ragnhild Halvorsrud" userId="917ea340-fd63-490f-a7db-68428d24cf32" providerId="ADAL" clId="{9B6050A4-F178-4018-9F62-4FCCA28DA093}" dt="2021-03-25T13:12:42.566" v="38068" actId="790"/>
          <ac:spMkLst>
            <pc:docMk/>
            <pc:sldMk cId="1796706160" sldId="522"/>
            <ac:spMk id="149" creationId="{E0176157-09BD-43DE-9976-0DED838FAEE6}"/>
          </ac:spMkLst>
        </pc:spChg>
        <pc:spChg chg="mod">
          <ac:chgData name="Ragnhild Halvorsrud" userId="917ea340-fd63-490f-a7db-68428d24cf32" providerId="ADAL" clId="{9B6050A4-F178-4018-9F62-4FCCA28DA093}" dt="2021-03-25T13:12:42.567" v="38069" actId="790"/>
          <ac:spMkLst>
            <pc:docMk/>
            <pc:sldMk cId="1796706160" sldId="522"/>
            <ac:spMk id="150" creationId="{11D765F7-B1C6-4A1D-8646-C62DAB65FABB}"/>
          </ac:spMkLst>
        </pc:spChg>
        <pc:spChg chg="mod">
          <ac:chgData name="Ragnhild Halvorsrud" userId="917ea340-fd63-490f-a7db-68428d24cf32" providerId="ADAL" clId="{9B6050A4-F178-4018-9F62-4FCCA28DA093}" dt="2021-03-25T13:12:42.568" v="38070" actId="790"/>
          <ac:spMkLst>
            <pc:docMk/>
            <pc:sldMk cId="1796706160" sldId="522"/>
            <ac:spMk id="151" creationId="{E202EEDC-5BAA-4EF6-B727-5FF3DDD5031C}"/>
          </ac:spMkLst>
        </pc:spChg>
        <pc:spChg chg="mod">
          <ac:chgData name="Ragnhild Halvorsrud" userId="917ea340-fd63-490f-a7db-68428d24cf32" providerId="ADAL" clId="{9B6050A4-F178-4018-9F62-4FCCA28DA093}" dt="2021-03-25T13:12:42.568" v="38071" actId="790"/>
          <ac:spMkLst>
            <pc:docMk/>
            <pc:sldMk cId="1796706160" sldId="522"/>
            <ac:spMk id="152" creationId="{79B22139-B39B-4F73-9CB6-0BF35388A493}"/>
          </ac:spMkLst>
        </pc:spChg>
        <pc:spChg chg="mod">
          <ac:chgData name="Ragnhild Halvorsrud" userId="917ea340-fd63-490f-a7db-68428d24cf32" providerId="ADAL" clId="{9B6050A4-F178-4018-9F62-4FCCA28DA093}" dt="2021-03-25T13:12:42.569" v="38072" actId="790"/>
          <ac:spMkLst>
            <pc:docMk/>
            <pc:sldMk cId="1796706160" sldId="522"/>
            <ac:spMk id="153" creationId="{C3F4FD3F-8C06-43F6-82C7-305B978EE1CA}"/>
          </ac:spMkLst>
        </pc:spChg>
        <pc:spChg chg="mod">
          <ac:chgData name="Ragnhild Halvorsrud" userId="917ea340-fd63-490f-a7db-68428d24cf32" providerId="ADAL" clId="{9B6050A4-F178-4018-9F62-4FCCA28DA093}" dt="2021-03-25T13:12:42.570" v="38073" actId="790"/>
          <ac:spMkLst>
            <pc:docMk/>
            <pc:sldMk cId="1796706160" sldId="522"/>
            <ac:spMk id="154" creationId="{94A805DD-F3E8-44EF-A9B4-D01882C3660D}"/>
          </ac:spMkLst>
        </pc:spChg>
        <pc:spChg chg="mod">
          <ac:chgData name="Ragnhild Halvorsrud" userId="917ea340-fd63-490f-a7db-68428d24cf32" providerId="ADAL" clId="{9B6050A4-F178-4018-9F62-4FCCA28DA093}" dt="2021-03-25T13:12:42.571" v="38074" actId="790"/>
          <ac:spMkLst>
            <pc:docMk/>
            <pc:sldMk cId="1796706160" sldId="522"/>
            <ac:spMk id="155" creationId="{E74C0278-92F6-4120-AB24-EE75A32702A1}"/>
          </ac:spMkLst>
        </pc:spChg>
        <pc:spChg chg="mod">
          <ac:chgData name="Ragnhild Halvorsrud" userId="917ea340-fd63-490f-a7db-68428d24cf32" providerId="ADAL" clId="{9B6050A4-F178-4018-9F62-4FCCA28DA093}" dt="2021-03-25T13:12:42.572" v="38075" actId="790"/>
          <ac:spMkLst>
            <pc:docMk/>
            <pc:sldMk cId="1796706160" sldId="522"/>
            <ac:spMk id="157" creationId="{3345C5CD-0B01-4A2F-9972-A32443F9A3F9}"/>
          </ac:spMkLst>
        </pc:spChg>
        <pc:spChg chg="mod">
          <ac:chgData name="Ragnhild Halvorsrud" userId="917ea340-fd63-490f-a7db-68428d24cf32" providerId="ADAL" clId="{9B6050A4-F178-4018-9F62-4FCCA28DA093}" dt="2021-03-25T13:12:42.573" v="38076" actId="790"/>
          <ac:spMkLst>
            <pc:docMk/>
            <pc:sldMk cId="1796706160" sldId="522"/>
            <ac:spMk id="158" creationId="{C7FC3DED-231D-4F27-A30C-823DFBFCC050}"/>
          </ac:spMkLst>
        </pc:spChg>
        <pc:spChg chg="mod">
          <ac:chgData name="Ragnhild Halvorsrud" userId="917ea340-fd63-490f-a7db-68428d24cf32" providerId="ADAL" clId="{9B6050A4-F178-4018-9F62-4FCCA28DA093}" dt="2021-03-25T13:12:42.573" v="38077" actId="790"/>
          <ac:spMkLst>
            <pc:docMk/>
            <pc:sldMk cId="1796706160" sldId="522"/>
            <ac:spMk id="159" creationId="{2C44079D-F3AE-48C9-9E37-2DAA6F0752F4}"/>
          </ac:spMkLst>
        </pc:spChg>
        <pc:spChg chg="mod">
          <ac:chgData name="Ragnhild Halvorsrud" userId="917ea340-fd63-490f-a7db-68428d24cf32" providerId="ADAL" clId="{9B6050A4-F178-4018-9F62-4FCCA28DA093}" dt="2021-03-25T13:12:42.574" v="38078" actId="790"/>
          <ac:spMkLst>
            <pc:docMk/>
            <pc:sldMk cId="1796706160" sldId="522"/>
            <ac:spMk id="160" creationId="{CBE546E3-71A2-4ACA-ADF3-D5A45DE5F0F1}"/>
          </ac:spMkLst>
        </pc:spChg>
        <pc:spChg chg="mod">
          <ac:chgData name="Ragnhild Halvorsrud" userId="917ea340-fd63-490f-a7db-68428d24cf32" providerId="ADAL" clId="{9B6050A4-F178-4018-9F62-4FCCA28DA093}" dt="2021-03-25T13:12:42.575" v="38079" actId="790"/>
          <ac:spMkLst>
            <pc:docMk/>
            <pc:sldMk cId="1796706160" sldId="522"/>
            <ac:spMk id="161" creationId="{C008BDC4-BF69-4106-9B61-344E8BC4C4C7}"/>
          </ac:spMkLst>
        </pc:spChg>
        <pc:spChg chg="mod">
          <ac:chgData name="Ragnhild Halvorsrud" userId="917ea340-fd63-490f-a7db-68428d24cf32" providerId="ADAL" clId="{9B6050A4-F178-4018-9F62-4FCCA28DA093}" dt="2021-03-25T13:12:42.576" v="38080" actId="790"/>
          <ac:spMkLst>
            <pc:docMk/>
            <pc:sldMk cId="1796706160" sldId="522"/>
            <ac:spMk id="162" creationId="{5A6476E4-96C1-4494-9B71-1B0C24E6E03E}"/>
          </ac:spMkLst>
        </pc:spChg>
        <pc:spChg chg="mod">
          <ac:chgData name="Ragnhild Halvorsrud" userId="917ea340-fd63-490f-a7db-68428d24cf32" providerId="ADAL" clId="{9B6050A4-F178-4018-9F62-4FCCA28DA093}" dt="2021-03-25T13:12:42.577" v="38081" actId="790"/>
          <ac:spMkLst>
            <pc:docMk/>
            <pc:sldMk cId="1796706160" sldId="522"/>
            <ac:spMk id="163" creationId="{8D14011C-196D-4208-99CB-6E1DC25584D8}"/>
          </ac:spMkLst>
        </pc:spChg>
        <pc:spChg chg="mod">
          <ac:chgData name="Ragnhild Halvorsrud" userId="917ea340-fd63-490f-a7db-68428d24cf32" providerId="ADAL" clId="{9B6050A4-F178-4018-9F62-4FCCA28DA093}" dt="2021-03-25T13:12:42.578" v="38082" actId="790"/>
          <ac:spMkLst>
            <pc:docMk/>
            <pc:sldMk cId="1796706160" sldId="522"/>
            <ac:spMk id="164" creationId="{CFC4D03A-6759-4B58-B521-3BEF8543A7C4}"/>
          </ac:spMkLst>
        </pc:spChg>
        <pc:spChg chg="mod">
          <ac:chgData name="Ragnhild Halvorsrud" userId="917ea340-fd63-490f-a7db-68428d24cf32" providerId="ADAL" clId="{9B6050A4-F178-4018-9F62-4FCCA28DA093}" dt="2021-03-25T13:12:42.578" v="38083" actId="790"/>
          <ac:spMkLst>
            <pc:docMk/>
            <pc:sldMk cId="1796706160" sldId="522"/>
            <ac:spMk id="165" creationId="{D56F1522-0153-4028-BD4D-E2320B663139}"/>
          </ac:spMkLst>
        </pc:spChg>
        <pc:spChg chg="mod">
          <ac:chgData name="Ragnhild Halvorsrud" userId="917ea340-fd63-490f-a7db-68428d24cf32" providerId="ADAL" clId="{9B6050A4-F178-4018-9F62-4FCCA28DA093}" dt="2021-03-25T13:12:42.579" v="38084" actId="790"/>
          <ac:spMkLst>
            <pc:docMk/>
            <pc:sldMk cId="1796706160" sldId="522"/>
            <ac:spMk id="166" creationId="{51155D5C-E3CD-4DCE-B5B0-AB6371BEAF43}"/>
          </ac:spMkLst>
        </pc:spChg>
        <pc:spChg chg="mod">
          <ac:chgData name="Ragnhild Halvorsrud" userId="917ea340-fd63-490f-a7db-68428d24cf32" providerId="ADAL" clId="{9B6050A4-F178-4018-9F62-4FCCA28DA093}" dt="2021-03-25T13:12:42.580" v="38085" actId="790"/>
          <ac:spMkLst>
            <pc:docMk/>
            <pc:sldMk cId="1796706160" sldId="522"/>
            <ac:spMk id="167" creationId="{5015D89A-86BF-42D4-9127-935238A8C5E9}"/>
          </ac:spMkLst>
        </pc:spChg>
        <pc:spChg chg="mod">
          <ac:chgData name="Ragnhild Halvorsrud" userId="917ea340-fd63-490f-a7db-68428d24cf32" providerId="ADAL" clId="{9B6050A4-F178-4018-9F62-4FCCA28DA093}" dt="2021-03-25T13:12:42.581" v="38086" actId="790"/>
          <ac:spMkLst>
            <pc:docMk/>
            <pc:sldMk cId="1796706160" sldId="522"/>
            <ac:spMk id="168" creationId="{2227D740-5287-46CE-849C-BA2986DE7ED7}"/>
          </ac:spMkLst>
        </pc:spChg>
        <pc:spChg chg="mod">
          <ac:chgData name="Ragnhild Halvorsrud" userId="917ea340-fd63-490f-a7db-68428d24cf32" providerId="ADAL" clId="{9B6050A4-F178-4018-9F62-4FCCA28DA093}" dt="2021-03-25T13:12:42.583" v="38087" actId="790"/>
          <ac:spMkLst>
            <pc:docMk/>
            <pc:sldMk cId="1796706160" sldId="522"/>
            <ac:spMk id="179" creationId="{62E90625-8621-4FCD-A954-01A07C77C98D}"/>
          </ac:spMkLst>
        </pc:spChg>
        <pc:spChg chg="mod">
          <ac:chgData name="Ragnhild Halvorsrud" userId="917ea340-fd63-490f-a7db-68428d24cf32" providerId="ADAL" clId="{9B6050A4-F178-4018-9F62-4FCCA28DA093}" dt="2021-03-25T13:12:42.584" v="38088" actId="790"/>
          <ac:spMkLst>
            <pc:docMk/>
            <pc:sldMk cId="1796706160" sldId="522"/>
            <ac:spMk id="180" creationId="{249B5410-7D71-43F4-B1E5-D20FFB999F93}"/>
          </ac:spMkLst>
        </pc:spChg>
        <pc:spChg chg="mod">
          <ac:chgData name="Ragnhild Halvorsrud" userId="917ea340-fd63-490f-a7db-68428d24cf32" providerId="ADAL" clId="{9B6050A4-F178-4018-9F62-4FCCA28DA093}" dt="2021-03-25T13:12:42.585" v="38089" actId="790"/>
          <ac:spMkLst>
            <pc:docMk/>
            <pc:sldMk cId="1796706160" sldId="522"/>
            <ac:spMk id="181" creationId="{86E3986C-423E-4496-A814-79A4CD371A35}"/>
          </ac:spMkLst>
        </pc:spChg>
        <pc:spChg chg="mod">
          <ac:chgData name="Ragnhild Halvorsrud" userId="917ea340-fd63-490f-a7db-68428d24cf32" providerId="ADAL" clId="{9B6050A4-F178-4018-9F62-4FCCA28DA093}" dt="2021-03-25T13:12:42.586" v="38090" actId="790"/>
          <ac:spMkLst>
            <pc:docMk/>
            <pc:sldMk cId="1796706160" sldId="522"/>
            <ac:spMk id="183" creationId="{30EA4F96-9556-4896-809D-5B2F78C0F196}"/>
          </ac:spMkLst>
        </pc:spChg>
        <pc:spChg chg="mod">
          <ac:chgData name="Ragnhild Halvorsrud" userId="917ea340-fd63-490f-a7db-68428d24cf32" providerId="ADAL" clId="{9B6050A4-F178-4018-9F62-4FCCA28DA093}" dt="2021-03-25T13:12:42.586" v="38091" actId="790"/>
          <ac:spMkLst>
            <pc:docMk/>
            <pc:sldMk cId="1796706160" sldId="522"/>
            <ac:spMk id="184" creationId="{021554DB-A31B-4DBD-A57F-A6BCB6FD432A}"/>
          </ac:spMkLst>
        </pc:spChg>
        <pc:spChg chg="mod">
          <ac:chgData name="Ragnhild Halvorsrud" userId="917ea340-fd63-490f-a7db-68428d24cf32" providerId="ADAL" clId="{9B6050A4-F178-4018-9F62-4FCCA28DA093}" dt="2021-03-25T13:12:42.586" v="38092" actId="790"/>
          <ac:spMkLst>
            <pc:docMk/>
            <pc:sldMk cId="1796706160" sldId="522"/>
            <ac:spMk id="185" creationId="{6502E27E-FD57-4334-93C7-060DAFBD25CB}"/>
          </ac:spMkLst>
        </pc:spChg>
        <pc:spChg chg="mod">
          <ac:chgData name="Ragnhild Halvorsrud" userId="917ea340-fd63-490f-a7db-68428d24cf32" providerId="ADAL" clId="{9B6050A4-F178-4018-9F62-4FCCA28DA093}" dt="2021-03-25T13:12:42.587" v="38093" actId="790"/>
          <ac:spMkLst>
            <pc:docMk/>
            <pc:sldMk cId="1796706160" sldId="522"/>
            <ac:spMk id="187" creationId="{41BB7829-5704-49BF-BDCE-33406E9F1704}"/>
          </ac:spMkLst>
        </pc:spChg>
        <pc:spChg chg="mod">
          <ac:chgData name="Ragnhild Halvorsrud" userId="917ea340-fd63-490f-a7db-68428d24cf32" providerId="ADAL" clId="{9B6050A4-F178-4018-9F62-4FCCA28DA093}" dt="2021-03-25T13:12:42.588" v="38094" actId="790"/>
          <ac:spMkLst>
            <pc:docMk/>
            <pc:sldMk cId="1796706160" sldId="522"/>
            <ac:spMk id="188" creationId="{38E390B4-932E-4CE2-B3DF-80A1E5FD89AE}"/>
          </ac:spMkLst>
        </pc:spChg>
        <pc:spChg chg="mod">
          <ac:chgData name="Ragnhild Halvorsrud" userId="917ea340-fd63-490f-a7db-68428d24cf32" providerId="ADAL" clId="{9B6050A4-F178-4018-9F62-4FCCA28DA093}" dt="2021-03-25T13:12:42.589" v="38095" actId="790"/>
          <ac:spMkLst>
            <pc:docMk/>
            <pc:sldMk cId="1796706160" sldId="522"/>
            <ac:spMk id="191" creationId="{DAB4D17D-48A8-4EE1-A776-288D8F617863}"/>
          </ac:spMkLst>
        </pc:spChg>
        <pc:spChg chg="mod">
          <ac:chgData name="Ragnhild Halvorsrud" userId="917ea340-fd63-490f-a7db-68428d24cf32" providerId="ADAL" clId="{9B6050A4-F178-4018-9F62-4FCCA28DA093}" dt="2021-03-25T13:12:42.590" v="38096" actId="790"/>
          <ac:spMkLst>
            <pc:docMk/>
            <pc:sldMk cId="1796706160" sldId="522"/>
            <ac:spMk id="192" creationId="{85094AE3-2358-4242-BB92-9087C595D93C}"/>
          </ac:spMkLst>
        </pc:spChg>
        <pc:spChg chg="mod">
          <ac:chgData name="Ragnhild Halvorsrud" userId="917ea340-fd63-490f-a7db-68428d24cf32" providerId="ADAL" clId="{9B6050A4-F178-4018-9F62-4FCCA28DA093}" dt="2021-03-25T13:12:42.591" v="38097" actId="790"/>
          <ac:spMkLst>
            <pc:docMk/>
            <pc:sldMk cId="1796706160" sldId="522"/>
            <ac:spMk id="193" creationId="{81C7A87B-554F-4C5C-975F-01956E658112}"/>
          </ac:spMkLst>
        </pc:spChg>
        <pc:spChg chg="mod">
          <ac:chgData name="Ragnhild Halvorsrud" userId="917ea340-fd63-490f-a7db-68428d24cf32" providerId="ADAL" clId="{9B6050A4-F178-4018-9F62-4FCCA28DA093}" dt="2021-03-25T13:12:42.592" v="38098" actId="790"/>
          <ac:spMkLst>
            <pc:docMk/>
            <pc:sldMk cId="1796706160" sldId="522"/>
            <ac:spMk id="194" creationId="{2B0BF3C5-9AC4-4D8E-B199-03E7597918E5}"/>
          </ac:spMkLst>
        </pc:spChg>
        <pc:spChg chg="mod">
          <ac:chgData name="Ragnhild Halvorsrud" userId="917ea340-fd63-490f-a7db-68428d24cf32" providerId="ADAL" clId="{9B6050A4-F178-4018-9F62-4FCCA28DA093}" dt="2021-03-25T13:12:42.593" v="38099" actId="790"/>
          <ac:spMkLst>
            <pc:docMk/>
            <pc:sldMk cId="1796706160" sldId="522"/>
            <ac:spMk id="195" creationId="{9D5F010F-26E6-4D28-AB86-AD97480C405F}"/>
          </ac:spMkLst>
        </pc:spChg>
        <pc:spChg chg="mod">
          <ac:chgData name="Ragnhild Halvorsrud" userId="917ea340-fd63-490f-a7db-68428d24cf32" providerId="ADAL" clId="{9B6050A4-F178-4018-9F62-4FCCA28DA093}" dt="2021-03-25T13:12:42.594" v="38100" actId="790"/>
          <ac:spMkLst>
            <pc:docMk/>
            <pc:sldMk cId="1796706160" sldId="522"/>
            <ac:spMk id="197" creationId="{77739512-F5F8-4B1D-B727-D199EBD4B706}"/>
          </ac:spMkLst>
        </pc:spChg>
        <pc:spChg chg="mod">
          <ac:chgData name="Ragnhild Halvorsrud" userId="917ea340-fd63-490f-a7db-68428d24cf32" providerId="ADAL" clId="{9B6050A4-F178-4018-9F62-4FCCA28DA093}" dt="2021-03-25T13:12:42.595" v="38101" actId="790"/>
          <ac:spMkLst>
            <pc:docMk/>
            <pc:sldMk cId="1796706160" sldId="522"/>
            <ac:spMk id="199" creationId="{5B82D45C-9B8D-461E-8ED3-B2029AAC7E5E}"/>
          </ac:spMkLst>
        </pc:spChg>
        <pc:spChg chg="mod">
          <ac:chgData name="Ragnhild Halvorsrud" userId="917ea340-fd63-490f-a7db-68428d24cf32" providerId="ADAL" clId="{9B6050A4-F178-4018-9F62-4FCCA28DA093}" dt="2021-03-25T13:12:42.595" v="38102" actId="790"/>
          <ac:spMkLst>
            <pc:docMk/>
            <pc:sldMk cId="1796706160" sldId="522"/>
            <ac:spMk id="200" creationId="{D124D30E-213B-4CB6-9EF3-3FF50DD3BF19}"/>
          </ac:spMkLst>
        </pc:spChg>
        <pc:spChg chg="mod">
          <ac:chgData name="Ragnhild Halvorsrud" userId="917ea340-fd63-490f-a7db-68428d24cf32" providerId="ADAL" clId="{9B6050A4-F178-4018-9F62-4FCCA28DA093}" dt="2021-03-25T13:12:42.596" v="38103" actId="790"/>
          <ac:spMkLst>
            <pc:docMk/>
            <pc:sldMk cId="1796706160" sldId="522"/>
            <ac:spMk id="201" creationId="{A1D27D72-5A01-4843-9AE0-65CA07F84F5A}"/>
          </ac:spMkLst>
        </pc:spChg>
        <pc:spChg chg="mod">
          <ac:chgData name="Ragnhild Halvorsrud" userId="917ea340-fd63-490f-a7db-68428d24cf32" providerId="ADAL" clId="{9B6050A4-F178-4018-9F62-4FCCA28DA093}" dt="2021-03-25T13:12:42.597" v="38104" actId="790"/>
          <ac:spMkLst>
            <pc:docMk/>
            <pc:sldMk cId="1796706160" sldId="522"/>
            <ac:spMk id="202" creationId="{A6F3541C-CEE8-4708-9C4F-BFB130F90976}"/>
          </ac:spMkLst>
        </pc:spChg>
        <pc:spChg chg="mod">
          <ac:chgData name="Ragnhild Halvorsrud" userId="917ea340-fd63-490f-a7db-68428d24cf32" providerId="ADAL" clId="{9B6050A4-F178-4018-9F62-4FCCA28DA093}" dt="2021-03-25T13:12:42.598" v="38105" actId="790"/>
          <ac:spMkLst>
            <pc:docMk/>
            <pc:sldMk cId="1796706160" sldId="522"/>
            <ac:spMk id="203" creationId="{E015286A-C8A7-409C-B5A7-09D356A6A144}"/>
          </ac:spMkLst>
        </pc:spChg>
        <pc:spChg chg="mod">
          <ac:chgData name="Ragnhild Halvorsrud" userId="917ea340-fd63-490f-a7db-68428d24cf32" providerId="ADAL" clId="{9B6050A4-F178-4018-9F62-4FCCA28DA093}" dt="2021-03-25T13:12:42.599" v="38106" actId="790"/>
          <ac:spMkLst>
            <pc:docMk/>
            <pc:sldMk cId="1796706160" sldId="522"/>
            <ac:spMk id="205" creationId="{3F2E8038-699E-4964-939F-6FABA7484445}"/>
          </ac:spMkLst>
        </pc:spChg>
        <pc:spChg chg="mod">
          <ac:chgData name="Ragnhild Halvorsrud" userId="917ea340-fd63-490f-a7db-68428d24cf32" providerId="ADAL" clId="{9B6050A4-F178-4018-9F62-4FCCA28DA093}" dt="2021-03-25T13:12:42.599" v="38107" actId="790"/>
          <ac:spMkLst>
            <pc:docMk/>
            <pc:sldMk cId="1796706160" sldId="522"/>
            <ac:spMk id="206" creationId="{EE4670B8-34D6-4E98-9DAD-C1D8778D8A96}"/>
          </ac:spMkLst>
        </pc:spChg>
        <pc:spChg chg="mod">
          <ac:chgData name="Ragnhild Halvorsrud" userId="917ea340-fd63-490f-a7db-68428d24cf32" providerId="ADAL" clId="{9B6050A4-F178-4018-9F62-4FCCA28DA093}" dt="2021-03-25T13:12:42.600" v="38108" actId="790"/>
          <ac:spMkLst>
            <pc:docMk/>
            <pc:sldMk cId="1796706160" sldId="522"/>
            <ac:spMk id="207" creationId="{0D645823-20DF-434A-A148-9900FD7F01B1}"/>
          </ac:spMkLst>
        </pc:spChg>
        <pc:spChg chg="mod">
          <ac:chgData name="Ragnhild Halvorsrud" userId="917ea340-fd63-490f-a7db-68428d24cf32" providerId="ADAL" clId="{9B6050A4-F178-4018-9F62-4FCCA28DA093}" dt="2021-03-25T13:12:42.601" v="38109" actId="790"/>
          <ac:spMkLst>
            <pc:docMk/>
            <pc:sldMk cId="1796706160" sldId="522"/>
            <ac:spMk id="208" creationId="{71707D11-4B34-4BAF-8BE7-ECB952E42A1E}"/>
          </ac:spMkLst>
        </pc:spChg>
        <pc:spChg chg="mod">
          <ac:chgData name="Ragnhild Halvorsrud" userId="917ea340-fd63-490f-a7db-68428d24cf32" providerId="ADAL" clId="{9B6050A4-F178-4018-9F62-4FCCA28DA093}" dt="2021-03-25T13:12:42.601" v="38110" actId="790"/>
          <ac:spMkLst>
            <pc:docMk/>
            <pc:sldMk cId="1796706160" sldId="522"/>
            <ac:spMk id="209" creationId="{C0D6F308-5024-473E-A963-A05AB5B6FD31}"/>
          </ac:spMkLst>
        </pc:spChg>
        <pc:spChg chg="mod">
          <ac:chgData name="Ragnhild Halvorsrud" userId="917ea340-fd63-490f-a7db-68428d24cf32" providerId="ADAL" clId="{9B6050A4-F178-4018-9F62-4FCCA28DA093}" dt="2021-03-25T13:12:42.602" v="38111" actId="790"/>
          <ac:spMkLst>
            <pc:docMk/>
            <pc:sldMk cId="1796706160" sldId="522"/>
            <ac:spMk id="210" creationId="{466D12F7-E36F-4BE8-84BD-78C1E34089CD}"/>
          </ac:spMkLst>
        </pc:spChg>
        <pc:spChg chg="mod">
          <ac:chgData name="Ragnhild Halvorsrud" userId="917ea340-fd63-490f-a7db-68428d24cf32" providerId="ADAL" clId="{9B6050A4-F178-4018-9F62-4FCCA28DA093}" dt="2021-03-25T13:12:42.603" v="38112" actId="790"/>
          <ac:spMkLst>
            <pc:docMk/>
            <pc:sldMk cId="1796706160" sldId="522"/>
            <ac:spMk id="211" creationId="{B822BFFD-83DE-4F4D-9442-708FEEFD2C20}"/>
          </ac:spMkLst>
        </pc:spChg>
        <pc:spChg chg="mod">
          <ac:chgData name="Ragnhild Halvorsrud" userId="917ea340-fd63-490f-a7db-68428d24cf32" providerId="ADAL" clId="{9B6050A4-F178-4018-9F62-4FCCA28DA093}" dt="2021-03-25T13:12:42.604" v="38113" actId="790"/>
          <ac:spMkLst>
            <pc:docMk/>
            <pc:sldMk cId="1796706160" sldId="522"/>
            <ac:spMk id="212" creationId="{2AE198DB-B6A8-4ACE-8C8E-B4EFF9251AA8}"/>
          </ac:spMkLst>
        </pc:spChg>
        <pc:spChg chg="mod">
          <ac:chgData name="Ragnhild Halvorsrud" userId="917ea340-fd63-490f-a7db-68428d24cf32" providerId="ADAL" clId="{9B6050A4-F178-4018-9F62-4FCCA28DA093}" dt="2021-03-25T13:12:42.605" v="38114" actId="790"/>
          <ac:spMkLst>
            <pc:docMk/>
            <pc:sldMk cId="1796706160" sldId="522"/>
            <ac:spMk id="213" creationId="{8A52DFBA-570D-4F8E-B541-129728BAC6A2}"/>
          </ac:spMkLst>
        </pc:spChg>
        <pc:spChg chg="mod">
          <ac:chgData name="Ragnhild Halvorsrud" userId="917ea340-fd63-490f-a7db-68428d24cf32" providerId="ADAL" clId="{9B6050A4-F178-4018-9F62-4FCCA28DA093}" dt="2021-03-25T13:12:42.607" v="38115" actId="790"/>
          <ac:spMkLst>
            <pc:docMk/>
            <pc:sldMk cId="1796706160" sldId="522"/>
            <ac:spMk id="221" creationId="{AC35EB88-B7A7-4A65-8A8E-93C685F7F803}"/>
          </ac:spMkLst>
        </pc:spChg>
        <pc:spChg chg="mod">
          <ac:chgData name="Ragnhild Halvorsrud" userId="917ea340-fd63-490f-a7db-68428d24cf32" providerId="ADAL" clId="{9B6050A4-F178-4018-9F62-4FCCA28DA093}" dt="2021-03-25T13:12:42.608" v="38116" actId="790"/>
          <ac:spMkLst>
            <pc:docMk/>
            <pc:sldMk cId="1796706160" sldId="522"/>
            <ac:spMk id="223" creationId="{E388BAA5-0B36-458F-A81E-FFA3037C6806}"/>
          </ac:spMkLst>
        </pc:spChg>
        <pc:spChg chg="mod">
          <ac:chgData name="Ragnhild Halvorsrud" userId="917ea340-fd63-490f-a7db-68428d24cf32" providerId="ADAL" clId="{9B6050A4-F178-4018-9F62-4FCCA28DA093}" dt="2021-03-25T13:12:42.609" v="38117" actId="790"/>
          <ac:spMkLst>
            <pc:docMk/>
            <pc:sldMk cId="1796706160" sldId="522"/>
            <ac:spMk id="226" creationId="{B43B55B0-D10F-40F6-9081-00BA7114B3AB}"/>
          </ac:spMkLst>
        </pc:spChg>
        <pc:spChg chg="mod">
          <ac:chgData name="Ragnhild Halvorsrud" userId="917ea340-fd63-490f-a7db-68428d24cf32" providerId="ADAL" clId="{9B6050A4-F178-4018-9F62-4FCCA28DA093}" dt="2021-03-25T13:12:42.610" v="38118" actId="790"/>
          <ac:spMkLst>
            <pc:docMk/>
            <pc:sldMk cId="1796706160" sldId="522"/>
            <ac:spMk id="227" creationId="{D97F7DDE-2E14-45AF-89C9-71766DF65A06}"/>
          </ac:spMkLst>
        </pc:spChg>
        <pc:spChg chg="mod">
          <ac:chgData name="Ragnhild Halvorsrud" userId="917ea340-fd63-490f-a7db-68428d24cf32" providerId="ADAL" clId="{9B6050A4-F178-4018-9F62-4FCCA28DA093}" dt="2021-03-25T13:12:42.611" v="38119" actId="790"/>
          <ac:spMkLst>
            <pc:docMk/>
            <pc:sldMk cId="1796706160" sldId="522"/>
            <ac:spMk id="230" creationId="{CE46B8F9-7C6B-4A58-9067-6CE217FD725B}"/>
          </ac:spMkLst>
        </pc:spChg>
        <pc:spChg chg="mod">
          <ac:chgData name="Ragnhild Halvorsrud" userId="917ea340-fd63-490f-a7db-68428d24cf32" providerId="ADAL" clId="{9B6050A4-F178-4018-9F62-4FCCA28DA093}" dt="2021-03-25T13:12:42.612" v="38120" actId="790"/>
          <ac:spMkLst>
            <pc:docMk/>
            <pc:sldMk cId="1796706160" sldId="522"/>
            <ac:spMk id="231" creationId="{DBADCF28-B69B-44A3-A774-70066840F2E0}"/>
          </ac:spMkLst>
        </pc:spChg>
        <pc:spChg chg="mod">
          <ac:chgData name="Ragnhild Halvorsrud" userId="917ea340-fd63-490f-a7db-68428d24cf32" providerId="ADAL" clId="{9B6050A4-F178-4018-9F62-4FCCA28DA093}" dt="2021-03-25T13:12:42.613" v="38121" actId="790"/>
          <ac:spMkLst>
            <pc:docMk/>
            <pc:sldMk cId="1796706160" sldId="522"/>
            <ac:spMk id="233" creationId="{27E54863-7A8C-41B4-8F22-E26FCBEA32AE}"/>
          </ac:spMkLst>
        </pc:spChg>
        <pc:spChg chg="mod">
          <ac:chgData name="Ragnhild Halvorsrud" userId="917ea340-fd63-490f-a7db-68428d24cf32" providerId="ADAL" clId="{9B6050A4-F178-4018-9F62-4FCCA28DA093}" dt="2021-03-25T13:12:42.614" v="38122" actId="790"/>
          <ac:spMkLst>
            <pc:docMk/>
            <pc:sldMk cId="1796706160" sldId="522"/>
            <ac:spMk id="236" creationId="{5673C265-8AA6-4E73-A5DD-0E12EE171678}"/>
          </ac:spMkLst>
        </pc:spChg>
        <pc:spChg chg="mod">
          <ac:chgData name="Ragnhild Halvorsrud" userId="917ea340-fd63-490f-a7db-68428d24cf32" providerId="ADAL" clId="{9B6050A4-F178-4018-9F62-4FCCA28DA093}" dt="2021-03-25T13:12:42.615" v="38123" actId="790"/>
          <ac:spMkLst>
            <pc:docMk/>
            <pc:sldMk cId="1796706160" sldId="522"/>
            <ac:spMk id="237" creationId="{CE09B525-9E8D-48D6-84EE-A2D655F8DAAC}"/>
          </ac:spMkLst>
        </pc:spChg>
        <pc:spChg chg="mod">
          <ac:chgData name="Ragnhild Halvorsrud" userId="917ea340-fd63-490f-a7db-68428d24cf32" providerId="ADAL" clId="{9B6050A4-F178-4018-9F62-4FCCA28DA093}" dt="2021-03-25T13:12:42.616" v="38124" actId="790"/>
          <ac:spMkLst>
            <pc:docMk/>
            <pc:sldMk cId="1796706160" sldId="522"/>
            <ac:spMk id="238" creationId="{97B61FE9-251E-4395-8DA8-C0B9F1822C36}"/>
          </ac:spMkLst>
        </pc:spChg>
        <pc:spChg chg="mod">
          <ac:chgData name="Ragnhild Halvorsrud" userId="917ea340-fd63-490f-a7db-68428d24cf32" providerId="ADAL" clId="{9B6050A4-F178-4018-9F62-4FCCA28DA093}" dt="2021-03-25T13:12:42.616" v="38125" actId="790"/>
          <ac:spMkLst>
            <pc:docMk/>
            <pc:sldMk cId="1796706160" sldId="522"/>
            <ac:spMk id="239" creationId="{94C8BA20-1BC0-477C-9E6C-D9195BE96506}"/>
          </ac:spMkLst>
        </pc:spChg>
        <pc:spChg chg="mod">
          <ac:chgData name="Ragnhild Halvorsrud" userId="917ea340-fd63-490f-a7db-68428d24cf32" providerId="ADAL" clId="{9B6050A4-F178-4018-9F62-4FCCA28DA093}" dt="2021-03-25T13:12:42.618" v="38126" actId="790"/>
          <ac:spMkLst>
            <pc:docMk/>
            <pc:sldMk cId="1796706160" sldId="522"/>
            <ac:spMk id="244" creationId="{D81A569C-8F16-4F7B-9798-81D5076E3ADB}"/>
          </ac:spMkLst>
        </pc:spChg>
        <pc:spChg chg="mod">
          <ac:chgData name="Ragnhild Halvorsrud" userId="917ea340-fd63-490f-a7db-68428d24cf32" providerId="ADAL" clId="{9B6050A4-F178-4018-9F62-4FCCA28DA093}" dt="2021-03-25T13:12:42.619" v="38127" actId="790"/>
          <ac:spMkLst>
            <pc:docMk/>
            <pc:sldMk cId="1796706160" sldId="522"/>
            <ac:spMk id="246" creationId="{55E4007E-CB64-4EE0-8B72-76724BD66FCB}"/>
          </ac:spMkLst>
        </pc:spChg>
        <pc:spChg chg="mod">
          <ac:chgData name="Ragnhild Halvorsrud" userId="917ea340-fd63-490f-a7db-68428d24cf32" providerId="ADAL" clId="{9B6050A4-F178-4018-9F62-4FCCA28DA093}" dt="2021-03-25T13:12:42.620" v="38128" actId="790"/>
          <ac:spMkLst>
            <pc:docMk/>
            <pc:sldMk cId="1796706160" sldId="522"/>
            <ac:spMk id="249" creationId="{37FB65F1-57C2-4176-BB65-C0AD0FE24A73}"/>
          </ac:spMkLst>
        </pc:spChg>
        <pc:spChg chg="mod">
          <ac:chgData name="Ragnhild Halvorsrud" userId="917ea340-fd63-490f-a7db-68428d24cf32" providerId="ADAL" clId="{9B6050A4-F178-4018-9F62-4FCCA28DA093}" dt="2021-03-25T13:12:42.621" v="38129" actId="790"/>
          <ac:spMkLst>
            <pc:docMk/>
            <pc:sldMk cId="1796706160" sldId="522"/>
            <ac:spMk id="250" creationId="{23292AC1-BCED-4EE8-ABE4-AA0C7BC50AC4}"/>
          </ac:spMkLst>
        </pc:spChg>
        <pc:spChg chg="mod">
          <ac:chgData name="Ragnhild Halvorsrud" userId="917ea340-fd63-490f-a7db-68428d24cf32" providerId="ADAL" clId="{9B6050A4-F178-4018-9F62-4FCCA28DA093}" dt="2021-03-25T13:12:42.622" v="38130" actId="790"/>
          <ac:spMkLst>
            <pc:docMk/>
            <pc:sldMk cId="1796706160" sldId="522"/>
            <ac:spMk id="251" creationId="{96A9202B-B5C4-4240-9EE3-B485B102293E}"/>
          </ac:spMkLst>
        </pc:spChg>
        <pc:spChg chg="mod">
          <ac:chgData name="Ragnhild Halvorsrud" userId="917ea340-fd63-490f-a7db-68428d24cf32" providerId="ADAL" clId="{9B6050A4-F178-4018-9F62-4FCCA28DA093}" dt="2021-03-25T13:12:42.623" v="38131" actId="790"/>
          <ac:spMkLst>
            <pc:docMk/>
            <pc:sldMk cId="1796706160" sldId="522"/>
            <ac:spMk id="253" creationId="{19982E45-4763-45EB-A5C5-EFE8E6259451}"/>
          </ac:spMkLst>
        </pc:spChg>
        <pc:spChg chg="mod">
          <ac:chgData name="Ragnhild Halvorsrud" userId="917ea340-fd63-490f-a7db-68428d24cf32" providerId="ADAL" clId="{9B6050A4-F178-4018-9F62-4FCCA28DA093}" dt="2021-03-25T13:12:42.624" v="38132" actId="790"/>
          <ac:spMkLst>
            <pc:docMk/>
            <pc:sldMk cId="1796706160" sldId="522"/>
            <ac:spMk id="254" creationId="{2FCD401B-8C84-4DE1-A2AE-456EC139D24A}"/>
          </ac:spMkLst>
        </pc:spChg>
        <pc:spChg chg="mod">
          <ac:chgData name="Ragnhild Halvorsrud" userId="917ea340-fd63-490f-a7db-68428d24cf32" providerId="ADAL" clId="{9B6050A4-F178-4018-9F62-4FCCA28DA093}" dt="2021-03-25T13:12:42.625" v="38133" actId="790"/>
          <ac:spMkLst>
            <pc:docMk/>
            <pc:sldMk cId="1796706160" sldId="522"/>
            <ac:spMk id="255" creationId="{867614DE-DDD1-4444-8FCE-08F03048A321}"/>
          </ac:spMkLst>
        </pc:spChg>
        <pc:spChg chg="mod">
          <ac:chgData name="Ragnhild Halvorsrud" userId="917ea340-fd63-490f-a7db-68428d24cf32" providerId="ADAL" clId="{9B6050A4-F178-4018-9F62-4FCCA28DA093}" dt="2021-03-25T13:12:42.626" v="38134" actId="790"/>
          <ac:spMkLst>
            <pc:docMk/>
            <pc:sldMk cId="1796706160" sldId="522"/>
            <ac:spMk id="259" creationId="{733769AE-F37B-481C-BB9D-26AF7F7A2C22}"/>
          </ac:spMkLst>
        </pc:spChg>
        <pc:spChg chg="mod">
          <ac:chgData name="Ragnhild Halvorsrud" userId="917ea340-fd63-490f-a7db-68428d24cf32" providerId="ADAL" clId="{9B6050A4-F178-4018-9F62-4FCCA28DA093}" dt="2021-03-25T13:12:42.627" v="38135" actId="790"/>
          <ac:spMkLst>
            <pc:docMk/>
            <pc:sldMk cId="1796706160" sldId="522"/>
            <ac:spMk id="260" creationId="{211C474C-B281-409B-B195-76730D4B8D0E}"/>
          </ac:spMkLst>
        </pc:spChg>
        <pc:spChg chg="mod">
          <ac:chgData name="Ragnhild Halvorsrud" userId="917ea340-fd63-490f-a7db-68428d24cf32" providerId="ADAL" clId="{9B6050A4-F178-4018-9F62-4FCCA28DA093}" dt="2021-03-25T13:12:42.628" v="38136" actId="790"/>
          <ac:spMkLst>
            <pc:docMk/>
            <pc:sldMk cId="1796706160" sldId="522"/>
            <ac:spMk id="264" creationId="{149A4990-CCF0-4CC3-AD70-857C347DD849}"/>
          </ac:spMkLst>
        </pc:spChg>
        <pc:spChg chg="mod">
          <ac:chgData name="Ragnhild Halvorsrud" userId="917ea340-fd63-490f-a7db-68428d24cf32" providerId="ADAL" clId="{9B6050A4-F178-4018-9F62-4FCCA28DA093}" dt="2021-03-25T13:12:42.629" v="38137" actId="790"/>
          <ac:spMkLst>
            <pc:docMk/>
            <pc:sldMk cId="1796706160" sldId="522"/>
            <ac:spMk id="267" creationId="{FB23B50B-3E78-4F62-BB15-38E143A8C9E8}"/>
          </ac:spMkLst>
        </pc:spChg>
        <pc:spChg chg="mod">
          <ac:chgData name="Ragnhild Halvorsrud" userId="917ea340-fd63-490f-a7db-68428d24cf32" providerId="ADAL" clId="{9B6050A4-F178-4018-9F62-4FCCA28DA093}" dt="2021-03-25T13:12:42.630" v="38138" actId="790"/>
          <ac:spMkLst>
            <pc:docMk/>
            <pc:sldMk cId="1796706160" sldId="522"/>
            <ac:spMk id="269" creationId="{A6B471C5-653E-48C1-BB81-0869B1A0DCD1}"/>
          </ac:spMkLst>
        </pc:spChg>
        <pc:spChg chg="mod">
          <ac:chgData name="Ragnhild Halvorsrud" userId="917ea340-fd63-490f-a7db-68428d24cf32" providerId="ADAL" clId="{9B6050A4-F178-4018-9F62-4FCCA28DA093}" dt="2021-03-25T13:12:42.631" v="38139" actId="790"/>
          <ac:spMkLst>
            <pc:docMk/>
            <pc:sldMk cId="1796706160" sldId="522"/>
            <ac:spMk id="270" creationId="{07689D87-F465-40B6-806C-D8187DDACFFF}"/>
          </ac:spMkLst>
        </pc:spChg>
        <pc:spChg chg="mod">
          <ac:chgData name="Ragnhild Halvorsrud" userId="917ea340-fd63-490f-a7db-68428d24cf32" providerId="ADAL" clId="{9B6050A4-F178-4018-9F62-4FCCA28DA093}" dt="2021-03-25T13:12:42.632" v="38140" actId="790"/>
          <ac:spMkLst>
            <pc:docMk/>
            <pc:sldMk cId="1796706160" sldId="522"/>
            <ac:spMk id="271" creationId="{0DA77A01-2864-4897-B449-03BBB039E2FD}"/>
          </ac:spMkLst>
        </pc:spChg>
        <pc:spChg chg="mod">
          <ac:chgData name="Ragnhild Halvorsrud" userId="917ea340-fd63-490f-a7db-68428d24cf32" providerId="ADAL" clId="{9B6050A4-F178-4018-9F62-4FCCA28DA093}" dt="2021-03-25T13:12:42.633" v="38141" actId="790"/>
          <ac:spMkLst>
            <pc:docMk/>
            <pc:sldMk cId="1796706160" sldId="522"/>
            <ac:spMk id="274" creationId="{BAFB401C-DBFA-4BA6-9C31-EA7B10DBD4A7}"/>
          </ac:spMkLst>
        </pc:spChg>
        <pc:spChg chg="mod">
          <ac:chgData name="Ragnhild Halvorsrud" userId="917ea340-fd63-490f-a7db-68428d24cf32" providerId="ADAL" clId="{9B6050A4-F178-4018-9F62-4FCCA28DA093}" dt="2021-03-25T13:12:42.634" v="38142" actId="790"/>
          <ac:spMkLst>
            <pc:docMk/>
            <pc:sldMk cId="1796706160" sldId="522"/>
            <ac:spMk id="276" creationId="{77E623F5-4C8D-4A49-BD85-DA65257759AC}"/>
          </ac:spMkLst>
        </pc:spChg>
        <pc:spChg chg="mod">
          <ac:chgData name="Ragnhild Halvorsrud" userId="917ea340-fd63-490f-a7db-68428d24cf32" providerId="ADAL" clId="{9B6050A4-F178-4018-9F62-4FCCA28DA093}" dt="2021-03-25T13:12:42.635" v="38143" actId="790"/>
          <ac:spMkLst>
            <pc:docMk/>
            <pc:sldMk cId="1796706160" sldId="522"/>
            <ac:spMk id="278" creationId="{A749D1DB-84EB-4228-B29A-056BC3D1EB53}"/>
          </ac:spMkLst>
        </pc:spChg>
        <pc:spChg chg="mod">
          <ac:chgData name="Ragnhild Halvorsrud" userId="917ea340-fd63-490f-a7db-68428d24cf32" providerId="ADAL" clId="{9B6050A4-F178-4018-9F62-4FCCA28DA093}" dt="2021-03-25T13:12:42.636" v="38144" actId="790"/>
          <ac:spMkLst>
            <pc:docMk/>
            <pc:sldMk cId="1796706160" sldId="522"/>
            <ac:spMk id="279" creationId="{0E4D0815-F903-476E-8516-4DFC5B54752C}"/>
          </ac:spMkLst>
        </pc:spChg>
        <pc:spChg chg="mod">
          <ac:chgData name="Ragnhild Halvorsrud" userId="917ea340-fd63-490f-a7db-68428d24cf32" providerId="ADAL" clId="{9B6050A4-F178-4018-9F62-4FCCA28DA093}" dt="2021-03-25T13:12:42.637" v="38145" actId="790"/>
          <ac:spMkLst>
            <pc:docMk/>
            <pc:sldMk cId="1796706160" sldId="522"/>
            <ac:spMk id="280" creationId="{6FCFEFC6-ECEB-467E-B8A8-69A5A59A8248}"/>
          </ac:spMkLst>
        </pc:spChg>
        <pc:spChg chg="mod">
          <ac:chgData name="Ragnhild Halvorsrud" userId="917ea340-fd63-490f-a7db-68428d24cf32" providerId="ADAL" clId="{9B6050A4-F178-4018-9F62-4FCCA28DA093}" dt="2021-03-25T13:12:42.638" v="38146" actId="790"/>
          <ac:spMkLst>
            <pc:docMk/>
            <pc:sldMk cId="1796706160" sldId="522"/>
            <ac:spMk id="282" creationId="{EC577213-DF52-4519-9BCC-82997433F919}"/>
          </ac:spMkLst>
        </pc:spChg>
        <pc:spChg chg="mod">
          <ac:chgData name="Ragnhild Halvorsrud" userId="917ea340-fd63-490f-a7db-68428d24cf32" providerId="ADAL" clId="{9B6050A4-F178-4018-9F62-4FCCA28DA093}" dt="2021-03-25T13:12:42.640" v="38147" actId="790"/>
          <ac:spMkLst>
            <pc:docMk/>
            <pc:sldMk cId="1796706160" sldId="522"/>
            <ac:spMk id="286" creationId="{F96B6C2F-DC6C-49A2-B803-0C664FED25D0}"/>
          </ac:spMkLst>
        </pc:spChg>
        <pc:spChg chg="mod">
          <ac:chgData name="Ragnhild Halvorsrud" userId="917ea340-fd63-490f-a7db-68428d24cf32" providerId="ADAL" clId="{9B6050A4-F178-4018-9F62-4FCCA28DA093}" dt="2021-03-25T13:12:42.642" v="38148" actId="790"/>
          <ac:spMkLst>
            <pc:docMk/>
            <pc:sldMk cId="1796706160" sldId="522"/>
            <ac:spMk id="287" creationId="{F2CBA80C-15BC-4C4D-B269-F66D4C771067}"/>
          </ac:spMkLst>
        </pc:spChg>
        <pc:spChg chg="mod">
          <ac:chgData name="Ragnhild Halvorsrud" userId="917ea340-fd63-490f-a7db-68428d24cf32" providerId="ADAL" clId="{9B6050A4-F178-4018-9F62-4FCCA28DA093}" dt="2021-03-25T13:12:42.646" v="38149" actId="790"/>
          <ac:spMkLst>
            <pc:docMk/>
            <pc:sldMk cId="1796706160" sldId="522"/>
            <ac:spMk id="299" creationId="{2EB66A4B-4939-432E-A4D6-3DBB0F7F8C95}"/>
          </ac:spMkLst>
        </pc:spChg>
        <pc:spChg chg="mod">
          <ac:chgData name="Ragnhild Halvorsrud" userId="917ea340-fd63-490f-a7db-68428d24cf32" providerId="ADAL" clId="{9B6050A4-F178-4018-9F62-4FCCA28DA093}" dt="2021-03-25T13:12:42.647" v="38150" actId="790"/>
          <ac:spMkLst>
            <pc:docMk/>
            <pc:sldMk cId="1796706160" sldId="522"/>
            <ac:spMk id="300" creationId="{3E8E359A-757E-4982-A76F-CA4D90797652}"/>
          </ac:spMkLst>
        </pc:spChg>
        <pc:spChg chg="mod">
          <ac:chgData name="Ragnhild Halvorsrud" userId="917ea340-fd63-490f-a7db-68428d24cf32" providerId="ADAL" clId="{9B6050A4-F178-4018-9F62-4FCCA28DA093}" dt="2021-03-25T13:12:42.649" v="38151" actId="790"/>
          <ac:spMkLst>
            <pc:docMk/>
            <pc:sldMk cId="1796706160" sldId="522"/>
            <ac:spMk id="301" creationId="{373F61BD-C419-40D4-9D9F-32A782C41727}"/>
          </ac:spMkLst>
        </pc:spChg>
        <pc:spChg chg="mod">
          <ac:chgData name="Ragnhild Halvorsrud" userId="917ea340-fd63-490f-a7db-68428d24cf32" providerId="ADAL" clId="{9B6050A4-F178-4018-9F62-4FCCA28DA093}" dt="2021-03-25T13:12:42.650" v="38152" actId="790"/>
          <ac:spMkLst>
            <pc:docMk/>
            <pc:sldMk cId="1796706160" sldId="522"/>
            <ac:spMk id="302" creationId="{E08E9368-DB9B-4B1C-8D39-981451A6BB18}"/>
          </ac:spMkLst>
        </pc:spChg>
        <pc:spChg chg="mod">
          <ac:chgData name="Ragnhild Halvorsrud" userId="917ea340-fd63-490f-a7db-68428d24cf32" providerId="ADAL" clId="{9B6050A4-F178-4018-9F62-4FCCA28DA093}" dt="2021-03-25T13:12:42.652" v="38153" actId="790"/>
          <ac:spMkLst>
            <pc:docMk/>
            <pc:sldMk cId="1796706160" sldId="522"/>
            <ac:spMk id="303" creationId="{747FBF5C-095A-45FE-8854-D429DEF68794}"/>
          </ac:spMkLst>
        </pc:spChg>
        <pc:spChg chg="add mod">
          <ac:chgData name="Ragnhild Halvorsrud" userId="917ea340-fd63-490f-a7db-68428d24cf32" providerId="ADAL" clId="{9B6050A4-F178-4018-9F62-4FCCA28DA093}" dt="2021-03-26T14:19:04.939" v="39827" actId="207"/>
          <ac:spMkLst>
            <pc:docMk/>
            <pc:sldMk cId="1796706160" sldId="522"/>
            <ac:spMk id="304" creationId="{2FD50C6A-B612-4A84-97B0-8559407A6AEA}"/>
          </ac:spMkLst>
        </pc:spChg>
        <pc:spChg chg="mod">
          <ac:chgData name="Ragnhild Halvorsrud" userId="917ea340-fd63-490f-a7db-68428d24cf32" providerId="ADAL" clId="{9B6050A4-F178-4018-9F62-4FCCA28DA093}" dt="2021-03-25T13:12:42.653" v="38154" actId="790"/>
          <ac:spMkLst>
            <pc:docMk/>
            <pc:sldMk cId="1796706160" sldId="522"/>
            <ac:spMk id="305" creationId="{0DBF0D01-D33F-4C68-91B2-C55C2397487D}"/>
          </ac:spMkLst>
        </pc:spChg>
        <pc:spChg chg="mod">
          <ac:chgData name="Ragnhild Halvorsrud" userId="917ea340-fd63-490f-a7db-68428d24cf32" providerId="ADAL" clId="{9B6050A4-F178-4018-9F62-4FCCA28DA093}" dt="2021-03-25T13:12:42.656" v="38155" actId="790"/>
          <ac:spMkLst>
            <pc:docMk/>
            <pc:sldMk cId="1796706160" sldId="522"/>
            <ac:spMk id="308" creationId="{9F7577AC-69E9-4408-99C3-C85FD5501648}"/>
          </ac:spMkLst>
        </pc:spChg>
        <pc:spChg chg="add mod">
          <ac:chgData name="Ragnhild Halvorsrud" userId="917ea340-fd63-490f-a7db-68428d24cf32" providerId="ADAL" clId="{9B6050A4-F178-4018-9F62-4FCCA28DA093}" dt="2021-03-18T12:36:47.416" v="19415"/>
          <ac:spMkLst>
            <pc:docMk/>
            <pc:sldMk cId="1796706160" sldId="522"/>
            <ac:spMk id="310" creationId="{E501F82E-2F3D-480C-9CDA-4E23AB792861}"/>
          </ac:spMkLst>
        </pc:spChg>
        <pc:spChg chg="add mod">
          <ac:chgData name="Ragnhild Halvorsrud" userId="917ea340-fd63-490f-a7db-68428d24cf32" providerId="ADAL" clId="{9B6050A4-F178-4018-9F62-4FCCA28DA093}" dt="2021-03-26T14:19:04.939" v="39827" actId="207"/>
          <ac:spMkLst>
            <pc:docMk/>
            <pc:sldMk cId="1796706160" sldId="522"/>
            <ac:spMk id="312" creationId="{CBA04089-660F-48DB-A9DA-103CD50424D1}"/>
          </ac:spMkLst>
        </pc:spChg>
        <pc:spChg chg="mod">
          <ac:chgData name="Ragnhild Halvorsrud" userId="917ea340-fd63-490f-a7db-68428d24cf32" providerId="ADAL" clId="{9B6050A4-F178-4018-9F62-4FCCA28DA093}" dt="2021-03-25T13:12:42.657" v="38156" actId="790"/>
          <ac:spMkLst>
            <pc:docMk/>
            <pc:sldMk cId="1796706160" sldId="522"/>
            <ac:spMk id="313" creationId="{426AB4B2-A908-41D8-AA22-63EF3139CEE0}"/>
          </ac:spMkLst>
        </pc:spChg>
        <pc:spChg chg="mod">
          <ac:chgData name="Ragnhild Halvorsrud" userId="917ea340-fd63-490f-a7db-68428d24cf32" providerId="ADAL" clId="{9B6050A4-F178-4018-9F62-4FCCA28DA093}" dt="2021-03-25T13:12:42.658" v="38157" actId="790"/>
          <ac:spMkLst>
            <pc:docMk/>
            <pc:sldMk cId="1796706160" sldId="522"/>
            <ac:spMk id="314" creationId="{F621B33F-B7F9-4AF7-B1DE-B5A9FBF7725B}"/>
          </ac:spMkLst>
        </pc:spChg>
        <pc:spChg chg="add mod">
          <ac:chgData name="Ragnhild Halvorsrud" userId="917ea340-fd63-490f-a7db-68428d24cf32" providerId="ADAL" clId="{9B6050A4-F178-4018-9F62-4FCCA28DA093}" dt="2021-03-26T14:19:04.939" v="39827" actId="207"/>
          <ac:spMkLst>
            <pc:docMk/>
            <pc:sldMk cId="1796706160" sldId="522"/>
            <ac:spMk id="316" creationId="{01CD7F00-19ED-41FE-854A-58904506D9CA}"/>
          </ac:spMkLst>
        </pc:spChg>
        <pc:spChg chg="add mod">
          <ac:chgData name="Ragnhild Halvorsrud" userId="917ea340-fd63-490f-a7db-68428d24cf32" providerId="ADAL" clId="{9B6050A4-F178-4018-9F62-4FCCA28DA093}" dt="2021-03-26T14:19:04.939" v="39827" actId="207"/>
          <ac:spMkLst>
            <pc:docMk/>
            <pc:sldMk cId="1796706160" sldId="522"/>
            <ac:spMk id="317" creationId="{50B9AA24-AE42-492C-BE01-216416CFDD8D}"/>
          </ac:spMkLst>
        </pc:spChg>
        <pc:spChg chg="add mod">
          <ac:chgData name="Ragnhild Halvorsrud" userId="917ea340-fd63-490f-a7db-68428d24cf32" providerId="ADAL" clId="{9B6050A4-F178-4018-9F62-4FCCA28DA093}" dt="2021-03-26T14:19:04.939" v="39827" actId="207"/>
          <ac:spMkLst>
            <pc:docMk/>
            <pc:sldMk cId="1796706160" sldId="522"/>
            <ac:spMk id="318" creationId="{25F7C903-6933-4811-9CC5-EF6D11782231}"/>
          </ac:spMkLst>
        </pc:spChg>
        <pc:spChg chg="add mod">
          <ac:chgData name="Ragnhild Halvorsrud" userId="917ea340-fd63-490f-a7db-68428d24cf32" providerId="ADAL" clId="{9B6050A4-F178-4018-9F62-4FCCA28DA093}" dt="2021-03-25T14:23:09.705" v="38932"/>
          <ac:spMkLst>
            <pc:docMk/>
            <pc:sldMk cId="1796706160" sldId="522"/>
            <ac:spMk id="319" creationId="{241B3C4B-9053-4D22-8D2F-959CE7D6726D}"/>
          </ac:spMkLst>
        </pc:spChg>
        <pc:spChg chg="add mod">
          <ac:chgData name="Ragnhild Halvorsrud" userId="917ea340-fd63-490f-a7db-68428d24cf32" providerId="ADAL" clId="{9B6050A4-F178-4018-9F62-4FCCA28DA093}" dt="2021-03-25T14:23:09.705" v="38932"/>
          <ac:spMkLst>
            <pc:docMk/>
            <pc:sldMk cId="1796706160" sldId="522"/>
            <ac:spMk id="320" creationId="{DEB6C8A6-FD2B-4BEA-AB39-5E7668DC0817}"/>
          </ac:spMkLst>
        </pc:spChg>
        <pc:spChg chg="mod">
          <ac:chgData name="Ragnhild Halvorsrud" userId="917ea340-fd63-490f-a7db-68428d24cf32" providerId="ADAL" clId="{9B6050A4-F178-4018-9F62-4FCCA28DA093}" dt="2021-03-25T13:12:42.659" v="38158" actId="790"/>
          <ac:spMkLst>
            <pc:docMk/>
            <pc:sldMk cId="1796706160" sldId="522"/>
            <ac:spMk id="324" creationId="{47415B12-0750-459D-BE0E-062084D40829}"/>
          </ac:spMkLst>
        </pc:spChg>
        <pc:grpChg chg="del">
          <ac:chgData name="Ragnhild Halvorsrud" userId="917ea340-fd63-490f-a7db-68428d24cf32" providerId="ADAL" clId="{9B6050A4-F178-4018-9F62-4FCCA28DA093}" dt="2021-03-25T14:19:45.749" v="38891" actId="478"/>
          <ac:grpSpMkLst>
            <pc:docMk/>
            <pc:sldMk cId="1796706160" sldId="522"/>
            <ac:grpSpMk id="315" creationId="{DA7AA28E-EBA7-4E2C-BFB2-B4ACFC52404C}"/>
          </ac:grpSpMkLst>
        </pc:grpChg>
        <pc:picChg chg="add mod">
          <ac:chgData name="Ragnhild Halvorsrud" userId="917ea340-fd63-490f-a7db-68428d24cf32" providerId="ADAL" clId="{9B6050A4-F178-4018-9F62-4FCCA28DA093}" dt="2021-03-25T14:21:44.023" v="38899" actId="1076"/>
          <ac:picMkLst>
            <pc:docMk/>
            <pc:sldMk cId="1796706160" sldId="522"/>
            <ac:picMk id="306" creationId="{3F5DA95E-4BAD-4487-983A-D3B444177A06}"/>
          </ac:picMkLst>
        </pc:picChg>
        <pc:cxnChg chg="mod">
          <ac:chgData name="Ragnhild Halvorsrud" userId="917ea340-fd63-490f-a7db-68428d24cf32" providerId="ADAL" clId="{9B6050A4-F178-4018-9F62-4FCCA28DA093}" dt="2021-03-25T14:19:45.749" v="38891" actId="478"/>
          <ac:cxnSpMkLst>
            <pc:docMk/>
            <pc:sldMk cId="1796706160" sldId="522"/>
            <ac:cxnSpMk id="5" creationId="{BF297F20-3FA6-4BA0-9191-3821B4BA3CF5}"/>
          </ac:cxnSpMkLst>
        </pc:cxnChg>
        <pc:cxnChg chg="mod">
          <ac:chgData name="Ragnhild Halvorsrud" userId="917ea340-fd63-490f-a7db-68428d24cf32" providerId="ADAL" clId="{9B6050A4-F178-4018-9F62-4FCCA28DA093}" dt="2021-03-25T14:19:45.749" v="38891" actId="478"/>
          <ac:cxnSpMkLst>
            <pc:docMk/>
            <pc:sldMk cId="1796706160" sldId="522"/>
            <ac:cxnSpMk id="14" creationId="{FD4865EE-E968-4420-B5F7-E8AB332B39FB}"/>
          </ac:cxnSpMkLst>
        </pc:cxnChg>
        <pc:cxnChg chg="mod">
          <ac:chgData name="Ragnhild Halvorsrud" userId="917ea340-fd63-490f-a7db-68428d24cf32" providerId="ADAL" clId="{9B6050A4-F178-4018-9F62-4FCCA28DA093}" dt="2021-03-25T14:19:45.749" v="38891" actId="478"/>
          <ac:cxnSpMkLst>
            <pc:docMk/>
            <pc:sldMk cId="1796706160" sldId="522"/>
            <ac:cxnSpMk id="23" creationId="{328CB6ED-3E65-4292-A537-3BEDD379011E}"/>
          </ac:cxnSpMkLst>
        </pc:cxnChg>
        <pc:cxnChg chg="mod">
          <ac:chgData name="Ragnhild Halvorsrud" userId="917ea340-fd63-490f-a7db-68428d24cf32" providerId="ADAL" clId="{9B6050A4-F178-4018-9F62-4FCCA28DA093}" dt="2021-03-25T14:19:45.749" v="38891" actId="478"/>
          <ac:cxnSpMkLst>
            <pc:docMk/>
            <pc:sldMk cId="1796706160" sldId="522"/>
            <ac:cxnSpMk id="32" creationId="{4B2D6B59-BF80-4920-B181-1A26736C43B7}"/>
          </ac:cxnSpMkLst>
        </pc:cxnChg>
        <pc:cxnChg chg="mod">
          <ac:chgData name="Ragnhild Halvorsrud" userId="917ea340-fd63-490f-a7db-68428d24cf32" providerId="ADAL" clId="{9B6050A4-F178-4018-9F62-4FCCA28DA093}" dt="2021-03-25T14:19:45.749" v="38891" actId="478"/>
          <ac:cxnSpMkLst>
            <pc:docMk/>
            <pc:sldMk cId="1796706160" sldId="522"/>
            <ac:cxnSpMk id="41" creationId="{0D829C62-5945-479C-9D47-3AB5465B9A8D}"/>
          </ac:cxnSpMkLst>
        </pc:cxnChg>
        <pc:cxnChg chg="mod">
          <ac:chgData name="Ragnhild Halvorsrud" userId="917ea340-fd63-490f-a7db-68428d24cf32" providerId="ADAL" clId="{9B6050A4-F178-4018-9F62-4FCCA28DA093}" dt="2021-03-25T14:19:45.749" v="38891" actId="478"/>
          <ac:cxnSpMkLst>
            <pc:docMk/>
            <pc:sldMk cId="1796706160" sldId="522"/>
            <ac:cxnSpMk id="50" creationId="{42FE404D-3A2F-43A9-A797-83DE7CA780F4}"/>
          </ac:cxnSpMkLst>
        </pc:cxnChg>
        <pc:cxnChg chg="mod">
          <ac:chgData name="Ragnhild Halvorsrud" userId="917ea340-fd63-490f-a7db-68428d24cf32" providerId="ADAL" clId="{9B6050A4-F178-4018-9F62-4FCCA28DA093}" dt="2021-03-25T14:19:45.749" v="38891" actId="478"/>
          <ac:cxnSpMkLst>
            <pc:docMk/>
            <pc:sldMk cId="1796706160" sldId="522"/>
            <ac:cxnSpMk id="65" creationId="{A32523F6-633E-4D3D-B1EC-28BFB9D92D66}"/>
          </ac:cxnSpMkLst>
        </pc:cxnChg>
        <pc:cxnChg chg="mod">
          <ac:chgData name="Ragnhild Halvorsrud" userId="917ea340-fd63-490f-a7db-68428d24cf32" providerId="ADAL" clId="{9B6050A4-F178-4018-9F62-4FCCA28DA093}" dt="2021-03-25T14:19:45.749" v="38891" actId="478"/>
          <ac:cxnSpMkLst>
            <pc:docMk/>
            <pc:sldMk cId="1796706160" sldId="522"/>
            <ac:cxnSpMk id="66" creationId="{FE235409-C8F2-4D82-8053-17784B1682C9}"/>
          </ac:cxnSpMkLst>
        </pc:cxnChg>
        <pc:cxnChg chg="mod">
          <ac:chgData name="Ragnhild Halvorsrud" userId="917ea340-fd63-490f-a7db-68428d24cf32" providerId="ADAL" clId="{9B6050A4-F178-4018-9F62-4FCCA28DA093}" dt="2021-03-25T14:19:45.749" v="38891" actId="478"/>
          <ac:cxnSpMkLst>
            <pc:docMk/>
            <pc:sldMk cId="1796706160" sldId="522"/>
            <ac:cxnSpMk id="67" creationId="{48EA1606-CD20-41ED-85D7-3E610F8D7E20}"/>
          </ac:cxnSpMkLst>
        </pc:cxnChg>
        <pc:cxnChg chg="mod">
          <ac:chgData name="Ragnhild Halvorsrud" userId="917ea340-fd63-490f-a7db-68428d24cf32" providerId="ADAL" clId="{9B6050A4-F178-4018-9F62-4FCCA28DA093}" dt="2021-03-25T14:19:45.749" v="38891" actId="478"/>
          <ac:cxnSpMkLst>
            <pc:docMk/>
            <pc:sldMk cId="1796706160" sldId="522"/>
            <ac:cxnSpMk id="68" creationId="{85C879F5-037A-439C-872E-59A4C9F46FA1}"/>
          </ac:cxnSpMkLst>
        </pc:cxnChg>
        <pc:cxnChg chg="mod">
          <ac:chgData name="Ragnhild Halvorsrud" userId="917ea340-fd63-490f-a7db-68428d24cf32" providerId="ADAL" clId="{9B6050A4-F178-4018-9F62-4FCCA28DA093}" dt="2021-03-25T14:19:45.749" v="38891" actId="478"/>
          <ac:cxnSpMkLst>
            <pc:docMk/>
            <pc:sldMk cId="1796706160" sldId="522"/>
            <ac:cxnSpMk id="69" creationId="{A3DDCE53-0961-4439-B7DC-8863D426EA06}"/>
          </ac:cxnSpMkLst>
        </pc:cxnChg>
        <pc:cxnChg chg="mod">
          <ac:chgData name="Ragnhild Halvorsrud" userId="917ea340-fd63-490f-a7db-68428d24cf32" providerId="ADAL" clId="{9B6050A4-F178-4018-9F62-4FCCA28DA093}" dt="2021-03-25T14:19:45.749" v="38891" actId="478"/>
          <ac:cxnSpMkLst>
            <pc:docMk/>
            <pc:sldMk cId="1796706160" sldId="522"/>
            <ac:cxnSpMk id="70" creationId="{6999A65C-A5AB-477F-8DD8-0C2B5ADF0675}"/>
          </ac:cxnSpMkLst>
        </pc:cxnChg>
        <pc:cxnChg chg="mod">
          <ac:chgData name="Ragnhild Halvorsrud" userId="917ea340-fd63-490f-a7db-68428d24cf32" providerId="ADAL" clId="{9B6050A4-F178-4018-9F62-4FCCA28DA093}" dt="2021-03-25T14:19:45.749" v="38891" actId="478"/>
          <ac:cxnSpMkLst>
            <pc:docMk/>
            <pc:sldMk cId="1796706160" sldId="522"/>
            <ac:cxnSpMk id="71" creationId="{0121D46C-82A6-4ECC-9411-E41FECE19911}"/>
          </ac:cxnSpMkLst>
        </pc:cxnChg>
        <pc:cxnChg chg="mod">
          <ac:chgData name="Ragnhild Halvorsrud" userId="917ea340-fd63-490f-a7db-68428d24cf32" providerId="ADAL" clId="{9B6050A4-F178-4018-9F62-4FCCA28DA093}" dt="2021-03-25T14:19:45.749" v="38891" actId="478"/>
          <ac:cxnSpMkLst>
            <pc:docMk/>
            <pc:sldMk cId="1796706160" sldId="522"/>
            <ac:cxnSpMk id="72" creationId="{8400B641-9332-486A-A572-C9303467D585}"/>
          </ac:cxnSpMkLst>
        </pc:cxnChg>
        <pc:cxnChg chg="mod">
          <ac:chgData name="Ragnhild Halvorsrud" userId="917ea340-fd63-490f-a7db-68428d24cf32" providerId="ADAL" clId="{9B6050A4-F178-4018-9F62-4FCCA28DA093}" dt="2021-03-25T14:19:45.749" v="38891" actId="478"/>
          <ac:cxnSpMkLst>
            <pc:docMk/>
            <pc:sldMk cId="1796706160" sldId="522"/>
            <ac:cxnSpMk id="73" creationId="{67477189-C449-4B67-8F56-49EECEE24A74}"/>
          </ac:cxnSpMkLst>
        </pc:cxnChg>
        <pc:cxnChg chg="mod">
          <ac:chgData name="Ragnhild Halvorsrud" userId="917ea340-fd63-490f-a7db-68428d24cf32" providerId="ADAL" clId="{9B6050A4-F178-4018-9F62-4FCCA28DA093}" dt="2021-03-25T14:19:45.749" v="38891" actId="478"/>
          <ac:cxnSpMkLst>
            <pc:docMk/>
            <pc:sldMk cId="1796706160" sldId="522"/>
            <ac:cxnSpMk id="74" creationId="{89FF4413-99E6-46D5-9751-27C6466C8F1B}"/>
          </ac:cxnSpMkLst>
        </pc:cxnChg>
        <pc:cxnChg chg="mod">
          <ac:chgData name="Ragnhild Halvorsrud" userId="917ea340-fd63-490f-a7db-68428d24cf32" providerId="ADAL" clId="{9B6050A4-F178-4018-9F62-4FCCA28DA093}" dt="2021-03-25T14:19:45.749" v="38891" actId="478"/>
          <ac:cxnSpMkLst>
            <pc:docMk/>
            <pc:sldMk cId="1796706160" sldId="522"/>
            <ac:cxnSpMk id="75" creationId="{41C7FA3C-E180-4406-9098-58A281F9FE70}"/>
          </ac:cxnSpMkLst>
        </pc:cxnChg>
        <pc:cxnChg chg="mod">
          <ac:chgData name="Ragnhild Halvorsrud" userId="917ea340-fd63-490f-a7db-68428d24cf32" providerId="ADAL" clId="{9B6050A4-F178-4018-9F62-4FCCA28DA093}" dt="2021-03-25T14:19:45.749" v="38891" actId="478"/>
          <ac:cxnSpMkLst>
            <pc:docMk/>
            <pc:sldMk cId="1796706160" sldId="522"/>
            <ac:cxnSpMk id="82" creationId="{C8434A13-377D-4619-B914-8B6370CFFF5B}"/>
          </ac:cxnSpMkLst>
        </pc:cxnChg>
        <pc:cxnChg chg="mod">
          <ac:chgData name="Ragnhild Halvorsrud" userId="917ea340-fd63-490f-a7db-68428d24cf32" providerId="ADAL" clId="{9B6050A4-F178-4018-9F62-4FCCA28DA093}" dt="2021-03-25T14:19:45.749" v="38891" actId="478"/>
          <ac:cxnSpMkLst>
            <pc:docMk/>
            <pc:sldMk cId="1796706160" sldId="522"/>
            <ac:cxnSpMk id="89" creationId="{74B300FC-3422-4577-AB78-9A9D11F59375}"/>
          </ac:cxnSpMkLst>
        </pc:cxnChg>
        <pc:cxnChg chg="mod">
          <ac:chgData name="Ragnhild Halvorsrud" userId="917ea340-fd63-490f-a7db-68428d24cf32" providerId="ADAL" clId="{9B6050A4-F178-4018-9F62-4FCCA28DA093}" dt="2021-03-25T14:19:45.749" v="38891" actId="478"/>
          <ac:cxnSpMkLst>
            <pc:docMk/>
            <pc:sldMk cId="1796706160" sldId="522"/>
            <ac:cxnSpMk id="96" creationId="{083B3AAE-7973-42EF-9821-FFC414B14826}"/>
          </ac:cxnSpMkLst>
        </pc:cxnChg>
        <pc:cxnChg chg="mod">
          <ac:chgData name="Ragnhild Halvorsrud" userId="917ea340-fd63-490f-a7db-68428d24cf32" providerId="ADAL" clId="{9B6050A4-F178-4018-9F62-4FCCA28DA093}" dt="2021-03-25T14:19:45.749" v="38891" actId="478"/>
          <ac:cxnSpMkLst>
            <pc:docMk/>
            <pc:sldMk cId="1796706160" sldId="522"/>
            <ac:cxnSpMk id="103" creationId="{F5BF84BF-5DC3-4865-AFDE-E27FB9B900FC}"/>
          </ac:cxnSpMkLst>
        </pc:cxnChg>
        <pc:cxnChg chg="mod">
          <ac:chgData name="Ragnhild Halvorsrud" userId="917ea340-fd63-490f-a7db-68428d24cf32" providerId="ADAL" clId="{9B6050A4-F178-4018-9F62-4FCCA28DA093}" dt="2021-03-25T14:19:45.749" v="38891" actId="478"/>
          <ac:cxnSpMkLst>
            <pc:docMk/>
            <pc:sldMk cId="1796706160" sldId="522"/>
            <ac:cxnSpMk id="115" creationId="{A6C8085A-0F68-43E7-8B42-41E4EF81537A}"/>
          </ac:cxnSpMkLst>
        </pc:cxnChg>
        <pc:cxnChg chg="mod">
          <ac:chgData name="Ragnhild Halvorsrud" userId="917ea340-fd63-490f-a7db-68428d24cf32" providerId="ADAL" clId="{9B6050A4-F178-4018-9F62-4FCCA28DA093}" dt="2021-03-25T14:19:45.749" v="38891" actId="478"/>
          <ac:cxnSpMkLst>
            <pc:docMk/>
            <pc:sldMk cId="1796706160" sldId="522"/>
            <ac:cxnSpMk id="116" creationId="{B716392A-6359-46B7-AE6C-75BC81AAB18A}"/>
          </ac:cxnSpMkLst>
        </pc:cxnChg>
        <pc:cxnChg chg="mod">
          <ac:chgData name="Ragnhild Halvorsrud" userId="917ea340-fd63-490f-a7db-68428d24cf32" providerId="ADAL" clId="{9B6050A4-F178-4018-9F62-4FCCA28DA093}" dt="2021-03-25T14:19:45.749" v="38891" actId="478"/>
          <ac:cxnSpMkLst>
            <pc:docMk/>
            <pc:sldMk cId="1796706160" sldId="522"/>
            <ac:cxnSpMk id="117" creationId="{00E96EC2-B011-498F-B22F-81C6C558C601}"/>
          </ac:cxnSpMkLst>
        </pc:cxnChg>
        <pc:cxnChg chg="mod">
          <ac:chgData name="Ragnhild Halvorsrud" userId="917ea340-fd63-490f-a7db-68428d24cf32" providerId="ADAL" clId="{9B6050A4-F178-4018-9F62-4FCCA28DA093}" dt="2021-03-25T14:19:45.749" v="38891" actId="478"/>
          <ac:cxnSpMkLst>
            <pc:docMk/>
            <pc:sldMk cId="1796706160" sldId="522"/>
            <ac:cxnSpMk id="118" creationId="{36C44676-DD9D-41FC-B2F3-684072ECE760}"/>
          </ac:cxnSpMkLst>
        </pc:cxnChg>
        <pc:cxnChg chg="mod">
          <ac:chgData name="Ragnhild Halvorsrud" userId="917ea340-fd63-490f-a7db-68428d24cf32" providerId="ADAL" clId="{9B6050A4-F178-4018-9F62-4FCCA28DA093}" dt="2021-03-25T14:19:45.749" v="38891" actId="478"/>
          <ac:cxnSpMkLst>
            <pc:docMk/>
            <pc:sldMk cId="1796706160" sldId="522"/>
            <ac:cxnSpMk id="119" creationId="{C16B030C-54FA-4016-8C09-A816A632937A}"/>
          </ac:cxnSpMkLst>
        </pc:cxnChg>
        <pc:cxnChg chg="mod">
          <ac:chgData name="Ragnhild Halvorsrud" userId="917ea340-fd63-490f-a7db-68428d24cf32" providerId="ADAL" clId="{9B6050A4-F178-4018-9F62-4FCCA28DA093}" dt="2021-03-25T14:19:45.749" v="38891" actId="478"/>
          <ac:cxnSpMkLst>
            <pc:docMk/>
            <pc:sldMk cId="1796706160" sldId="522"/>
            <ac:cxnSpMk id="120" creationId="{36195B1F-F322-4EB8-83FB-137A1AF4F681}"/>
          </ac:cxnSpMkLst>
        </pc:cxnChg>
        <pc:cxnChg chg="mod">
          <ac:chgData name="Ragnhild Halvorsrud" userId="917ea340-fd63-490f-a7db-68428d24cf32" providerId="ADAL" clId="{9B6050A4-F178-4018-9F62-4FCCA28DA093}" dt="2021-03-25T14:19:45.749" v="38891" actId="478"/>
          <ac:cxnSpMkLst>
            <pc:docMk/>
            <pc:sldMk cId="1796706160" sldId="522"/>
            <ac:cxnSpMk id="121" creationId="{24024EB9-A66F-4793-90D6-A790F65036D7}"/>
          </ac:cxnSpMkLst>
        </pc:cxnChg>
        <pc:cxnChg chg="mod">
          <ac:chgData name="Ragnhild Halvorsrud" userId="917ea340-fd63-490f-a7db-68428d24cf32" providerId="ADAL" clId="{9B6050A4-F178-4018-9F62-4FCCA28DA093}" dt="2021-03-25T14:19:45.749" v="38891" actId="478"/>
          <ac:cxnSpMkLst>
            <pc:docMk/>
            <pc:sldMk cId="1796706160" sldId="522"/>
            <ac:cxnSpMk id="122" creationId="{8E4DA92D-7A2B-4AD4-99C5-2A9F43F48CE5}"/>
          </ac:cxnSpMkLst>
        </pc:cxnChg>
        <pc:cxnChg chg="mod">
          <ac:chgData name="Ragnhild Halvorsrud" userId="917ea340-fd63-490f-a7db-68428d24cf32" providerId="ADAL" clId="{9B6050A4-F178-4018-9F62-4FCCA28DA093}" dt="2021-03-25T14:19:45.749" v="38891" actId="478"/>
          <ac:cxnSpMkLst>
            <pc:docMk/>
            <pc:sldMk cId="1796706160" sldId="522"/>
            <ac:cxnSpMk id="124" creationId="{220FFA6D-1166-4D15-BCB8-03D50BF14374}"/>
          </ac:cxnSpMkLst>
        </pc:cxnChg>
        <pc:cxnChg chg="mod">
          <ac:chgData name="Ragnhild Halvorsrud" userId="917ea340-fd63-490f-a7db-68428d24cf32" providerId="ADAL" clId="{9B6050A4-F178-4018-9F62-4FCCA28DA093}" dt="2021-03-25T14:19:45.749" v="38891" actId="478"/>
          <ac:cxnSpMkLst>
            <pc:docMk/>
            <pc:sldMk cId="1796706160" sldId="522"/>
            <ac:cxnSpMk id="132" creationId="{F0A21B40-0B75-451C-A8A3-3E46B1F63BA6}"/>
          </ac:cxnSpMkLst>
        </pc:cxnChg>
        <pc:cxnChg chg="mod">
          <ac:chgData name="Ragnhild Halvorsrud" userId="917ea340-fd63-490f-a7db-68428d24cf32" providerId="ADAL" clId="{9B6050A4-F178-4018-9F62-4FCCA28DA093}" dt="2021-03-25T14:19:45.749" v="38891" actId="478"/>
          <ac:cxnSpMkLst>
            <pc:docMk/>
            <pc:sldMk cId="1796706160" sldId="522"/>
            <ac:cxnSpMk id="140" creationId="{3E663377-0C5E-4D3F-88AC-90A4FF04DBF3}"/>
          </ac:cxnSpMkLst>
        </pc:cxnChg>
        <pc:cxnChg chg="mod">
          <ac:chgData name="Ragnhild Halvorsrud" userId="917ea340-fd63-490f-a7db-68428d24cf32" providerId="ADAL" clId="{9B6050A4-F178-4018-9F62-4FCCA28DA093}" dt="2021-03-25T14:19:45.749" v="38891" actId="478"/>
          <ac:cxnSpMkLst>
            <pc:docMk/>
            <pc:sldMk cId="1796706160" sldId="522"/>
            <ac:cxnSpMk id="148" creationId="{B955446B-B971-4518-A37A-BD0E82066D9C}"/>
          </ac:cxnSpMkLst>
        </pc:cxnChg>
        <pc:cxnChg chg="mod">
          <ac:chgData name="Ragnhild Halvorsrud" userId="917ea340-fd63-490f-a7db-68428d24cf32" providerId="ADAL" clId="{9B6050A4-F178-4018-9F62-4FCCA28DA093}" dt="2021-03-25T14:19:45.749" v="38891" actId="478"/>
          <ac:cxnSpMkLst>
            <pc:docMk/>
            <pc:sldMk cId="1796706160" sldId="522"/>
            <ac:cxnSpMk id="156" creationId="{773FE097-4970-40F2-8FA6-126F1E1EDB98}"/>
          </ac:cxnSpMkLst>
        </pc:cxnChg>
        <pc:cxnChg chg="mod">
          <ac:chgData name="Ragnhild Halvorsrud" userId="917ea340-fd63-490f-a7db-68428d24cf32" providerId="ADAL" clId="{9B6050A4-F178-4018-9F62-4FCCA28DA093}" dt="2021-03-25T14:19:45.749" v="38891" actId="478"/>
          <ac:cxnSpMkLst>
            <pc:docMk/>
            <pc:sldMk cId="1796706160" sldId="522"/>
            <ac:cxnSpMk id="169" creationId="{97691A14-2916-40ED-A554-1F9D82225DF2}"/>
          </ac:cxnSpMkLst>
        </pc:cxnChg>
        <pc:cxnChg chg="mod">
          <ac:chgData name="Ragnhild Halvorsrud" userId="917ea340-fd63-490f-a7db-68428d24cf32" providerId="ADAL" clId="{9B6050A4-F178-4018-9F62-4FCCA28DA093}" dt="2021-03-25T14:19:45.749" v="38891" actId="478"/>
          <ac:cxnSpMkLst>
            <pc:docMk/>
            <pc:sldMk cId="1796706160" sldId="522"/>
            <ac:cxnSpMk id="170" creationId="{533D3966-A848-4035-A546-31667EB347E5}"/>
          </ac:cxnSpMkLst>
        </pc:cxnChg>
        <pc:cxnChg chg="mod">
          <ac:chgData name="Ragnhild Halvorsrud" userId="917ea340-fd63-490f-a7db-68428d24cf32" providerId="ADAL" clId="{9B6050A4-F178-4018-9F62-4FCCA28DA093}" dt="2021-03-25T14:19:45.749" v="38891" actId="478"/>
          <ac:cxnSpMkLst>
            <pc:docMk/>
            <pc:sldMk cId="1796706160" sldId="522"/>
            <ac:cxnSpMk id="171" creationId="{708AF8C5-B905-49FA-A2D8-A3DE8E9B23A5}"/>
          </ac:cxnSpMkLst>
        </pc:cxnChg>
        <pc:cxnChg chg="mod">
          <ac:chgData name="Ragnhild Halvorsrud" userId="917ea340-fd63-490f-a7db-68428d24cf32" providerId="ADAL" clId="{9B6050A4-F178-4018-9F62-4FCCA28DA093}" dt="2021-03-25T14:19:45.749" v="38891" actId="478"/>
          <ac:cxnSpMkLst>
            <pc:docMk/>
            <pc:sldMk cId="1796706160" sldId="522"/>
            <ac:cxnSpMk id="172" creationId="{5E522936-5969-49CC-8C1E-23956C20E781}"/>
          </ac:cxnSpMkLst>
        </pc:cxnChg>
        <pc:cxnChg chg="mod">
          <ac:chgData name="Ragnhild Halvorsrud" userId="917ea340-fd63-490f-a7db-68428d24cf32" providerId="ADAL" clId="{9B6050A4-F178-4018-9F62-4FCCA28DA093}" dt="2021-03-25T14:19:45.749" v="38891" actId="478"/>
          <ac:cxnSpMkLst>
            <pc:docMk/>
            <pc:sldMk cId="1796706160" sldId="522"/>
            <ac:cxnSpMk id="173" creationId="{1FCFEF8A-8E6A-45B8-B619-97633C1AFC07}"/>
          </ac:cxnSpMkLst>
        </pc:cxnChg>
        <pc:cxnChg chg="mod">
          <ac:chgData name="Ragnhild Halvorsrud" userId="917ea340-fd63-490f-a7db-68428d24cf32" providerId="ADAL" clId="{9B6050A4-F178-4018-9F62-4FCCA28DA093}" dt="2021-03-25T14:19:45.749" v="38891" actId="478"/>
          <ac:cxnSpMkLst>
            <pc:docMk/>
            <pc:sldMk cId="1796706160" sldId="522"/>
            <ac:cxnSpMk id="174" creationId="{5F64F3D5-76C8-4C30-B916-3923F553689D}"/>
          </ac:cxnSpMkLst>
        </pc:cxnChg>
        <pc:cxnChg chg="mod">
          <ac:chgData name="Ragnhild Halvorsrud" userId="917ea340-fd63-490f-a7db-68428d24cf32" providerId="ADAL" clId="{9B6050A4-F178-4018-9F62-4FCCA28DA093}" dt="2021-03-25T14:19:45.749" v="38891" actId="478"/>
          <ac:cxnSpMkLst>
            <pc:docMk/>
            <pc:sldMk cId="1796706160" sldId="522"/>
            <ac:cxnSpMk id="175" creationId="{5849952E-1ACF-4351-B771-3D3A166B1B77}"/>
          </ac:cxnSpMkLst>
        </pc:cxnChg>
        <pc:cxnChg chg="mod">
          <ac:chgData name="Ragnhild Halvorsrud" userId="917ea340-fd63-490f-a7db-68428d24cf32" providerId="ADAL" clId="{9B6050A4-F178-4018-9F62-4FCCA28DA093}" dt="2021-03-25T14:19:45.749" v="38891" actId="478"/>
          <ac:cxnSpMkLst>
            <pc:docMk/>
            <pc:sldMk cId="1796706160" sldId="522"/>
            <ac:cxnSpMk id="176" creationId="{A9BBF020-0B72-4B0C-9C70-2D554E886E5B}"/>
          </ac:cxnSpMkLst>
        </pc:cxnChg>
        <pc:cxnChg chg="mod">
          <ac:chgData name="Ragnhild Halvorsrud" userId="917ea340-fd63-490f-a7db-68428d24cf32" providerId="ADAL" clId="{9B6050A4-F178-4018-9F62-4FCCA28DA093}" dt="2021-03-25T14:19:45.749" v="38891" actId="478"/>
          <ac:cxnSpMkLst>
            <pc:docMk/>
            <pc:sldMk cId="1796706160" sldId="522"/>
            <ac:cxnSpMk id="178" creationId="{F430BDFD-3E60-40BD-A5E0-64104408656A}"/>
          </ac:cxnSpMkLst>
        </pc:cxnChg>
        <pc:cxnChg chg="mod">
          <ac:chgData name="Ragnhild Halvorsrud" userId="917ea340-fd63-490f-a7db-68428d24cf32" providerId="ADAL" clId="{9B6050A4-F178-4018-9F62-4FCCA28DA093}" dt="2021-03-25T14:19:45.749" v="38891" actId="478"/>
          <ac:cxnSpMkLst>
            <pc:docMk/>
            <pc:sldMk cId="1796706160" sldId="522"/>
            <ac:cxnSpMk id="182" creationId="{FB117DBB-4D7C-4897-8118-5829C8420035}"/>
          </ac:cxnSpMkLst>
        </pc:cxnChg>
        <pc:cxnChg chg="mod">
          <ac:chgData name="Ragnhild Halvorsrud" userId="917ea340-fd63-490f-a7db-68428d24cf32" providerId="ADAL" clId="{9B6050A4-F178-4018-9F62-4FCCA28DA093}" dt="2021-03-25T14:19:45.749" v="38891" actId="478"/>
          <ac:cxnSpMkLst>
            <pc:docMk/>
            <pc:sldMk cId="1796706160" sldId="522"/>
            <ac:cxnSpMk id="186" creationId="{4FA8656B-8277-4E52-93B0-93780F8171BC}"/>
          </ac:cxnSpMkLst>
        </pc:cxnChg>
        <pc:cxnChg chg="mod">
          <ac:chgData name="Ragnhild Halvorsrud" userId="917ea340-fd63-490f-a7db-68428d24cf32" providerId="ADAL" clId="{9B6050A4-F178-4018-9F62-4FCCA28DA093}" dt="2021-03-25T14:19:45.749" v="38891" actId="478"/>
          <ac:cxnSpMkLst>
            <pc:docMk/>
            <pc:sldMk cId="1796706160" sldId="522"/>
            <ac:cxnSpMk id="189" creationId="{1F69DC00-BC7F-41CD-A4FD-8E57AF443416}"/>
          </ac:cxnSpMkLst>
        </pc:cxnChg>
        <pc:cxnChg chg="mod">
          <ac:chgData name="Ragnhild Halvorsrud" userId="917ea340-fd63-490f-a7db-68428d24cf32" providerId="ADAL" clId="{9B6050A4-F178-4018-9F62-4FCCA28DA093}" dt="2021-03-25T14:19:45.749" v="38891" actId="478"/>
          <ac:cxnSpMkLst>
            <pc:docMk/>
            <pc:sldMk cId="1796706160" sldId="522"/>
            <ac:cxnSpMk id="190" creationId="{3C5CCF92-5D3D-4820-AF3E-DC52C03A2E71}"/>
          </ac:cxnSpMkLst>
        </pc:cxnChg>
        <pc:cxnChg chg="mod">
          <ac:chgData name="Ragnhild Halvorsrud" userId="917ea340-fd63-490f-a7db-68428d24cf32" providerId="ADAL" clId="{9B6050A4-F178-4018-9F62-4FCCA28DA093}" dt="2021-03-25T14:19:45.749" v="38891" actId="478"/>
          <ac:cxnSpMkLst>
            <pc:docMk/>
            <pc:sldMk cId="1796706160" sldId="522"/>
            <ac:cxnSpMk id="196" creationId="{27FD458D-4CAC-43A8-984A-F168CF0A1BEC}"/>
          </ac:cxnSpMkLst>
        </pc:cxnChg>
        <pc:cxnChg chg="mod">
          <ac:chgData name="Ragnhild Halvorsrud" userId="917ea340-fd63-490f-a7db-68428d24cf32" providerId="ADAL" clId="{9B6050A4-F178-4018-9F62-4FCCA28DA093}" dt="2021-03-25T14:19:45.749" v="38891" actId="478"/>
          <ac:cxnSpMkLst>
            <pc:docMk/>
            <pc:sldMk cId="1796706160" sldId="522"/>
            <ac:cxnSpMk id="198" creationId="{E4479A84-65D9-4E16-9E01-89EB06799EF9}"/>
          </ac:cxnSpMkLst>
        </pc:cxnChg>
        <pc:cxnChg chg="mod">
          <ac:chgData name="Ragnhild Halvorsrud" userId="917ea340-fd63-490f-a7db-68428d24cf32" providerId="ADAL" clId="{9B6050A4-F178-4018-9F62-4FCCA28DA093}" dt="2021-03-25T14:19:45.749" v="38891" actId="478"/>
          <ac:cxnSpMkLst>
            <pc:docMk/>
            <pc:sldMk cId="1796706160" sldId="522"/>
            <ac:cxnSpMk id="204" creationId="{BCB84761-BEC8-4692-AAD7-6D21A85622CE}"/>
          </ac:cxnSpMkLst>
        </pc:cxnChg>
        <pc:cxnChg chg="mod">
          <ac:chgData name="Ragnhild Halvorsrud" userId="917ea340-fd63-490f-a7db-68428d24cf32" providerId="ADAL" clId="{9B6050A4-F178-4018-9F62-4FCCA28DA093}" dt="2021-03-25T14:19:45.749" v="38891" actId="478"/>
          <ac:cxnSpMkLst>
            <pc:docMk/>
            <pc:sldMk cId="1796706160" sldId="522"/>
            <ac:cxnSpMk id="214" creationId="{109F0D0A-DC20-46D8-8012-AA6B3D021B8A}"/>
          </ac:cxnSpMkLst>
        </pc:cxnChg>
        <pc:cxnChg chg="mod">
          <ac:chgData name="Ragnhild Halvorsrud" userId="917ea340-fd63-490f-a7db-68428d24cf32" providerId="ADAL" clId="{9B6050A4-F178-4018-9F62-4FCCA28DA093}" dt="2021-03-25T14:19:45.749" v="38891" actId="478"/>
          <ac:cxnSpMkLst>
            <pc:docMk/>
            <pc:sldMk cId="1796706160" sldId="522"/>
            <ac:cxnSpMk id="215" creationId="{BCC19FAC-4867-404B-955D-18DE2CB30C79}"/>
          </ac:cxnSpMkLst>
        </pc:cxnChg>
        <pc:cxnChg chg="mod">
          <ac:chgData name="Ragnhild Halvorsrud" userId="917ea340-fd63-490f-a7db-68428d24cf32" providerId="ADAL" clId="{9B6050A4-F178-4018-9F62-4FCCA28DA093}" dt="2021-03-25T14:19:45.749" v="38891" actId="478"/>
          <ac:cxnSpMkLst>
            <pc:docMk/>
            <pc:sldMk cId="1796706160" sldId="522"/>
            <ac:cxnSpMk id="216" creationId="{0FA20378-BAC4-40EC-BE81-57D3DA4DA941}"/>
          </ac:cxnSpMkLst>
        </pc:cxnChg>
        <pc:cxnChg chg="mod">
          <ac:chgData name="Ragnhild Halvorsrud" userId="917ea340-fd63-490f-a7db-68428d24cf32" providerId="ADAL" clId="{9B6050A4-F178-4018-9F62-4FCCA28DA093}" dt="2021-03-25T14:19:45.749" v="38891" actId="478"/>
          <ac:cxnSpMkLst>
            <pc:docMk/>
            <pc:sldMk cId="1796706160" sldId="522"/>
            <ac:cxnSpMk id="217" creationId="{4CC02713-F44D-443D-85C2-B1CE5AAFB899}"/>
          </ac:cxnSpMkLst>
        </pc:cxnChg>
        <pc:cxnChg chg="mod">
          <ac:chgData name="Ragnhild Halvorsrud" userId="917ea340-fd63-490f-a7db-68428d24cf32" providerId="ADAL" clId="{9B6050A4-F178-4018-9F62-4FCCA28DA093}" dt="2021-03-25T14:19:45.749" v="38891" actId="478"/>
          <ac:cxnSpMkLst>
            <pc:docMk/>
            <pc:sldMk cId="1796706160" sldId="522"/>
            <ac:cxnSpMk id="218" creationId="{410FE770-A52E-4EF9-A51E-99FD1B4AACE6}"/>
          </ac:cxnSpMkLst>
        </pc:cxnChg>
        <pc:cxnChg chg="mod">
          <ac:chgData name="Ragnhild Halvorsrud" userId="917ea340-fd63-490f-a7db-68428d24cf32" providerId="ADAL" clId="{9B6050A4-F178-4018-9F62-4FCCA28DA093}" dt="2021-03-25T14:19:45.749" v="38891" actId="478"/>
          <ac:cxnSpMkLst>
            <pc:docMk/>
            <pc:sldMk cId="1796706160" sldId="522"/>
            <ac:cxnSpMk id="219" creationId="{00481B7B-BD51-4558-9BE5-EB7427DE63FA}"/>
          </ac:cxnSpMkLst>
        </pc:cxnChg>
        <pc:cxnChg chg="mod">
          <ac:chgData name="Ragnhild Halvorsrud" userId="917ea340-fd63-490f-a7db-68428d24cf32" providerId="ADAL" clId="{9B6050A4-F178-4018-9F62-4FCCA28DA093}" dt="2021-03-25T14:19:45.749" v="38891" actId="478"/>
          <ac:cxnSpMkLst>
            <pc:docMk/>
            <pc:sldMk cId="1796706160" sldId="522"/>
            <ac:cxnSpMk id="220" creationId="{F42A8645-2AB0-44DF-B2FA-F85077B75279}"/>
          </ac:cxnSpMkLst>
        </pc:cxnChg>
        <pc:cxnChg chg="mod">
          <ac:chgData name="Ragnhild Halvorsrud" userId="917ea340-fd63-490f-a7db-68428d24cf32" providerId="ADAL" clId="{9B6050A4-F178-4018-9F62-4FCCA28DA093}" dt="2021-03-25T14:19:45.749" v="38891" actId="478"/>
          <ac:cxnSpMkLst>
            <pc:docMk/>
            <pc:sldMk cId="1796706160" sldId="522"/>
            <ac:cxnSpMk id="222" creationId="{6C8D2EAA-7D13-4F83-985C-BF0463BCB2C0}"/>
          </ac:cxnSpMkLst>
        </pc:cxnChg>
        <pc:cxnChg chg="mod">
          <ac:chgData name="Ragnhild Halvorsrud" userId="917ea340-fd63-490f-a7db-68428d24cf32" providerId="ADAL" clId="{9B6050A4-F178-4018-9F62-4FCCA28DA093}" dt="2021-03-25T14:19:45.749" v="38891" actId="478"/>
          <ac:cxnSpMkLst>
            <pc:docMk/>
            <pc:sldMk cId="1796706160" sldId="522"/>
            <ac:cxnSpMk id="224" creationId="{39B3B52D-5967-4240-BCF7-077463DF4120}"/>
          </ac:cxnSpMkLst>
        </pc:cxnChg>
        <pc:cxnChg chg="mod">
          <ac:chgData name="Ragnhild Halvorsrud" userId="917ea340-fd63-490f-a7db-68428d24cf32" providerId="ADAL" clId="{9B6050A4-F178-4018-9F62-4FCCA28DA093}" dt="2021-03-25T14:19:45.749" v="38891" actId="478"/>
          <ac:cxnSpMkLst>
            <pc:docMk/>
            <pc:sldMk cId="1796706160" sldId="522"/>
            <ac:cxnSpMk id="225" creationId="{A65CB5B3-9BD6-4F1A-8BC0-59BA5A25A0B8}"/>
          </ac:cxnSpMkLst>
        </pc:cxnChg>
        <pc:cxnChg chg="mod">
          <ac:chgData name="Ragnhild Halvorsrud" userId="917ea340-fd63-490f-a7db-68428d24cf32" providerId="ADAL" clId="{9B6050A4-F178-4018-9F62-4FCCA28DA093}" dt="2021-03-25T14:19:45.749" v="38891" actId="478"/>
          <ac:cxnSpMkLst>
            <pc:docMk/>
            <pc:sldMk cId="1796706160" sldId="522"/>
            <ac:cxnSpMk id="228" creationId="{7D95B863-3362-4716-8592-49C88349627C}"/>
          </ac:cxnSpMkLst>
        </pc:cxnChg>
        <pc:cxnChg chg="mod">
          <ac:chgData name="Ragnhild Halvorsrud" userId="917ea340-fd63-490f-a7db-68428d24cf32" providerId="ADAL" clId="{9B6050A4-F178-4018-9F62-4FCCA28DA093}" dt="2021-03-25T14:19:45.749" v="38891" actId="478"/>
          <ac:cxnSpMkLst>
            <pc:docMk/>
            <pc:sldMk cId="1796706160" sldId="522"/>
            <ac:cxnSpMk id="229" creationId="{6CA1ABCB-666E-4878-8AFC-4EF9C2633DD1}"/>
          </ac:cxnSpMkLst>
        </pc:cxnChg>
        <pc:cxnChg chg="mod">
          <ac:chgData name="Ragnhild Halvorsrud" userId="917ea340-fd63-490f-a7db-68428d24cf32" providerId="ADAL" clId="{9B6050A4-F178-4018-9F62-4FCCA28DA093}" dt="2021-03-25T14:19:45.749" v="38891" actId="478"/>
          <ac:cxnSpMkLst>
            <pc:docMk/>
            <pc:sldMk cId="1796706160" sldId="522"/>
            <ac:cxnSpMk id="232" creationId="{25DEF4FF-6415-4C0B-94EE-F62E8CF42420}"/>
          </ac:cxnSpMkLst>
        </pc:cxnChg>
        <pc:cxnChg chg="mod">
          <ac:chgData name="Ragnhild Halvorsrud" userId="917ea340-fd63-490f-a7db-68428d24cf32" providerId="ADAL" clId="{9B6050A4-F178-4018-9F62-4FCCA28DA093}" dt="2021-03-25T14:19:45.749" v="38891" actId="478"/>
          <ac:cxnSpMkLst>
            <pc:docMk/>
            <pc:sldMk cId="1796706160" sldId="522"/>
            <ac:cxnSpMk id="234" creationId="{D063C195-8D7C-4543-A211-06D7A6A17606}"/>
          </ac:cxnSpMkLst>
        </pc:cxnChg>
        <pc:cxnChg chg="mod">
          <ac:chgData name="Ragnhild Halvorsrud" userId="917ea340-fd63-490f-a7db-68428d24cf32" providerId="ADAL" clId="{9B6050A4-F178-4018-9F62-4FCCA28DA093}" dt="2021-03-25T14:19:45.749" v="38891" actId="478"/>
          <ac:cxnSpMkLst>
            <pc:docMk/>
            <pc:sldMk cId="1796706160" sldId="522"/>
            <ac:cxnSpMk id="235" creationId="{05E5B2BF-F681-43B3-95AE-BC0F28EFB6F9}"/>
          </ac:cxnSpMkLst>
        </pc:cxnChg>
        <pc:cxnChg chg="mod">
          <ac:chgData name="Ragnhild Halvorsrud" userId="917ea340-fd63-490f-a7db-68428d24cf32" providerId="ADAL" clId="{9B6050A4-F178-4018-9F62-4FCCA28DA093}" dt="2021-03-25T14:19:45.749" v="38891" actId="478"/>
          <ac:cxnSpMkLst>
            <pc:docMk/>
            <pc:sldMk cId="1796706160" sldId="522"/>
            <ac:cxnSpMk id="240" creationId="{29710DAE-18AD-4CEC-BC2E-6588AB2B7726}"/>
          </ac:cxnSpMkLst>
        </pc:cxnChg>
        <pc:cxnChg chg="mod">
          <ac:chgData name="Ragnhild Halvorsrud" userId="917ea340-fd63-490f-a7db-68428d24cf32" providerId="ADAL" clId="{9B6050A4-F178-4018-9F62-4FCCA28DA093}" dt="2021-03-25T14:19:45.749" v="38891" actId="478"/>
          <ac:cxnSpMkLst>
            <pc:docMk/>
            <pc:sldMk cId="1796706160" sldId="522"/>
            <ac:cxnSpMk id="241" creationId="{B6FBA8A7-8E72-4D85-B08C-BEE7F8F7DDF1}"/>
          </ac:cxnSpMkLst>
        </pc:cxnChg>
        <pc:cxnChg chg="mod">
          <ac:chgData name="Ragnhild Halvorsrud" userId="917ea340-fd63-490f-a7db-68428d24cf32" providerId="ADAL" clId="{9B6050A4-F178-4018-9F62-4FCCA28DA093}" dt="2021-03-25T14:19:45.749" v="38891" actId="478"/>
          <ac:cxnSpMkLst>
            <pc:docMk/>
            <pc:sldMk cId="1796706160" sldId="522"/>
            <ac:cxnSpMk id="242" creationId="{7154A460-98BC-4B3B-B627-E5DAE725307D}"/>
          </ac:cxnSpMkLst>
        </pc:cxnChg>
        <pc:cxnChg chg="mod">
          <ac:chgData name="Ragnhild Halvorsrud" userId="917ea340-fd63-490f-a7db-68428d24cf32" providerId="ADAL" clId="{9B6050A4-F178-4018-9F62-4FCCA28DA093}" dt="2021-03-25T14:19:45.749" v="38891" actId="478"/>
          <ac:cxnSpMkLst>
            <pc:docMk/>
            <pc:sldMk cId="1796706160" sldId="522"/>
            <ac:cxnSpMk id="243" creationId="{6AED1F54-93AC-479E-843F-7C6E0F35A798}"/>
          </ac:cxnSpMkLst>
        </pc:cxnChg>
        <pc:cxnChg chg="mod">
          <ac:chgData name="Ragnhild Halvorsrud" userId="917ea340-fd63-490f-a7db-68428d24cf32" providerId="ADAL" clId="{9B6050A4-F178-4018-9F62-4FCCA28DA093}" dt="2021-03-25T14:19:45.749" v="38891" actId="478"/>
          <ac:cxnSpMkLst>
            <pc:docMk/>
            <pc:sldMk cId="1796706160" sldId="522"/>
            <ac:cxnSpMk id="247" creationId="{933BDDBE-E1B2-4EEA-A423-946EB9623D85}"/>
          </ac:cxnSpMkLst>
        </pc:cxnChg>
        <pc:cxnChg chg="mod">
          <ac:chgData name="Ragnhild Halvorsrud" userId="917ea340-fd63-490f-a7db-68428d24cf32" providerId="ADAL" clId="{9B6050A4-F178-4018-9F62-4FCCA28DA093}" dt="2021-03-25T14:19:45.749" v="38891" actId="478"/>
          <ac:cxnSpMkLst>
            <pc:docMk/>
            <pc:sldMk cId="1796706160" sldId="522"/>
            <ac:cxnSpMk id="248" creationId="{511796D2-BF0F-4434-BE95-E9CBAE8011BD}"/>
          </ac:cxnSpMkLst>
        </pc:cxnChg>
        <pc:cxnChg chg="mod">
          <ac:chgData name="Ragnhild Halvorsrud" userId="917ea340-fd63-490f-a7db-68428d24cf32" providerId="ADAL" clId="{9B6050A4-F178-4018-9F62-4FCCA28DA093}" dt="2021-03-25T14:19:45.749" v="38891" actId="478"/>
          <ac:cxnSpMkLst>
            <pc:docMk/>
            <pc:sldMk cId="1796706160" sldId="522"/>
            <ac:cxnSpMk id="252" creationId="{36BC4F0B-9D4D-494B-967E-AC8AC0E22B63}"/>
          </ac:cxnSpMkLst>
        </pc:cxnChg>
        <pc:cxnChg chg="mod">
          <ac:chgData name="Ragnhild Halvorsrud" userId="917ea340-fd63-490f-a7db-68428d24cf32" providerId="ADAL" clId="{9B6050A4-F178-4018-9F62-4FCCA28DA093}" dt="2021-03-25T14:19:45.749" v="38891" actId="478"/>
          <ac:cxnSpMkLst>
            <pc:docMk/>
            <pc:sldMk cId="1796706160" sldId="522"/>
            <ac:cxnSpMk id="256" creationId="{DC4681DC-AD63-45C9-8EEE-9900C631E8CE}"/>
          </ac:cxnSpMkLst>
        </pc:cxnChg>
        <pc:cxnChg chg="mod">
          <ac:chgData name="Ragnhild Halvorsrud" userId="917ea340-fd63-490f-a7db-68428d24cf32" providerId="ADAL" clId="{9B6050A4-F178-4018-9F62-4FCCA28DA093}" dt="2021-03-25T14:19:45.749" v="38891" actId="478"/>
          <ac:cxnSpMkLst>
            <pc:docMk/>
            <pc:sldMk cId="1796706160" sldId="522"/>
            <ac:cxnSpMk id="257" creationId="{223F4C44-4B69-4ECB-BBE8-241ECF05CA7E}"/>
          </ac:cxnSpMkLst>
        </pc:cxnChg>
        <pc:cxnChg chg="mod">
          <ac:chgData name="Ragnhild Halvorsrud" userId="917ea340-fd63-490f-a7db-68428d24cf32" providerId="ADAL" clId="{9B6050A4-F178-4018-9F62-4FCCA28DA093}" dt="2021-03-25T14:19:45.749" v="38891" actId="478"/>
          <ac:cxnSpMkLst>
            <pc:docMk/>
            <pc:sldMk cId="1796706160" sldId="522"/>
            <ac:cxnSpMk id="258" creationId="{5A15FD9C-BD98-49B0-AA73-30A4A48D890D}"/>
          </ac:cxnSpMkLst>
        </pc:cxnChg>
        <pc:cxnChg chg="mod">
          <ac:chgData name="Ragnhild Halvorsrud" userId="917ea340-fd63-490f-a7db-68428d24cf32" providerId="ADAL" clId="{9B6050A4-F178-4018-9F62-4FCCA28DA093}" dt="2021-03-25T14:19:45.749" v="38891" actId="478"/>
          <ac:cxnSpMkLst>
            <pc:docMk/>
            <pc:sldMk cId="1796706160" sldId="522"/>
            <ac:cxnSpMk id="261" creationId="{282FF727-6A8E-4D66-8AD8-F766FFA66D82}"/>
          </ac:cxnSpMkLst>
        </pc:cxnChg>
        <pc:cxnChg chg="mod">
          <ac:chgData name="Ragnhild Halvorsrud" userId="917ea340-fd63-490f-a7db-68428d24cf32" providerId="ADAL" clId="{9B6050A4-F178-4018-9F62-4FCCA28DA093}" dt="2021-03-25T14:19:45.749" v="38891" actId="478"/>
          <ac:cxnSpMkLst>
            <pc:docMk/>
            <pc:sldMk cId="1796706160" sldId="522"/>
            <ac:cxnSpMk id="262" creationId="{90456A34-254A-4767-9963-63D705062CE1}"/>
          </ac:cxnSpMkLst>
        </pc:cxnChg>
        <pc:cxnChg chg="mod">
          <ac:chgData name="Ragnhild Halvorsrud" userId="917ea340-fd63-490f-a7db-68428d24cf32" providerId="ADAL" clId="{9B6050A4-F178-4018-9F62-4FCCA28DA093}" dt="2021-03-25T14:19:45.749" v="38891" actId="478"/>
          <ac:cxnSpMkLst>
            <pc:docMk/>
            <pc:sldMk cId="1796706160" sldId="522"/>
            <ac:cxnSpMk id="263" creationId="{07089982-69B3-4240-A902-564D50E3CECA}"/>
          </ac:cxnSpMkLst>
        </pc:cxnChg>
        <pc:cxnChg chg="mod">
          <ac:chgData name="Ragnhild Halvorsrud" userId="917ea340-fd63-490f-a7db-68428d24cf32" providerId="ADAL" clId="{9B6050A4-F178-4018-9F62-4FCCA28DA093}" dt="2021-03-25T14:19:45.749" v="38891" actId="478"/>
          <ac:cxnSpMkLst>
            <pc:docMk/>
            <pc:sldMk cId="1796706160" sldId="522"/>
            <ac:cxnSpMk id="265" creationId="{6F20D73F-B314-4D61-ACC1-F858D8700AC8}"/>
          </ac:cxnSpMkLst>
        </pc:cxnChg>
        <pc:cxnChg chg="mod">
          <ac:chgData name="Ragnhild Halvorsrud" userId="917ea340-fd63-490f-a7db-68428d24cf32" providerId="ADAL" clId="{9B6050A4-F178-4018-9F62-4FCCA28DA093}" dt="2021-03-25T14:19:45.749" v="38891" actId="478"/>
          <ac:cxnSpMkLst>
            <pc:docMk/>
            <pc:sldMk cId="1796706160" sldId="522"/>
            <ac:cxnSpMk id="266" creationId="{B7DC57F0-711B-40A1-BAB6-588C59269A8A}"/>
          </ac:cxnSpMkLst>
        </pc:cxnChg>
        <pc:cxnChg chg="mod">
          <ac:chgData name="Ragnhild Halvorsrud" userId="917ea340-fd63-490f-a7db-68428d24cf32" providerId="ADAL" clId="{9B6050A4-F178-4018-9F62-4FCCA28DA093}" dt="2021-03-25T14:19:45.749" v="38891" actId="478"/>
          <ac:cxnSpMkLst>
            <pc:docMk/>
            <pc:sldMk cId="1796706160" sldId="522"/>
            <ac:cxnSpMk id="268" creationId="{E58EF18C-81DD-429D-8A29-BC59C42192BB}"/>
          </ac:cxnSpMkLst>
        </pc:cxnChg>
        <pc:cxnChg chg="mod">
          <ac:chgData name="Ragnhild Halvorsrud" userId="917ea340-fd63-490f-a7db-68428d24cf32" providerId="ADAL" clId="{9B6050A4-F178-4018-9F62-4FCCA28DA093}" dt="2021-03-25T14:19:45.749" v="38891" actId="478"/>
          <ac:cxnSpMkLst>
            <pc:docMk/>
            <pc:sldMk cId="1796706160" sldId="522"/>
            <ac:cxnSpMk id="272" creationId="{F02B9DE6-959D-4057-B5F3-8CC69EBB24E1}"/>
          </ac:cxnSpMkLst>
        </pc:cxnChg>
        <pc:cxnChg chg="mod">
          <ac:chgData name="Ragnhild Halvorsrud" userId="917ea340-fd63-490f-a7db-68428d24cf32" providerId="ADAL" clId="{9B6050A4-F178-4018-9F62-4FCCA28DA093}" dt="2021-03-25T14:19:45.749" v="38891" actId="478"/>
          <ac:cxnSpMkLst>
            <pc:docMk/>
            <pc:sldMk cId="1796706160" sldId="522"/>
            <ac:cxnSpMk id="273" creationId="{BCA57DA5-970B-431A-9CFF-A9B7343320EC}"/>
          </ac:cxnSpMkLst>
        </pc:cxnChg>
        <pc:cxnChg chg="mod">
          <ac:chgData name="Ragnhild Halvorsrud" userId="917ea340-fd63-490f-a7db-68428d24cf32" providerId="ADAL" clId="{9B6050A4-F178-4018-9F62-4FCCA28DA093}" dt="2021-03-25T14:19:45.749" v="38891" actId="478"/>
          <ac:cxnSpMkLst>
            <pc:docMk/>
            <pc:sldMk cId="1796706160" sldId="522"/>
            <ac:cxnSpMk id="277" creationId="{0BF4590C-3583-42EF-BD47-6C8801CFC845}"/>
          </ac:cxnSpMkLst>
        </pc:cxnChg>
        <pc:cxnChg chg="mod">
          <ac:chgData name="Ragnhild Halvorsrud" userId="917ea340-fd63-490f-a7db-68428d24cf32" providerId="ADAL" clId="{9B6050A4-F178-4018-9F62-4FCCA28DA093}" dt="2021-03-25T14:19:45.749" v="38891" actId="478"/>
          <ac:cxnSpMkLst>
            <pc:docMk/>
            <pc:sldMk cId="1796706160" sldId="522"/>
            <ac:cxnSpMk id="281" creationId="{89852529-C8A5-4B70-BB53-0F1E6180BA8B}"/>
          </ac:cxnSpMkLst>
        </pc:cxnChg>
        <pc:cxnChg chg="mod">
          <ac:chgData name="Ragnhild Halvorsrud" userId="917ea340-fd63-490f-a7db-68428d24cf32" providerId="ADAL" clId="{9B6050A4-F178-4018-9F62-4FCCA28DA093}" dt="2021-03-25T14:19:45.749" v="38891" actId="478"/>
          <ac:cxnSpMkLst>
            <pc:docMk/>
            <pc:sldMk cId="1796706160" sldId="522"/>
            <ac:cxnSpMk id="283" creationId="{095A87F3-FB51-4D2E-B594-CBB40ADBE3F8}"/>
          </ac:cxnSpMkLst>
        </pc:cxnChg>
        <pc:cxnChg chg="mod">
          <ac:chgData name="Ragnhild Halvorsrud" userId="917ea340-fd63-490f-a7db-68428d24cf32" providerId="ADAL" clId="{9B6050A4-F178-4018-9F62-4FCCA28DA093}" dt="2021-03-25T14:19:45.749" v="38891" actId="478"/>
          <ac:cxnSpMkLst>
            <pc:docMk/>
            <pc:sldMk cId="1796706160" sldId="522"/>
            <ac:cxnSpMk id="284" creationId="{CA8E2B18-B8A7-4422-BC9C-8E922ECD61EE}"/>
          </ac:cxnSpMkLst>
        </pc:cxnChg>
        <pc:cxnChg chg="mod">
          <ac:chgData name="Ragnhild Halvorsrud" userId="917ea340-fd63-490f-a7db-68428d24cf32" providerId="ADAL" clId="{9B6050A4-F178-4018-9F62-4FCCA28DA093}" dt="2021-03-25T14:19:45.749" v="38891" actId="478"/>
          <ac:cxnSpMkLst>
            <pc:docMk/>
            <pc:sldMk cId="1796706160" sldId="522"/>
            <ac:cxnSpMk id="285" creationId="{2658C360-7E7B-4E2D-8A96-76819C27E4AD}"/>
          </ac:cxnSpMkLst>
        </pc:cxnChg>
        <pc:cxnChg chg="mod">
          <ac:chgData name="Ragnhild Halvorsrud" userId="917ea340-fd63-490f-a7db-68428d24cf32" providerId="ADAL" clId="{9B6050A4-F178-4018-9F62-4FCCA28DA093}" dt="2021-03-25T14:19:45.749" v="38891" actId="478"/>
          <ac:cxnSpMkLst>
            <pc:docMk/>
            <pc:sldMk cId="1796706160" sldId="522"/>
            <ac:cxnSpMk id="288" creationId="{72E7B97E-1042-4312-93D2-1E178517A682}"/>
          </ac:cxnSpMkLst>
        </pc:cxnChg>
        <pc:cxnChg chg="mod">
          <ac:chgData name="Ragnhild Halvorsrud" userId="917ea340-fd63-490f-a7db-68428d24cf32" providerId="ADAL" clId="{9B6050A4-F178-4018-9F62-4FCCA28DA093}" dt="2021-03-25T14:19:45.749" v="38891" actId="478"/>
          <ac:cxnSpMkLst>
            <pc:docMk/>
            <pc:sldMk cId="1796706160" sldId="522"/>
            <ac:cxnSpMk id="289" creationId="{4C79E1F9-6933-40A1-98E5-3CCFE69AD31A}"/>
          </ac:cxnSpMkLst>
        </pc:cxnChg>
        <pc:cxnChg chg="mod">
          <ac:chgData name="Ragnhild Halvorsrud" userId="917ea340-fd63-490f-a7db-68428d24cf32" providerId="ADAL" clId="{9B6050A4-F178-4018-9F62-4FCCA28DA093}" dt="2021-03-25T14:19:45.749" v="38891" actId="478"/>
          <ac:cxnSpMkLst>
            <pc:docMk/>
            <pc:sldMk cId="1796706160" sldId="522"/>
            <ac:cxnSpMk id="290" creationId="{9D632D2D-E159-422D-9965-E6CF46747B45}"/>
          </ac:cxnSpMkLst>
        </pc:cxnChg>
        <pc:cxnChg chg="mod">
          <ac:chgData name="Ragnhild Halvorsrud" userId="917ea340-fd63-490f-a7db-68428d24cf32" providerId="ADAL" clId="{9B6050A4-F178-4018-9F62-4FCCA28DA093}" dt="2021-03-25T14:19:45.749" v="38891" actId="478"/>
          <ac:cxnSpMkLst>
            <pc:docMk/>
            <pc:sldMk cId="1796706160" sldId="522"/>
            <ac:cxnSpMk id="291" creationId="{FC536F9B-9CA7-42CA-859F-50A90CD3E80C}"/>
          </ac:cxnSpMkLst>
        </pc:cxnChg>
        <pc:cxnChg chg="mod">
          <ac:chgData name="Ragnhild Halvorsrud" userId="917ea340-fd63-490f-a7db-68428d24cf32" providerId="ADAL" clId="{9B6050A4-F178-4018-9F62-4FCCA28DA093}" dt="2021-03-25T14:19:45.749" v="38891" actId="478"/>
          <ac:cxnSpMkLst>
            <pc:docMk/>
            <pc:sldMk cId="1796706160" sldId="522"/>
            <ac:cxnSpMk id="292" creationId="{3E6F32D1-DBB9-4685-9F6E-544E5E3D7A0B}"/>
          </ac:cxnSpMkLst>
        </pc:cxnChg>
        <pc:cxnChg chg="mod">
          <ac:chgData name="Ragnhild Halvorsrud" userId="917ea340-fd63-490f-a7db-68428d24cf32" providerId="ADAL" clId="{9B6050A4-F178-4018-9F62-4FCCA28DA093}" dt="2021-03-25T14:19:45.749" v="38891" actId="478"/>
          <ac:cxnSpMkLst>
            <pc:docMk/>
            <pc:sldMk cId="1796706160" sldId="522"/>
            <ac:cxnSpMk id="293" creationId="{33C9F67A-8F20-43F6-9CAF-4500A9BBE821}"/>
          </ac:cxnSpMkLst>
        </pc:cxnChg>
        <pc:cxnChg chg="mod">
          <ac:chgData name="Ragnhild Halvorsrud" userId="917ea340-fd63-490f-a7db-68428d24cf32" providerId="ADAL" clId="{9B6050A4-F178-4018-9F62-4FCCA28DA093}" dt="2021-03-25T14:19:45.749" v="38891" actId="478"/>
          <ac:cxnSpMkLst>
            <pc:docMk/>
            <pc:sldMk cId="1796706160" sldId="522"/>
            <ac:cxnSpMk id="294" creationId="{8BE42847-51E9-4CE6-9642-EE97C0A47C44}"/>
          </ac:cxnSpMkLst>
        </pc:cxnChg>
        <pc:cxnChg chg="mod">
          <ac:chgData name="Ragnhild Halvorsrud" userId="917ea340-fd63-490f-a7db-68428d24cf32" providerId="ADAL" clId="{9B6050A4-F178-4018-9F62-4FCCA28DA093}" dt="2021-03-25T14:19:45.749" v="38891" actId="478"/>
          <ac:cxnSpMkLst>
            <pc:docMk/>
            <pc:sldMk cId="1796706160" sldId="522"/>
            <ac:cxnSpMk id="295" creationId="{FD1A917F-7DBD-4F9D-A013-EE5B0A1276CF}"/>
          </ac:cxnSpMkLst>
        </pc:cxnChg>
        <pc:cxnChg chg="mod">
          <ac:chgData name="Ragnhild Halvorsrud" userId="917ea340-fd63-490f-a7db-68428d24cf32" providerId="ADAL" clId="{9B6050A4-F178-4018-9F62-4FCCA28DA093}" dt="2021-03-25T14:19:45.749" v="38891" actId="478"/>
          <ac:cxnSpMkLst>
            <pc:docMk/>
            <pc:sldMk cId="1796706160" sldId="522"/>
            <ac:cxnSpMk id="296" creationId="{A9479816-DB06-4F3D-B470-0134C048DDED}"/>
          </ac:cxnSpMkLst>
        </pc:cxnChg>
        <pc:cxnChg chg="mod">
          <ac:chgData name="Ragnhild Halvorsrud" userId="917ea340-fd63-490f-a7db-68428d24cf32" providerId="ADAL" clId="{9B6050A4-F178-4018-9F62-4FCCA28DA093}" dt="2021-03-25T14:19:45.749" v="38891" actId="478"/>
          <ac:cxnSpMkLst>
            <pc:docMk/>
            <pc:sldMk cId="1796706160" sldId="522"/>
            <ac:cxnSpMk id="297" creationId="{0A9C180E-55BC-4E9B-AB2C-A0CD334470A4}"/>
          </ac:cxnSpMkLst>
        </pc:cxnChg>
      </pc:sldChg>
      <pc:sldChg chg="addSp delSp modSp mod ord modNotes">
        <pc:chgData name="Ragnhild Halvorsrud" userId="917ea340-fd63-490f-a7db-68428d24cf32" providerId="ADAL" clId="{9B6050A4-F178-4018-9F62-4FCCA28DA093}" dt="2021-03-26T14:19:28.950" v="39828" actId="207"/>
        <pc:sldMkLst>
          <pc:docMk/>
          <pc:sldMk cId="2858277977" sldId="523"/>
        </pc:sldMkLst>
        <pc:spChg chg="mod">
          <ac:chgData name="Ragnhild Halvorsrud" userId="917ea340-fd63-490f-a7db-68428d24cf32" providerId="ADAL" clId="{9B6050A4-F178-4018-9F62-4FCCA28DA093}" dt="2021-03-25T13:12:42.665" v="38166" actId="790"/>
          <ac:spMkLst>
            <pc:docMk/>
            <pc:sldMk cId="2858277977" sldId="523"/>
            <ac:spMk id="2" creationId="{1AA7EC0E-8CFE-424D-8AF5-64D77111E340}"/>
          </ac:spMkLst>
        </pc:spChg>
        <pc:spChg chg="mod">
          <ac:chgData name="Ragnhild Halvorsrud" userId="917ea340-fd63-490f-a7db-68428d24cf32" providerId="ADAL" clId="{9B6050A4-F178-4018-9F62-4FCCA28DA093}" dt="2021-03-25T13:12:42.665" v="38167" actId="790"/>
          <ac:spMkLst>
            <pc:docMk/>
            <pc:sldMk cId="2858277977" sldId="523"/>
            <ac:spMk id="3" creationId="{CC71634D-2104-4EAC-95B0-FB6EEB37464F}"/>
          </ac:spMkLst>
        </pc:spChg>
        <pc:spChg chg="mod">
          <ac:chgData name="Ragnhild Halvorsrud" userId="917ea340-fd63-490f-a7db-68428d24cf32" providerId="ADAL" clId="{9B6050A4-F178-4018-9F62-4FCCA28DA093}" dt="2021-03-25T13:12:42.666" v="38168" actId="790"/>
          <ac:spMkLst>
            <pc:docMk/>
            <pc:sldMk cId="2858277977" sldId="523"/>
            <ac:spMk id="313" creationId="{426AB4B2-A908-41D8-AA22-63EF3139CEE0}"/>
          </ac:spMkLst>
        </pc:spChg>
        <pc:spChg chg="mod">
          <ac:chgData name="Ragnhild Halvorsrud" userId="917ea340-fd63-490f-a7db-68428d24cf32" providerId="ADAL" clId="{9B6050A4-F178-4018-9F62-4FCCA28DA093}" dt="2021-03-25T13:12:42.667" v="38169" actId="790"/>
          <ac:spMkLst>
            <pc:docMk/>
            <pc:sldMk cId="2858277977" sldId="523"/>
            <ac:spMk id="314" creationId="{F621B33F-B7F9-4AF7-B1DE-B5A9FBF7725B}"/>
          </ac:spMkLst>
        </pc:spChg>
        <pc:spChg chg="add mod">
          <ac:chgData name="Ragnhild Halvorsrud" userId="917ea340-fd63-490f-a7db-68428d24cf32" providerId="ADAL" clId="{9B6050A4-F178-4018-9F62-4FCCA28DA093}" dt="2021-03-25T13:12:42.856" v="38370" actId="790"/>
          <ac:spMkLst>
            <pc:docMk/>
            <pc:sldMk cId="2858277977" sldId="523"/>
            <ac:spMk id="315" creationId="{8BDAF7E1-E423-4163-A53A-0E5A4106C5F2}"/>
          </ac:spMkLst>
        </pc:spChg>
        <pc:spChg chg="add mod">
          <ac:chgData name="Ragnhild Halvorsrud" userId="917ea340-fd63-490f-a7db-68428d24cf32" providerId="ADAL" clId="{9B6050A4-F178-4018-9F62-4FCCA28DA093}" dt="2021-03-26T14:19:28.950" v="39828" actId="207"/>
          <ac:spMkLst>
            <pc:docMk/>
            <pc:sldMk cId="2858277977" sldId="523"/>
            <ac:spMk id="316" creationId="{81802592-B42D-477E-9139-DE82E5A6DCA7}"/>
          </ac:spMkLst>
        </pc:spChg>
        <pc:spChg chg="add mod">
          <ac:chgData name="Ragnhild Halvorsrud" userId="917ea340-fd63-490f-a7db-68428d24cf32" providerId="ADAL" clId="{9B6050A4-F178-4018-9F62-4FCCA28DA093}" dt="2021-03-26T14:19:28.950" v="39828" actId="207"/>
          <ac:spMkLst>
            <pc:docMk/>
            <pc:sldMk cId="2858277977" sldId="523"/>
            <ac:spMk id="317" creationId="{2799B0E0-FD59-417C-BA7B-54CADB3892A7}"/>
          </ac:spMkLst>
        </pc:spChg>
        <pc:spChg chg="add mod">
          <ac:chgData name="Ragnhild Halvorsrud" userId="917ea340-fd63-490f-a7db-68428d24cf32" providerId="ADAL" clId="{9B6050A4-F178-4018-9F62-4FCCA28DA093}" dt="2021-03-26T14:19:28.950" v="39828" actId="207"/>
          <ac:spMkLst>
            <pc:docMk/>
            <pc:sldMk cId="2858277977" sldId="523"/>
            <ac:spMk id="318" creationId="{525CD033-2A31-4C34-BA3F-7BA7E6F26C17}"/>
          </ac:spMkLst>
        </pc:spChg>
        <pc:spChg chg="add mod">
          <ac:chgData name="Ragnhild Halvorsrud" userId="917ea340-fd63-490f-a7db-68428d24cf32" providerId="ADAL" clId="{9B6050A4-F178-4018-9F62-4FCCA28DA093}" dt="2021-03-26T14:19:28.950" v="39828" actId="207"/>
          <ac:spMkLst>
            <pc:docMk/>
            <pc:sldMk cId="2858277977" sldId="523"/>
            <ac:spMk id="319" creationId="{00330828-819B-4000-A786-977349E1B77B}"/>
          </ac:spMkLst>
        </pc:spChg>
        <pc:spChg chg="add mod">
          <ac:chgData name="Ragnhild Halvorsrud" userId="917ea340-fd63-490f-a7db-68428d24cf32" providerId="ADAL" clId="{9B6050A4-F178-4018-9F62-4FCCA28DA093}" dt="2021-03-26T14:19:28.950" v="39828" actId="207"/>
          <ac:spMkLst>
            <pc:docMk/>
            <pc:sldMk cId="2858277977" sldId="523"/>
            <ac:spMk id="320" creationId="{E5BFBB2B-A563-4D78-81F4-36D2865734A2}"/>
          </ac:spMkLst>
        </pc:spChg>
        <pc:spChg chg="mod">
          <ac:chgData name="Ragnhild Halvorsrud" userId="917ea340-fd63-490f-a7db-68428d24cf32" providerId="ADAL" clId="{9B6050A4-F178-4018-9F62-4FCCA28DA093}" dt="2021-03-25T13:12:42.717" v="38224" actId="790"/>
          <ac:spMkLst>
            <pc:docMk/>
            <pc:sldMk cId="2858277977" sldId="523"/>
            <ac:spMk id="1823" creationId="{AC5B5BB0-AC4B-4FB6-8608-C59FF735BB7D}"/>
          </ac:spMkLst>
        </pc:spChg>
        <pc:spChg chg="mod">
          <ac:chgData name="Ragnhild Halvorsrud" userId="917ea340-fd63-490f-a7db-68428d24cf32" providerId="ADAL" clId="{9B6050A4-F178-4018-9F62-4FCCA28DA093}" dt="2021-03-25T13:12:42.718" v="38225" actId="790"/>
          <ac:spMkLst>
            <pc:docMk/>
            <pc:sldMk cId="2858277977" sldId="523"/>
            <ac:spMk id="1824" creationId="{5178C2E7-A371-434C-8FAD-BD5C7C981567}"/>
          </ac:spMkLst>
        </pc:spChg>
        <pc:spChg chg="mod">
          <ac:chgData name="Ragnhild Halvorsrud" userId="917ea340-fd63-490f-a7db-68428d24cf32" providerId="ADAL" clId="{9B6050A4-F178-4018-9F62-4FCCA28DA093}" dt="2021-03-25T13:12:42.719" v="38226" actId="790"/>
          <ac:spMkLst>
            <pc:docMk/>
            <pc:sldMk cId="2858277977" sldId="523"/>
            <ac:spMk id="1825" creationId="{0D0378BC-0880-45AE-BFE7-43260C384C85}"/>
          </ac:spMkLst>
        </pc:spChg>
        <pc:spChg chg="mod">
          <ac:chgData name="Ragnhild Halvorsrud" userId="917ea340-fd63-490f-a7db-68428d24cf32" providerId="ADAL" clId="{9B6050A4-F178-4018-9F62-4FCCA28DA093}" dt="2021-03-25T13:12:42.721" v="38227" actId="790"/>
          <ac:spMkLst>
            <pc:docMk/>
            <pc:sldMk cId="2858277977" sldId="523"/>
            <ac:spMk id="1826" creationId="{13A18651-87BC-49F5-BB41-74CB64C7D011}"/>
          </ac:spMkLst>
        </pc:spChg>
        <pc:spChg chg="mod">
          <ac:chgData name="Ragnhild Halvorsrud" userId="917ea340-fd63-490f-a7db-68428d24cf32" providerId="ADAL" clId="{9B6050A4-F178-4018-9F62-4FCCA28DA093}" dt="2021-03-25T13:12:42.722" v="38228" actId="790"/>
          <ac:spMkLst>
            <pc:docMk/>
            <pc:sldMk cId="2858277977" sldId="523"/>
            <ac:spMk id="1827" creationId="{A50B263C-A83A-4ABD-898F-619E30F5BB37}"/>
          </ac:spMkLst>
        </pc:spChg>
        <pc:spChg chg="mod">
          <ac:chgData name="Ragnhild Halvorsrud" userId="917ea340-fd63-490f-a7db-68428d24cf32" providerId="ADAL" clId="{9B6050A4-F178-4018-9F62-4FCCA28DA093}" dt="2021-03-25T13:12:42.723" v="38229" actId="790"/>
          <ac:spMkLst>
            <pc:docMk/>
            <pc:sldMk cId="2858277977" sldId="523"/>
            <ac:spMk id="1828" creationId="{F2E73FAB-C049-4322-B1A9-5E6CC50061A0}"/>
          </ac:spMkLst>
        </pc:spChg>
        <pc:spChg chg="mod">
          <ac:chgData name="Ragnhild Halvorsrud" userId="917ea340-fd63-490f-a7db-68428d24cf32" providerId="ADAL" clId="{9B6050A4-F178-4018-9F62-4FCCA28DA093}" dt="2021-03-25T13:12:42.724" v="38230" actId="790"/>
          <ac:spMkLst>
            <pc:docMk/>
            <pc:sldMk cId="2858277977" sldId="523"/>
            <ac:spMk id="1830" creationId="{4A86F07B-4A49-4086-BC5A-5C5172C9970E}"/>
          </ac:spMkLst>
        </pc:spChg>
        <pc:spChg chg="mod">
          <ac:chgData name="Ragnhild Halvorsrud" userId="917ea340-fd63-490f-a7db-68428d24cf32" providerId="ADAL" clId="{9B6050A4-F178-4018-9F62-4FCCA28DA093}" dt="2021-03-25T13:12:42.725" v="38231" actId="790"/>
          <ac:spMkLst>
            <pc:docMk/>
            <pc:sldMk cId="2858277977" sldId="523"/>
            <ac:spMk id="1831" creationId="{FBE8A330-4C77-42A3-9B77-BB45924DBF59}"/>
          </ac:spMkLst>
        </pc:spChg>
        <pc:spChg chg="mod">
          <ac:chgData name="Ragnhild Halvorsrud" userId="917ea340-fd63-490f-a7db-68428d24cf32" providerId="ADAL" clId="{9B6050A4-F178-4018-9F62-4FCCA28DA093}" dt="2021-03-25T13:12:42.726" v="38232" actId="790"/>
          <ac:spMkLst>
            <pc:docMk/>
            <pc:sldMk cId="2858277977" sldId="523"/>
            <ac:spMk id="1832" creationId="{B3548104-CAAA-4F87-8CC3-360A2BE2B9A6}"/>
          </ac:spMkLst>
        </pc:spChg>
        <pc:spChg chg="mod">
          <ac:chgData name="Ragnhild Halvorsrud" userId="917ea340-fd63-490f-a7db-68428d24cf32" providerId="ADAL" clId="{9B6050A4-F178-4018-9F62-4FCCA28DA093}" dt="2021-03-25T13:12:42.727" v="38233" actId="790"/>
          <ac:spMkLst>
            <pc:docMk/>
            <pc:sldMk cId="2858277977" sldId="523"/>
            <ac:spMk id="1833" creationId="{74EAFF41-5096-450C-BA75-2B4DE1C7C8DF}"/>
          </ac:spMkLst>
        </pc:spChg>
        <pc:spChg chg="mod">
          <ac:chgData name="Ragnhild Halvorsrud" userId="917ea340-fd63-490f-a7db-68428d24cf32" providerId="ADAL" clId="{9B6050A4-F178-4018-9F62-4FCCA28DA093}" dt="2021-03-25T13:12:42.728" v="38234" actId="790"/>
          <ac:spMkLst>
            <pc:docMk/>
            <pc:sldMk cId="2858277977" sldId="523"/>
            <ac:spMk id="1834" creationId="{80C99F64-5CFD-43D9-9CD5-67E603AA5511}"/>
          </ac:spMkLst>
        </pc:spChg>
        <pc:spChg chg="mod">
          <ac:chgData name="Ragnhild Halvorsrud" userId="917ea340-fd63-490f-a7db-68428d24cf32" providerId="ADAL" clId="{9B6050A4-F178-4018-9F62-4FCCA28DA093}" dt="2021-03-25T13:12:42.729" v="38235" actId="790"/>
          <ac:spMkLst>
            <pc:docMk/>
            <pc:sldMk cId="2858277977" sldId="523"/>
            <ac:spMk id="1835" creationId="{F2EE76D5-B0E8-4B4B-99FA-4B51AA075509}"/>
          </ac:spMkLst>
        </pc:spChg>
        <pc:spChg chg="mod">
          <ac:chgData name="Ragnhild Halvorsrud" userId="917ea340-fd63-490f-a7db-68428d24cf32" providerId="ADAL" clId="{9B6050A4-F178-4018-9F62-4FCCA28DA093}" dt="2021-03-25T13:12:42.730" v="38236" actId="790"/>
          <ac:spMkLst>
            <pc:docMk/>
            <pc:sldMk cId="2858277977" sldId="523"/>
            <ac:spMk id="1837" creationId="{12A8F3ED-3B86-4296-A454-C185F83E667E}"/>
          </ac:spMkLst>
        </pc:spChg>
        <pc:spChg chg="mod">
          <ac:chgData name="Ragnhild Halvorsrud" userId="917ea340-fd63-490f-a7db-68428d24cf32" providerId="ADAL" clId="{9B6050A4-F178-4018-9F62-4FCCA28DA093}" dt="2021-03-25T13:12:42.731" v="38237" actId="790"/>
          <ac:spMkLst>
            <pc:docMk/>
            <pc:sldMk cId="2858277977" sldId="523"/>
            <ac:spMk id="1838" creationId="{A1452094-8388-4B47-8B05-FB31F720FBCC}"/>
          </ac:spMkLst>
        </pc:spChg>
        <pc:spChg chg="mod">
          <ac:chgData name="Ragnhild Halvorsrud" userId="917ea340-fd63-490f-a7db-68428d24cf32" providerId="ADAL" clId="{9B6050A4-F178-4018-9F62-4FCCA28DA093}" dt="2021-03-25T13:12:42.732" v="38238" actId="790"/>
          <ac:spMkLst>
            <pc:docMk/>
            <pc:sldMk cId="2858277977" sldId="523"/>
            <ac:spMk id="1839" creationId="{98B5C07A-0902-41B4-A8A2-DDDA6A4FE536}"/>
          </ac:spMkLst>
        </pc:spChg>
        <pc:spChg chg="mod">
          <ac:chgData name="Ragnhild Halvorsrud" userId="917ea340-fd63-490f-a7db-68428d24cf32" providerId="ADAL" clId="{9B6050A4-F178-4018-9F62-4FCCA28DA093}" dt="2021-03-25T13:12:42.733" v="38239" actId="790"/>
          <ac:spMkLst>
            <pc:docMk/>
            <pc:sldMk cId="2858277977" sldId="523"/>
            <ac:spMk id="1840" creationId="{F555FBCE-7B1C-4EF2-AB82-EAB1E9EC2593}"/>
          </ac:spMkLst>
        </pc:spChg>
        <pc:spChg chg="mod">
          <ac:chgData name="Ragnhild Halvorsrud" userId="917ea340-fd63-490f-a7db-68428d24cf32" providerId="ADAL" clId="{9B6050A4-F178-4018-9F62-4FCCA28DA093}" dt="2021-03-25T13:12:42.734" v="38240" actId="790"/>
          <ac:spMkLst>
            <pc:docMk/>
            <pc:sldMk cId="2858277977" sldId="523"/>
            <ac:spMk id="1841" creationId="{D0A4BF54-E860-4235-BFBA-AF6E47E44707}"/>
          </ac:spMkLst>
        </pc:spChg>
        <pc:spChg chg="mod">
          <ac:chgData name="Ragnhild Halvorsrud" userId="917ea340-fd63-490f-a7db-68428d24cf32" providerId="ADAL" clId="{9B6050A4-F178-4018-9F62-4FCCA28DA093}" dt="2021-03-25T13:12:42.735" v="38241" actId="790"/>
          <ac:spMkLst>
            <pc:docMk/>
            <pc:sldMk cId="2858277977" sldId="523"/>
            <ac:spMk id="1842" creationId="{87705AEA-AA34-4AB6-91A2-FDD492788067}"/>
          </ac:spMkLst>
        </pc:spChg>
        <pc:spChg chg="mod">
          <ac:chgData name="Ragnhild Halvorsrud" userId="917ea340-fd63-490f-a7db-68428d24cf32" providerId="ADAL" clId="{9B6050A4-F178-4018-9F62-4FCCA28DA093}" dt="2021-03-25T13:12:42.737" v="38242" actId="790"/>
          <ac:spMkLst>
            <pc:docMk/>
            <pc:sldMk cId="2858277977" sldId="523"/>
            <ac:spMk id="1844" creationId="{B62BB80E-19D6-4BDF-9A24-4756CFC75836}"/>
          </ac:spMkLst>
        </pc:spChg>
        <pc:spChg chg="mod">
          <ac:chgData name="Ragnhild Halvorsrud" userId="917ea340-fd63-490f-a7db-68428d24cf32" providerId="ADAL" clId="{9B6050A4-F178-4018-9F62-4FCCA28DA093}" dt="2021-03-25T13:12:42.738" v="38243" actId="790"/>
          <ac:spMkLst>
            <pc:docMk/>
            <pc:sldMk cId="2858277977" sldId="523"/>
            <ac:spMk id="1845" creationId="{89FCEF25-4B3E-4C99-817D-1B2B539B9FB3}"/>
          </ac:spMkLst>
        </pc:spChg>
        <pc:spChg chg="mod">
          <ac:chgData name="Ragnhild Halvorsrud" userId="917ea340-fd63-490f-a7db-68428d24cf32" providerId="ADAL" clId="{9B6050A4-F178-4018-9F62-4FCCA28DA093}" dt="2021-03-25T13:12:42.739" v="38244" actId="790"/>
          <ac:spMkLst>
            <pc:docMk/>
            <pc:sldMk cId="2858277977" sldId="523"/>
            <ac:spMk id="1846" creationId="{9431A7BF-7FF9-45AD-96C8-6D7F34C3E910}"/>
          </ac:spMkLst>
        </pc:spChg>
        <pc:spChg chg="mod">
          <ac:chgData name="Ragnhild Halvorsrud" userId="917ea340-fd63-490f-a7db-68428d24cf32" providerId="ADAL" clId="{9B6050A4-F178-4018-9F62-4FCCA28DA093}" dt="2021-03-25T13:12:42.740" v="38245" actId="790"/>
          <ac:spMkLst>
            <pc:docMk/>
            <pc:sldMk cId="2858277977" sldId="523"/>
            <ac:spMk id="1847" creationId="{085429D2-C893-4471-B274-C6D6B62CE9DB}"/>
          </ac:spMkLst>
        </pc:spChg>
        <pc:spChg chg="mod">
          <ac:chgData name="Ragnhild Halvorsrud" userId="917ea340-fd63-490f-a7db-68428d24cf32" providerId="ADAL" clId="{9B6050A4-F178-4018-9F62-4FCCA28DA093}" dt="2021-03-25T13:12:42.741" v="38246" actId="790"/>
          <ac:spMkLst>
            <pc:docMk/>
            <pc:sldMk cId="2858277977" sldId="523"/>
            <ac:spMk id="1848" creationId="{C7429C65-43E2-4C18-A0AD-AFF6B937F189}"/>
          </ac:spMkLst>
        </pc:spChg>
        <pc:spChg chg="mod">
          <ac:chgData name="Ragnhild Halvorsrud" userId="917ea340-fd63-490f-a7db-68428d24cf32" providerId="ADAL" clId="{9B6050A4-F178-4018-9F62-4FCCA28DA093}" dt="2021-03-25T13:12:42.742" v="38247" actId="790"/>
          <ac:spMkLst>
            <pc:docMk/>
            <pc:sldMk cId="2858277977" sldId="523"/>
            <ac:spMk id="1849" creationId="{7DE181A7-A956-4B28-917C-A03E170AB037}"/>
          </ac:spMkLst>
        </pc:spChg>
        <pc:spChg chg="mod">
          <ac:chgData name="Ragnhild Halvorsrud" userId="917ea340-fd63-490f-a7db-68428d24cf32" providerId="ADAL" clId="{9B6050A4-F178-4018-9F62-4FCCA28DA093}" dt="2021-03-25T13:12:42.743" v="38248" actId="790"/>
          <ac:spMkLst>
            <pc:docMk/>
            <pc:sldMk cId="2858277977" sldId="523"/>
            <ac:spMk id="1851" creationId="{99D64769-5921-4BB5-A95F-9B400988392E}"/>
          </ac:spMkLst>
        </pc:spChg>
        <pc:spChg chg="mod">
          <ac:chgData name="Ragnhild Halvorsrud" userId="917ea340-fd63-490f-a7db-68428d24cf32" providerId="ADAL" clId="{9B6050A4-F178-4018-9F62-4FCCA28DA093}" dt="2021-03-25T13:12:42.744" v="38249" actId="790"/>
          <ac:spMkLst>
            <pc:docMk/>
            <pc:sldMk cId="2858277977" sldId="523"/>
            <ac:spMk id="1852" creationId="{E90884A8-4C56-4696-BE5C-94784E7A9C85}"/>
          </ac:spMkLst>
        </pc:spChg>
        <pc:spChg chg="mod">
          <ac:chgData name="Ragnhild Halvorsrud" userId="917ea340-fd63-490f-a7db-68428d24cf32" providerId="ADAL" clId="{9B6050A4-F178-4018-9F62-4FCCA28DA093}" dt="2021-03-25T13:12:42.745" v="38250" actId="790"/>
          <ac:spMkLst>
            <pc:docMk/>
            <pc:sldMk cId="2858277977" sldId="523"/>
            <ac:spMk id="1853" creationId="{88B25F9B-AF6D-413A-8264-86F56BDB7127}"/>
          </ac:spMkLst>
        </pc:spChg>
        <pc:spChg chg="mod">
          <ac:chgData name="Ragnhild Halvorsrud" userId="917ea340-fd63-490f-a7db-68428d24cf32" providerId="ADAL" clId="{9B6050A4-F178-4018-9F62-4FCCA28DA093}" dt="2021-03-25T13:12:42.746" v="38251" actId="790"/>
          <ac:spMkLst>
            <pc:docMk/>
            <pc:sldMk cId="2858277977" sldId="523"/>
            <ac:spMk id="1854" creationId="{2478AF74-FBF6-43B5-B27F-5F2ABD478360}"/>
          </ac:spMkLst>
        </pc:spChg>
        <pc:spChg chg="mod">
          <ac:chgData name="Ragnhild Halvorsrud" userId="917ea340-fd63-490f-a7db-68428d24cf32" providerId="ADAL" clId="{9B6050A4-F178-4018-9F62-4FCCA28DA093}" dt="2021-03-25T13:12:42.747" v="38252" actId="790"/>
          <ac:spMkLst>
            <pc:docMk/>
            <pc:sldMk cId="2858277977" sldId="523"/>
            <ac:spMk id="1855" creationId="{36DEC0CD-8DF3-4C23-852A-6F09429FA5BB}"/>
          </ac:spMkLst>
        </pc:spChg>
        <pc:spChg chg="mod">
          <ac:chgData name="Ragnhild Halvorsrud" userId="917ea340-fd63-490f-a7db-68428d24cf32" providerId="ADAL" clId="{9B6050A4-F178-4018-9F62-4FCCA28DA093}" dt="2021-03-25T13:12:42.748" v="38253" actId="790"/>
          <ac:spMkLst>
            <pc:docMk/>
            <pc:sldMk cId="2858277977" sldId="523"/>
            <ac:spMk id="1856" creationId="{E4C10C31-0A0C-4582-BB3E-992804D751FD}"/>
          </ac:spMkLst>
        </pc:spChg>
        <pc:spChg chg="mod">
          <ac:chgData name="Ragnhild Halvorsrud" userId="917ea340-fd63-490f-a7db-68428d24cf32" providerId="ADAL" clId="{9B6050A4-F178-4018-9F62-4FCCA28DA093}" dt="2021-03-25T13:12:42.749" v="38254" actId="790"/>
          <ac:spMkLst>
            <pc:docMk/>
            <pc:sldMk cId="2858277977" sldId="523"/>
            <ac:spMk id="1857" creationId="{C0C2B968-F374-424C-9358-49C9C6D3C1A5}"/>
          </ac:spMkLst>
        </pc:spChg>
        <pc:spChg chg="mod">
          <ac:chgData name="Ragnhild Halvorsrud" userId="917ea340-fd63-490f-a7db-68428d24cf32" providerId="ADAL" clId="{9B6050A4-F178-4018-9F62-4FCCA28DA093}" dt="2021-03-25T13:12:42.750" v="38255" actId="790"/>
          <ac:spMkLst>
            <pc:docMk/>
            <pc:sldMk cId="2858277977" sldId="523"/>
            <ac:spMk id="1858" creationId="{0C4CDB6A-4229-4897-8DE5-1ACF7D2BDBD6}"/>
          </ac:spMkLst>
        </pc:spChg>
        <pc:spChg chg="mod">
          <ac:chgData name="Ragnhild Halvorsrud" userId="917ea340-fd63-490f-a7db-68428d24cf32" providerId="ADAL" clId="{9B6050A4-F178-4018-9F62-4FCCA28DA093}" dt="2021-03-25T13:12:42.751" v="38256" actId="790"/>
          <ac:spMkLst>
            <pc:docMk/>
            <pc:sldMk cId="2858277977" sldId="523"/>
            <ac:spMk id="1859" creationId="{A8BA3192-5897-4610-A8EC-3F680A5D381C}"/>
          </ac:spMkLst>
        </pc:spChg>
        <pc:spChg chg="mod">
          <ac:chgData name="Ragnhild Halvorsrud" userId="917ea340-fd63-490f-a7db-68428d24cf32" providerId="ADAL" clId="{9B6050A4-F178-4018-9F62-4FCCA28DA093}" dt="2021-03-25T13:12:42.752" v="38257" actId="790"/>
          <ac:spMkLst>
            <pc:docMk/>
            <pc:sldMk cId="2858277977" sldId="523"/>
            <ac:spMk id="1860" creationId="{F6F3ECEE-F060-4DD2-9F55-F8F2D29246EC}"/>
          </ac:spMkLst>
        </pc:spChg>
        <pc:spChg chg="mod">
          <ac:chgData name="Ragnhild Halvorsrud" userId="917ea340-fd63-490f-a7db-68428d24cf32" providerId="ADAL" clId="{9B6050A4-F178-4018-9F62-4FCCA28DA093}" dt="2021-03-25T13:12:42.754" v="38258" actId="790"/>
          <ac:spMkLst>
            <pc:docMk/>
            <pc:sldMk cId="2858277977" sldId="523"/>
            <ac:spMk id="1861" creationId="{B5F35C68-EC39-4D75-BCC7-E23C8E41AE6D}"/>
          </ac:spMkLst>
        </pc:spChg>
        <pc:spChg chg="mod">
          <ac:chgData name="Ragnhild Halvorsrud" userId="917ea340-fd63-490f-a7db-68428d24cf32" providerId="ADAL" clId="{9B6050A4-F178-4018-9F62-4FCCA28DA093}" dt="2021-03-25T13:12:42.796" v="38307" actId="790"/>
          <ac:spMkLst>
            <pc:docMk/>
            <pc:sldMk cId="2858277977" sldId="523"/>
            <ac:spMk id="1873" creationId="{E0742927-1CC8-4ADC-9DD4-5EAD3300026A}"/>
          </ac:spMkLst>
        </pc:spChg>
        <pc:spChg chg="mod">
          <ac:chgData name="Ragnhild Halvorsrud" userId="917ea340-fd63-490f-a7db-68428d24cf32" providerId="ADAL" clId="{9B6050A4-F178-4018-9F62-4FCCA28DA093}" dt="2021-03-25T13:12:42.796" v="38308" actId="790"/>
          <ac:spMkLst>
            <pc:docMk/>
            <pc:sldMk cId="2858277977" sldId="523"/>
            <ac:spMk id="1874" creationId="{68BEB3C4-87A5-4ACC-AF2B-B9BD93D6D32F}"/>
          </ac:spMkLst>
        </pc:spChg>
        <pc:spChg chg="mod">
          <ac:chgData name="Ragnhild Halvorsrud" userId="917ea340-fd63-490f-a7db-68428d24cf32" providerId="ADAL" clId="{9B6050A4-F178-4018-9F62-4FCCA28DA093}" dt="2021-03-25T13:12:42.797" v="38309" actId="790"/>
          <ac:spMkLst>
            <pc:docMk/>
            <pc:sldMk cId="2858277977" sldId="523"/>
            <ac:spMk id="1875" creationId="{A5FB9B56-9FC1-409A-AF22-EA68B9ED165A}"/>
          </ac:spMkLst>
        </pc:spChg>
        <pc:spChg chg="mod">
          <ac:chgData name="Ragnhild Halvorsrud" userId="917ea340-fd63-490f-a7db-68428d24cf32" providerId="ADAL" clId="{9B6050A4-F178-4018-9F62-4FCCA28DA093}" dt="2021-03-25T13:12:42.798" v="38310" actId="790"/>
          <ac:spMkLst>
            <pc:docMk/>
            <pc:sldMk cId="2858277977" sldId="523"/>
            <ac:spMk id="1876" creationId="{42560089-0D9E-4DCE-83BA-FA789AA17126}"/>
          </ac:spMkLst>
        </pc:spChg>
        <pc:spChg chg="mod">
          <ac:chgData name="Ragnhild Halvorsrud" userId="917ea340-fd63-490f-a7db-68428d24cf32" providerId="ADAL" clId="{9B6050A4-F178-4018-9F62-4FCCA28DA093}" dt="2021-03-25T13:12:42.799" v="38311" actId="790"/>
          <ac:spMkLst>
            <pc:docMk/>
            <pc:sldMk cId="2858277977" sldId="523"/>
            <ac:spMk id="1877" creationId="{98E7F9C0-CED4-44E2-B370-53F6458AEFD4}"/>
          </ac:spMkLst>
        </pc:spChg>
        <pc:spChg chg="mod">
          <ac:chgData name="Ragnhild Halvorsrud" userId="917ea340-fd63-490f-a7db-68428d24cf32" providerId="ADAL" clId="{9B6050A4-F178-4018-9F62-4FCCA28DA093}" dt="2021-03-25T13:12:42.800" v="38312" actId="790"/>
          <ac:spMkLst>
            <pc:docMk/>
            <pc:sldMk cId="2858277977" sldId="523"/>
            <ac:spMk id="1879" creationId="{5BD2720A-D5A7-42D6-8C93-149829E019A3}"/>
          </ac:spMkLst>
        </pc:spChg>
        <pc:spChg chg="mod">
          <ac:chgData name="Ragnhild Halvorsrud" userId="917ea340-fd63-490f-a7db-68428d24cf32" providerId="ADAL" clId="{9B6050A4-F178-4018-9F62-4FCCA28DA093}" dt="2021-03-25T13:12:42.801" v="38313" actId="790"/>
          <ac:spMkLst>
            <pc:docMk/>
            <pc:sldMk cId="2858277977" sldId="523"/>
            <ac:spMk id="1880" creationId="{D77E0A4E-2F8C-46AC-A3E8-44A5083A3744}"/>
          </ac:spMkLst>
        </pc:spChg>
        <pc:spChg chg="mod">
          <ac:chgData name="Ragnhild Halvorsrud" userId="917ea340-fd63-490f-a7db-68428d24cf32" providerId="ADAL" clId="{9B6050A4-F178-4018-9F62-4FCCA28DA093}" dt="2021-03-25T13:12:42.801" v="38314" actId="790"/>
          <ac:spMkLst>
            <pc:docMk/>
            <pc:sldMk cId="2858277977" sldId="523"/>
            <ac:spMk id="1881" creationId="{38DC9575-CCE1-47FB-9E97-139E21C31CF7}"/>
          </ac:spMkLst>
        </pc:spChg>
        <pc:spChg chg="mod">
          <ac:chgData name="Ragnhild Halvorsrud" userId="917ea340-fd63-490f-a7db-68428d24cf32" providerId="ADAL" clId="{9B6050A4-F178-4018-9F62-4FCCA28DA093}" dt="2021-03-25T13:12:42.802" v="38315" actId="790"/>
          <ac:spMkLst>
            <pc:docMk/>
            <pc:sldMk cId="2858277977" sldId="523"/>
            <ac:spMk id="1882" creationId="{6F9DB253-6CD7-4D32-9AAD-AD775ECC4143}"/>
          </ac:spMkLst>
        </pc:spChg>
        <pc:spChg chg="mod">
          <ac:chgData name="Ragnhild Halvorsrud" userId="917ea340-fd63-490f-a7db-68428d24cf32" providerId="ADAL" clId="{9B6050A4-F178-4018-9F62-4FCCA28DA093}" dt="2021-03-25T13:12:42.803" v="38316" actId="790"/>
          <ac:spMkLst>
            <pc:docMk/>
            <pc:sldMk cId="2858277977" sldId="523"/>
            <ac:spMk id="1883" creationId="{A05F62F5-3EAD-4565-860A-25606DAF08DF}"/>
          </ac:spMkLst>
        </pc:spChg>
        <pc:spChg chg="mod">
          <ac:chgData name="Ragnhild Halvorsrud" userId="917ea340-fd63-490f-a7db-68428d24cf32" providerId="ADAL" clId="{9B6050A4-F178-4018-9F62-4FCCA28DA093}" dt="2021-03-25T13:12:42.804" v="38317" actId="790"/>
          <ac:spMkLst>
            <pc:docMk/>
            <pc:sldMk cId="2858277977" sldId="523"/>
            <ac:spMk id="1885" creationId="{449B8F0C-7C22-415B-B1BB-F070395ECCA8}"/>
          </ac:spMkLst>
        </pc:spChg>
        <pc:spChg chg="mod">
          <ac:chgData name="Ragnhild Halvorsrud" userId="917ea340-fd63-490f-a7db-68428d24cf32" providerId="ADAL" clId="{9B6050A4-F178-4018-9F62-4FCCA28DA093}" dt="2021-03-25T13:12:42.804" v="38318" actId="790"/>
          <ac:spMkLst>
            <pc:docMk/>
            <pc:sldMk cId="2858277977" sldId="523"/>
            <ac:spMk id="1886" creationId="{0FC9ACF9-8032-4213-B257-ADEED30A3BC8}"/>
          </ac:spMkLst>
        </pc:spChg>
        <pc:spChg chg="mod">
          <ac:chgData name="Ragnhild Halvorsrud" userId="917ea340-fd63-490f-a7db-68428d24cf32" providerId="ADAL" clId="{9B6050A4-F178-4018-9F62-4FCCA28DA093}" dt="2021-03-25T13:12:42.805" v="38319" actId="790"/>
          <ac:spMkLst>
            <pc:docMk/>
            <pc:sldMk cId="2858277977" sldId="523"/>
            <ac:spMk id="1887" creationId="{AC9B2562-4985-4A08-995A-AD38DF7A432E}"/>
          </ac:spMkLst>
        </pc:spChg>
        <pc:spChg chg="mod">
          <ac:chgData name="Ragnhild Halvorsrud" userId="917ea340-fd63-490f-a7db-68428d24cf32" providerId="ADAL" clId="{9B6050A4-F178-4018-9F62-4FCCA28DA093}" dt="2021-03-25T13:12:42.806" v="38320" actId="790"/>
          <ac:spMkLst>
            <pc:docMk/>
            <pc:sldMk cId="2858277977" sldId="523"/>
            <ac:spMk id="1888" creationId="{0417C61E-88D0-4FE2-A1AA-416C8B2DEF3B}"/>
          </ac:spMkLst>
        </pc:spChg>
        <pc:spChg chg="mod">
          <ac:chgData name="Ragnhild Halvorsrud" userId="917ea340-fd63-490f-a7db-68428d24cf32" providerId="ADAL" clId="{9B6050A4-F178-4018-9F62-4FCCA28DA093}" dt="2021-03-25T13:12:42.807" v="38321" actId="790"/>
          <ac:spMkLst>
            <pc:docMk/>
            <pc:sldMk cId="2858277977" sldId="523"/>
            <ac:spMk id="1889" creationId="{11F64C31-5D71-4D6C-BFDC-270BB157F6C7}"/>
          </ac:spMkLst>
        </pc:spChg>
        <pc:spChg chg="mod">
          <ac:chgData name="Ragnhild Halvorsrud" userId="917ea340-fd63-490f-a7db-68428d24cf32" providerId="ADAL" clId="{9B6050A4-F178-4018-9F62-4FCCA28DA093}" dt="2021-03-25T13:12:42.808" v="38322" actId="790"/>
          <ac:spMkLst>
            <pc:docMk/>
            <pc:sldMk cId="2858277977" sldId="523"/>
            <ac:spMk id="1891" creationId="{48BFE854-0BF0-41A8-9E6F-6B98E8C5D607}"/>
          </ac:spMkLst>
        </pc:spChg>
        <pc:spChg chg="mod">
          <ac:chgData name="Ragnhild Halvorsrud" userId="917ea340-fd63-490f-a7db-68428d24cf32" providerId="ADAL" clId="{9B6050A4-F178-4018-9F62-4FCCA28DA093}" dt="2021-03-25T13:12:42.808" v="38323" actId="790"/>
          <ac:spMkLst>
            <pc:docMk/>
            <pc:sldMk cId="2858277977" sldId="523"/>
            <ac:spMk id="1892" creationId="{2A2B3EBA-1AE8-4ED1-8028-CE36A315507B}"/>
          </ac:spMkLst>
        </pc:spChg>
        <pc:spChg chg="mod">
          <ac:chgData name="Ragnhild Halvorsrud" userId="917ea340-fd63-490f-a7db-68428d24cf32" providerId="ADAL" clId="{9B6050A4-F178-4018-9F62-4FCCA28DA093}" dt="2021-03-25T13:12:42.809" v="38324" actId="790"/>
          <ac:spMkLst>
            <pc:docMk/>
            <pc:sldMk cId="2858277977" sldId="523"/>
            <ac:spMk id="1893" creationId="{F3B89FD8-1015-44EA-B709-6D2D3AA3B1DE}"/>
          </ac:spMkLst>
        </pc:spChg>
        <pc:spChg chg="mod">
          <ac:chgData name="Ragnhild Halvorsrud" userId="917ea340-fd63-490f-a7db-68428d24cf32" providerId="ADAL" clId="{9B6050A4-F178-4018-9F62-4FCCA28DA093}" dt="2021-03-25T13:12:42.810" v="38325" actId="790"/>
          <ac:spMkLst>
            <pc:docMk/>
            <pc:sldMk cId="2858277977" sldId="523"/>
            <ac:spMk id="1894" creationId="{66F992B0-6062-4310-B1F2-0C326B1F3101}"/>
          </ac:spMkLst>
        </pc:spChg>
        <pc:spChg chg="mod">
          <ac:chgData name="Ragnhild Halvorsrud" userId="917ea340-fd63-490f-a7db-68428d24cf32" providerId="ADAL" clId="{9B6050A4-F178-4018-9F62-4FCCA28DA093}" dt="2021-03-25T13:12:42.810" v="38326" actId="790"/>
          <ac:spMkLst>
            <pc:docMk/>
            <pc:sldMk cId="2858277977" sldId="523"/>
            <ac:spMk id="1895" creationId="{2CD1BC3A-965E-4234-8C71-7205126B5262}"/>
          </ac:spMkLst>
        </pc:spChg>
        <pc:spChg chg="mod">
          <ac:chgData name="Ragnhild Halvorsrud" userId="917ea340-fd63-490f-a7db-68428d24cf32" providerId="ADAL" clId="{9B6050A4-F178-4018-9F62-4FCCA28DA093}" dt="2021-03-25T13:12:42.811" v="38327" actId="790"/>
          <ac:spMkLst>
            <pc:docMk/>
            <pc:sldMk cId="2858277977" sldId="523"/>
            <ac:spMk id="1896" creationId="{51FB2BA8-23DF-4756-95CF-1ABD2B54FAE9}"/>
          </ac:spMkLst>
        </pc:spChg>
        <pc:spChg chg="mod">
          <ac:chgData name="Ragnhild Halvorsrud" userId="917ea340-fd63-490f-a7db-68428d24cf32" providerId="ADAL" clId="{9B6050A4-F178-4018-9F62-4FCCA28DA093}" dt="2021-03-25T13:12:42.812" v="38328" actId="790"/>
          <ac:spMkLst>
            <pc:docMk/>
            <pc:sldMk cId="2858277977" sldId="523"/>
            <ac:spMk id="1897" creationId="{248EB943-8700-4EFD-A5CA-594F2F02EE2F}"/>
          </ac:spMkLst>
        </pc:spChg>
        <pc:spChg chg="mod">
          <ac:chgData name="Ragnhild Halvorsrud" userId="917ea340-fd63-490f-a7db-68428d24cf32" providerId="ADAL" clId="{9B6050A4-F178-4018-9F62-4FCCA28DA093}" dt="2021-03-25T13:12:42.812" v="38329" actId="790"/>
          <ac:spMkLst>
            <pc:docMk/>
            <pc:sldMk cId="2858277977" sldId="523"/>
            <ac:spMk id="1898" creationId="{C9908F9B-8F34-4583-AAEE-B46E8F444F8C}"/>
          </ac:spMkLst>
        </pc:spChg>
        <pc:spChg chg="mod">
          <ac:chgData name="Ragnhild Halvorsrud" userId="917ea340-fd63-490f-a7db-68428d24cf32" providerId="ADAL" clId="{9B6050A4-F178-4018-9F62-4FCCA28DA093}" dt="2021-03-25T13:12:42.813" v="38330" actId="790"/>
          <ac:spMkLst>
            <pc:docMk/>
            <pc:sldMk cId="2858277977" sldId="523"/>
            <ac:spMk id="1899" creationId="{7E6CB0FF-8990-4ABD-9A45-4235316DE64E}"/>
          </ac:spMkLst>
        </pc:spChg>
        <pc:spChg chg="mod">
          <ac:chgData name="Ragnhild Halvorsrud" userId="917ea340-fd63-490f-a7db-68428d24cf32" providerId="ADAL" clId="{9B6050A4-F178-4018-9F62-4FCCA28DA093}" dt="2021-03-25T13:12:42.815" v="38331" actId="790"/>
          <ac:spMkLst>
            <pc:docMk/>
            <pc:sldMk cId="2858277977" sldId="523"/>
            <ac:spMk id="1907" creationId="{4F8E1829-7F7E-47EF-8581-E52C00E4037F}"/>
          </ac:spMkLst>
        </pc:spChg>
        <pc:spChg chg="mod">
          <ac:chgData name="Ragnhild Halvorsrud" userId="917ea340-fd63-490f-a7db-68428d24cf32" providerId="ADAL" clId="{9B6050A4-F178-4018-9F62-4FCCA28DA093}" dt="2021-03-25T13:12:42.816" v="38332" actId="790"/>
          <ac:spMkLst>
            <pc:docMk/>
            <pc:sldMk cId="2858277977" sldId="523"/>
            <ac:spMk id="1909" creationId="{C3862399-BBA6-440D-BAF9-F7F3632C4E60}"/>
          </ac:spMkLst>
        </pc:spChg>
        <pc:spChg chg="mod">
          <ac:chgData name="Ragnhild Halvorsrud" userId="917ea340-fd63-490f-a7db-68428d24cf32" providerId="ADAL" clId="{9B6050A4-F178-4018-9F62-4FCCA28DA093}" dt="2021-03-25T13:12:42.817" v="38333" actId="790"/>
          <ac:spMkLst>
            <pc:docMk/>
            <pc:sldMk cId="2858277977" sldId="523"/>
            <ac:spMk id="1912" creationId="{697E3F84-F1C5-40A8-9FD4-88B050F93213}"/>
          </ac:spMkLst>
        </pc:spChg>
        <pc:spChg chg="mod">
          <ac:chgData name="Ragnhild Halvorsrud" userId="917ea340-fd63-490f-a7db-68428d24cf32" providerId="ADAL" clId="{9B6050A4-F178-4018-9F62-4FCCA28DA093}" dt="2021-03-25T13:12:42.818" v="38334" actId="790"/>
          <ac:spMkLst>
            <pc:docMk/>
            <pc:sldMk cId="2858277977" sldId="523"/>
            <ac:spMk id="1913" creationId="{987887CC-BE40-48D7-A103-74AC637B9936}"/>
          </ac:spMkLst>
        </pc:spChg>
        <pc:spChg chg="mod">
          <ac:chgData name="Ragnhild Halvorsrud" userId="917ea340-fd63-490f-a7db-68428d24cf32" providerId="ADAL" clId="{9B6050A4-F178-4018-9F62-4FCCA28DA093}" dt="2021-03-25T13:12:42.819" v="38335" actId="790"/>
          <ac:spMkLst>
            <pc:docMk/>
            <pc:sldMk cId="2858277977" sldId="523"/>
            <ac:spMk id="1916" creationId="{EAFB482D-98A3-4A10-A0FF-E23EDC6B8A4F}"/>
          </ac:spMkLst>
        </pc:spChg>
        <pc:spChg chg="mod">
          <ac:chgData name="Ragnhild Halvorsrud" userId="917ea340-fd63-490f-a7db-68428d24cf32" providerId="ADAL" clId="{9B6050A4-F178-4018-9F62-4FCCA28DA093}" dt="2021-03-25T13:12:42.820" v="38336" actId="790"/>
          <ac:spMkLst>
            <pc:docMk/>
            <pc:sldMk cId="2858277977" sldId="523"/>
            <ac:spMk id="1917" creationId="{9AF80270-9380-444D-A095-4054F6301175}"/>
          </ac:spMkLst>
        </pc:spChg>
        <pc:spChg chg="mod">
          <ac:chgData name="Ragnhild Halvorsrud" userId="917ea340-fd63-490f-a7db-68428d24cf32" providerId="ADAL" clId="{9B6050A4-F178-4018-9F62-4FCCA28DA093}" dt="2021-03-25T13:12:42.821" v="38337" actId="790"/>
          <ac:spMkLst>
            <pc:docMk/>
            <pc:sldMk cId="2858277977" sldId="523"/>
            <ac:spMk id="1919" creationId="{4AFD7C99-9321-4A86-9E05-65D66C093A59}"/>
          </ac:spMkLst>
        </pc:spChg>
        <pc:spChg chg="mod">
          <ac:chgData name="Ragnhild Halvorsrud" userId="917ea340-fd63-490f-a7db-68428d24cf32" providerId="ADAL" clId="{9B6050A4-F178-4018-9F62-4FCCA28DA093}" dt="2021-03-25T13:12:42.822" v="38338" actId="790"/>
          <ac:spMkLst>
            <pc:docMk/>
            <pc:sldMk cId="2858277977" sldId="523"/>
            <ac:spMk id="1922" creationId="{3AC3554C-99E7-47B8-A65A-CBEE369CEEB7}"/>
          </ac:spMkLst>
        </pc:spChg>
        <pc:spChg chg="mod">
          <ac:chgData name="Ragnhild Halvorsrud" userId="917ea340-fd63-490f-a7db-68428d24cf32" providerId="ADAL" clId="{9B6050A4-F178-4018-9F62-4FCCA28DA093}" dt="2021-03-25T13:12:42.823" v="38339" actId="790"/>
          <ac:spMkLst>
            <pc:docMk/>
            <pc:sldMk cId="2858277977" sldId="523"/>
            <ac:spMk id="1923" creationId="{75B3550E-DD14-4302-83C3-BB6D0006C7CE}"/>
          </ac:spMkLst>
        </pc:spChg>
        <pc:spChg chg="mod">
          <ac:chgData name="Ragnhild Halvorsrud" userId="917ea340-fd63-490f-a7db-68428d24cf32" providerId="ADAL" clId="{9B6050A4-F178-4018-9F62-4FCCA28DA093}" dt="2021-03-25T13:12:42.824" v="38340" actId="790"/>
          <ac:spMkLst>
            <pc:docMk/>
            <pc:sldMk cId="2858277977" sldId="523"/>
            <ac:spMk id="1924" creationId="{CFF11CF3-CCF1-4C97-B88A-B73CA6690AAB}"/>
          </ac:spMkLst>
        </pc:spChg>
        <pc:spChg chg="mod">
          <ac:chgData name="Ragnhild Halvorsrud" userId="917ea340-fd63-490f-a7db-68428d24cf32" providerId="ADAL" clId="{9B6050A4-F178-4018-9F62-4FCCA28DA093}" dt="2021-03-25T13:12:42.824" v="38341" actId="790"/>
          <ac:spMkLst>
            <pc:docMk/>
            <pc:sldMk cId="2858277977" sldId="523"/>
            <ac:spMk id="1925" creationId="{01F41E8F-2AD7-4313-AE8E-1B855AF37B1C}"/>
          </ac:spMkLst>
        </pc:spChg>
        <pc:spChg chg="mod">
          <ac:chgData name="Ragnhild Halvorsrud" userId="917ea340-fd63-490f-a7db-68428d24cf32" providerId="ADAL" clId="{9B6050A4-F178-4018-9F62-4FCCA28DA093}" dt="2021-03-25T13:12:42.826" v="38342" actId="790"/>
          <ac:spMkLst>
            <pc:docMk/>
            <pc:sldMk cId="2858277977" sldId="523"/>
            <ac:spMk id="1930" creationId="{79F60186-2289-47E7-916A-E1CF67F30888}"/>
          </ac:spMkLst>
        </pc:spChg>
        <pc:spChg chg="mod">
          <ac:chgData name="Ragnhild Halvorsrud" userId="917ea340-fd63-490f-a7db-68428d24cf32" providerId="ADAL" clId="{9B6050A4-F178-4018-9F62-4FCCA28DA093}" dt="2021-03-25T13:12:42.827" v="38343" actId="790"/>
          <ac:spMkLst>
            <pc:docMk/>
            <pc:sldMk cId="2858277977" sldId="523"/>
            <ac:spMk id="1932" creationId="{566B9590-74B9-404C-89B4-3FB322AFEE8B}"/>
          </ac:spMkLst>
        </pc:spChg>
        <pc:spChg chg="mod">
          <ac:chgData name="Ragnhild Halvorsrud" userId="917ea340-fd63-490f-a7db-68428d24cf32" providerId="ADAL" clId="{9B6050A4-F178-4018-9F62-4FCCA28DA093}" dt="2021-03-25T13:12:42.828" v="38344" actId="790"/>
          <ac:spMkLst>
            <pc:docMk/>
            <pc:sldMk cId="2858277977" sldId="523"/>
            <ac:spMk id="1935" creationId="{77B2F231-8128-4705-BCBD-9EDCABA70D3B}"/>
          </ac:spMkLst>
        </pc:spChg>
        <pc:spChg chg="mod">
          <ac:chgData name="Ragnhild Halvorsrud" userId="917ea340-fd63-490f-a7db-68428d24cf32" providerId="ADAL" clId="{9B6050A4-F178-4018-9F62-4FCCA28DA093}" dt="2021-03-25T13:12:42.828" v="38345" actId="790"/>
          <ac:spMkLst>
            <pc:docMk/>
            <pc:sldMk cId="2858277977" sldId="523"/>
            <ac:spMk id="1936" creationId="{425E5A31-3557-4C00-895B-583085549C29}"/>
          </ac:spMkLst>
        </pc:spChg>
        <pc:spChg chg="mod">
          <ac:chgData name="Ragnhild Halvorsrud" userId="917ea340-fd63-490f-a7db-68428d24cf32" providerId="ADAL" clId="{9B6050A4-F178-4018-9F62-4FCCA28DA093}" dt="2021-03-25T13:12:42.829" v="38346" actId="790"/>
          <ac:spMkLst>
            <pc:docMk/>
            <pc:sldMk cId="2858277977" sldId="523"/>
            <ac:spMk id="1937" creationId="{BAF5FB3B-1BAA-4A19-A294-275B62F17ED9}"/>
          </ac:spMkLst>
        </pc:spChg>
        <pc:spChg chg="mod">
          <ac:chgData name="Ragnhild Halvorsrud" userId="917ea340-fd63-490f-a7db-68428d24cf32" providerId="ADAL" clId="{9B6050A4-F178-4018-9F62-4FCCA28DA093}" dt="2021-03-25T13:12:42.830" v="38347" actId="790"/>
          <ac:spMkLst>
            <pc:docMk/>
            <pc:sldMk cId="2858277977" sldId="523"/>
            <ac:spMk id="1939" creationId="{A6CF1ECE-FE29-4EFA-A3C8-FC999EDF9D51}"/>
          </ac:spMkLst>
        </pc:spChg>
        <pc:spChg chg="mod">
          <ac:chgData name="Ragnhild Halvorsrud" userId="917ea340-fd63-490f-a7db-68428d24cf32" providerId="ADAL" clId="{9B6050A4-F178-4018-9F62-4FCCA28DA093}" dt="2021-03-25T13:12:42.831" v="38348" actId="790"/>
          <ac:spMkLst>
            <pc:docMk/>
            <pc:sldMk cId="2858277977" sldId="523"/>
            <ac:spMk id="1940" creationId="{801C43B4-8EE0-40FA-9D5C-D42F45D208E8}"/>
          </ac:spMkLst>
        </pc:spChg>
        <pc:spChg chg="mod">
          <ac:chgData name="Ragnhild Halvorsrud" userId="917ea340-fd63-490f-a7db-68428d24cf32" providerId="ADAL" clId="{9B6050A4-F178-4018-9F62-4FCCA28DA093}" dt="2021-03-25T13:12:42.832" v="38349" actId="790"/>
          <ac:spMkLst>
            <pc:docMk/>
            <pc:sldMk cId="2858277977" sldId="523"/>
            <ac:spMk id="1941" creationId="{5518AA36-02FE-47A2-A0A9-0D62CE2AC932}"/>
          </ac:spMkLst>
        </pc:spChg>
        <pc:spChg chg="mod">
          <ac:chgData name="Ragnhild Halvorsrud" userId="917ea340-fd63-490f-a7db-68428d24cf32" providerId="ADAL" clId="{9B6050A4-F178-4018-9F62-4FCCA28DA093}" dt="2021-03-25T13:12:42.833" v="38350" actId="790"/>
          <ac:spMkLst>
            <pc:docMk/>
            <pc:sldMk cId="2858277977" sldId="523"/>
            <ac:spMk id="1945" creationId="{9554C25D-A4C8-49F5-AC2E-E39895FBC865}"/>
          </ac:spMkLst>
        </pc:spChg>
        <pc:spChg chg="mod">
          <ac:chgData name="Ragnhild Halvorsrud" userId="917ea340-fd63-490f-a7db-68428d24cf32" providerId="ADAL" clId="{9B6050A4-F178-4018-9F62-4FCCA28DA093}" dt="2021-03-25T13:12:42.834" v="38351" actId="790"/>
          <ac:spMkLst>
            <pc:docMk/>
            <pc:sldMk cId="2858277977" sldId="523"/>
            <ac:spMk id="1946" creationId="{47568839-5CD8-4F98-8915-960EEFEF9FD1}"/>
          </ac:spMkLst>
        </pc:spChg>
        <pc:spChg chg="mod">
          <ac:chgData name="Ragnhild Halvorsrud" userId="917ea340-fd63-490f-a7db-68428d24cf32" providerId="ADAL" clId="{9B6050A4-F178-4018-9F62-4FCCA28DA093}" dt="2021-03-25T13:12:42.835" v="38352" actId="790"/>
          <ac:spMkLst>
            <pc:docMk/>
            <pc:sldMk cId="2858277977" sldId="523"/>
            <ac:spMk id="1950" creationId="{C631118D-4AA9-4A18-B5C5-E16FBCB902A7}"/>
          </ac:spMkLst>
        </pc:spChg>
        <pc:spChg chg="mod">
          <ac:chgData name="Ragnhild Halvorsrud" userId="917ea340-fd63-490f-a7db-68428d24cf32" providerId="ADAL" clId="{9B6050A4-F178-4018-9F62-4FCCA28DA093}" dt="2021-03-25T13:12:42.836" v="38353" actId="790"/>
          <ac:spMkLst>
            <pc:docMk/>
            <pc:sldMk cId="2858277977" sldId="523"/>
            <ac:spMk id="1953" creationId="{0667E5FA-78A8-449C-A0E1-ED0EE67A6F63}"/>
          </ac:spMkLst>
        </pc:spChg>
        <pc:spChg chg="mod">
          <ac:chgData name="Ragnhild Halvorsrud" userId="917ea340-fd63-490f-a7db-68428d24cf32" providerId="ADAL" clId="{9B6050A4-F178-4018-9F62-4FCCA28DA093}" dt="2021-03-25T13:12:42.837" v="38354" actId="790"/>
          <ac:spMkLst>
            <pc:docMk/>
            <pc:sldMk cId="2858277977" sldId="523"/>
            <ac:spMk id="1955" creationId="{F9361307-1AE2-41A0-8CDC-D01428FDA351}"/>
          </ac:spMkLst>
        </pc:spChg>
        <pc:spChg chg="mod">
          <ac:chgData name="Ragnhild Halvorsrud" userId="917ea340-fd63-490f-a7db-68428d24cf32" providerId="ADAL" clId="{9B6050A4-F178-4018-9F62-4FCCA28DA093}" dt="2021-03-25T13:12:42.838" v="38355" actId="790"/>
          <ac:spMkLst>
            <pc:docMk/>
            <pc:sldMk cId="2858277977" sldId="523"/>
            <ac:spMk id="1956" creationId="{232FFAD8-5C86-4B7E-A5FE-A16B4737B87F}"/>
          </ac:spMkLst>
        </pc:spChg>
        <pc:spChg chg="mod">
          <ac:chgData name="Ragnhild Halvorsrud" userId="917ea340-fd63-490f-a7db-68428d24cf32" providerId="ADAL" clId="{9B6050A4-F178-4018-9F62-4FCCA28DA093}" dt="2021-03-25T13:12:42.839" v="38356" actId="790"/>
          <ac:spMkLst>
            <pc:docMk/>
            <pc:sldMk cId="2858277977" sldId="523"/>
            <ac:spMk id="1957" creationId="{3C1ABDB9-5ED5-4A1E-A4C6-C6A4EDB5E3AE}"/>
          </ac:spMkLst>
        </pc:spChg>
        <pc:spChg chg="mod">
          <ac:chgData name="Ragnhild Halvorsrud" userId="917ea340-fd63-490f-a7db-68428d24cf32" providerId="ADAL" clId="{9B6050A4-F178-4018-9F62-4FCCA28DA093}" dt="2021-03-25T13:12:42.840" v="38357" actId="790"/>
          <ac:spMkLst>
            <pc:docMk/>
            <pc:sldMk cId="2858277977" sldId="523"/>
            <ac:spMk id="1960" creationId="{3A9E5AB2-5D11-41AE-AA79-E8497AB17E2C}"/>
          </ac:spMkLst>
        </pc:spChg>
        <pc:spChg chg="mod">
          <ac:chgData name="Ragnhild Halvorsrud" userId="917ea340-fd63-490f-a7db-68428d24cf32" providerId="ADAL" clId="{9B6050A4-F178-4018-9F62-4FCCA28DA093}" dt="2021-03-25T13:12:42.841" v="38358" actId="790"/>
          <ac:spMkLst>
            <pc:docMk/>
            <pc:sldMk cId="2858277977" sldId="523"/>
            <ac:spMk id="1962" creationId="{C07678D4-6652-44FA-931F-54B7632E15A7}"/>
          </ac:spMkLst>
        </pc:spChg>
        <pc:spChg chg="mod">
          <ac:chgData name="Ragnhild Halvorsrud" userId="917ea340-fd63-490f-a7db-68428d24cf32" providerId="ADAL" clId="{9B6050A4-F178-4018-9F62-4FCCA28DA093}" dt="2021-03-25T13:12:42.842" v="38359" actId="790"/>
          <ac:spMkLst>
            <pc:docMk/>
            <pc:sldMk cId="2858277977" sldId="523"/>
            <ac:spMk id="1964" creationId="{5792BAA2-DD59-449F-8544-354BC0F87C1A}"/>
          </ac:spMkLst>
        </pc:spChg>
        <pc:spChg chg="mod">
          <ac:chgData name="Ragnhild Halvorsrud" userId="917ea340-fd63-490f-a7db-68428d24cf32" providerId="ADAL" clId="{9B6050A4-F178-4018-9F62-4FCCA28DA093}" dt="2021-03-25T13:12:42.842" v="38360" actId="790"/>
          <ac:spMkLst>
            <pc:docMk/>
            <pc:sldMk cId="2858277977" sldId="523"/>
            <ac:spMk id="1965" creationId="{36B9131E-F041-4E3B-8E79-12075F0A594D}"/>
          </ac:spMkLst>
        </pc:spChg>
        <pc:spChg chg="mod">
          <ac:chgData name="Ragnhild Halvorsrud" userId="917ea340-fd63-490f-a7db-68428d24cf32" providerId="ADAL" clId="{9B6050A4-F178-4018-9F62-4FCCA28DA093}" dt="2021-03-25T13:12:42.843" v="38361" actId="790"/>
          <ac:spMkLst>
            <pc:docMk/>
            <pc:sldMk cId="2858277977" sldId="523"/>
            <ac:spMk id="1966" creationId="{C7368C64-0628-435B-8301-187FC442D7C1}"/>
          </ac:spMkLst>
        </pc:spChg>
        <pc:spChg chg="mod">
          <ac:chgData name="Ragnhild Halvorsrud" userId="917ea340-fd63-490f-a7db-68428d24cf32" providerId="ADAL" clId="{9B6050A4-F178-4018-9F62-4FCCA28DA093}" dt="2021-03-25T13:12:42.844" v="38362" actId="790"/>
          <ac:spMkLst>
            <pc:docMk/>
            <pc:sldMk cId="2858277977" sldId="523"/>
            <ac:spMk id="1968" creationId="{BE514549-7D03-465D-816D-B580B57FB451}"/>
          </ac:spMkLst>
        </pc:spChg>
        <pc:spChg chg="mod">
          <ac:chgData name="Ragnhild Halvorsrud" userId="917ea340-fd63-490f-a7db-68428d24cf32" providerId="ADAL" clId="{9B6050A4-F178-4018-9F62-4FCCA28DA093}" dt="2021-03-25T13:12:42.845" v="38363" actId="790"/>
          <ac:spMkLst>
            <pc:docMk/>
            <pc:sldMk cId="2858277977" sldId="523"/>
            <ac:spMk id="1972" creationId="{79152F2F-FA4C-44EE-AA94-BC5B27715D9B}"/>
          </ac:spMkLst>
        </pc:spChg>
        <pc:spChg chg="mod">
          <ac:chgData name="Ragnhild Halvorsrud" userId="917ea340-fd63-490f-a7db-68428d24cf32" providerId="ADAL" clId="{9B6050A4-F178-4018-9F62-4FCCA28DA093}" dt="2021-03-25T13:12:42.846" v="38364" actId="790"/>
          <ac:spMkLst>
            <pc:docMk/>
            <pc:sldMk cId="2858277977" sldId="523"/>
            <ac:spMk id="1973" creationId="{6818B1FF-E107-4E34-A22C-E877EE46365F}"/>
          </ac:spMkLst>
        </pc:spChg>
        <pc:spChg chg="mod">
          <ac:chgData name="Ragnhild Halvorsrud" userId="917ea340-fd63-490f-a7db-68428d24cf32" providerId="ADAL" clId="{9B6050A4-F178-4018-9F62-4FCCA28DA093}" dt="2021-03-25T13:12:42.849" v="38365" actId="790"/>
          <ac:spMkLst>
            <pc:docMk/>
            <pc:sldMk cId="2858277977" sldId="523"/>
            <ac:spMk id="1985" creationId="{43A12735-36FB-4DB6-BD6B-52E6D5782B0E}"/>
          </ac:spMkLst>
        </pc:spChg>
        <pc:spChg chg="mod">
          <ac:chgData name="Ragnhild Halvorsrud" userId="917ea340-fd63-490f-a7db-68428d24cf32" providerId="ADAL" clId="{9B6050A4-F178-4018-9F62-4FCCA28DA093}" dt="2021-03-25T13:12:42.789" v="38299" actId="790"/>
          <ac:spMkLst>
            <pc:docMk/>
            <pc:sldMk cId="2858277977" sldId="523"/>
            <ac:spMk id="1987" creationId="{6C773EE9-DF84-4231-BA1C-C61AFF9EE146}"/>
          </ac:spMkLst>
        </pc:spChg>
        <pc:spChg chg="mod">
          <ac:chgData name="Ragnhild Halvorsrud" userId="917ea340-fd63-490f-a7db-68428d24cf32" providerId="ADAL" clId="{9B6050A4-F178-4018-9F62-4FCCA28DA093}" dt="2021-03-25T13:12:42.790" v="38300" actId="790"/>
          <ac:spMkLst>
            <pc:docMk/>
            <pc:sldMk cId="2858277977" sldId="523"/>
            <ac:spMk id="1988" creationId="{2694CEAD-8795-4CEF-9151-AAEC7455F9B5}"/>
          </ac:spMkLst>
        </pc:spChg>
        <pc:spChg chg="mod">
          <ac:chgData name="Ragnhild Halvorsrud" userId="917ea340-fd63-490f-a7db-68428d24cf32" providerId="ADAL" clId="{9B6050A4-F178-4018-9F62-4FCCA28DA093}" dt="2021-03-25T13:12:42.790" v="38301" actId="790"/>
          <ac:spMkLst>
            <pc:docMk/>
            <pc:sldMk cId="2858277977" sldId="523"/>
            <ac:spMk id="1989" creationId="{4B36F06F-0E11-4EDE-915E-7C5B4D104D04}"/>
          </ac:spMkLst>
        </pc:spChg>
        <pc:spChg chg="mod">
          <ac:chgData name="Ragnhild Halvorsrud" userId="917ea340-fd63-490f-a7db-68428d24cf32" providerId="ADAL" clId="{9B6050A4-F178-4018-9F62-4FCCA28DA093}" dt="2021-03-25T13:12:42.792" v="38302" actId="790"/>
          <ac:spMkLst>
            <pc:docMk/>
            <pc:sldMk cId="2858277977" sldId="523"/>
            <ac:spMk id="1991" creationId="{204EBC8B-86E9-412F-8BFA-C46C3372393F}"/>
          </ac:spMkLst>
        </pc:spChg>
        <pc:spChg chg="mod">
          <ac:chgData name="Ragnhild Halvorsrud" userId="917ea340-fd63-490f-a7db-68428d24cf32" providerId="ADAL" clId="{9B6050A4-F178-4018-9F62-4FCCA28DA093}" dt="2021-03-25T13:12:42.792" v="38303" actId="790"/>
          <ac:spMkLst>
            <pc:docMk/>
            <pc:sldMk cId="2858277977" sldId="523"/>
            <ac:spMk id="1992" creationId="{2A6133C8-4447-4307-BD70-0CDC19303387}"/>
          </ac:spMkLst>
        </pc:spChg>
        <pc:spChg chg="mod">
          <ac:chgData name="Ragnhild Halvorsrud" userId="917ea340-fd63-490f-a7db-68428d24cf32" providerId="ADAL" clId="{9B6050A4-F178-4018-9F62-4FCCA28DA093}" dt="2021-03-25T13:12:42.793" v="38304" actId="790"/>
          <ac:spMkLst>
            <pc:docMk/>
            <pc:sldMk cId="2858277977" sldId="523"/>
            <ac:spMk id="1993" creationId="{86BA0AB7-76F4-48FD-9DC2-EBCC07B5F83A}"/>
          </ac:spMkLst>
        </pc:spChg>
        <pc:spChg chg="mod">
          <ac:chgData name="Ragnhild Halvorsrud" userId="917ea340-fd63-490f-a7db-68428d24cf32" providerId="ADAL" clId="{9B6050A4-F178-4018-9F62-4FCCA28DA093}" dt="2021-03-25T13:12:42.794" v="38305" actId="790"/>
          <ac:spMkLst>
            <pc:docMk/>
            <pc:sldMk cId="2858277977" sldId="523"/>
            <ac:spMk id="1995" creationId="{B15CD6A1-D0D7-4D2D-AA99-1793EC7DCF5E}"/>
          </ac:spMkLst>
        </pc:spChg>
        <pc:spChg chg="mod">
          <ac:chgData name="Ragnhild Halvorsrud" userId="917ea340-fd63-490f-a7db-68428d24cf32" providerId="ADAL" clId="{9B6050A4-F178-4018-9F62-4FCCA28DA093}" dt="2021-03-25T13:12:42.795" v="38306" actId="790"/>
          <ac:spMkLst>
            <pc:docMk/>
            <pc:sldMk cId="2858277977" sldId="523"/>
            <ac:spMk id="1996" creationId="{CCC164C2-FF33-4023-9631-17F169865E1A}"/>
          </ac:spMkLst>
        </pc:spChg>
        <pc:spChg chg="mod">
          <ac:chgData name="Ragnhild Halvorsrud" userId="917ea340-fd63-490f-a7db-68428d24cf32" providerId="ADAL" clId="{9B6050A4-F178-4018-9F62-4FCCA28DA093}" dt="2021-03-25T13:12:42.757" v="38259" actId="790"/>
          <ac:spMkLst>
            <pc:docMk/>
            <pc:sldMk cId="2858277977" sldId="523"/>
            <ac:spMk id="1999" creationId="{8CBF4A35-43BD-4058-9C92-DFC7117F9438}"/>
          </ac:spMkLst>
        </pc:spChg>
        <pc:spChg chg="mod">
          <ac:chgData name="Ragnhild Halvorsrud" userId="917ea340-fd63-490f-a7db-68428d24cf32" providerId="ADAL" clId="{9B6050A4-F178-4018-9F62-4FCCA28DA093}" dt="2021-03-25T13:12:42.758" v="38260" actId="790"/>
          <ac:spMkLst>
            <pc:docMk/>
            <pc:sldMk cId="2858277977" sldId="523"/>
            <ac:spMk id="2000" creationId="{248A1A84-73CA-47A7-ABD2-7A1D7FEA4362}"/>
          </ac:spMkLst>
        </pc:spChg>
        <pc:spChg chg="mod">
          <ac:chgData name="Ragnhild Halvorsrud" userId="917ea340-fd63-490f-a7db-68428d24cf32" providerId="ADAL" clId="{9B6050A4-F178-4018-9F62-4FCCA28DA093}" dt="2021-03-25T13:12:42.759" v="38261" actId="790"/>
          <ac:spMkLst>
            <pc:docMk/>
            <pc:sldMk cId="2858277977" sldId="523"/>
            <ac:spMk id="2001" creationId="{1089D0AD-F435-4854-8B9F-36DDE4E2BD05}"/>
          </ac:spMkLst>
        </pc:spChg>
        <pc:spChg chg="mod">
          <ac:chgData name="Ragnhild Halvorsrud" userId="917ea340-fd63-490f-a7db-68428d24cf32" providerId="ADAL" clId="{9B6050A4-F178-4018-9F62-4FCCA28DA093}" dt="2021-03-25T13:12:42.760" v="38262" actId="790"/>
          <ac:spMkLst>
            <pc:docMk/>
            <pc:sldMk cId="2858277977" sldId="523"/>
            <ac:spMk id="2002" creationId="{C766D3F8-4F0F-4285-93D7-C949753D7CB4}"/>
          </ac:spMkLst>
        </pc:spChg>
        <pc:spChg chg="mod">
          <ac:chgData name="Ragnhild Halvorsrud" userId="917ea340-fd63-490f-a7db-68428d24cf32" providerId="ADAL" clId="{9B6050A4-F178-4018-9F62-4FCCA28DA093}" dt="2021-03-25T13:12:42.760" v="38263" actId="790"/>
          <ac:spMkLst>
            <pc:docMk/>
            <pc:sldMk cId="2858277977" sldId="523"/>
            <ac:spMk id="2003" creationId="{5888C61A-9BDA-45A4-9A97-D1FD63983321}"/>
          </ac:spMkLst>
        </pc:spChg>
        <pc:spChg chg="mod">
          <ac:chgData name="Ragnhild Halvorsrud" userId="917ea340-fd63-490f-a7db-68428d24cf32" providerId="ADAL" clId="{9B6050A4-F178-4018-9F62-4FCCA28DA093}" dt="2021-03-25T13:12:42.761" v="38264" actId="790"/>
          <ac:spMkLst>
            <pc:docMk/>
            <pc:sldMk cId="2858277977" sldId="523"/>
            <ac:spMk id="2004" creationId="{A2561B84-ECC7-4C5D-AD3F-CE4F9B861CB0}"/>
          </ac:spMkLst>
        </pc:spChg>
        <pc:spChg chg="mod">
          <ac:chgData name="Ragnhild Halvorsrud" userId="917ea340-fd63-490f-a7db-68428d24cf32" providerId="ADAL" clId="{9B6050A4-F178-4018-9F62-4FCCA28DA093}" dt="2021-03-25T13:12:42.762" v="38265" actId="790"/>
          <ac:spMkLst>
            <pc:docMk/>
            <pc:sldMk cId="2858277977" sldId="523"/>
            <ac:spMk id="2005" creationId="{5F9C6B08-BA1A-4E14-A943-5F449BCEF90C}"/>
          </ac:spMkLst>
        </pc:spChg>
        <pc:spChg chg="mod">
          <ac:chgData name="Ragnhild Halvorsrud" userId="917ea340-fd63-490f-a7db-68428d24cf32" providerId="ADAL" clId="{9B6050A4-F178-4018-9F62-4FCCA28DA093}" dt="2021-03-25T13:12:42.763" v="38266" actId="790"/>
          <ac:spMkLst>
            <pc:docMk/>
            <pc:sldMk cId="2858277977" sldId="523"/>
            <ac:spMk id="2007" creationId="{4DAE9BA4-F911-4A23-AF9D-C97EE359704C}"/>
          </ac:spMkLst>
        </pc:spChg>
        <pc:spChg chg="mod">
          <ac:chgData name="Ragnhild Halvorsrud" userId="917ea340-fd63-490f-a7db-68428d24cf32" providerId="ADAL" clId="{9B6050A4-F178-4018-9F62-4FCCA28DA093}" dt="2021-03-25T13:12:42.763" v="38267" actId="790"/>
          <ac:spMkLst>
            <pc:docMk/>
            <pc:sldMk cId="2858277977" sldId="523"/>
            <ac:spMk id="2008" creationId="{D4180B14-2D66-43D4-AAED-D3B3DB972695}"/>
          </ac:spMkLst>
        </pc:spChg>
        <pc:spChg chg="mod">
          <ac:chgData name="Ragnhild Halvorsrud" userId="917ea340-fd63-490f-a7db-68428d24cf32" providerId="ADAL" clId="{9B6050A4-F178-4018-9F62-4FCCA28DA093}" dt="2021-03-25T13:12:42.764" v="38268" actId="790"/>
          <ac:spMkLst>
            <pc:docMk/>
            <pc:sldMk cId="2858277977" sldId="523"/>
            <ac:spMk id="2009" creationId="{65F28CED-95A4-410B-A3CD-E5A65849EABE}"/>
          </ac:spMkLst>
        </pc:spChg>
        <pc:spChg chg="mod">
          <ac:chgData name="Ragnhild Halvorsrud" userId="917ea340-fd63-490f-a7db-68428d24cf32" providerId="ADAL" clId="{9B6050A4-F178-4018-9F62-4FCCA28DA093}" dt="2021-03-25T13:12:42.764" v="38269" actId="790"/>
          <ac:spMkLst>
            <pc:docMk/>
            <pc:sldMk cId="2858277977" sldId="523"/>
            <ac:spMk id="2010" creationId="{8C281F76-4A34-4378-8BB2-8DD31AC406FF}"/>
          </ac:spMkLst>
        </pc:spChg>
        <pc:spChg chg="mod">
          <ac:chgData name="Ragnhild Halvorsrud" userId="917ea340-fd63-490f-a7db-68428d24cf32" providerId="ADAL" clId="{9B6050A4-F178-4018-9F62-4FCCA28DA093}" dt="2021-03-25T13:12:42.765" v="38270" actId="790"/>
          <ac:spMkLst>
            <pc:docMk/>
            <pc:sldMk cId="2858277977" sldId="523"/>
            <ac:spMk id="2011" creationId="{207A5837-F8CD-4B59-980B-7A78881A8949}"/>
          </ac:spMkLst>
        </pc:spChg>
        <pc:spChg chg="mod">
          <ac:chgData name="Ragnhild Halvorsrud" userId="917ea340-fd63-490f-a7db-68428d24cf32" providerId="ADAL" clId="{9B6050A4-F178-4018-9F62-4FCCA28DA093}" dt="2021-03-25T13:12:42.766" v="38271" actId="790"/>
          <ac:spMkLst>
            <pc:docMk/>
            <pc:sldMk cId="2858277977" sldId="523"/>
            <ac:spMk id="2012" creationId="{5EF6BB19-0D79-47B4-BC7F-43D99FB57B8B}"/>
          </ac:spMkLst>
        </pc:spChg>
        <pc:spChg chg="mod">
          <ac:chgData name="Ragnhild Halvorsrud" userId="917ea340-fd63-490f-a7db-68428d24cf32" providerId="ADAL" clId="{9B6050A4-F178-4018-9F62-4FCCA28DA093}" dt="2021-03-25T13:12:42.767" v="38272" actId="790"/>
          <ac:spMkLst>
            <pc:docMk/>
            <pc:sldMk cId="2858277977" sldId="523"/>
            <ac:spMk id="2013" creationId="{33674D22-0CC6-4968-8C53-4E94BC61480B}"/>
          </ac:spMkLst>
        </pc:spChg>
        <pc:spChg chg="mod">
          <ac:chgData name="Ragnhild Halvorsrud" userId="917ea340-fd63-490f-a7db-68428d24cf32" providerId="ADAL" clId="{9B6050A4-F178-4018-9F62-4FCCA28DA093}" dt="2021-03-25T13:12:42.768" v="38273" actId="790"/>
          <ac:spMkLst>
            <pc:docMk/>
            <pc:sldMk cId="2858277977" sldId="523"/>
            <ac:spMk id="2015" creationId="{374B687C-DAB8-4466-A834-00CFC02D7649}"/>
          </ac:spMkLst>
        </pc:spChg>
        <pc:spChg chg="mod">
          <ac:chgData name="Ragnhild Halvorsrud" userId="917ea340-fd63-490f-a7db-68428d24cf32" providerId="ADAL" clId="{9B6050A4-F178-4018-9F62-4FCCA28DA093}" dt="2021-03-25T13:12:42.768" v="38274" actId="790"/>
          <ac:spMkLst>
            <pc:docMk/>
            <pc:sldMk cId="2858277977" sldId="523"/>
            <ac:spMk id="2016" creationId="{41AC4AEF-1D5E-4558-A73D-AB9BF6E88406}"/>
          </ac:spMkLst>
        </pc:spChg>
        <pc:spChg chg="mod">
          <ac:chgData name="Ragnhild Halvorsrud" userId="917ea340-fd63-490f-a7db-68428d24cf32" providerId="ADAL" clId="{9B6050A4-F178-4018-9F62-4FCCA28DA093}" dt="2021-03-25T13:12:42.769" v="38275" actId="790"/>
          <ac:spMkLst>
            <pc:docMk/>
            <pc:sldMk cId="2858277977" sldId="523"/>
            <ac:spMk id="2017" creationId="{2FE34010-57A2-4B0F-B79C-9F21B737637A}"/>
          </ac:spMkLst>
        </pc:spChg>
        <pc:spChg chg="mod">
          <ac:chgData name="Ragnhild Halvorsrud" userId="917ea340-fd63-490f-a7db-68428d24cf32" providerId="ADAL" clId="{9B6050A4-F178-4018-9F62-4FCCA28DA093}" dt="2021-03-25T13:12:42.770" v="38276" actId="790"/>
          <ac:spMkLst>
            <pc:docMk/>
            <pc:sldMk cId="2858277977" sldId="523"/>
            <ac:spMk id="2018" creationId="{CCD4FF9F-7A7F-4242-8576-83A75CABDD04}"/>
          </ac:spMkLst>
        </pc:spChg>
        <pc:spChg chg="mod">
          <ac:chgData name="Ragnhild Halvorsrud" userId="917ea340-fd63-490f-a7db-68428d24cf32" providerId="ADAL" clId="{9B6050A4-F178-4018-9F62-4FCCA28DA093}" dt="2021-03-25T13:12:42.771" v="38277" actId="790"/>
          <ac:spMkLst>
            <pc:docMk/>
            <pc:sldMk cId="2858277977" sldId="523"/>
            <ac:spMk id="2019" creationId="{66B9D564-8816-4D0F-AF63-39AA96917AEC}"/>
          </ac:spMkLst>
        </pc:spChg>
        <pc:spChg chg="mod">
          <ac:chgData name="Ragnhild Halvorsrud" userId="917ea340-fd63-490f-a7db-68428d24cf32" providerId="ADAL" clId="{9B6050A4-F178-4018-9F62-4FCCA28DA093}" dt="2021-03-25T13:12:42.772" v="38278" actId="790"/>
          <ac:spMkLst>
            <pc:docMk/>
            <pc:sldMk cId="2858277977" sldId="523"/>
            <ac:spMk id="2020" creationId="{C84B0800-F770-4BD1-A070-AC8F0FB9E2F9}"/>
          </ac:spMkLst>
        </pc:spChg>
        <pc:spChg chg="mod">
          <ac:chgData name="Ragnhild Halvorsrud" userId="917ea340-fd63-490f-a7db-68428d24cf32" providerId="ADAL" clId="{9B6050A4-F178-4018-9F62-4FCCA28DA093}" dt="2021-03-25T13:12:42.772" v="38279" actId="790"/>
          <ac:spMkLst>
            <pc:docMk/>
            <pc:sldMk cId="2858277977" sldId="523"/>
            <ac:spMk id="2021" creationId="{C56C2043-8205-4280-8F0E-09B8F63CB39D}"/>
          </ac:spMkLst>
        </pc:spChg>
        <pc:spChg chg="mod">
          <ac:chgData name="Ragnhild Halvorsrud" userId="917ea340-fd63-490f-a7db-68428d24cf32" providerId="ADAL" clId="{9B6050A4-F178-4018-9F62-4FCCA28DA093}" dt="2021-03-25T13:12:42.773" v="38280" actId="790"/>
          <ac:spMkLst>
            <pc:docMk/>
            <pc:sldMk cId="2858277977" sldId="523"/>
            <ac:spMk id="2023" creationId="{98B9DDEC-08F1-4E50-A05F-D32FD02460CC}"/>
          </ac:spMkLst>
        </pc:spChg>
        <pc:spChg chg="mod">
          <ac:chgData name="Ragnhild Halvorsrud" userId="917ea340-fd63-490f-a7db-68428d24cf32" providerId="ADAL" clId="{9B6050A4-F178-4018-9F62-4FCCA28DA093}" dt="2021-03-25T13:12:42.774" v="38281" actId="790"/>
          <ac:spMkLst>
            <pc:docMk/>
            <pc:sldMk cId="2858277977" sldId="523"/>
            <ac:spMk id="2024" creationId="{34E2E9F8-D444-48F8-9C73-5A4CDBF81594}"/>
          </ac:spMkLst>
        </pc:spChg>
        <pc:spChg chg="mod">
          <ac:chgData name="Ragnhild Halvorsrud" userId="917ea340-fd63-490f-a7db-68428d24cf32" providerId="ADAL" clId="{9B6050A4-F178-4018-9F62-4FCCA28DA093}" dt="2021-03-25T13:12:42.775" v="38282" actId="790"/>
          <ac:spMkLst>
            <pc:docMk/>
            <pc:sldMk cId="2858277977" sldId="523"/>
            <ac:spMk id="2025" creationId="{27AE6608-0F57-4282-8B7E-0BE3FF5A165F}"/>
          </ac:spMkLst>
        </pc:spChg>
        <pc:spChg chg="mod">
          <ac:chgData name="Ragnhild Halvorsrud" userId="917ea340-fd63-490f-a7db-68428d24cf32" providerId="ADAL" clId="{9B6050A4-F178-4018-9F62-4FCCA28DA093}" dt="2021-03-25T13:12:42.776" v="38283" actId="790"/>
          <ac:spMkLst>
            <pc:docMk/>
            <pc:sldMk cId="2858277977" sldId="523"/>
            <ac:spMk id="2026" creationId="{C22D5E92-A253-43B6-AFE3-252E9FD89954}"/>
          </ac:spMkLst>
        </pc:spChg>
        <pc:spChg chg="mod">
          <ac:chgData name="Ragnhild Halvorsrud" userId="917ea340-fd63-490f-a7db-68428d24cf32" providerId="ADAL" clId="{9B6050A4-F178-4018-9F62-4FCCA28DA093}" dt="2021-03-25T13:12:42.776" v="38284" actId="790"/>
          <ac:spMkLst>
            <pc:docMk/>
            <pc:sldMk cId="2858277977" sldId="523"/>
            <ac:spMk id="2027" creationId="{57F779F2-EFD0-4B40-A350-24BCABDD1E28}"/>
          </ac:spMkLst>
        </pc:spChg>
        <pc:spChg chg="mod">
          <ac:chgData name="Ragnhild Halvorsrud" userId="917ea340-fd63-490f-a7db-68428d24cf32" providerId="ADAL" clId="{9B6050A4-F178-4018-9F62-4FCCA28DA093}" dt="2021-03-25T13:12:42.777" v="38285" actId="790"/>
          <ac:spMkLst>
            <pc:docMk/>
            <pc:sldMk cId="2858277977" sldId="523"/>
            <ac:spMk id="2028" creationId="{19825C66-EE37-4D98-8B69-DF5AFEEF6A67}"/>
          </ac:spMkLst>
        </pc:spChg>
        <pc:spChg chg="mod">
          <ac:chgData name="Ragnhild Halvorsrud" userId="917ea340-fd63-490f-a7db-68428d24cf32" providerId="ADAL" clId="{9B6050A4-F178-4018-9F62-4FCCA28DA093}" dt="2021-03-25T13:12:42.778" v="38286" actId="790"/>
          <ac:spMkLst>
            <pc:docMk/>
            <pc:sldMk cId="2858277977" sldId="523"/>
            <ac:spMk id="2029" creationId="{B84DA3A5-B5DE-4EB4-B3E4-A9A204B6EFC4}"/>
          </ac:spMkLst>
        </pc:spChg>
        <pc:spChg chg="mod">
          <ac:chgData name="Ragnhild Halvorsrud" userId="917ea340-fd63-490f-a7db-68428d24cf32" providerId="ADAL" clId="{9B6050A4-F178-4018-9F62-4FCCA28DA093}" dt="2021-03-25T13:12:42.779" v="38287" actId="790"/>
          <ac:spMkLst>
            <pc:docMk/>
            <pc:sldMk cId="2858277977" sldId="523"/>
            <ac:spMk id="2031" creationId="{B3C1DE6A-BC0A-47D1-9D78-8CBCC7F6970E}"/>
          </ac:spMkLst>
        </pc:spChg>
        <pc:spChg chg="mod">
          <ac:chgData name="Ragnhild Halvorsrud" userId="917ea340-fd63-490f-a7db-68428d24cf32" providerId="ADAL" clId="{9B6050A4-F178-4018-9F62-4FCCA28DA093}" dt="2021-03-25T13:12:42.779" v="38288" actId="790"/>
          <ac:spMkLst>
            <pc:docMk/>
            <pc:sldMk cId="2858277977" sldId="523"/>
            <ac:spMk id="2032" creationId="{075E6D0F-A422-4BCF-B1E0-C15D9E3A683F}"/>
          </ac:spMkLst>
        </pc:spChg>
        <pc:spChg chg="mod">
          <ac:chgData name="Ragnhild Halvorsrud" userId="917ea340-fd63-490f-a7db-68428d24cf32" providerId="ADAL" clId="{9B6050A4-F178-4018-9F62-4FCCA28DA093}" dt="2021-03-25T13:12:42.780" v="38289" actId="790"/>
          <ac:spMkLst>
            <pc:docMk/>
            <pc:sldMk cId="2858277977" sldId="523"/>
            <ac:spMk id="2033" creationId="{E60CF4E5-231B-445B-914B-FCF00D8BAE94}"/>
          </ac:spMkLst>
        </pc:spChg>
        <pc:spChg chg="mod">
          <ac:chgData name="Ragnhild Halvorsrud" userId="917ea340-fd63-490f-a7db-68428d24cf32" providerId="ADAL" clId="{9B6050A4-F178-4018-9F62-4FCCA28DA093}" dt="2021-03-25T13:12:42.781" v="38290" actId="790"/>
          <ac:spMkLst>
            <pc:docMk/>
            <pc:sldMk cId="2858277977" sldId="523"/>
            <ac:spMk id="2034" creationId="{6033FCAF-71B2-44CE-AAB5-8B8659493BD7}"/>
          </ac:spMkLst>
        </pc:spChg>
        <pc:spChg chg="mod">
          <ac:chgData name="Ragnhild Halvorsrud" userId="917ea340-fd63-490f-a7db-68428d24cf32" providerId="ADAL" clId="{9B6050A4-F178-4018-9F62-4FCCA28DA093}" dt="2021-03-25T13:12:42.781" v="38291" actId="790"/>
          <ac:spMkLst>
            <pc:docMk/>
            <pc:sldMk cId="2858277977" sldId="523"/>
            <ac:spMk id="2035" creationId="{0CE23E96-A577-4BD9-8A84-863CF7FFC428}"/>
          </ac:spMkLst>
        </pc:spChg>
        <pc:spChg chg="mod">
          <ac:chgData name="Ragnhild Halvorsrud" userId="917ea340-fd63-490f-a7db-68428d24cf32" providerId="ADAL" clId="{9B6050A4-F178-4018-9F62-4FCCA28DA093}" dt="2021-03-25T13:12:42.782" v="38292" actId="790"/>
          <ac:spMkLst>
            <pc:docMk/>
            <pc:sldMk cId="2858277977" sldId="523"/>
            <ac:spMk id="2036" creationId="{45410D6F-851E-48AC-94C1-1F4A1925B435}"/>
          </ac:spMkLst>
        </pc:spChg>
        <pc:spChg chg="mod">
          <ac:chgData name="Ragnhild Halvorsrud" userId="917ea340-fd63-490f-a7db-68428d24cf32" providerId="ADAL" clId="{9B6050A4-F178-4018-9F62-4FCCA28DA093}" dt="2021-03-25T13:12:42.783" v="38293" actId="790"/>
          <ac:spMkLst>
            <pc:docMk/>
            <pc:sldMk cId="2858277977" sldId="523"/>
            <ac:spMk id="2037" creationId="{20B3D234-6ADB-4AAF-AF1C-BFC14F83AF45}"/>
          </ac:spMkLst>
        </pc:spChg>
        <pc:spChg chg="mod">
          <ac:chgData name="Ragnhild Halvorsrud" userId="917ea340-fd63-490f-a7db-68428d24cf32" providerId="ADAL" clId="{9B6050A4-F178-4018-9F62-4FCCA28DA093}" dt="2021-03-25T13:12:42.784" v="38294" actId="790"/>
          <ac:spMkLst>
            <pc:docMk/>
            <pc:sldMk cId="2858277977" sldId="523"/>
            <ac:spMk id="2038" creationId="{63ED00B4-76BC-43CD-ADF1-64A1BFFECE64}"/>
          </ac:spMkLst>
        </pc:spChg>
        <pc:spChg chg="mod">
          <ac:chgData name="Ragnhild Halvorsrud" userId="917ea340-fd63-490f-a7db-68428d24cf32" providerId="ADAL" clId="{9B6050A4-F178-4018-9F62-4FCCA28DA093}" dt="2021-03-25T13:12:42.785" v="38295" actId="790"/>
          <ac:spMkLst>
            <pc:docMk/>
            <pc:sldMk cId="2858277977" sldId="523"/>
            <ac:spMk id="2039" creationId="{E21CB0B7-64EA-4C5B-85CE-AA618DDB12DB}"/>
          </ac:spMkLst>
        </pc:spChg>
        <pc:spChg chg="mod">
          <ac:chgData name="Ragnhild Halvorsrud" userId="917ea340-fd63-490f-a7db-68428d24cf32" providerId="ADAL" clId="{9B6050A4-F178-4018-9F62-4FCCA28DA093}" dt="2021-03-25T13:12:42.785" v="38296" actId="790"/>
          <ac:spMkLst>
            <pc:docMk/>
            <pc:sldMk cId="2858277977" sldId="523"/>
            <ac:spMk id="2040" creationId="{5B5C993D-6EDC-462E-9191-16BFD2E13BC8}"/>
          </ac:spMkLst>
        </pc:spChg>
        <pc:spChg chg="mod">
          <ac:chgData name="Ragnhild Halvorsrud" userId="917ea340-fd63-490f-a7db-68428d24cf32" providerId="ADAL" clId="{9B6050A4-F178-4018-9F62-4FCCA28DA093}" dt="2021-03-25T13:12:42.786" v="38297" actId="790"/>
          <ac:spMkLst>
            <pc:docMk/>
            <pc:sldMk cId="2858277977" sldId="523"/>
            <ac:spMk id="2041" creationId="{1ACFC217-5BA7-4F89-B407-523AAA105430}"/>
          </ac:spMkLst>
        </pc:spChg>
        <pc:spChg chg="mod">
          <ac:chgData name="Ragnhild Halvorsrud" userId="917ea340-fd63-490f-a7db-68428d24cf32" providerId="ADAL" clId="{9B6050A4-F178-4018-9F62-4FCCA28DA093}" dt="2021-03-25T13:12:42.787" v="38298" actId="790"/>
          <ac:spMkLst>
            <pc:docMk/>
            <pc:sldMk cId="2858277977" sldId="523"/>
            <ac:spMk id="2042" creationId="{BDA4FC48-4D0F-4C96-AAB8-70A7AC9D46AC}"/>
          </ac:spMkLst>
        </pc:spChg>
        <pc:spChg chg="mod">
          <ac:chgData name="Ragnhild Halvorsrud" userId="917ea340-fd63-490f-a7db-68428d24cf32" providerId="ADAL" clId="{9B6050A4-F178-4018-9F62-4FCCA28DA093}" dt="2021-03-25T13:12:42.669" v="38170" actId="790"/>
          <ac:spMkLst>
            <pc:docMk/>
            <pc:sldMk cId="2858277977" sldId="523"/>
            <ac:spMk id="2052" creationId="{2A6A2736-D9FE-49AD-979C-42F6E1E2B17A}"/>
          </ac:spMkLst>
        </pc:spChg>
        <pc:spChg chg="mod">
          <ac:chgData name="Ragnhild Halvorsrud" userId="917ea340-fd63-490f-a7db-68428d24cf32" providerId="ADAL" clId="{9B6050A4-F178-4018-9F62-4FCCA28DA093}" dt="2021-03-25T13:12:42.669" v="38171" actId="790"/>
          <ac:spMkLst>
            <pc:docMk/>
            <pc:sldMk cId="2858277977" sldId="523"/>
            <ac:spMk id="2053" creationId="{73B31559-8754-47DF-B23F-F630160522E0}"/>
          </ac:spMkLst>
        </pc:spChg>
        <pc:spChg chg="mod">
          <ac:chgData name="Ragnhild Halvorsrud" userId="917ea340-fd63-490f-a7db-68428d24cf32" providerId="ADAL" clId="{9B6050A4-F178-4018-9F62-4FCCA28DA093}" dt="2021-03-25T13:12:42.671" v="38172" actId="790"/>
          <ac:spMkLst>
            <pc:docMk/>
            <pc:sldMk cId="2858277977" sldId="523"/>
            <ac:spMk id="2054" creationId="{D3AEC19B-A262-410B-9CE9-E2E0B6D34890}"/>
          </ac:spMkLst>
        </pc:spChg>
        <pc:spChg chg="mod">
          <ac:chgData name="Ragnhild Halvorsrud" userId="917ea340-fd63-490f-a7db-68428d24cf32" providerId="ADAL" clId="{9B6050A4-F178-4018-9F62-4FCCA28DA093}" dt="2021-03-25T13:12:42.672" v="38173" actId="790"/>
          <ac:spMkLst>
            <pc:docMk/>
            <pc:sldMk cId="2858277977" sldId="523"/>
            <ac:spMk id="2055" creationId="{6E8C2C84-7E96-4F86-89E9-3AC5870DA59E}"/>
          </ac:spMkLst>
        </pc:spChg>
        <pc:spChg chg="mod">
          <ac:chgData name="Ragnhild Halvorsrud" userId="917ea340-fd63-490f-a7db-68428d24cf32" providerId="ADAL" clId="{9B6050A4-F178-4018-9F62-4FCCA28DA093}" dt="2021-03-25T13:12:42.673" v="38174" actId="790"/>
          <ac:spMkLst>
            <pc:docMk/>
            <pc:sldMk cId="2858277977" sldId="523"/>
            <ac:spMk id="2056" creationId="{BFEB1408-487F-4B0C-95D6-85B64D93E477}"/>
          </ac:spMkLst>
        </pc:spChg>
        <pc:spChg chg="mod">
          <ac:chgData name="Ragnhild Halvorsrud" userId="917ea340-fd63-490f-a7db-68428d24cf32" providerId="ADAL" clId="{9B6050A4-F178-4018-9F62-4FCCA28DA093}" dt="2021-03-25T13:12:42.674" v="38175" actId="790"/>
          <ac:spMkLst>
            <pc:docMk/>
            <pc:sldMk cId="2858277977" sldId="523"/>
            <ac:spMk id="2057" creationId="{B64F2372-BB4A-4CE1-8F42-775A57973D7B}"/>
          </ac:spMkLst>
        </pc:spChg>
        <pc:spChg chg="mod">
          <ac:chgData name="Ragnhild Halvorsrud" userId="917ea340-fd63-490f-a7db-68428d24cf32" providerId="ADAL" clId="{9B6050A4-F178-4018-9F62-4FCCA28DA093}" dt="2021-03-25T13:12:42.675" v="38176" actId="790"/>
          <ac:spMkLst>
            <pc:docMk/>
            <pc:sldMk cId="2858277977" sldId="523"/>
            <ac:spMk id="2058" creationId="{E5F03EA4-4592-423A-8738-DEBC34FB8717}"/>
          </ac:spMkLst>
        </pc:spChg>
        <pc:spChg chg="mod">
          <ac:chgData name="Ragnhild Halvorsrud" userId="917ea340-fd63-490f-a7db-68428d24cf32" providerId="ADAL" clId="{9B6050A4-F178-4018-9F62-4FCCA28DA093}" dt="2021-03-25T13:12:42.676" v="38177" actId="790"/>
          <ac:spMkLst>
            <pc:docMk/>
            <pc:sldMk cId="2858277977" sldId="523"/>
            <ac:spMk id="2059" creationId="{E4A00EE1-76D5-40A5-9FAC-8845F294A09E}"/>
          </ac:spMkLst>
        </pc:spChg>
        <pc:spChg chg="mod">
          <ac:chgData name="Ragnhild Halvorsrud" userId="917ea340-fd63-490f-a7db-68428d24cf32" providerId="ADAL" clId="{9B6050A4-F178-4018-9F62-4FCCA28DA093}" dt="2021-03-25T13:12:42.677" v="38178" actId="790"/>
          <ac:spMkLst>
            <pc:docMk/>
            <pc:sldMk cId="2858277977" sldId="523"/>
            <ac:spMk id="2061" creationId="{B0C9DCEE-48F7-44A6-8DBA-E7A830A73BC7}"/>
          </ac:spMkLst>
        </pc:spChg>
        <pc:spChg chg="mod">
          <ac:chgData name="Ragnhild Halvorsrud" userId="917ea340-fd63-490f-a7db-68428d24cf32" providerId="ADAL" clId="{9B6050A4-F178-4018-9F62-4FCCA28DA093}" dt="2021-03-25T13:12:42.679" v="38179" actId="790"/>
          <ac:spMkLst>
            <pc:docMk/>
            <pc:sldMk cId="2858277977" sldId="523"/>
            <ac:spMk id="2062" creationId="{8E913812-FDA4-4064-A58F-C7EE2F00DF36}"/>
          </ac:spMkLst>
        </pc:spChg>
        <pc:spChg chg="mod">
          <ac:chgData name="Ragnhild Halvorsrud" userId="917ea340-fd63-490f-a7db-68428d24cf32" providerId="ADAL" clId="{9B6050A4-F178-4018-9F62-4FCCA28DA093}" dt="2021-03-25T13:12:42.680" v="38180" actId="790"/>
          <ac:spMkLst>
            <pc:docMk/>
            <pc:sldMk cId="2858277977" sldId="523"/>
            <ac:spMk id="2063" creationId="{8833EB79-B222-4C6B-AA7A-CED462976391}"/>
          </ac:spMkLst>
        </pc:spChg>
        <pc:spChg chg="mod">
          <ac:chgData name="Ragnhild Halvorsrud" userId="917ea340-fd63-490f-a7db-68428d24cf32" providerId="ADAL" clId="{9B6050A4-F178-4018-9F62-4FCCA28DA093}" dt="2021-03-25T13:12:42.681" v="38181" actId="790"/>
          <ac:spMkLst>
            <pc:docMk/>
            <pc:sldMk cId="2858277977" sldId="523"/>
            <ac:spMk id="2064" creationId="{825CED63-C722-4275-9489-32A9961544A2}"/>
          </ac:spMkLst>
        </pc:spChg>
        <pc:spChg chg="mod">
          <ac:chgData name="Ragnhild Halvorsrud" userId="917ea340-fd63-490f-a7db-68428d24cf32" providerId="ADAL" clId="{9B6050A4-F178-4018-9F62-4FCCA28DA093}" dt="2021-03-25T13:12:42.682" v="38182" actId="790"/>
          <ac:spMkLst>
            <pc:docMk/>
            <pc:sldMk cId="2858277977" sldId="523"/>
            <ac:spMk id="2065" creationId="{066EC70A-F96A-4C11-BED9-9612ED0D5EF5}"/>
          </ac:spMkLst>
        </pc:spChg>
        <pc:spChg chg="mod">
          <ac:chgData name="Ragnhild Halvorsrud" userId="917ea340-fd63-490f-a7db-68428d24cf32" providerId="ADAL" clId="{9B6050A4-F178-4018-9F62-4FCCA28DA093}" dt="2021-03-25T13:12:42.683" v="38183" actId="790"/>
          <ac:spMkLst>
            <pc:docMk/>
            <pc:sldMk cId="2858277977" sldId="523"/>
            <ac:spMk id="2066" creationId="{46A92245-EF4B-4E41-896A-45BD35640B11}"/>
          </ac:spMkLst>
        </pc:spChg>
        <pc:spChg chg="mod">
          <ac:chgData name="Ragnhild Halvorsrud" userId="917ea340-fd63-490f-a7db-68428d24cf32" providerId="ADAL" clId="{9B6050A4-F178-4018-9F62-4FCCA28DA093}" dt="2021-03-25T13:12:42.684" v="38184" actId="790"/>
          <ac:spMkLst>
            <pc:docMk/>
            <pc:sldMk cId="2858277977" sldId="523"/>
            <ac:spMk id="2067" creationId="{BD3DD51B-5371-40EC-A17A-B01EE7A9A614}"/>
          </ac:spMkLst>
        </pc:spChg>
        <pc:spChg chg="mod">
          <ac:chgData name="Ragnhild Halvorsrud" userId="917ea340-fd63-490f-a7db-68428d24cf32" providerId="ADAL" clId="{9B6050A4-F178-4018-9F62-4FCCA28DA093}" dt="2021-03-25T13:12:42.685" v="38185" actId="790"/>
          <ac:spMkLst>
            <pc:docMk/>
            <pc:sldMk cId="2858277977" sldId="523"/>
            <ac:spMk id="2068" creationId="{9CFF7035-C923-4296-ACC2-4583D5D28B03}"/>
          </ac:spMkLst>
        </pc:spChg>
        <pc:spChg chg="mod">
          <ac:chgData name="Ragnhild Halvorsrud" userId="917ea340-fd63-490f-a7db-68428d24cf32" providerId="ADAL" clId="{9B6050A4-F178-4018-9F62-4FCCA28DA093}" dt="2021-03-25T13:12:42.686" v="38186" actId="790"/>
          <ac:spMkLst>
            <pc:docMk/>
            <pc:sldMk cId="2858277977" sldId="523"/>
            <ac:spMk id="2070" creationId="{99834E2B-E728-41B8-8BFC-822DF6CDDE71}"/>
          </ac:spMkLst>
        </pc:spChg>
        <pc:spChg chg="mod">
          <ac:chgData name="Ragnhild Halvorsrud" userId="917ea340-fd63-490f-a7db-68428d24cf32" providerId="ADAL" clId="{9B6050A4-F178-4018-9F62-4FCCA28DA093}" dt="2021-03-25T13:12:42.688" v="38187" actId="790"/>
          <ac:spMkLst>
            <pc:docMk/>
            <pc:sldMk cId="2858277977" sldId="523"/>
            <ac:spMk id="2071" creationId="{644A7E12-FC6F-4901-A36E-EAFC4D300931}"/>
          </ac:spMkLst>
        </pc:spChg>
        <pc:spChg chg="mod">
          <ac:chgData name="Ragnhild Halvorsrud" userId="917ea340-fd63-490f-a7db-68428d24cf32" providerId="ADAL" clId="{9B6050A4-F178-4018-9F62-4FCCA28DA093}" dt="2021-03-25T13:12:42.689" v="38188" actId="790"/>
          <ac:spMkLst>
            <pc:docMk/>
            <pc:sldMk cId="2858277977" sldId="523"/>
            <ac:spMk id="2072" creationId="{03B9A957-F725-4D3E-BDD0-B2ECD1CAF324}"/>
          </ac:spMkLst>
        </pc:spChg>
        <pc:spChg chg="mod">
          <ac:chgData name="Ragnhild Halvorsrud" userId="917ea340-fd63-490f-a7db-68428d24cf32" providerId="ADAL" clId="{9B6050A4-F178-4018-9F62-4FCCA28DA093}" dt="2021-03-25T13:12:42.690" v="38189" actId="790"/>
          <ac:spMkLst>
            <pc:docMk/>
            <pc:sldMk cId="2858277977" sldId="523"/>
            <ac:spMk id="2073" creationId="{A4191C92-2D9A-4B2A-897B-7ED8FCAC5D3E}"/>
          </ac:spMkLst>
        </pc:spChg>
        <pc:spChg chg="mod">
          <ac:chgData name="Ragnhild Halvorsrud" userId="917ea340-fd63-490f-a7db-68428d24cf32" providerId="ADAL" clId="{9B6050A4-F178-4018-9F62-4FCCA28DA093}" dt="2021-03-25T13:12:42.690" v="38190" actId="790"/>
          <ac:spMkLst>
            <pc:docMk/>
            <pc:sldMk cId="2858277977" sldId="523"/>
            <ac:spMk id="2074" creationId="{A73F6020-1DF8-4DFE-8AD4-9FD24946D5AE}"/>
          </ac:spMkLst>
        </pc:spChg>
        <pc:spChg chg="mod">
          <ac:chgData name="Ragnhild Halvorsrud" userId="917ea340-fd63-490f-a7db-68428d24cf32" providerId="ADAL" clId="{9B6050A4-F178-4018-9F62-4FCCA28DA093}" dt="2021-03-25T13:12:42.691" v="38191" actId="790"/>
          <ac:spMkLst>
            <pc:docMk/>
            <pc:sldMk cId="2858277977" sldId="523"/>
            <ac:spMk id="2075" creationId="{E021E85F-B0D8-4198-A458-1FBFE337F93C}"/>
          </ac:spMkLst>
        </pc:spChg>
        <pc:spChg chg="mod">
          <ac:chgData name="Ragnhild Halvorsrud" userId="917ea340-fd63-490f-a7db-68428d24cf32" providerId="ADAL" clId="{9B6050A4-F178-4018-9F62-4FCCA28DA093}" dt="2021-03-25T13:12:42.692" v="38192" actId="790"/>
          <ac:spMkLst>
            <pc:docMk/>
            <pc:sldMk cId="2858277977" sldId="523"/>
            <ac:spMk id="2076" creationId="{D4ED9806-4850-46ED-9FF8-B797C4E7246A}"/>
          </ac:spMkLst>
        </pc:spChg>
        <pc:spChg chg="mod">
          <ac:chgData name="Ragnhild Halvorsrud" userId="917ea340-fd63-490f-a7db-68428d24cf32" providerId="ADAL" clId="{9B6050A4-F178-4018-9F62-4FCCA28DA093}" dt="2021-03-25T13:12:42.692" v="38193" actId="790"/>
          <ac:spMkLst>
            <pc:docMk/>
            <pc:sldMk cId="2858277977" sldId="523"/>
            <ac:spMk id="2077" creationId="{E336D4F9-CE6A-4A6B-82AD-4C1F1724D207}"/>
          </ac:spMkLst>
        </pc:spChg>
        <pc:spChg chg="mod">
          <ac:chgData name="Ragnhild Halvorsrud" userId="917ea340-fd63-490f-a7db-68428d24cf32" providerId="ADAL" clId="{9B6050A4-F178-4018-9F62-4FCCA28DA093}" dt="2021-03-25T13:12:42.693" v="38194" actId="790"/>
          <ac:spMkLst>
            <pc:docMk/>
            <pc:sldMk cId="2858277977" sldId="523"/>
            <ac:spMk id="2079" creationId="{0A27CF30-9304-4531-A635-82DE4A6059C1}"/>
          </ac:spMkLst>
        </pc:spChg>
        <pc:spChg chg="mod">
          <ac:chgData name="Ragnhild Halvorsrud" userId="917ea340-fd63-490f-a7db-68428d24cf32" providerId="ADAL" clId="{9B6050A4-F178-4018-9F62-4FCCA28DA093}" dt="2021-03-25T13:12:42.694" v="38195" actId="790"/>
          <ac:spMkLst>
            <pc:docMk/>
            <pc:sldMk cId="2858277977" sldId="523"/>
            <ac:spMk id="2080" creationId="{03E8482F-A433-449C-B0D7-D6A3616D21AD}"/>
          </ac:spMkLst>
        </pc:spChg>
        <pc:spChg chg="mod">
          <ac:chgData name="Ragnhild Halvorsrud" userId="917ea340-fd63-490f-a7db-68428d24cf32" providerId="ADAL" clId="{9B6050A4-F178-4018-9F62-4FCCA28DA093}" dt="2021-03-25T13:12:42.695" v="38196" actId="790"/>
          <ac:spMkLst>
            <pc:docMk/>
            <pc:sldMk cId="2858277977" sldId="523"/>
            <ac:spMk id="2081" creationId="{54DC2C82-3FFC-4425-A8F3-9A2BB07900A0}"/>
          </ac:spMkLst>
        </pc:spChg>
        <pc:spChg chg="mod">
          <ac:chgData name="Ragnhild Halvorsrud" userId="917ea340-fd63-490f-a7db-68428d24cf32" providerId="ADAL" clId="{9B6050A4-F178-4018-9F62-4FCCA28DA093}" dt="2021-03-25T13:12:42.695" v="38197" actId="790"/>
          <ac:spMkLst>
            <pc:docMk/>
            <pc:sldMk cId="2858277977" sldId="523"/>
            <ac:spMk id="2082" creationId="{40AE2042-46AD-46DB-A24E-84E20FD0CDE7}"/>
          </ac:spMkLst>
        </pc:spChg>
        <pc:spChg chg="mod">
          <ac:chgData name="Ragnhild Halvorsrud" userId="917ea340-fd63-490f-a7db-68428d24cf32" providerId="ADAL" clId="{9B6050A4-F178-4018-9F62-4FCCA28DA093}" dt="2021-03-25T13:12:42.696" v="38198" actId="790"/>
          <ac:spMkLst>
            <pc:docMk/>
            <pc:sldMk cId="2858277977" sldId="523"/>
            <ac:spMk id="2083" creationId="{45D7C351-3EEA-4723-9D01-3F70454EDE65}"/>
          </ac:spMkLst>
        </pc:spChg>
        <pc:spChg chg="mod">
          <ac:chgData name="Ragnhild Halvorsrud" userId="917ea340-fd63-490f-a7db-68428d24cf32" providerId="ADAL" clId="{9B6050A4-F178-4018-9F62-4FCCA28DA093}" dt="2021-03-25T13:12:42.697" v="38199" actId="790"/>
          <ac:spMkLst>
            <pc:docMk/>
            <pc:sldMk cId="2858277977" sldId="523"/>
            <ac:spMk id="2084" creationId="{4EE67A4A-8CC3-48A2-88CD-C71AE8B64B1F}"/>
          </ac:spMkLst>
        </pc:spChg>
        <pc:spChg chg="mod">
          <ac:chgData name="Ragnhild Halvorsrud" userId="917ea340-fd63-490f-a7db-68428d24cf32" providerId="ADAL" clId="{9B6050A4-F178-4018-9F62-4FCCA28DA093}" dt="2021-03-25T13:12:42.697" v="38200" actId="790"/>
          <ac:spMkLst>
            <pc:docMk/>
            <pc:sldMk cId="2858277977" sldId="523"/>
            <ac:spMk id="2085" creationId="{46A03F6D-CF1B-48B5-A042-63D518AA7BFE}"/>
          </ac:spMkLst>
        </pc:spChg>
        <pc:spChg chg="mod">
          <ac:chgData name="Ragnhild Halvorsrud" userId="917ea340-fd63-490f-a7db-68428d24cf32" providerId="ADAL" clId="{9B6050A4-F178-4018-9F62-4FCCA28DA093}" dt="2021-03-25T13:12:42.698" v="38201" actId="790"/>
          <ac:spMkLst>
            <pc:docMk/>
            <pc:sldMk cId="2858277977" sldId="523"/>
            <ac:spMk id="2086" creationId="{8E45646D-18E4-48CB-9FAD-A6080E5C4DD3}"/>
          </ac:spMkLst>
        </pc:spChg>
        <pc:spChg chg="mod">
          <ac:chgData name="Ragnhild Halvorsrud" userId="917ea340-fd63-490f-a7db-68428d24cf32" providerId="ADAL" clId="{9B6050A4-F178-4018-9F62-4FCCA28DA093}" dt="2021-03-25T13:12:42.699" v="38202" actId="790"/>
          <ac:spMkLst>
            <pc:docMk/>
            <pc:sldMk cId="2858277977" sldId="523"/>
            <ac:spMk id="2088" creationId="{8EB9445D-A06A-4A55-95C3-98480DF56034}"/>
          </ac:spMkLst>
        </pc:spChg>
        <pc:spChg chg="mod">
          <ac:chgData name="Ragnhild Halvorsrud" userId="917ea340-fd63-490f-a7db-68428d24cf32" providerId="ADAL" clId="{9B6050A4-F178-4018-9F62-4FCCA28DA093}" dt="2021-03-25T13:12:42.700" v="38203" actId="790"/>
          <ac:spMkLst>
            <pc:docMk/>
            <pc:sldMk cId="2858277977" sldId="523"/>
            <ac:spMk id="2089" creationId="{7B578040-CAFC-4762-85BB-BB56D7C186A5}"/>
          </ac:spMkLst>
        </pc:spChg>
        <pc:spChg chg="mod">
          <ac:chgData name="Ragnhild Halvorsrud" userId="917ea340-fd63-490f-a7db-68428d24cf32" providerId="ADAL" clId="{9B6050A4-F178-4018-9F62-4FCCA28DA093}" dt="2021-03-25T13:12:42.700" v="38204" actId="790"/>
          <ac:spMkLst>
            <pc:docMk/>
            <pc:sldMk cId="2858277977" sldId="523"/>
            <ac:spMk id="2090" creationId="{6464C260-D088-41F2-ABFC-2F770344FBFC}"/>
          </ac:spMkLst>
        </pc:spChg>
        <pc:spChg chg="mod">
          <ac:chgData name="Ragnhild Halvorsrud" userId="917ea340-fd63-490f-a7db-68428d24cf32" providerId="ADAL" clId="{9B6050A4-F178-4018-9F62-4FCCA28DA093}" dt="2021-03-25T13:12:42.701" v="38205" actId="790"/>
          <ac:spMkLst>
            <pc:docMk/>
            <pc:sldMk cId="2858277977" sldId="523"/>
            <ac:spMk id="2091" creationId="{5E9DCA65-FDE6-442F-9C3B-019911B24F6E}"/>
          </ac:spMkLst>
        </pc:spChg>
        <pc:spChg chg="mod">
          <ac:chgData name="Ragnhild Halvorsrud" userId="917ea340-fd63-490f-a7db-68428d24cf32" providerId="ADAL" clId="{9B6050A4-F178-4018-9F62-4FCCA28DA093}" dt="2021-03-25T13:12:42.702" v="38206" actId="790"/>
          <ac:spMkLst>
            <pc:docMk/>
            <pc:sldMk cId="2858277977" sldId="523"/>
            <ac:spMk id="2092" creationId="{A734620E-5981-41C4-A520-948ED503D957}"/>
          </ac:spMkLst>
        </pc:spChg>
        <pc:spChg chg="mod">
          <ac:chgData name="Ragnhild Halvorsrud" userId="917ea340-fd63-490f-a7db-68428d24cf32" providerId="ADAL" clId="{9B6050A4-F178-4018-9F62-4FCCA28DA093}" dt="2021-03-25T13:12:42.702" v="38207" actId="790"/>
          <ac:spMkLst>
            <pc:docMk/>
            <pc:sldMk cId="2858277977" sldId="523"/>
            <ac:spMk id="2093" creationId="{7F4DC0AD-9993-428A-9605-25C358203765}"/>
          </ac:spMkLst>
        </pc:spChg>
        <pc:spChg chg="mod">
          <ac:chgData name="Ragnhild Halvorsrud" userId="917ea340-fd63-490f-a7db-68428d24cf32" providerId="ADAL" clId="{9B6050A4-F178-4018-9F62-4FCCA28DA093}" dt="2021-03-25T13:12:42.704" v="38208" actId="790"/>
          <ac:spMkLst>
            <pc:docMk/>
            <pc:sldMk cId="2858277977" sldId="523"/>
            <ac:spMk id="2094" creationId="{59DA25A7-C70B-4173-B65D-2DF79AFFCDF6}"/>
          </ac:spMkLst>
        </pc:spChg>
        <pc:spChg chg="mod">
          <ac:chgData name="Ragnhild Halvorsrud" userId="917ea340-fd63-490f-a7db-68428d24cf32" providerId="ADAL" clId="{9B6050A4-F178-4018-9F62-4FCCA28DA093}" dt="2021-03-25T13:12:42.704" v="38209" actId="790"/>
          <ac:spMkLst>
            <pc:docMk/>
            <pc:sldMk cId="2858277977" sldId="523"/>
            <ac:spMk id="2095" creationId="{7252C839-E974-481A-B124-1874F9E19C6B}"/>
          </ac:spMkLst>
        </pc:spChg>
        <pc:spChg chg="mod">
          <ac:chgData name="Ragnhild Halvorsrud" userId="917ea340-fd63-490f-a7db-68428d24cf32" providerId="ADAL" clId="{9B6050A4-F178-4018-9F62-4FCCA28DA093}" dt="2021-03-25T13:12:42.706" v="38210" actId="790"/>
          <ac:spMkLst>
            <pc:docMk/>
            <pc:sldMk cId="2858277977" sldId="523"/>
            <ac:spMk id="2097" creationId="{C2C08D29-C3F5-40C1-A2E2-D5C06A6285D6}"/>
          </ac:spMkLst>
        </pc:spChg>
        <pc:spChg chg="mod">
          <ac:chgData name="Ragnhild Halvorsrud" userId="917ea340-fd63-490f-a7db-68428d24cf32" providerId="ADAL" clId="{9B6050A4-F178-4018-9F62-4FCCA28DA093}" dt="2021-03-25T13:12:42.706" v="38211" actId="790"/>
          <ac:spMkLst>
            <pc:docMk/>
            <pc:sldMk cId="2858277977" sldId="523"/>
            <ac:spMk id="2098" creationId="{E329F172-ED19-4613-A8BE-879C968F165A}"/>
          </ac:spMkLst>
        </pc:spChg>
        <pc:spChg chg="mod">
          <ac:chgData name="Ragnhild Halvorsrud" userId="917ea340-fd63-490f-a7db-68428d24cf32" providerId="ADAL" clId="{9B6050A4-F178-4018-9F62-4FCCA28DA093}" dt="2021-03-25T13:12:42.707" v="38212" actId="790"/>
          <ac:spMkLst>
            <pc:docMk/>
            <pc:sldMk cId="2858277977" sldId="523"/>
            <ac:spMk id="2099" creationId="{8D07ABF2-A6FA-45CD-BE38-B13B414069B5}"/>
          </ac:spMkLst>
        </pc:spChg>
        <pc:spChg chg="mod">
          <ac:chgData name="Ragnhild Halvorsrud" userId="917ea340-fd63-490f-a7db-68428d24cf32" providerId="ADAL" clId="{9B6050A4-F178-4018-9F62-4FCCA28DA093}" dt="2021-03-25T13:12:42.708" v="38213" actId="790"/>
          <ac:spMkLst>
            <pc:docMk/>
            <pc:sldMk cId="2858277977" sldId="523"/>
            <ac:spMk id="2100" creationId="{96C76B50-D4BC-46CD-8298-DCE1B38AADF5}"/>
          </ac:spMkLst>
        </pc:spChg>
        <pc:spChg chg="mod">
          <ac:chgData name="Ragnhild Halvorsrud" userId="917ea340-fd63-490f-a7db-68428d24cf32" providerId="ADAL" clId="{9B6050A4-F178-4018-9F62-4FCCA28DA093}" dt="2021-03-25T13:12:42.708" v="38214" actId="790"/>
          <ac:spMkLst>
            <pc:docMk/>
            <pc:sldMk cId="2858277977" sldId="523"/>
            <ac:spMk id="2101" creationId="{949904D9-8003-4FAD-B78A-5D4B49931897}"/>
          </ac:spMkLst>
        </pc:spChg>
        <pc:spChg chg="mod">
          <ac:chgData name="Ragnhild Halvorsrud" userId="917ea340-fd63-490f-a7db-68428d24cf32" providerId="ADAL" clId="{9B6050A4-F178-4018-9F62-4FCCA28DA093}" dt="2021-03-25T13:12:42.709" v="38215" actId="790"/>
          <ac:spMkLst>
            <pc:docMk/>
            <pc:sldMk cId="2858277977" sldId="523"/>
            <ac:spMk id="2102" creationId="{2DBAB399-F81B-42F4-8CF6-22E746ECE70F}"/>
          </ac:spMkLst>
        </pc:spChg>
        <pc:spChg chg="mod">
          <ac:chgData name="Ragnhild Halvorsrud" userId="917ea340-fd63-490f-a7db-68428d24cf32" providerId="ADAL" clId="{9B6050A4-F178-4018-9F62-4FCCA28DA093}" dt="2021-03-25T13:12:42.710" v="38216" actId="790"/>
          <ac:spMkLst>
            <pc:docMk/>
            <pc:sldMk cId="2858277977" sldId="523"/>
            <ac:spMk id="2103" creationId="{C1430C96-65CD-4818-9E44-8729AB129EE2}"/>
          </ac:spMkLst>
        </pc:spChg>
        <pc:spChg chg="mod">
          <ac:chgData name="Ragnhild Halvorsrud" userId="917ea340-fd63-490f-a7db-68428d24cf32" providerId="ADAL" clId="{9B6050A4-F178-4018-9F62-4FCCA28DA093}" dt="2021-03-25T13:12:42.710" v="38217" actId="790"/>
          <ac:spMkLst>
            <pc:docMk/>
            <pc:sldMk cId="2858277977" sldId="523"/>
            <ac:spMk id="2104" creationId="{59C8D811-3E40-4946-B570-D87B95CB263E}"/>
          </ac:spMkLst>
        </pc:spChg>
        <pc:spChg chg="mod">
          <ac:chgData name="Ragnhild Halvorsrud" userId="917ea340-fd63-490f-a7db-68428d24cf32" providerId="ADAL" clId="{9B6050A4-F178-4018-9F62-4FCCA28DA093}" dt="2021-03-25T13:12:42.711" v="38218" actId="790"/>
          <ac:spMkLst>
            <pc:docMk/>
            <pc:sldMk cId="2858277977" sldId="523"/>
            <ac:spMk id="2105" creationId="{ADF0E8BD-F47E-40EA-A662-504B13BBB8F0}"/>
          </ac:spMkLst>
        </pc:spChg>
        <pc:spChg chg="mod">
          <ac:chgData name="Ragnhild Halvorsrud" userId="917ea340-fd63-490f-a7db-68428d24cf32" providerId="ADAL" clId="{9B6050A4-F178-4018-9F62-4FCCA28DA093}" dt="2021-03-25T13:12:42.712" v="38219" actId="790"/>
          <ac:spMkLst>
            <pc:docMk/>
            <pc:sldMk cId="2858277977" sldId="523"/>
            <ac:spMk id="2106" creationId="{532937C9-2655-418E-8A37-4EA41166E278}"/>
          </ac:spMkLst>
        </pc:spChg>
        <pc:spChg chg="mod">
          <ac:chgData name="Ragnhild Halvorsrud" userId="917ea340-fd63-490f-a7db-68428d24cf32" providerId="ADAL" clId="{9B6050A4-F178-4018-9F62-4FCCA28DA093}" dt="2021-03-25T13:12:42.712" v="38220" actId="790"/>
          <ac:spMkLst>
            <pc:docMk/>
            <pc:sldMk cId="2858277977" sldId="523"/>
            <ac:spMk id="2107" creationId="{AD2B6AE2-119E-42AE-9D6C-19AC6C1AE2F7}"/>
          </ac:spMkLst>
        </pc:spChg>
        <pc:spChg chg="mod">
          <ac:chgData name="Ragnhild Halvorsrud" userId="917ea340-fd63-490f-a7db-68428d24cf32" providerId="ADAL" clId="{9B6050A4-F178-4018-9F62-4FCCA28DA093}" dt="2021-03-25T13:12:42.713" v="38221" actId="790"/>
          <ac:spMkLst>
            <pc:docMk/>
            <pc:sldMk cId="2858277977" sldId="523"/>
            <ac:spMk id="2108" creationId="{A226D080-119C-4D02-8B13-341B19268F0C}"/>
          </ac:spMkLst>
        </pc:spChg>
        <pc:spChg chg="mod">
          <ac:chgData name="Ragnhild Halvorsrud" userId="917ea340-fd63-490f-a7db-68428d24cf32" providerId="ADAL" clId="{9B6050A4-F178-4018-9F62-4FCCA28DA093}" dt="2021-03-25T13:12:42.714" v="38222" actId="790"/>
          <ac:spMkLst>
            <pc:docMk/>
            <pc:sldMk cId="2858277977" sldId="523"/>
            <ac:spMk id="2109" creationId="{AA4A104C-D05E-4353-8270-566B887ADB44}"/>
          </ac:spMkLst>
        </pc:spChg>
        <pc:spChg chg="mod">
          <ac:chgData name="Ragnhild Halvorsrud" userId="917ea340-fd63-490f-a7db-68428d24cf32" providerId="ADAL" clId="{9B6050A4-F178-4018-9F62-4FCCA28DA093}" dt="2021-03-25T13:12:42.714" v="38223" actId="790"/>
          <ac:spMkLst>
            <pc:docMk/>
            <pc:sldMk cId="2858277977" sldId="523"/>
            <ac:spMk id="2110" creationId="{0DE90823-0B3E-41F2-83F1-64B144A86BDF}"/>
          </ac:spMkLst>
        </pc:spChg>
        <pc:spChg chg="mod">
          <ac:chgData name="Ragnhild Halvorsrud" userId="917ea340-fd63-490f-a7db-68428d24cf32" providerId="ADAL" clId="{9B6050A4-F178-4018-9F62-4FCCA28DA093}" dt="2021-03-25T13:12:42.851" v="38366" actId="790"/>
          <ac:spMkLst>
            <pc:docMk/>
            <pc:sldMk cId="2858277977" sldId="523"/>
            <ac:spMk id="2123" creationId="{A83BFBB8-FA60-4942-8CEF-6579E5AB5504}"/>
          </ac:spMkLst>
        </pc:spChg>
        <pc:spChg chg="del mod">
          <ac:chgData name="Ragnhild Halvorsrud" userId="917ea340-fd63-490f-a7db-68428d24cf32" providerId="ADAL" clId="{9B6050A4-F178-4018-9F62-4FCCA28DA093}" dt="2021-03-19T12:15:49.221" v="23486" actId="478"/>
          <ac:spMkLst>
            <pc:docMk/>
            <pc:sldMk cId="2858277977" sldId="523"/>
            <ac:spMk id="2126" creationId="{47477C64-89FB-45F3-9CD5-1C14209AB5E4}"/>
          </ac:spMkLst>
        </pc:spChg>
        <pc:spChg chg="mod">
          <ac:chgData name="Ragnhild Halvorsrud" userId="917ea340-fd63-490f-a7db-68428d24cf32" providerId="ADAL" clId="{9B6050A4-F178-4018-9F62-4FCCA28DA093}" dt="2021-03-25T13:12:42.852" v="38367" actId="790"/>
          <ac:spMkLst>
            <pc:docMk/>
            <pc:sldMk cId="2858277977" sldId="523"/>
            <ac:spMk id="2127" creationId="{CB54FEAE-37E5-47C1-A04A-AC204CFF3079}"/>
          </ac:spMkLst>
        </pc:spChg>
        <pc:spChg chg="mod">
          <ac:chgData name="Ragnhild Halvorsrud" userId="917ea340-fd63-490f-a7db-68428d24cf32" providerId="ADAL" clId="{9B6050A4-F178-4018-9F62-4FCCA28DA093}" dt="2021-03-25T13:12:42.853" v="38368" actId="790"/>
          <ac:spMkLst>
            <pc:docMk/>
            <pc:sldMk cId="2858277977" sldId="523"/>
            <ac:spMk id="2129" creationId="{8E90F8F5-A5D9-4262-BD95-3430F574D895}"/>
          </ac:spMkLst>
        </pc:spChg>
        <pc:spChg chg="mod">
          <ac:chgData name="Ragnhild Halvorsrud" userId="917ea340-fd63-490f-a7db-68428d24cf32" providerId="ADAL" clId="{9B6050A4-F178-4018-9F62-4FCCA28DA093}" dt="2021-03-25T13:12:42.854" v="38369" actId="790"/>
          <ac:spMkLst>
            <pc:docMk/>
            <pc:sldMk cId="2858277977" sldId="523"/>
            <ac:spMk id="2137" creationId="{E698CC64-2606-4675-82E0-626BC752790F}"/>
          </ac:spMkLst>
        </pc:spChg>
        <pc:grpChg chg="add del">
          <ac:chgData name="Ragnhild Halvorsrud" userId="917ea340-fd63-490f-a7db-68428d24cf32" providerId="ADAL" clId="{9B6050A4-F178-4018-9F62-4FCCA28DA093}" dt="2021-03-25T14:21:54.151" v="38901" actId="478"/>
          <ac:grpSpMkLst>
            <pc:docMk/>
            <pc:sldMk cId="2858277977" sldId="523"/>
            <ac:grpSpMk id="1820" creationId="{1A895D49-DD88-4B99-97AC-98171CB01988}"/>
          </ac:grpSpMkLst>
        </pc:grpChg>
        <pc:picChg chg="add del">
          <ac:chgData name="Ragnhild Halvorsrud" userId="917ea340-fd63-490f-a7db-68428d24cf32" providerId="ADAL" clId="{9B6050A4-F178-4018-9F62-4FCCA28DA093}" dt="2021-03-25T14:21:37.929" v="38896"/>
          <ac:picMkLst>
            <pc:docMk/>
            <pc:sldMk cId="2858277977" sldId="523"/>
            <ac:picMk id="4" creationId="{95FDB857-67AB-4401-9BB3-3D6EBFD0A8A2}"/>
          </ac:picMkLst>
        </pc:picChg>
        <pc:picChg chg="add mod">
          <ac:chgData name="Ragnhild Halvorsrud" userId="917ea340-fd63-490f-a7db-68428d24cf32" providerId="ADAL" clId="{9B6050A4-F178-4018-9F62-4FCCA28DA093}" dt="2021-03-25T14:22:25.515" v="38928" actId="1076"/>
          <ac:picMkLst>
            <pc:docMk/>
            <pc:sldMk cId="2858277977" sldId="523"/>
            <ac:picMk id="5" creationId="{E6629547-C08C-4820-ABAE-2F9A724461A7}"/>
          </ac:picMkLst>
        </pc:picChg>
        <pc:picChg chg="mod">
          <ac:chgData name="Ragnhild Halvorsrud" userId="917ea340-fd63-490f-a7db-68428d24cf32" providerId="ADAL" clId="{9B6050A4-F178-4018-9F62-4FCCA28DA093}" dt="2021-03-25T14:22:03.958" v="38926" actId="1036"/>
          <ac:picMkLst>
            <pc:docMk/>
            <pc:sldMk cId="2858277977" sldId="523"/>
            <ac:picMk id="2122" creationId="{00303C42-1B15-49B9-A85D-C255E3B27ADA}"/>
          </ac:picMkLst>
        </pc:picChg>
        <pc:picChg chg="mod">
          <ac:chgData name="Ragnhild Halvorsrud" userId="917ea340-fd63-490f-a7db-68428d24cf32" providerId="ADAL" clId="{9B6050A4-F178-4018-9F62-4FCCA28DA093}" dt="2021-03-19T12:17:59.358" v="23556" actId="1076"/>
          <ac:picMkLst>
            <pc:docMk/>
            <pc:sldMk cId="2858277977" sldId="523"/>
            <ac:picMk id="2138" creationId="{F0A6152F-810E-4064-A61E-3B13EA83CCF7}"/>
          </ac:picMkLst>
        </pc:picChg>
        <pc:cxnChg chg="mod">
          <ac:chgData name="Ragnhild Halvorsrud" userId="917ea340-fd63-490f-a7db-68428d24cf32" providerId="ADAL" clId="{9B6050A4-F178-4018-9F62-4FCCA28DA093}" dt="2021-03-25T14:21:54.151" v="38901" actId="478"/>
          <ac:cxnSpMkLst>
            <pc:docMk/>
            <pc:sldMk cId="2858277977" sldId="523"/>
            <ac:cxnSpMk id="1822" creationId="{2C611A9E-6906-4A0C-A0A0-D50859DF38D0}"/>
          </ac:cxnSpMkLst>
        </pc:cxnChg>
        <pc:cxnChg chg="mod">
          <ac:chgData name="Ragnhild Halvorsrud" userId="917ea340-fd63-490f-a7db-68428d24cf32" providerId="ADAL" clId="{9B6050A4-F178-4018-9F62-4FCCA28DA093}" dt="2021-03-25T14:21:54.151" v="38901" actId="478"/>
          <ac:cxnSpMkLst>
            <pc:docMk/>
            <pc:sldMk cId="2858277977" sldId="523"/>
            <ac:cxnSpMk id="1829" creationId="{6C304E4D-E19A-45DC-9842-8196A8243F3B}"/>
          </ac:cxnSpMkLst>
        </pc:cxnChg>
        <pc:cxnChg chg="mod">
          <ac:chgData name="Ragnhild Halvorsrud" userId="917ea340-fd63-490f-a7db-68428d24cf32" providerId="ADAL" clId="{9B6050A4-F178-4018-9F62-4FCCA28DA093}" dt="2021-03-25T14:21:54.151" v="38901" actId="478"/>
          <ac:cxnSpMkLst>
            <pc:docMk/>
            <pc:sldMk cId="2858277977" sldId="523"/>
            <ac:cxnSpMk id="1836" creationId="{EB6AE687-5DFD-401C-8C0D-CF7B002B16F7}"/>
          </ac:cxnSpMkLst>
        </pc:cxnChg>
        <pc:cxnChg chg="mod">
          <ac:chgData name="Ragnhild Halvorsrud" userId="917ea340-fd63-490f-a7db-68428d24cf32" providerId="ADAL" clId="{9B6050A4-F178-4018-9F62-4FCCA28DA093}" dt="2021-03-25T14:21:54.151" v="38901" actId="478"/>
          <ac:cxnSpMkLst>
            <pc:docMk/>
            <pc:sldMk cId="2858277977" sldId="523"/>
            <ac:cxnSpMk id="1843" creationId="{F132B7CF-BE00-4DA2-BD7D-DFFB8DE9222F}"/>
          </ac:cxnSpMkLst>
        </pc:cxnChg>
        <pc:cxnChg chg="mod">
          <ac:chgData name="Ragnhild Halvorsrud" userId="917ea340-fd63-490f-a7db-68428d24cf32" providerId="ADAL" clId="{9B6050A4-F178-4018-9F62-4FCCA28DA093}" dt="2021-03-25T14:21:54.151" v="38901" actId="478"/>
          <ac:cxnSpMkLst>
            <pc:docMk/>
            <pc:sldMk cId="2858277977" sldId="523"/>
            <ac:cxnSpMk id="1850" creationId="{FCE81ADB-FEBA-4183-9F37-CB45CB32C218}"/>
          </ac:cxnSpMkLst>
        </pc:cxnChg>
        <pc:cxnChg chg="mod">
          <ac:chgData name="Ragnhild Halvorsrud" userId="917ea340-fd63-490f-a7db-68428d24cf32" providerId="ADAL" clId="{9B6050A4-F178-4018-9F62-4FCCA28DA093}" dt="2021-03-25T14:21:54.151" v="38901" actId="478"/>
          <ac:cxnSpMkLst>
            <pc:docMk/>
            <pc:sldMk cId="2858277977" sldId="523"/>
            <ac:cxnSpMk id="1862" creationId="{B254BB76-EF21-4E6B-BFF9-015F99D8CD93}"/>
          </ac:cxnSpMkLst>
        </pc:cxnChg>
        <pc:cxnChg chg="mod">
          <ac:chgData name="Ragnhild Halvorsrud" userId="917ea340-fd63-490f-a7db-68428d24cf32" providerId="ADAL" clId="{9B6050A4-F178-4018-9F62-4FCCA28DA093}" dt="2021-03-25T14:21:54.151" v="38901" actId="478"/>
          <ac:cxnSpMkLst>
            <pc:docMk/>
            <pc:sldMk cId="2858277977" sldId="523"/>
            <ac:cxnSpMk id="1863" creationId="{53063276-46B0-4945-A834-2D0371D4C7A8}"/>
          </ac:cxnSpMkLst>
        </pc:cxnChg>
        <pc:cxnChg chg="mod">
          <ac:chgData name="Ragnhild Halvorsrud" userId="917ea340-fd63-490f-a7db-68428d24cf32" providerId="ADAL" clId="{9B6050A4-F178-4018-9F62-4FCCA28DA093}" dt="2021-03-25T14:21:54.151" v="38901" actId="478"/>
          <ac:cxnSpMkLst>
            <pc:docMk/>
            <pc:sldMk cId="2858277977" sldId="523"/>
            <ac:cxnSpMk id="1864" creationId="{4D70D0FB-D2AA-4AA7-8291-301CBE11EE1A}"/>
          </ac:cxnSpMkLst>
        </pc:cxnChg>
        <pc:cxnChg chg="mod">
          <ac:chgData name="Ragnhild Halvorsrud" userId="917ea340-fd63-490f-a7db-68428d24cf32" providerId="ADAL" clId="{9B6050A4-F178-4018-9F62-4FCCA28DA093}" dt="2021-03-25T14:21:54.151" v="38901" actId="478"/>
          <ac:cxnSpMkLst>
            <pc:docMk/>
            <pc:sldMk cId="2858277977" sldId="523"/>
            <ac:cxnSpMk id="1865" creationId="{85C94373-8FEB-49D1-AC1E-8CA98083746D}"/>
          </ac:cxnSpMkLst>
        </pc:cxnChg>
        <pc:cxnChg chg="mod">
          <ac:chgData name="Ragnhild Halvorsrud" userId="917ea340-fd63-490f-a7db-68428d24cf32" providerId="ADAL" clId="{9B6050A4-F178-4018-9F62-4FCCA28DA093}" dt="2021-03-25T14:21:54.151" v="38901" actId="478"/>
          <ac:cxnSpMkLst>
            <pc:docMk/>
            <pc:sldMk cId="2858277977" sldId="523"/>
            <ac:cxnSpMk id="1866" creationId="{43662366-3EEA-4964-B80F-F011D48947BC}"/>
          </ac:cxnSpMkLst>
        </pc:cxnChg>
        <pc:cxnChg chg="mod">
          <ac:chgData name="Ragnhild Halvorsrud" userId="917ea340-fd63-490f-a7db-68428d24cf32" providerId="ADAL" clId="{9B6050A4-F178-4018-9F62-4FCCA28DA093}" dt="2021-03-25T14:21:54.151" v="38901" actId="478"/>
          <ac:cxnSpMkLst>
            <pc:docMk/>
            <pc:sldMk cId="2858277977" sldId="523"/>
            <ac:cxnSpMk id="1867" creationId="{495DD9E9-357D-46C2-B1A6-663C564C16C5}"/>
          </ac:cxnSpMkLst>
        </pc:cxnChg>
        <pc:cxnChg chg="mod">
          <ac:chgData name="Ragnhild Halvorsrud" userId="917ea340-fd63-490f-a7db-68428d24cf32" providerId="ADAL" clId="{9B6050A4-F178-4018-9F62-4FCCA28DA093}" dt="2021-03-25T14:21:54.151" v="38901" actId="478"/>
          <ac:cxnSpMkLst>
            <pc:docMk/>
            <pc:sldMk cId="2858277977" sldId="523"/>
            <ac:cxnSpMk id="1868" creationId="{42B9C575-7180-4BDA-AE9A-484A0A30E07D}"/>
          </ac:cxnSpMkLst>
        </pc:cxnChg>
        <pc:cxnChg chg="mod">
          <ac:chgData name="Ragnhild Halvorsrud" userId="917ea340-fd63-490f-a7db-68428d24cf32" providerId="ADAL" clId="{9B6050A4-F178-4018-9F62-4FCCA28DA093}" dt="2021-03-25T14:21:54.151" v="38901" actId="478"/>
          <ac:cxnSpMkLst>
            <pc:docMk/>
            <pc:sldMk cId="2858277977" sldId="523"/>
            <ac:cxnSpMk id="1869" creationId="{479AD03A-55F4-42A7-B2F5-AC60FD057D91}"/>
          </ac:cxnSpMkLst>
        </pc:cxnChg>
        <pc:cxnChg chg="mod">
          <ac:chgData name="Ragnhild Halvorsrud" userId="917ea340-fd63-490f-a7db-68428d24cf32" providerId="ADAL" clId="{9B6050A4-F178-4018-9F62-4FCCA28DA093}" dt="2021-03-25T14:21:54.151" v="38901" actId="478"/>
          <ac:cxnSpMkLst>
            <pc:docMk/>
            <pc:sldMk cId="2858277977" sldId="523"/>
            <ac:cxnSpMk id="1872" creationId="{AE326969-6A8A-41EA-BCE7-F247953BDA61}"/>
          </ac:cxnSpMkLst>
        </pc:cxnChg>
        <pc:cxnChg chg="mod">
          <ac:chgData name="Ragnhild Halvorsrud" userId="917ea340-fd63-490f-a7db-68428d24cf32" providerId="ADAL" clId="{9B6050A4-F178-4018-9F62-4FCCA28DA093}" dt="2021-03-25T14:21:54.151" v="38901" actId="478"/>
          <ac:cxnSpMkLst>
            <pc:docMk/>
            <pc:sldMk cId="2858277977" sldId="523"/>
            <ac:cxnSpMk id="1878" creationId="{8C7EE9DE-3588-4505-83F0-31E2683F56A3}"/>
          </ac:cxnSpMkLst>
        </pc:cxnChg>
        <pc:cxnChg chg="mod">
          <ac:chgData name="Ragnhild Halvorsrud" userId="917ea340-fd63-490f-a7db-68428d24cf32" providerId="ADAL" clId="{9B6050A4-F178-4018-9F62-4FCCA28DA093}" dt="2021-03-25T14:21:54.151" v="38901" actId="478"/>
          <ac:cxnSpMkLst>
            <pc:docMk/>
            <pc:sldMk cId="2858277977" sldId="523"/>
            <ac:cxnSpMk id="1884" creationId="{B9D4BAB8-81B7-446D-86B8-A60DD9167848}"/>
          </ac:cxnSpMkLst>
        </pc:cxnChg>
        <pc:cxnChg chg="mod">
          <ac:chgData name="Ragnhild Halvorsrud" userId="917ea340-fd63-490f-a7db-68428d24cf32" providerId="ADAL" clId="{9B6050A4-F178-4018-9F62-4FCCA28DA093}" dt="2021-03-25T14:21:54.151" v="38901" actId="478"/>
          <ac:cxnSpMkLst>
            <pc:docMk/>
            <pc:sldMk cId="2858277977" sldId="523"/>
            <ac:cxnSpMk id="1890" creationId="{1B8BAE59-4565-4CC2-963E-13E8B063F42D}"/>
          </ac:cxnSpMkLst>
        </pc:cxnChg>
        <pc:cxnChg chg="mod">
          <ac:chgData name="Ragnhild Halvorsrud" userId="917ea340-fd63-490f-a7db-68428d24cf32" providerId="ADAL" clId="{9B6050A4-F178-4018-9F62-4FCCA28DA093}" dt="2021-03-25T14:21:54.151" v="38901" actId="478"/>
          <ac:cxnSpMkLst>
            <pc:docMk/>
            <pc:sldMk cId="2858277977" sldId="523"/>
            <ac:cxnSpMk id="1900" creationId="{0F6BB4D3-37CE-40DC-AD67-C526693BB7D5}"/>
          </ac:cxnSpMkLst>
        </pc:cxnChg>
        <pc:cxnChg chg="mod">
          <ac:chgData name="Ragnhild Halvorsrud" userId="917ea340-fd63-490f-a7db-68428d24cf32" providerId="ADAL" clId="{9B6050A4-F178-4018-9F62-4FCCA28DA093}" dt="2021-03-25T14:21:54.151" v="38901" actId="478"/>
          <ac:cxnSpMkLst>
            <pc:docMk/>
            <pc:sldMk cId="2858277977" sldId="523"/>
            <ac:cxnSpMk id="1901" creationId="{BB662620-9AFC-41D3-A89A-6154652127EE}"/>
          </ac:cxnSpMkLst>
        </pc:cxnChg>
        <pc:cxnChg chg="mod">
          <ac:chgData name="Ragnhild Halvorsrud" userId="917ea340-fd63-490f-a7db-68428d24cf32" providerId="ADAL" clId="{9B6050A4-F178-4018-9F62-4FCCA28DA093}" dt="2021-03-25T14:21:54.151" v="38901" actId="478"/>
          <ac:cxnSpMkLst>
            <pc:docMk/>
            <pc:sldMk cId="2858277977" sldId="523"/>
            <ac:cxnSpMk id="1902" creationId="{3F0AB23B-188D-4F68-BD14-8BC96D56AF00}"/>
          </ac:cxnSpMkLst>
        </pc:cxnChg>
        <pc:cxnChg chg="mod">
          <ac:chgData name="Ragnhild Halvorsrud" userId="917ea340-fd63-490f-a7db-68428d24cf32" providerId="ADAL" clId="{9B6050A4-F178-4018-9F62-4FCCA28DA093}" dt="2021-03-25T14:21:54.151" v="38901" actId="478"/>
          <ac:cxnSpMkLst>
            <pc:docMk/>
            <pc:sldMk cId="2858277977" sldId="523"/>
            <ac:cxnSpMk id="1903" creationId="{B9816285-7169-492D-8D7A-801B6C2CD013}"/>
          </ac:cxnSpMkLst>
        </pc:cxnChg>
        <pc:cxnChg chg="mod">
          <ac:chgData name="Ragnhild Halvorsrud" userId="917ea340-fd63-490f-a7db-68428d24cf32" providerId="ADAL" clId="{9B6050A4-F178-4018-9F62-4FCCA28DA093}" dt="2021-03-25T14:21:54.151" v="38901" actId="478"/>
          <ac:cxnSpMkLst>
            <pc:docMk/>
            <pc:sldMk cId="2858277977" sldId="523"/>
            <ac:cxnSpMk id="1904" creationId="{C1E4259E-5E59-46A3-B5D4-8E78D0DBCCD0}"/>
          </ac:cxnSpMkLst>
        </pc:cxnChg>
        <pc:cxnChg chg="mod">
          <ac:chgData name="Ragnhild Halvorsrud" userId="917ea340-fd63-490f-a7db-68428d24cf32" providerId="ADAL" clId="{9B6050A4-F178-4018-9F62-4FCCA28DA093}" dt="2021-03-25T14:21:54.151" v="38901" actId="478"/>
          <ac:cxnSpMkLst>
            <pc:docMk/>
            <pc:sldMk cId="2858277977" sldId="523"/>
            <ac:cxnSpMk id="1905" creationId="{E74B82EB-60DE-46CD-A34A-5FAAE0D684A3}"/>
          </ac:cxnSpMkLst>
        </pc:cxnChg>
        <pc:cxnChg chg="mod">
          <ac:chgData name="Ragnhild Halvorsrud" userId="917ea340-fd63-490f-a7db-68428d24cf32" providerId="ADAL" clId="{9B6050A4-F178-4018-9F62-4FCCA28DA093}" dt="2021-03-25T14:21:54.151" v="38901" actId="478"/>
          <ac:cxnSpMkLst>
            <pc:docMk/>
            <pc:sldMk cId="2858277977" sldId="523"/>
            <ac:cxnSpMk id="1906" creationId="{E25CBDDB-028C-461F-96A0-4D87C6FF00C9}"/>
          </ac:cxnSpMkLst>
        </pc:cxnChg>
        <pc:cxnChg chg="mod">
          <ac:chgData name="Ragnhild Halvorsrud" userId="917ea340-fd63-490f-a7db-68428d24cf32" providerId="ADAL" clId="{9B6050A4-F178-4018-9F62-4FCCA28DA093}" dt="2021-03-25T14:21:54.151" v="38901" actId="478"/>
          <ac:cxnSpMkLst>
            <pc:docMk/>
            <pc:sldMk cId="2858277977" sldId="523"/>
            <ac:cxnSpMk id="1908" creationId="{CAF38F0E-1C04-47E8-92F6-F85FDD79139F}"/>
          </ac:cxnSpMkLst>
        </pc:cxnChg>
        <pc:cxnChg chg="mod">
          <ac:chgData name="Ragnhild Halvorsrud" userId="917ea340-fd63-490f-a7db-68428d24cf32" providerId="ADAL" clId="{9B6050A4-F178-4018-9F62-4FCCA28DA093}" dt="2021-03-25T14:21:54.151" v="38901" actId="478"/>
          <ac:cxnSpMkLst>
            <pc:docMk/>
            <pc:sldMk cId="2858277977" sldId="523"/>
            <ac:cxnSpMk id="1910" creationId="{816C823D-6672-4B4A-9F5D-6107E0B2A855}"/>
          </ac:cxnSpMkLst>
        </pc:cxnChg>
        <pc:cxnChg chg="mod">
          <ac:chgData name="Ragnhild Halvorsrud" userId="917ea340-fd63-490f-a7db-68428d24cf32" providerId="ADAL" clId="{9B6050A4-F178-4018-9F62-4FCCA28DA093}" dt="2021-03-25T14:21:54.151" v="38901" actId="478"/>
          <ac:cxnSpMkLst>
            <pc:docMk/>
            <pc:sldMk cId="2858277977" sldId="523"/>
            <ac:cxnSpMk id="1911" creationId="{97AD774D-6A01-4C69-9AA6-02315F30D762}"/>
          </ac:cxnSpMkLst>
        </pc:cxnChg>
        <pc:cxnChg chg="mod">
          <ac:chgData name="Ragnhild Halvorsrud" userId="917ea340-fd63-490f-a7db-68428d24cf32" providerId="ADAL" clId="{9B6050A4-F178-4018-9F62-4FCCA28DA093}" dt="2021-03-25T14:21:54.151" v="38901" actId="478"/>
          <ac:cxnSpMkLst>
            <pc:docMk/>
            <pc:sldMk cId="2858277977" sldId="523"/>
            <ac:cxnSpMk id="1914" creationId="{D65F751D-9854-47F5-BBD9-BE4B2B5954C7}"/>
          </ac:cxnSpMkLst>
        </pc:cxnChg>
        <pc:cxnChg chg="mod">
          <ac:chgData name="Ragnhild Halvorsrud" userId="917ea340-fd63-490f-a7db-68428d24cf32" providerId="ADAL" clId="{9B6050A4-F178-4018-9F62-4FCCA28DA093}" dt="2021-03-25T14:21:54.151" v="38901" actId="478"/>
          <ac:cxnSpMkLst>
            <pc:docMk/>
            <pc:sldMk cId="2858277977" sldId="523"/>
            <ac:cxnSpMk id="1915" creationId="{9230DD5E-19D5-4E05-B061-2C90B0C911B6}"/>
          </ac:cxnSpMkLst>
        </pc:cxnChg>
        <pc:cxnChg chg="mod">
          <ac:chgData name="Ragnhild Halvorsrud" userId="917ea340-fd63-490f-a7db-68428d24cf32" providerId="ADAL" clId="{9B6050A4-F178-4018-9F62-4FCCA28DA093}" dt="2021-03-25T14:21:54.151" v="38901" actId="478"/>
          <ac:cxnSpMkLst>
            <pc:docMk/>
            <pc:sldMk cId="2858277977" sldId="523"/>
            <ac:cxnSpMk id="1918" creationId="{62551239-18CD-463B-B58C-DD13CEF6B61D}"/>
          </ac:cxnSpMkLst>
        </pc:cxnChg>
        <pc:cxnChg chg="mod">
          <ac:chgData name="Ragnhild Halvorsrud" userId="917ea340-fd63-490f-a7db-68428d24cf32" providerId="ADAL" clId="{9B6050A4-F178-4018-9F62-4FCCA28DA093}" dt="2021-03-25T14:21:54.151" v="38901" actId="478"/>
          <ac:cxnSpMkLst>
            <pc:docMk/>
            <pc:sldMk cId="2858277977" sldId="523"/>
            <ac:cxnSpMk id="1920" creationId="{2DF68809-E974-443E-BF72-B652235EF793}"/>
          </ac:cxnSpMkLst>
        </pc:cxnChg>
        <pc:cxnChg chg="mod">
          <ac:chgData name="Ragnhild Halvorsrud" userId="917ea340-fd63-490f-a7db-68428d24cf32" providerId="ADAL" clId="{9B6050A4-F178-4018-9F62-4FCCA28DA093}" dt="2021-03-25T14:21:54.151" v="38901" actId="478"/>
          <ac:cxnSpMkLst>
            <pc:docMk/>
            <pc:sldMk cId="2858277977" sldId="523"/>
            <ac:cxnSpMk id="1921" creationId="{6C633DD5-EE79-4AA0-93E4-A269D742C02C}"/>
          </ac:cxnSpMkLst>
        </pc:cxnChg>
        <pc:cxnChg chg="mod">
          <ac:chgData name="Ragnhild Halvorsrud" userId="917ea340-fd63-490f-a7db-68428d24cf32" providerId="ADAL" clId="{9B6050A4-F178-4018-9F62-4FCCA28DA093}" dt="2021-03-25T14:21:54.151" v="38901" actId="478"/>
          <ac:cxnSpMkLst>
            <pc:docMk/>
            <pc:sldMk cId="2858277977" sldId="523"/>
            <ac:cxnSpMk id="1926" creationId="{BC2415F1-99ED-41D7-B63E-E05FD9F30670}"/>
          </ac:cxnSpMkLst>
        </pc:cxnChg>
        <pc:cxnChg chg="mod">
          <ac:chgData name="Ragnhild Halvorsrud" userId="917ea340-fd63-490f-a7db-68428d24cf32" providerId="ADAL" clId="{9B6050A4-F178-4018-9F62-4FCCA28DA093}" dt="2021-03-25T14:21:54.151" v="38901" actId="478"/>
          <ac:cxnSpMkLst>
            <pc:docMk/>
            <pc:sldMk cId="2858277977" sldId="523"/>
            <ac:cxnSpMk id="1927" creationId="{D4DE6910-6F15-4416-A11A-0583C962CCC9}"/>
          </ac:cxnSpMkLst>
        </pc:cxnChg>
        <pc:cxnChg chg="mod">
          <ac:chgData name="Ragnhild Halvorsrud" userId="917ea340-fd63-490f-a7db-68428d24cf32" providerId="ADAL" clId="{9B6050A4-F178-4018-9F62-4FCCA28DA093}" dt="2021-03-25T14:21:54.151" v="38901" actId="478"/>
          <ac:cxnSpMkLst>
            <pc:docMk/>
            <pc:sldMk cId="2858277977" sldId="523"/>
            <ac:cxnSpMk id="1928" creationId="{2B641A56-DD8B-4FFC-95EB-86F69D419FFA}"/>
          </ac:cxnSpMkLst>
        </pc:cxnChg>
        <pc:cxnChg chg="mod">
          <ac:chgData name="Ragnhild Halvorsrud" userId="917ea340-fd63-490f-a7db-68428d24cf32" providerId="ADAL" clId="{9B6050A4-F178-4018-9F62-4FCCA28DA093}" dt="2021-03-25T14:21:54.151" v="38901" actId="478"/>
          <ac:cxnSpMkLst>
            <pc:docMk/>
            <pc:sldMk cId="2858277977" sldId="523"/>
            <ac:cxnSpMk id="1929" creationId="{4663B619-D610-4E98-A1D1-B8B367C0AD27}"/>
          </ac:cxnSpMkLst>
        </pc:cxnChg>
        <pc:cxnChg chg="mod">
          <ac:chgData name="Ragnhild Halvorsrud" userId="917ea340-fd63-490f-a7db-68428d24cf32" providerId="ADAL" clId="{9B6050A4-F178-4018-9F62-4FCCA28DA093}" dt="2021-03-25T14:21:54.151" v="38901" actId="478"/>
          <ac:cxnSpMkLst>
            <pc:docMk/>
            <pc:sldMk cId="2858277977" sldId="523"/>
            <ac:cxnSpMk id="1933" creationId="{ADC79854-3F70-4AC2-9169-23FE804C164F}"/>
          </ac:cxnSpMkLst>
        </pc:cxnChg>
        <pc:cxnChg chg="mod">
          <ac:chgData name="Ragnhild Halvorsrud" userId="917ea340-fd63-490f-a7db-68428d24cf32" providerId="ADAL" clId="{9B6050A4-F178-4018-9F62-4FCCA28DA093}" dt="2021-03-25T14:21:54.151" v="38901" actId="478"/>
          <ac:cxnSpMkLst>
            <pc:docMk/>
            <pc:sldMk cId="2858277977" sldId="523"/>
            <ac:cxnSpMk id="1934" creationId="{B23990F8-EBCE-4D8B-A433-514BAD4A26E4}"/>
          </ac:cxnSpMkLst>
        </pc:cxnChg>
        <pc:cxnChg chg="mod">
          <ac:chgData name="Ragnhild Halvorsrud" userId="917ea340-fd63-490f-a7db-68428d24cf32" providerId="ADAL" clId="{9B6050A4-F178-4018-9F62-4FCCA28DA093}" dt="2021-03-25T14:21:54.151" v="38901" actId="478"/>
          <ac:cxnSpMkLst>
            <pc:docMk/>
            <pc:sldMk cId="2858277977" sldId="523"/>
            <ac:cxnSpMk id="1938" creationId="{7162E5B7-0E8F-4CC5-B97E-D9C5A1A750B8}"/>
          </ac:cxnSpMkLst>
        </pc:cxnChg>
        <pc:cxnChg chg="mod">
          <ac:chgData name="Ragnhild Halvorsrud" userId="917ea340-fd63-490f-a7db-68428d24cf32" providerId="ADAL" clId="{9B6050A4-F178-4018-9F62-4FCCA28DA093}" dt="2021-03-25T14:21:54.151" v="38901" actId="478"/>
          <ac:cxnSpMkLst>
            <pc:docMk/>
            <pc:sldMk cId="2858277977" sldId="523"/>
            <ac:cxnSpMk id="1942" creationId="{2ED32EA5-D735-4F38-9038-BCAFA4E03D11}"/>
          </ac:cxnSpMkLst>
        </pc:cxnChg>
        <pc:cxnChg chg="mod">
          <ac:chgData name="Ragnhild Halvorsrud" userId="917ea340-fd63-490f-a7db-68428d24cf32" providerId="ADAL" clId="{9B6050A4-F178-4018-9F62-4FCCA28DA093}" dt="2021-03-25T14:21:54.151" v="38901" actId="478"/>
          <ac:cxnSpMkLst>
            <pc:docMk/>
            <pc:sldMk cId="2858277977" sldId="523"/>
            <ac:cxnSpMk id="1943" creationId="{4618C126-32A9-48FA-AF66-915355D49267}"/>
          </ac:cxnSpMkLst>
        </pc:cxnChg>
        <pc:cxnChg chg="mod">
          <ac:chgData name="Ragnhild Halvorsrud" userId="917ea340-fd63-490f-a7db-68428d24cf32" providerId="ADAL" clId="{9B6050A4-F178-4018-9F62-4FCCA28DA093}" dt="2021-03-25T14:21:54.151" v="38901" actId="478"/>
          <ac:cxnSpMkLst>
            <pc:docMk/>
            <pc:sldMk cId="2858277977" sldId="523"/>
            <ac:cxnSpMk id="1944" creationId="{111397B1-22C3-4642-8BC9-CAD8E60280AD}"/>
          </ac:cxnSpMkLst>
        </pc:cxnChg>
        <pc:cxnChg chg="mod">
          <ac:chgData name="Ragnhild Halvorsrud" userId="917ea340-fd63-490f-a7db-68428d24cf32" providerId="ADAL" clId="{9B6050A4-F178-4018-9F62-4FCCA28DA093}" dt="2021-03-25T14:21:54.151" v="38901" actId="478"/>
          <ac:cxnSpMkLst>
            <pc:docMk/>
            <pc:sldMk cId="2858277977" sldId="523"/>
            <ac:cxnSpMk id="1947" creationId="{AC1E9CEF-D4BA-47BB-8231-D318B9283E20}"/>
          </ac:cxnSpMkLst>
        </pc:cxnChg>
        <pc:cxnChg chg="mod">
          <ac:chgData name="Ragnhild Halvorsrud" userId="917ea340-fd63-490f-a7db-68428d24cf32" providerId="ADAL" clId="{9B6050A4-F178-4018-9F62-4FCCA28DA093}" dt="2021-03-25T14:21:54.151" v="38901" actId="478"/>
          <ac:cxnSpMkLst>
            <pc:docMk/>
            <pc:sldMk cId="2858277977" sldId="523"/>
            <ac:cxnSpMk id="1948" creationId="{A2EE8324-E5F4-433F-AEEE-938D943AD9D9}"/>
          </ac:cxnSpMkLst>
        </pc:cxnChg>
        <pc:cxnChg chg="mod">
          <ac:chgData name="Ragnhild Halvorsrud" userId="917ea340-fd63-490f-a7db-68428d24cf32" providerId="ADAL" clId="{9B6050A4-F178-4018-9F62-4FCCA28DA093}" dt="2021-03-25T14:21:54.151" v="38901" actId="478"/>
          <ac:cxnSpMkLst>
            <pc:docMk/>
            <pc:sldMk cId="2858277977" sldId="523"/>
            <ac:cxnSpMk id="1949" creationId="{69C3E382-5BFA-4457-AAFD-1E50574EAE8A}"/>
          </ac:cxnSpMkLst>
        </pc:cxnChg>
        <pc:cxnChg chg="mod">
          <ac:chgData name="Ragnhild Halvorsrud" userId="917ea340-fd63-490f-a7db-68428d24cf32" providerId="ADAL" clId="{9B6050A4-F178-4018-9F62-4FCCA28DA093}" dt="2021-03-25T14:21:54.151" v="38901" actId="478"/>
          <ac:cxnSpMkLst>
            <pc:docMk/>
            <pc:sldMk cId="2858277977" sldId="523"/>
            <ac:cxnSpMk id="1951" creationId="{C2349B60-9CFE-471E-B8AD-3C8482F8D66E}"/>
          </ac:cxnSpMkLst>
        </pc:cxnChg>
        <pc:cxnChg chg="mod">
          <ac:chgData name="Ragnhild Halvorsrud" userId="917ea340-fd63-490f-a7db-68428d24cf32" providerId="ADAL" clId="{9B6050A4-F178-4018-9F62-4FCCA28DA093}" dt="2021-03-25T14:21:54.151" v="38901" actId="478"/>
          <ac:cxnSpMkLst>
            <pc:docMk/>
            <pc:sldMk cId="2858277977" sldId="523"/>
            <ac:cxnSpMk id="1952" creationId="{61B6BF7D-532D-4A30-A2B4-1F6D4E709F74}"/>
          </ac:cxnSpMkLst>
        </pc:cxnChg>
        <pc:cxnChg chg="mod">
          <ac:chgData name="Ragnhild Halvorsrud" userId="917ea340-fd63-490f-a7db-68428d24cf32" providerId="ADAL" clId="{9B6050A4-F178-4018-9F62-4FCCA28DA093}" dt="2021-03-25T14:21:54.151" v="38901" actId="478"/>
          <ac:cxnSpMkLst>
            <pc:docMk/>
            <pc:sldMk cId="2858277977" sldId="523"/>
            <ac:cxnSpMk id="1954" creationId="{6D05EC77-A343-44DC-87DF-9BB86C5FAD1E}"/>
          </ac:cxnSpMkLst>
        </pc:cxnChg>
        <pc:cxnChg chg="mod">
          <ac:chgData name="Ragnhild Halvorsrud" userId="917ea340-fd63-490f-a7db-68428d24cf32" providerId="ADAL" clId="{9B6050A4-F178-4018-9F62-4FCCA28DA093}" dt="2021-03-25T14:21:54.151" v="38901" actId="478"/>
          <ac:cxnSpMkLst>
            <pc:docMk/>
            <pc:sldMk cId="2858277977" sldId="523"/>
            <ac:cxnSpMk id="1958" creationId="{085506A8-78C3-4D2D-BFB0-CFAF2493DAC8}"/>
          </ac:cxnSpMkLst>
        </pc:cxnChg>
        <pc:cxnChg chg="mod">
          <ac:chgData name="Ragnhild Halvorsrud" userId="917ea340-fd63-490f-a7db-68428d24cf32" providerId="ADAL" clId="{9B6050A4-F178-4018-9F62-4FCCA28DA093}" dt="2021-03-25T14:21:54.151" v="38901" actId="478"/>
          <ac:cxnSpMkLst>
            <pc:docMk/>
            <pc:sldMk cId="2858277977" sldId="523"/>
            <ac:cxnSpMk id="1959" creationId="{21BFE08A-319D-48A6-8CEC-D7B2BDC809D2}"/>
          </ac:cxnSpMkLst>
        </pc:cxnChg>
        <pc:cxnChg chg="mod">
          <ac:chgData name="Ragnhild Halvorsrud" userId="917ea340-fd63-490f-a7db-68428d24cf32" providerId="ADAL" clId="{9B6050A4-F178-4018-9F62-4FCCA28DA093}" dt="2021-03-25T14:21:54.151" v="38901" actId="478"/>
          <ac:cxnSpMkLst>
            <pc:docMk/>
            <pc:sldMk cId="2858277977" sldId="523"/>
            <ac:cxnSpMk id="1963" creationId="{CBE419CD-7E46-4CA9-9826-75B98BEB293F}"/>
          </ac:cxnSpMkLst>
        </pc:cxnChg>
        <pc:cxnChg chg="mod">
          <ac:chgData name="Ragnhild Halvorsrud" userId="917ea340-fd63-490f-a7db-68428d24cf32" providerId="ADAL" clId="{9B6050A4-F178-4018-9F62-4FCCA28DA093}" dt="2021-03-25T14:21:54.151" v="38901" actId="478"/>
          <ac:cxnSpMkLst>
            <pc:docMk/>
            <pc:sldMk cId="2858277977" sldId="523"/>
            <ac:cxnSpMk id="1967" creationId="{FB545A2F-FF38-4FBD-B80B-0FC78677EF8E}"/>
          </ac:cxnSpMkLst>
        </pc:cxnChg>
        <pc:cxnChg chg="mod">
          <ac:chgData name="Ragnhild Halvorsrud" userId="917ea340-fd63-490f-a7db-68428d24cf32" providerId="ADAL" clId="{9B6050A4-F178-4018-9F62-4FCCA28DA093}" dt="2021-03-25T14:21:54.151" v="38901" actId="478"/>
          <ac:cxnSpMkLst>
            <pc:docMk/>
            <pc:sldMk cId="2858277977" sldId="523"/>
            <ac:cxnSpMk id="1969" creationId="{849DF614-6229-4CAF-B2FD-9900FC5F67C1}"/>
          </ac:cxnSpMkLst>
        </pc:cxnChg>
        <pc:cxnChg chg="mod">
          <ac:chgData name="Ragnhild Halvorsrud" userId="917ea340-fd63-490f-a7db-68428d24cf32" providerId="ADAL" clId="{9B6050A4-F178-4018-9F62-4FCCA28DA093}" dt="2021-03-25T14:21:54.151" v="38901" actId="478"/>
          <ac:cxnSpMkLst>
            <pc:docMk/>
            <pc:sldMk cId="2858277977" sldId="523"/>
            <ac:cxnSpMk id="1970" creationId="{45D07986-794C-41D3-ACD8-6BEE44938683}"/>
          </ac:cxnSpMkLst>
        </pc:cxnChg>
        <pc:cxnChg chg="mod">
          <ac:chgData name="Ragnhild Halvorsrud" userId="917ea340-fd63-490f-a7db-68428d24cf32" providerId="ADAL" clId="{9B6050A4-F178-4018-9F62-4FCCA28DA093}" dt="2021-03-25T14:21:54.151" v="38901" actId="478"/>
          <ac:cxnSpMkLst>
            <pc:docMk/>
            <pc:sldMk cId="2858277977" sldId="523"/>
            <ac:cxnSpMk id="1971" creationId="{31860A59-9984-4EE4-9732-71CC5078B98C}"/>
          </ac:cxnSpMkLst>
        </pc:cxnChg>
        <pc:cxnChg chg="mod">
          <ac:chgData name="Ragnhild Halvorsrud" userId="917ea340-fd63-490f-a7db-68428d24cf32" providerId="ADAL" clId="{9B6050A4-F178-4018-9F62-4FCCA28DA093}" dt="2021-03-25T14:21:54.151" v="38901" actId="478"/>
          <ac:cxnSpMkLst>
            <pc:docMk/>
            <pc:sldMk cId="2858277977" sldId="523"/>
            <ac:cxnSpMk id="1974" creationId="{2B1873FD-DC38-497D-9FC9-17FFD8B6C8B9}"/>
          </ac:cxnSpMkLst>
        </pc:cxnChg>
        <pc:cxnChg chg="mod">
          <ac:chgData name="Ragnhild Halvorsrud" userId="917ea340-fd63-490f-a7db-68428d24cf32" providerId="ADAL" clId="{9B6050A4-F178-4018-9F62-4FCCA28DA093}" dt="2021-03-25T14:21:54.151" v="38901" actId="478"/>
          <ac:cxnSpMkLst>
            <pc:docMk/>
            <pc:sldMk cId="2858277977" sldId="523"/>
            <ac:cxnSpMk id="1975" creationId="{40BB265C-2636-4D65-BCE0-DA3C930DE13F}"/>
          </ac:cxnSpMkLst>
        </pc:cxnChg>
        <pc:cxnChg chg="mod">
          <ac:chgData name="Ragnhild Halvorsrud" userId="917ea340-fd63-490f-a7db-68428d24cf32" providerId="ADAL" clId="{9B6050A4-F178-4018-9F62-4FCCA28DA093}" dt="2021-03-25T14:21:54.151" v="38901" actId="478"/>
          <ac:cxnSpMkLst>
            <pc:docMk/>
            <pc:sldMk cId="2858277977" sldId="523"/>
            <ac:cxnSpMk id="1976" creationId="{E0C13537-0B17-4281-BFCD-582E704F7995}"/>
          </ac:cxnSpMkLst>
        </pc:cxnChg>
        <pc:cxnChg chg="mod">
          <ac:chgData name="Ragnhild Halvorsrud" userId="917ea340-fd63-490f-a7db-68428d24cf32" providerId="ADAL" clId="{9B6050A4-F178-4018-9F62-4FCCA28DA093}" dt="2021-03-25T14:21:54.151" v="38901" actId="478"/>
          <ac:cxnSpMkLst>
            <pc:docMk/>
            <pc:sldMk cId="2858277977" sldId="523"/>
            <ac:cxnSpMk id="1977" creationId="{B9EB333E-229E-4AB8-AD9D-A3917BE146CF}"/>
          </ac:cxnSpMkLst>
        </pc:cxnChg>
        <pc:cxnChg chg="mod">
          <ac:chgData name="Ragnhild Halvorsrud" userId="917ea340-fd63-490f-a7db-68428d24cf32" providerId="ADAL" clId="{9B6050A4-F178-4018-9F62-4FCCA28DA093}" dt="2021-03-25T14:21:54.151" v="38901" actId="478"/>
          <ac:cxnSpMkLst>
            <pc:docMk/>
            <pc:sldMk cId="2858277977" sldId="523"/>
            <ac:cxnSpMk id="1978" creationId="{6915ED2D-48D8-45A8-8BA1-6A30AFEDEA37}"/>
          </ac:cxnSpMkLst>
        </pc:cxnChg>
        <pc:cxnChg chg="mod">
          <ac:chgData name="Ragnhild Halvorsrud" userId="917ea340-fd63-490f-a7db-68428d24cf32" providerId="ADAL" clId="{9B6050A4-F178-4018-9F62-4FCCA28DA093}" dt="2021-03-25T14:21:54.151" v="38901" actId="478"/>
          <ac:cxnSpMkLst>
            <pc:docMk/>
            <pc:sldMk cId="2858277977" sldId="523"/>
            <ac:cxnSpMk id="1979" creationId="{9F5CE9BB-38AE-4C63-AC5B-CA198BBC53FF}"/>
          </ac:cxnSpMkLst>
        </pc:cxnChg>
        <pc:cxnChg chg="mod">
          <ac:chgData name="Ragnhild Halvorsrud" userId="917ea340-fd63-490f-a7db-68428d24cf32" providerId="ADAL" clId="{9B6050A4-F178-4018-9F62-4FCCA28DA093}" dt="2021-03-25T14:21:54.151" v="38901" actId="478"/>
          <ac:cxnSpMkLst>
            <pc:docMk/>
            <pc:sldMk cId="2858277977" sldId="523"/>
            <ac:cxnSpMk id="1980" creationId="{54BFD975-1FFE-43FC-8EA5-AB96E4909AFB}"/>
          </ac:cxnSpMkLst>
        </pc:cxnChg>
        <pc:cxnChg chg="mod">
          <ac:chgData name="Ragnhild Halvorsrud" userId="917ea340-fd63-490f-a7db-68428d24cf32" providerId="ADAL" clId="{9B6050A4-F178-4018-9F62-4FCCA28DA093}" dt="2021-03-25T14:21:54.151" v="38901" actId="478"/>
          <ac:cxnSpMkLst>
            <pc:docMk/>
            <pc:sldMk cId="2858277977" sldId="523"/>
            <ac:cxnSpMk id="1981" creationId="{6CFE8174-3A2B-4565-9D2A-35D52BEDB039}"/>
          </ac:cxnSpMkLst>
        </pc:cxnChg>
        <pc:cxnChg chg="mod">
          <ac:chgData name="Ragnhild Halvorsrud" userId="917ea340-fd63-490f-a7db-68428d24cf32" providerId="ADAL" clId="{9B6050A4-F178-4018-9F62-4FCCA28DA093}" dt="2021-03-25T14:21:54.151" v="38901" actId="478"/>
          <ac:cxnSpMkLst>
            <pc:docMk/>
            <pc:sldMk cId="2858277977" sldId="523"/>
            <ac:cxnSpMk id="1982" creationId="{8063685A-67F7-4073-BE22-EEF5385D6E84}"/>
          </ac:cxnSpMkLst>
        </pc:cxnChg>
        <pc:cxnChg chg="mod">
          <ac:chgData name="Ragnhild Halvorsrud" userId="917ea340-fd63-490f-a7db-68428d24cf32" providerId="ADAL" clId="{9B6050A4-F178-4018-9F62-4FCCA28DA093}" dt="2021-03-25T14:21:54.151" v="38901" actId="478"/>
          <ac:cxnSpMkLst>
            <pc:docMk/>
            <pc:sldMk cId="2858277977" sldId="523"/>
            <ac:cxnSpMk id="1983" creationId="{A7249C67-3323-4C79-A05E-DBE49BB680FE}"/>
          </ac:cxnSpMkLst>
        </pc:cxnChg>
        <pc:cxnChg chg="mod">
          <ac:chgData name="Ragnhild Halvorsrud" userId="917ea340-fd63-490f-a7db-68428d24cf32" providerId="ADAL" clId="{9B6050A4-F178-4018-9F62-4FCCA28DA093}" dt="2021-03-25T14:21:54.151" v="38901" actId="478"/>
          <ac:cxnSpMkLst>
            <pc:docMk/>
            <pc:sldMk cId="2858277977" sldId="523"/>
            <ac:cxnSpMk id="1986" creationId="{0ED01220-22EF-47A6-BC1C-4935707F4FEC}"/>
          </ac:cxnSpMkLst>
        </pc:cxnChg>
        <pc:cxnChg chg="mod">
          <ac:chgData name="Ragnhild Halvorsrud" userId="917ea340-fd63-490f-a7db-68428d24cf32" providerId="ADAL" clId="{9B6050A4-F178-4018-9F62-4FCCA28DA093}" dt="2021-03-25T14:21:54.151" v="38901" actId="478"/>
          <ac:cxnSpMkLst>
            <pc:docMk/>
            <pc:sldMk cId="2858277977" sldId="523"/>
            <ac:cxnSpMk id="1990" creationId="{30CE9F2E-97A9-495A-AC7C-E0D9ACA76F2D}"/>
          </ac:cxnSpMkLst>
        </pc:cxnChg>
        <pc:cxnChg chg="mod">
          <ac:chgData name="Ragnhild Halvorsrud" userId="917ea340-fd63-490f-a7db-68428d24cf32" providerId="ADAL" clId="{9B6050A4-F178-4018-9F62-4FCCA28DA093}" dt="2021-03-25T14:21:54.151" v="38901" actId="478"/>
          <ac:cxnSpMkLst>
            <pc:docMk/>
            <pc:sldMk cId="2858277977" sldId="523"/>
            <ac:cxnSpMk id="1994" creationId="{7CCD4E93-661B-4E6A-B341-ECCF1D33CE75}"/>
          </ac:cxnSpMkLst>
        </pc:cxnChg>
        <pc:cxnChg chg="mod">
          <ac:chgData name="Ragnhild Halvorsrud" userId="917ea340-fd63-490f-a7db-68428d24cf32" providerId="ADAL" clId="{9B6050A4-F178-4018-9F62-4FCCA28DA093}" dt="2021-03-25T14:21:54.151" v="38901" actId="478"/>
          <ac:cxnSpMkLst>
            <pc:docMk/>
            <pc:sldMk cId="2858277977" sldId="523"/>
            <ac:cxnSpMk id="1997" creationId="{93CD6CF0-4205-4F9E-8AFF-B5EB3DB73E2B}"/>
          </ac:cxnSpMkLst>
        </pc:cxnChg>
        <pc:cxnChg chg="mod">
          <ac:chgData name="Ragnhild Halvorsrud" userId="917ea340-fd63-490f-a7db-68428d24cf32" providerId="ADAL" clId="{9B6050A4-F178-4018-9F62-4FCCA28DA093}" dt="2021-03-25T14:21:54.151" v="38901" actId="478"/>
          <ac:cxnSpMkLst>
            <pc:docMk/>
            <pc:sldMk cId="2858277977" sldId="523"/>
            <ac:cxnSpMk id="1998" creationId="{4F338AFB-E030-4719-B9E5-F84F601889CA}"/>
          </ac:cxnSpMkLst>
        </pc:cxnChg>
        <pc:cxnChg chg="mod">
          <ac:chgData name="Ragnhild Halvorsrud" userId="917ea340-fd63-490f-a7db-68428d24cf32" providerId="ADAL" clId="{9B6050A4-F178-4018-9F62-4FCCA28DA093}" dt="2021-03-25T14:21:54.151" v="38901" actId="478"/>
          <ac:cxnSpMkLst>
            <pc:docMk/>
            <pc:sldMk cId="2858277977" sldId="523"/>
            <ac:cxnSpMk id="2006" creationId="{ACFCC38A-FC96-4383-BC2A-9C8B4E5AD92A}"/>
          </ac:cxnSpMkLst>
        </pc:cxnChg>
        <pc:cxnChg chg="mod">
          <ac:chgData name="Ragnhild Halvorsrud" userId="917ea340-fd63-490f-a7db-68428d24cf32" providerId="ADAL" clId="{9B6050A4-F178-4018-9F62-4FCCA28DA093}" dt="2021-03-25T14:21:54.151" v="38901" actId="478"/>
          <ac:cxnSpMkLst>
            <pc:docMk/>
            <pc:sldMk cId="2858277977" sldId="523"/>
            <ac:cxnSpMk id="2014" creationId="{C4B02D14-160A-4FAD-AE64-AB26E8CBB37C}"/>
          </ac:cxnSpMkLst>
        </pc:cxnChg>
        <pc:cxnChg chg="mod">
          <ac:chgData name="Ragnhild Halvorsrud" userId="917ea340-fd63-490f-a7db-68428d24cf32" providerId="ADAL" clId="{9B6050A4-F178-4018-9F62-4FCCA28DA093}" dt="2021-03-25T14:21:54.151" v="38901" actId="478"/>
          <ac:cxnSpMkLst>
            <pc:docMk/>
            <pc:sldMk cId="2858277977" sldId="523"/>
            <ac:cxnSpMk id="2022" creationId="{F9232543-288D-4FA6-BD2B-6D219AA3CD14}"/>
          </ac:cxnSpMkLst>
        </pc:cxnChg>
        <pc:cxnChg chg="mod">
          <ac:chgData name="Ragnhild Halvorsrud" userId="917ea340-fd63-490f-a7db-68428d24cf32" providerId="ADAL" clId="{9B6050A4-F178-4018-9F62-4FCCA28DA093}" dt="2021-03-25T14:21:54.151" v="38901" actId="478"/>
          <ac:cxnSpMkLst>
            <pc:docMk/>
            <pc:sldMk cId="2858277977" sldId="523"/>
            <ac:cxnSpMk id="2030" creationId="{87C20101-B952-43ED-895B-CDBBD455D597}"/>
          </ac:cxnSpMkLst>
        </pc:cxnChg>
        <pc:cxnChg chg="mod">
          <ac:chgData name="Ragnhild Halvorsrud" userId="917ea340-fd63-490f-a7db-68428d24cf32" providerId="ADAL" clId="{9B6050A4-F178-4018-9F62-4FCCA28DA093}" dt="2021-03-25T14:21:54.151" v="38901" actId="478"/>
          <ac:cxnSpMkLst>
            <pc:docMk/>
            <pc:sldMk cId="2858277977" sldId="523"/>
            <ac:cxnSpMk id="2043" creationId="{A262B05F-43F5-4B75-95F8-E5AA5994CBFC}"/>
          </ac:cxnSpMkLst>
        </pc:cxnChg>
        <pc:cxnChg chg="mod">
          <ac:chgData name="Ragnhild Halvorsrud" userId="917ea340-fd63-490f-a7db-68428d24cf32" providerId="ADAL" clId="{9B6050A4-F178-4018-9F62-4FCCA28DA093}" dt="2021-03-25T14:21:54.151" v="38901" actId="478"/>
          <ac:cxnSpMkLst>
            <pc:docMk/>
            <pc:sldMk cId="2858277977" sldId="523"/>
            <ac:cxnSpMk id="2044" creationId="{7986E106-643A-4AF2-A295-0259C1E9F706}"/>
          </ac:cxnSpMkLst>
        </pc:cxnChg>
        <pc:cxnChg chg="mod">
          <ac:chgData name="Ragnhild Halvorsrud" userId="917ea340-fd63-490f-a7db-68428d24cf32" providerId="ADAL" clId="{9B6050A4-F178-4018-9F62-4FCCA28DA093}" dt="2021-03-25T14:21:54.151" v="38901" actId="478"/>
          <ac:cxnSpMkLst>
            <pc:docMk/>
            <pc:sldMk cId="2858277977" sldId="523"/>
            <ac:cxnSpMk id="2045" creationId="{B48E518B-0BBD-4F35-B4A8-4B2ACAF3C0B6}"/>
          </ac:cxnSpMkLst>
        </pc:cxnChg>
        <pc:cxnChg chg="mod">
          <ac:chgData name="Ragnhild Halvorsrud" userId="917ea340-fd63-490f-a7db-68428d24cf32" providerId="ADAL" clId="{9B6050A4-F178-4018-9F62-4FCCA28DA093}" dt="2021-03-25T14:21:54.151" v="38901" actId="478"/>
          <ac:cxnSpMkLst>
            <pc:docMk/>
            <pc:sldMk cId="2858277977" sldId="523"/>
            <ac:cxnSpMk id="2046" creationId="{5256F425-53CC-49F8-A83D-A0E9E5112CF1}"/>
          </ac:cxnSpMkLst>
        </pc:cxnChg>
        <pc:cxnChg chg="mod">
          <ac:chgData name="Ragnhild Halvorsrud" userId="917ea340-fd63-490f-a7db-68428d24cf32" providerId="ADAL" clId="{9B6050A4-F178-4018-9F62-4FCCA28DA093}" dt="2021-03-25T14:21:54.151" v="38901" actId="478"/>
          <ac:cxnSpMkLst>
            <pc:docMk/>
            <pc:sldMk cId="2858277977" sldId="523"/>
            <ac:cxnSpMk id="2047" creationId="{066A093B-AAFE-4959-A71D-FA670964554A}"/>
          </ac:cxnSpMkLst>
        </pc:cxnChg>
        <pc:cxnChg chg="mod">
          <ac:chgData name="Ragnhild Halvorsrud" userId="917ea340-fd63-490f-a7db-68428d24cf32" providerId="ADAL" clId="{9B6050A4-F178-4018-9F62-4FCCA28DA093}" dt="2021-03-25T14:21:54.151" v="38901" actId="478"/>
          <ac:cxnSpMkLst>
            <pc:docMk/>
            <pc:sldMk cId="2858277977" sldId="523"/>
            <ac:cxnSpMk id="2048" creationId="{F982FD39-704A-4843-BAB6-DA373FC6A32F}"/>
          </ac:cxnSpMkLst>
        </pc:cxnChg>
        <pc:cxnChg chg="mod">
          <ac:chgData name="Ragnhild Halvorsrud" userId="917ea340-fd63-490f-a7db-68428d24cf32" providerId="ADAL" clId="{9B6050A4-F178-4018-9F62-4FCCA28DA093}" dt="2021-03-25T14:21:54.151" v="38901" actId="478"/>
          <ac:cxnSpMkLst>
            <pc:docMk/>
            <pc:sldMk cId="2858277977" sldId="523"/>
            <ac:cxnSpMk id="2049" creationId="{C9AA6EED-6C8E-43E1-A82D-1B947FD1EA88}"/>
          </ac:cxnSpMkLst>
        </pc:cxnChg>
        <pc:cxnChg chg="mod">
          <ac:chgData name="Ragnhild Halvorsrud" userId="917ea340-fd63-490f-a7db-68428d24cf32" providerId="ADAL" clId="{9B6050A4-F178-4018-9F62-4FCCA28DA093}" dt="2021-03-25T14:21:54.151" v="38901" actId="478"/>
          <ac:cxnSpMkLst>
            <pc:docMk/>
            <pc:sldMk cId="2858277977" sldId="523"/>
            <ac:cxnSpMk id="2050" creationId="{2FAC276C-E870-4B77-AFF1-4A24A599A68F}"/>
          </ac:cxnSpMkLst>
        </pc:cxnChg>
        <pc:cxnChg chg="mod">
          <ac:chgData name="Ragnhild Halvorsrud" userId="917ea340-fd63-490f-a7db-68428d24cf32" providerId="ADAL" clId="{9B6050A4-F178-4018-9F62-4FCCA28DA093}" dt="2021-03-25T14:21:54.151" v="38901" actId="478"/>
          <ac:cxnSpMkLst>
            <pc:docMk/>
            <pc:sldMk cId="2858277977" sldId="523"/>
            <ac:cxnSpMk id="2051" creationId="{F8AE5D91-3B57-45CB-B168-3C8D0836ABBB}"/>
          </ac:cxnSpMkLst>
        </pc:cxnChg>
        <pc:cxnChg chg="mod">
          <ac:chgData name="Ragnhild Halvorsrud" userId="917ea340-fd63-490f-a7db-68428d24cf32" providerId="ADAL" clId="{9B6050A4-F178-4018-9F62-4FCCA28DA093}" dt="2021-03-25T14:21:54.151" v="38901" actId="478"/>
          <ac:cxnSpMkLst>
            <pc:docMk/>
            <pc:sldMk cId="2858277977" sldId="523"/>
            <ac:cxnSpMk id="2060" creationId="{0AF2F991-70A9-4070-BAFC-301BA20A87C6}"/>
          </ac:cxnSpMkLst>
        </pc:cxnChg>
        <pc:cxnChg chg="mod">
          <ac:chgData name="Ragnhild Halvorsrud" userId="917ea340-fd63-490f-a7db-68428d24cf32" providerId="ADAL" clId="{9B6050A4-F178-4018-9F62-4FCCA28DA093}" dt="2021-03-25T14:21:54.151" v="38901" actId="478"/>
          <ac:cxnSpMkLst>
            <pc:docMk/>
            <pc:sldMk cId="2858277977" sldId="523"/>
            <ac:cxnSpMk id="2069" creationId="{BB9F0648-5752-48F0-9E15-90201678A187}"/>
          </ac:cxnSpMkLst>
        </pc:cxnChg>
        <pc:cxnChg chg="mod">
          <ac:chgData name="Ragnhild Halvorsrud" userId="917ea340-fd63-490f-a7db-68428d24cf32" providerId="ADAL" clId="{9B6050A4-F178-4018-9F62-4FCCA28DA093}" dt="2021-03-25T14:21:54.151" v="38901" actId="478"/>
          <ac:cxnSpMkLst>
            <pc:docMk/>
            <pc:sldMk cId="2858277977" sldId="523"/>
            <ac:cxnSpMk id="2078" creationId="{0AF29E17-9738-404D-A1B9-541849D377EC}"/>
          </ac:cxnSpMkLst>
        </pc:cxnChg>
        <pc:cxnChg chg="mod">
          <ac:chgData name="Ragnhild Halvorsrud" userId="917ea340-fd63-490f-a7db-68428d24cf32" providerId="ADAL" clId="{9B6050A4-F178-4018-9F62-4FCCA28DA093}" dt="2021-03-25T14:21:54.151" v="38901" actId="478"/>
          <ac:cxnSpMkLst>
            <pc:docMk/>
            <pc:sldMk cId="2858277977" sldId="523"/>
            <ac:cxnSpMk id="2087" creationId="{CB4A40DF-1F89-47A7-B360-690CC0B792F8}"/>
          </ac:cxnSpMkLst>
        </pc:cxnChg>
        <pc:cxnChg chg="mod">
          <ac:chgData name="Ragnhild Halvorsrud" userId="917ea340-fd63-490f-a7db-68428d24cf32" providerId="ADAL" clId="{9B6050A4-F178-4018-9F62-4FCCA28DA093}" dt="2021-03-25T14:21:54.151" v="38901" actId="478"/>
          <ac:cxnSpMkLst>
            <pc:docMk/>
            <pc:sldMk cId="2858277977" sldId="523"/>
            <ac:cxnSpMk id="2096" creationId="{8B43AB97-8E76-4EC5-BDDE-1DDC213DB56E}"/>
          </ac:cxnSpMkLst>
        </pc:cxnChg>
        <pc:cxnChg chg="mod">
          <ac:chgData name="Ragnhild Halvorsrud" userId="917ea340-fd63-490f-a7db-68428d24cf32" providerId="ADAL" clId="{9B6050A4-F178-4018-9F62-4FCCA28DA093}" dt="2021-03-25T14:21:54.151" v="38901" actId="478"/>
          <ac:cxnSpMkLst>
            <pc:docMk/>
            <pc:sldMk cId="2858277977" sldId="523"/>
            <ac:cxnSpMk id="2111" creationId="{DF3A775F-3BCF-4CBD-858C-02E5AEF6DDFE}"/>
          </ac:cxnSpMkLst>
        </pc:cxnChg>
        <pc:cxnChg chg="mod">
          <ac:chgData name="Ragnhild Halvorsrud" userId="917ea340-fd63-490f-a7db-68428d24cf32" providerId="ADAL" clId="{9B6050A4-F178-4018-9F62-4FCCA28DA093}" dt="2021-03-25T14:21:54.151" v="38901" actId="478"/>
          <ac:cxnSpMkLst>
            <pc:docMk/>
            <pc:sldMk cId="2858277977" sldId="523"/>
            <ac:cxnSpMk id="2112" creationId="{EABDE48B-B02B-4E6A-A430-1018DE9BACA4}"/>
          </ac:cxnSpMkLst>
        </pc:cxnChg>
        <pc:cxnChg chg="mod">
          <ac:chgData name="Ragnhild Halvorsrud" userId="917ea340-fd63-490f-a7db-68428d24cf32" providerId="ADAL" clId="{9B6050A4-F178-4018-9F62-4FCCA28DA093}" dt="2021-03-25T14:21:54.151" v="38901" actId="478"/>
          <ac:cxnSpMkLst>
            <pc:docMk/>
            <pc:sldMk cId="2858277977" sldId="523"/>
            <ac:cxnSpMk id="2113" creationId="{BFF6EBC9-1930-4C7A-A39B-0E40873CF160}"/>
          </ac:cxnSpMkLst>
        </pc:cxnChg>
        <pc:cxnChg chg="mod">
          <ac:chgData name="Ragnhild Halvorsrud" userId="917ea340-fd63-490f-a7db-68428d24cf32" providerId="ADAL" clId="{9B6050A4-F178-4018-9F62-4FCCA28DA093}" dt="2021-03-25T14:21:54.151" v="38901" actId="478"/>
          <ac:cxnSpMkLst>
            <pc:docMk/>
            <pc:sldMk cId="2858277977" sldId="523"/>
            <ac:cxnSpMk id="2114" creationId="{2757AD7E-9876-4F16-84EF-5DC1ABEA86D9}"/>
          </ac:cxnSpMkLst>
        </pc:cxnChg>
        <pc:cxnChg chg="mod">
          <ac:chgData name="Ragnhild Halvorsrud" userId="917ea340-fd63-490f-a7db-68428d24cf32" providerId="ADAL" clId="{9B6050A4-F178-4018-9F62-4FCCA28DA093}" dt="2021-03-25T14:21:54.151" v="38901" actId="478"/>
          <ac:cxnSpMkLst>
            <pc:docMk/>
            <pc:sldMk cId="2858277977" sldId="523"/>
            <ac:cxnSpMk id="2115" creationId="{C441C1D8-E074-4205-AC1D-7F052EF6DD59}"/>
          </ac:cxnSpMkLst>
        </pc:cxnChg>
        <pc:cxnChg chg="mod">
          <ac:chgData name="Ragnhild Halvorsrud" userId="917ea340-fd63-490f-a7db-68428d24cf32" providerId="ADAL" clId="{9B6050A4-F178-4018-9F62-4FCCA28DA093}" dt="2021-03-25T14:21:54.151" v="38901" actId="478"/>
          <ac:cxnSpMkLst>
            <pc:docMk/>
            <pc:sldMk cId="2858277977" sldId="523"/>
            <ac:cxnSpMk id="2116" creationId="{B6025678-AE7E-4991-A97C-626DB0DA75A4}"/>
          </ac:cxnSpMkLst>
        </pc:cxnChg>
        <pc:cxnChg chg="mod">
          <ac:chgData name="Ragnhild Halvorsrud" userId="917ea340-fd63-490f-a7db-68428d24cf32" providerId="ADAL" clId="{9B6050A4-F178-4018-9F62-4FCCA28DA093}" dt="2021-03-25T14:21:54.151" v="38901" actId="478"/>
          <ac:cxnSpMkLst>
            <pc:docMk/>
            <pc:sldMk cId="2858277977" sldId="523"/>
            <ac:cxnSpMk id="2117" creationId="{986D4ADE-6A39-4515-A935-C13183965181}"/>
          </ac:cxnSpMkLst>
        </pc:cxnChg>
        <pc:cxnChg chg="mod">
          <ac:chgData name="Ragnhild Halvorsrud" userId="917ea340-fd63-490f-a7db-68428d24cf32" providerId="ADAL" clId="{9B6050A4-F178-4018-9F62-4FCCA28DA093}" dt="2021-03-25T14:21:54.151" v="38901" actId="478"/>
          <ac:cxnSpMkLst>
            <pc:docMk/>
            <pc:sldMk cId="2858277977" sldId="523"/>
            <ac:cxnSpMk id="2118" creationId="{C1C67EE2-64C2-40E3-8DD8-498E15445D94}"/>
          </ac:cxnSpMkLst>
        </pc:cxnChg>
        <pc:cxnChg chg="mod">
          <ac:chgData name="Ragnhild Halvorsrud" userId="917ea340-fd63-490f-a7db-68428d24cf32" providerId="ADAL" clId="{9B6050A4-F178-4018-9F62-4FCCA28DA093}" dt="2021-03-25T14:21:54.151" v="38901" actId="478"/>
          <ac:cxnSpMkLst>
            <pc:docMk/>
            <pc:sldMk cId="2858277977" sldId="523"/>
            <ac:cxnSpMk id="2119" creationId="{EB1CF5AD-2F2A-41EE-9E93-D1B120E3C431}"/>
          </ac:cxnSpMkLst>
        </pc:cxnChg>
        <pc:cxnChg chg="mod">
          <ac:chgData name="Ragnhild Halvorsrud" userId="917ea340-fd63-490f-a7db-68428d24cf32" providerId="ADAL" clId="{9B6050A4-F178-4018-9F62-4FCCA28DA093}" dt="2021-03-25T14:21:54.151" v="38901" actId="478"/>
          <ac:cxnSpMkLst>
            <pc:docMk/>
            <pc:sldMk cId="2858277977" sldId="523"/>
            <ac:cxnSpMk id="2120" creationId="{730855A4-BA10-4C01-B188-B9AE7160C704}"/>
          </ac:cxnSpMkLst>
        </pc:cxnChg>
      </pc:sldChg>
      <pc:sldChg chg="addSp delSp modSp del mod modAnim modNotes">
        <pc:chgData name="Ragnhild Halvorsrud" userId="917ea340-fd63-490f-a7db-68428d24cf32" providerId="ADAL" clId="{9B6050A4-F178-4018-9F62-4FCCA28DA093}" dt="2021-03-19T17:36:21.603" v="28847" actId="47"/>
        <pc:sldMkLst>
          <pc:docMk/>
          <pc:sldMk cId="1125293615" sldId="524"/>
        </pc:sldMkLst>
        <pc:spChg chg="mod">
          <ac:chgData name="Ragnhild Halvorsrud" userId="917ea340-fd63-490f-a7db-68428d24cf32" providerId="ADAL" clId="{9B6050A4-F178-4018-9F62-4FCCA28DA093}" dt="2021-03-19T17:26:56.035" v="28423" actId="6549"/>
          <ac:spMkLst>
            <pc:docMk/>
            <pc:sldMk cId="1125293615" sldId="524"/>
            <ac:spMk id="2" creationId="{00000000-0000-0000-0000-000000000000}"/>
          </ac:spMkLst>
        </pc:spChg>
        <pc:spChg chg="mod">
          <ac:chgData name="Ragnhild Halvorsrud" userId="917ea340-fd63-490f-a7db-68428d24cf32" providerId="ADAL" clId="{9B6050A4-F178-4018-9F62-4FCCA28DA093}" dt="2021-03-19T17:29:36.737" v="28568"/>
          <ac:spMkLst>
            <pc:docMk/>
            <pc:sldMk cId="1125293615" sldId="524"/>
            <ac:spMk id="3" creationId="{00000000-0000-0000-0000-000000000000}"/>
          </ac:spMkLst>
        </pc:spChg>
        <pc:spChg chg="add mod">
          <ac:chgData name="Ragnhild Halvorsrud" userId="917ea340-fd63-490f-a7db-68428d24cf32" providerId="ADAL" clId="{9B6050A4-F178-4018-9F62-4FCCA28DA093}" dt="2021-03-19T17:27:25.852" v="28487" actId="14100"/>
          <ac:spMkLst>
            <pc:docMk/>
            <pc:sldMk cId="1125293615" sldId="524"/>
            <ac:spMk id="5" creationId="{4127C24B-E94D-44D8-AD74-FBC72AE4A1CE}"/>
          </ac:spMkLst>
        </pc:spChg>
        <pc:picChg chg="add mod">
          <ac:chgData name="Ragnhild Halvorsrud" userId="917ea340-fd63-490f-a7db-68428d24cf32" providerId="ADAL" clId="{9B6050A4-F178-4018-9F62-4FCCA28DA093}" dt="2021-03-19T17:26:44.111" v="28381" actId="1076"/>
          <ac:picMkLst>
            <pc:docMk/>
            <pc:sldMk cId="1125293615" sldId="524"/>
            <ac:picMk id="6" creationId="{B4D6C3B9-397A-407C-9BAB-654A5CDDF17C}"/>
          </ac:picMkLst>
        </pc:picChg>
        <pc:picChg chg="del">
          <ac:chgData name="Ragnhild Halvorsrud" userId="917ea340-fd63-490f-a7db-68428d24cf32" providerId="ADAL" clId="{9B6050A4-F178-4018-9F62-4FCCA28DA093}" dt="2021-03-19T17:29:11.132" v="28565" actId="478"/>
          <ac:picMkLst>
            <pc:docMk/>
            <pc:sldMk cId="1125293615" sldId="524"/>
            <ac:picMk id="7" creationId="{00000000-0000-0000-0000-000000000000}"/>
          </ac:picMkLst>
        </pc:picChg>
      </pc:sldChg>
      <pc:sldChg chg="addSp delSp modSp mod modAnim modNotes">
        <pc:chgData name="Ragnhild Halvorsrud" userId="917ea340-fd63-490f-a7db-68428d24cf32" providerId="ADAL" clId="{9B6050A4-F178-4018-9F62-4FCCA28DA093}" dt="2021-03-26T14:49:25.539" v="40509" actId="1076"/>
        <pc:sldMkLst>
          <pc:docMk/>
          <pc:sldMk cId="508400711" sldId="525"/>
        </pc:sldMkLst>
        <pc:spChg chg="mod">
          <ac:chgData name="Ragnhild Halvorsrud" userId="917ea340-fd63-490f-a7db-68428d24cf32" providerId="ADAL" clId="{9B6050A4-F178-4018-9F62-4FCCA28DA093}" dt="2021-03-25T13:12:43.191" v="38649" actId="790"/>
          <ac:spMkLst>
            <pc:docMk/>
            <pc:sldMk cId="508400711" sldId="525"/>
            <ac:spMk id="2" creationId="{00000000-0000-0000-0000-000000000000}"/>
          </ac:spMkLst>
        </pc:spChg>
        <pc:spChg chg="del mod">
          <ac:chgData name="Ragnhild Halvorsrud" userId="917ea340-fd63-490f-a7db-68428d24cf32" providerId="ADAL" clId="{9B6050A4-F178-4018-9F62-4FCCA28DA093}" dt="2021-03-19T17:30:47.115" v="28589" actId="478"/>
          <ac:spMkLst>
            <pc:docMk/>
            <pc:sldMk cId="508400711" sldId="525"/>
            <ac:spMk id="3" creationId="{00000000-0000-0000-0000-000000000000}"/>
          </ac:spMkLst>
        </pc:spChg>
        <pc:spChg chg="add mod">
          <ac:chgData name="Ragnhild Halvorsrud" userId="917ea340-fd63-490f-a7db-68428d24cf32" providerId="ADAL" clId="{9B6050A4-F178-4018-9F62-4FCCA28DA093}" dt="2021-03-25T13:12:43.191" v="38650"/>
          <ac:spMkLst>
            <pc:docMk/>
            <pc:sldMk cId="508400711" sldId="525"/>
            <ac:spMk id="5" creationId="{E97D1E96-C224-4D66-B9EF-CADF3E538A38}"/>
          </ac:spMkLst>
        </pc:spChg>
        <pc:spChg chg="mod">
          <ac:chgData name="Ragnhild Halvorsrud" userId="917ea340-fd63-490f-a7db-68428d24cf32" providerId="ADAL" clId="{9B6050A4-F178-4018-9F62-4FCCA28DA093}" dt="2021-03-26T14:49:20.160" v="40507"/>
          <ac:spMkLst>
            <pc:docMk/>
            <pc:sldMk cId="508400711" sldId="525"/>
            <ac:spMk id="8" creationId="{7C7217E6-9181-43BF-9703-58DD2D9BDBE2}"/>
          </ac:spMkLst>
        </pc:spChg>
        <pc:spChg chg="mod">
          <ac:chgData name="Ragnhild Halvorsrud" userId="917ea340-fd63-490f-a7db-68428d24cf32" providerId="ADAL" clId="{9B6050A4-F178-4018-9F62-4FCCA28DA093}" dt="2021-03-26T14:49:20.160" v="40507"/>
          <ac:spMkLst>
            <pc:docMk/>
            <pc:sldMk cId="508400711" sldId="525"/>
            <ac:spMk id="9" creationId="{800E6C81-5E31-47A2-866C-F063466CD597}"/>
          </ac:spMkLst>
        </pc:spChg>
        <pc:spChg chg="mod">
          <ac:chgData name="Ragnhild Halvorsrud" userId="917ea340-fd63-490f-a7db-68428d24cf32" providerId="ADAL" clId="{9B6050A4-F178-4018-9F62-4FCCA28DA093}" dt="2021-03-26T14:49:20.160" v="40507"/>
          <ac:spMkLst>
            <pc:docMk/>
            <pc:sldMk cId="508400711" sldId="525"/>
            <ac:spMk id="10" creationId="{E92F2191-8135-47A8-9C3B-5290124E570C}"/>
          </ac:spMkLst>
        </pc:spChg>
        <pc:spChg chg="mod">
          <ac:chgData name="Ragnhild Halvorsrud" userId="917ea340-fd63-490f-a7db-68428d24cf32" providerId="ADAL" clId="{9B6050A4-F178-4018-9F62-4FCCA28DA093}" dt="2021-03-26T14:49:20.160" v="40507"/>
          <ac:spMkLst>
            <pc:docMk/>
            <pc:sldMk cId="508400711" sldId="525"/>
            <ac:spMk id="11" creationId="{08858A7C-88DC-4407-AE44-5DEF3BD2EDE5}"/>
          </ac:spMkLst>
        </pc:spChg>
        <pc:grpChg chg="add mod">
          <ac:chgData name="Ragnhild Halvorsrud" userId="917ea340-fd63-490f-a7db-68428d24cf32" providerId="ADAL" clId="{9B6050A4-F178-4018-9F62-4FCCA28DA093}" dt="2021-03-26T14:49:20.160" v="40507"/>
          <ac:grpSpMkLst>
            <pc:docMk/>
            <pc:sldMk cId="508400711" sldId="525"/>
            <ac:grpSpMk id="7" creationId="{142B78C5-D002-4C80-A6B8-91A31C4D12EC}"/>
          </ac:grpSpMkLst>
        </pc:grpChg>
        <pc:picChg chg="mod">
          <ac:chgData name="Ragnhild Halvorsrud" userId="917ea340-fd63-490f-a7db-68428d24cf32" providerId="ADAL" clId="{9B6050A4-F178-4018-9F62-4FCCA28DA093}" dt="2021-03-26T14:49:25.539" v="40509" actId="1076"/>
          <ac:picMkLst>
            <pc:docMk/>
            <pc:sldMk cId="508400711" sldId="525"/>
            <ac:picMk id="4" creationId="{00000000-0000-0000-0000-000000000000}"/>
          </ac:picMkLst>
        </pc:picChg>
        <pc:picChg chg="add mod">
          <ac:chgData name="Ragnhild Halvorsrud" userId="917ea340-fd63-490f-a7db-68428d24cf32" providerId="ADAL" clId="{9B6050A4-F178-4018-9F62-4FCCA28DA093}" dt="2021-03-19T17:38:56.541" v="29003" actId="1076"/>
          <ac:picMkLst>
            <pc:docMk/>
            <pc:sldMk cId="508400711" sldId="525"/>
            <ac:picMk id="6" creationId="{BC17B46E-4F36-411D-82C5-16F0B48E027A}"/>
          </ac:picMkLst>
        </pc:picChg>
      </pc:sldChg>
      <pc:sldChg chg="addSp delSp modSp add del mod modAnim modNotes">
        <pc:chgData name="Ragnhild Halvorsrud" userId="917ea340-fd63-490f-a7db-68428d24cf32" providerId="ADAL" clId="{9B6050A4-F178-4018-9F62-4FCCA28DA093}" dt="2021-03-25T14:07:10.210" v="38825"/>
        <pc:sldMkLst>
          <pc:docMk/>
          <pc:sldMk cId="1114432326" sldId="527"/>
        </pc:sldMkLst>
        <pc:spChg chg="mod">
          <ac:chgData name="Ragnhild Halvorsrud" userId="917ea340-fd63-490f-a7db-68428d24cf32" providerId="ADAL" clId="{9B6050A4-F178-4018-9F62-4FCCA28DA093}" dt="2021-03-25T13:12:42.989" v="38479" actId="790"/>
          <ac:spMkLst>
            <pc:docMk/>
            <pc:sldMk cId="1114432326" sldId="527"/>
            <ac:spMk id="2" creationId="{CEF0584D-E78C-408F-A464-AF661D7CD2F8}"/>
          </ac:spMkLst>
        </pc:spChg>
        <pc:spChg chg="mod">
          <ac:chgData name="Ragnhild Halvorsrud" userId="917ea340-fd63-490f-a7db-68428d24cf32" providerId="ADAL" clId="{9B6050A4-F178-4018-9F62-4FCCA28DA093}" dt="2021-03-25T13:12:42.989" v="38480" actId="790"/>
          <ac:spMkLst>
            <pc:docMk/>
            <pc:sldMk cId="1114432326" sldId="527"/>
            <ac:spMk id="4" creationId="{359912B9-4EB6-42C7-BF37-C605F081559D}"/>
          </ac:spMkLst>
        </pc:spChg>
        <pc:spChg chg="add del mod">
          <ac:chgData name="Ragnhild Halvorsrud" userId="917ea340-fd63-490f-a7db-68428d24cf32" providerId="ADAL" clId="{9B6050A4-F178-4018-9F62-4FCCA28DA093}" dt="2021-03-19T10:28:07.722" v="21363" actId="478"/>
          <ac:spMkLst>
            <pc:docMk/>
            <pc:sldMk cId="1114432326" sldId="527"/>
            <ac:spMk id="34" creationId="{7ACC2999-D446-4B9C-BB45-DD3773847C1B}"/>
          </ac:spMkLst>
        </pc:spChg>
        <pc:spChg chg="del mod">
          <ac:chgData name="Ragnhild Halvorsrud" userId="917ea340-fd63-490f-a7db-68428d24cf32" providerId="ADAL" clId="{9B6050A4-F178-4018-9F62-4FCCA28DA093}" dt="2021-03-21T12:29:26.821" v="31873" actId="478"/>
          <ac:spMkLst>
            <pc:docMk/>
            <pc:sldMk cId="1114432326" sldId="527"/>
            <ac:spMk id="35" creationId="{0960E66A-6676-4E62-816E-14A2376D6505}"/>
          </ac:spMkLst>
        </pc:spChg>
        <pc:spChg chg="del mod">
          <ac:chgData name="Ragnhild Halvorsrud" userId="917ea340-fd63-490f-a7db-68428d24cf32" providerId="ADAL" clId="{9B6050A4-F178-4018-9F62-4FCCA28DA093}" dt="2021-03-21T12:29:26.821" v="31873" actId="478"/>
          <ac:spMkLst>
            <pc:docMk/>
            <pc:sldMk cId="1114432326" sldId="527"/>
            <ac:spMk id="36" creationId="{DEE1BB1B-5775-40A9-858D-A23BACFF0AC0}"/>
          </ac:spMkLst>
        </pc:spChg>
        <pc:spChg chg="mod">
          <ac:chgData name="Ragnhild Halvorsrud" userId="917ea340-fd63-490f-a7db-68428d24cf32" providerId="ADAL" clId="{9B6050A4-F178-4018-9F62-4FCCA28DA093}" dt="2021-03-25T14:07:10.210" v="38825"/>
          <ac:spMkLst>
            <pc:docMk/>
            <pc:sldMk cId="1114432326" sldId="527"/>
            <ac:spMk id="37" creationId="{822D6019-B9B0-4BBA-97F4-8CCBFCDFEC29}"/>
          </ac:spMkLst>
        </pc:spChg>
        <pc:spChg chg="del mod">
          <ac:chgData name="Ragnhild Halvorsrud" userId="917ea340-fd63-490f-a7db-68428d24cf32" providerId="ADAL" clId="{9B6050A4-F178-4018-9F62-4FCCA28DA093}" dt="2021-03-21T12:29:26.821" v="31873" actId="478"/>
          <ac:spMkLst>
            <pc:docMk/>
            <pc:sldMk cId="1114432326" sldId="527"/>
            <ac:spMk id="37" creationId="{BCEF7574-943F-427B-902F-7E07728327B3}"/>
          </ac:spMkLst>
        </pc:spChg>
        <pc:spChg chg="del mod">
          <ac:chgData name="Ragnhild Halvorsrud" userId="917ea340-fd63-490f-a7db-68428d24cf32" providerId="ADAL" clId="{9B6050A4-F178-4018-9F62-4FCCA28DA093}" dt="2021-03-21T12:29:26.821" v="31873" actId="478"/>
          <ac:spMkLst>
            <pc:docMk/>
            <pc:sldMk cId="1114432326" sldId="527"/>
            <ac:spMk id="38" creationId="{27AB23FE-AF7B-4A7F-A462-0754671AE49D}"/>
          </ac:spMkLst>
        </pc:spChg>
        <pc:spChg chg="mod">
          <ac:chgData name="Ragnhild Halvorsrud" userId="917ea340-fd63-490f-a7db-68428d24cf32" providerId="ADAL" clId="{9B6050A4-F178-4018-9F62-4FCCA28DA093}" dt="2021-03-25T14:07:10.210" v="38825"/>
          <ac:spMkLst>
            <pc:docMk/>
            <pc:sldMk cId="1114432326" sldId="527"/>
            <ac:spMk id="38" creationId="{E59DB5DD-F649-48FA-889C-4064E38D377A}"/>
          </ac:spMkLst>
        </pc:spChg>
        <pc:spChg chg="del mod">
          <ac:chgData name="Ragnhild Halvorsrud" userId="917ea340-fd63-490f-a7db-68428d24cf32" providerId="ADAL" clId="{9B6050A4-F178-4018-9F62-4FCCA28DA093}" dt="2021-03-21T12:29:26.821" v="31873" actId="478"/>
          <ac:spMkLst>
            <pc:docMk/>
            <pc:sldMk cId="1114432326" sldId="527"/>
            <ac:spMk id="39" creationId="{4A9D8F65-9F6D-4FDA-96A0-C70216803F6F}"/>
          </ac:spMkLst>
        </pc:spChg>
        <pc:spChg chg="mod">
          <ac:chgData name="Ragnhild Halvorsrud" userId="917ea340-fd63-490f-a7db-68428d24cf32" providerId="ADAL" clId="{9B6050A4-F178-4018-9F62-4FCCA28DA093}" dt="2021-03-25T14:07:10.210" v="38825"/>
          <ac:spMkLst>
            <pc:docMk/>
            <pc:sldMk cId="1114432326" sldId="527"/>
            <ac:spMk id="39" creationId="{9D32D06D-53FD-4017-A7E2-76E264536906}"/>
          </ac:spMkLst>
        </pc:spChg>
        <pc:spChg chg="mod">
          <ac:chgData name="Ragnhild Halvorsrud" userId="917ea340-fd63-490f-a7db-68428d24cf32" providerId="ADAL" clId="{9B6050A4-F178-4018-9F62-4FCCA28DA093}" dt="2021-03-25T14:07:10.210" v="38825"/>
          <ac:spMkLst>
            <pc:docMk/>
            <pc:sldMk cId="1114432326" sldId="527"/>
            <ac:spMk id="40" creationId="{7B050DA9-B878-4818-84DE-819EAEEBB664}"/>
          </ac:spMkLst>
        </pc:spChg>
        <pc:spChg chg="del mod">
          <ac:chgData name="Ragnhild Halvorsrud" userId="917ea340-fd63-490f-a7db-68428d24cf32" providerId="ADAL" clId="{9B6050A4-F178-4018-9F62-4FCCA28DA093}" dt="2021-03-21T12:29:26.821" v="31873" actId="478"/>
          <ac:spMkLst>
            <pc:docMk/>
            <pc:sldMk cId="1114432326" sldId="527"/>
            <ac:spMk id="40" creationId="{BBCC2249-3204-4DEF-9B38-F47180F11DC4}"/>
          </ac:spMkLst>
        </pc:spChg>
        <pc:spChg chg="del mod">
          <ac:chgData name="Ragnhild Halvorsrud" userId="917ea340-fd63-490f-a7db-68428d24cf32" providerId="ADAL" clId="{9B6050A4-F178-4018-9F62-4FCCA28DA093}" dt="2021-03-21T12:29:26.821" v="31873" actId="478"/>
          <ac:spMkLst>
            <pc:docMk/>
            <pc:sldMk cId="1114432326" sldId="527"/>
            <ac:spMk id="41" creationId="{60CA1D66-EAF8-418F-89E7-2F649ADFB536}"/>
          </ac:spMkLst>
        </pc:spChg>
        <pc:spChg chg="del mod">
          <ac:chgData name="Ragnhild Halvorsrud" userId="917ea340-fd63-490f-a7db-68428d24cf32" providerId="ADAL" clId="{9B6050A4-F178-4018-9F62-4FCCA28DA093}" dt="2021-03-21T12:29:26.821" v="31873" actId="478"/>
          <ac:spMkLst>
            <pc:docMk/>
            <pc:sldMk cId="1114432326" sldId="527"/>
            <ac:spMk id="42" creationId="{9D29BC8B-C257-41F5-A0A0-D7F9C18C7C0E}"/>
          </ac:spMkLst>
        </pc:spChg>
        <pc:spChg chg="del mod">
          <ac:chgData name="Ragnhild Halvorsrud" userId="917ea340-fd63-490f-a7db-68428d24cf32" providerId="ADAL" clId="{9B6050A4-F178-4018-9F62-4FCCA28DA093}" dt="2021-03-21T12:29:26.821" v="31873" actId="478"/>
          <ac:spMkLst>
            <pc:docMk/>
            <pc:sldMk cId="1114432326" sldId="527"/>
            <ac:spMk id="43" creationId="{03481EE7-F741-4592-B697-00000BBF04E7}"/>
          </ac:spMkLst>
        </pc:spChg>
        <pc:spChg chg="del mod">
          <ac:chgData name="Ragnhild Halvorsrud" userId="917ea340-fd63-490f-a7db-68428d24cf32" providerId="ADAL" clId="{9B6050A4-F178-4018-9F62-4FCCA28DA093}" dt="2021-03-21T12:29:26.821" v="31873" actId="478"/>
          <ac:spMkLst>
            <pc:docMk/>
            <pc:sldMk cId="1114432326" sldId="527"/>
            <ac:spMk id="44" creationId="{51651CDD-A24C-4A07-9ED3-5C7F4CA80044}"/>
          </ac:spMkLst>
        </pc:spChg>
        <pc:spChg chg="mod">
          <ac:chgData name="Ragnhild Halvorsrud" userId="917ea340-fd63-490f-a7db-68428d24cf32" providerId="ADAL" clId="{9B6050A4-F178-4018-9F62-4FCCA28DA093}" dt="2021-03-20T18:06:18.244" v="30828" actId="790"/>
          <ac:spMkLst>
            <pc:docMk/>
            <pc:sldMk cId="1114432326" sldId="527"/>
            <ac:spMk id="46" creationId="{11907A0F-EA12-48FC-86BA-3925C9825E64}"/>
          </ac:spMkLst>
        </pc:spChg>
        <pc:spChg chg="del mod">
          <ac:chgData name="Ragnhild Halvorsrud" userId="917ea340-fd63-490f-a7db-68428d24cf32" providerId="ADAL" clId="{9B6050A4-F178-4018-9F62-4FCCA28DA093}" dt="2021-03-21T12:29:26.821" v="31873" actId="478"/>
          <ac:spMkLst>
            <pc:docMk/>
            <pc:sldMk cId="1114432326" sldId="527"/>
            <ac:spMk id="48" creationId="{6285DCF6-E3E2-4E3B-B920-D534B6977679}"/>
          </ac:spMkLst>
        </pc:spChg>
        <pc:spChg chg="del mod">
          <ac:chgData name="Ragnhild Halvorsrud" userId="917ea340-fd63-490f-a7db-68428d24cf32" providerId="ADAL" clId="{9B6050A4-F178-4018-9F62-4FCCA28DA093}" dt="2021-03-21T12:29:26.821" v="31873" actId="478"/>
          <ac:spMkLst>
            <pc:docMk/>
            <pc:sldMk cId="1114432326" sldId="527"/>
            <ac:spMk id="49" creationId="{5063D6D5-C465-4413-9BEB-14886887611A}"/>
          </ac:spMkLst>
        </pc:spChg>
        <pc:spChg chg="del mod">
          <ac:chgData name="Ragnhild Halvorsrud" userId="917ea340-fd63-490f-a7db-68428d24cf32" providerId="ADAL" clId="{9B6050A4-F178-4018-9F62-4FCCA28DA093}" dt="2021-03-21T12:29:26.821" v="31873" actId="478"/>
          <ac:spMkLst>
            <pc:docMk/>
            <pc:sldMk cId="1114432326" sldId="527"/>
            <ac:spMk id="50" creationId="{E19482CA-2B35-4265-BEF1-A0DAD99A2434}"/>
          </ac:spMkLst>
        </pc:spChg>
        <pc:spChg chg="del mod">
          <ac:chgData name="Ragnhild Halvorsrud" userId="917ea340-fd63-490f-a7db-68428d24cf32" providerId="ADAL" clId="{9B6050A4-F178-4018-9F62-4FCCA28DA093}" dt="2021-03-21T12:29:26.821" v="31873" actId="478"/>
          <ac:spMkLst>
            <pc:docMk/>
            <pc:sldMk cId="1114432326" sldId="527"/>
            <ac:spMk id="51" creationId="{5D9CC845-450B-4A0F-B37D-89ED4A0BC48A}"/>
          </ac:spMkLst>
        </pc:spChg>
        <pc:spChg chg="del mod">
          <ac:chgData name="Ragnhild Halvorsrud" userId="917ea340-fd63-490f-a7db-68428d24cf32" providerId="ADAL" clId="{9B6050A4-F178-4018-9F62-4FCCA28DA093}" dt="2021-03-21T12:29:26.821" v="31873" actId="478"/>
          <ac:spMkLst>
            <pc:docMk/>
            <pc:sldMk cId="1114432326" sldId="527"/>
            <ac:spMk id="52" creationId="{03332AC8-BC7B-485A-A4BB-DF3C72D5DCFE}"/>
          </ac:spMkLst>
        </pc:spChg>
        <pc:spChg chg="del mod">
          <ac:chgData name="Ragnhild Halvorsrud" userId="917ea340-fd63-490f-a7db-68428d24cf32" providerId="ADAL" clId="{9B6050A4-F178-4018-9F62-4FCCA28DA093}" dt="2021-03-21T12:29:26.821" v="31873" actId="478"/>
          <ac:spMkLst>
            <pc:docMk/>
            <pc:sldMk cId="1114432326" sldId="527"/>
            <ac:spMk id="53" creationId="{7151E05E-4B29-498A-BD10-CE75DA7C9F70}"/>
          </ac:spMkLst>
        </pc:spChg>
        <pc:spChg chg="mod">
          <ac:chgData name="Ragnhild Halvorsrud" userId="917ea340-fd63-490f-a7db-68428d24cf32" providerId="ADAL" clId="{9B6050A4-F178-4018-9F62-4FCCA28DA093}" dt="2021-03-20T18:06:18.244" v="30835" actId="790"/>
          <ac:spMkLst>
            <pc:docMk/>
            <pc:sldMk cId="1114432326" sldId="527"/>
            <ac:spMk id="55" creationId="{B862DF1C-2C09-4B75-802A-F8EF42486B6D}"/>
          </ac:spMkLst>
        </pc:spChg>
        <pc:spChg chg="add del mod">
          <ac:chgData name="Ragnhild Halvorsrud" userId="917ea340-fd63-490f-a7db-68428d24cf32" providerId="ADAL" clId="{9B6050A4-F178-4018-9F62-4FCCA28DA093}" dt="2021-03-21T12:29:26.821" v="31873" actId="478"/>
          <ac:spMkLst>
            <pc:docMk/>
            <pc:sldMk cId="1114432326" sldId="527"/>
            <ac:spMk id="58" creationId="{F169E20E-B00E-424B-9FBA-6824561B3A1B}"/>
          </ac:spMkLst>
        </pc:spChg>
        <pc:spChg chg="del mod ord">
          <ac:chgData name="Ragnhild Halvorsrud" userId="917ea340-fd63-490f-a7db-68428d24cf32" providerId="ADAL" clId="{9B6050A4-F178-4018-9F62-4FCCA28DA093}" dt="2021-03-21T12:29:26.821" v="31873" actId="478"/>
          <ac:spMkLst>
            <pc:docMk/>
            <pc:sldMk cId="1114432326" sldId="527"/>
            <ac:spMk id="59" creationId="{6265BC8B-E2D0-4D88-8BEE-93E20EE43D39}"/>
          </ac:spMkLst>
        </pc:spChg>
        <pc:spChg chg="del mod ord">
          <ac:chgData name="Ragnhild Halvorsrud" userId="917ea340-fd63-490f-a7db-68428d24cf32" providerId="ADAL" clId="{9B6050A4-F178-4018-9F62-4FCCA28DA093}" dt="2021-03-21T12:29:26.821" v="31873" actId="478"/>
          <ac:spMkLst>
            <pc:docMk/>
            <pc:sldMk cId="1114432326" sldId="527"/>
            <ac:spMk id="60" creationId="{1847E9C6-9E10-4A28-9AF3-BF0E287C7323}"/>
          </ac:spMkLst>
        </pc:spChg>
        <pc:spChg chg="add del mod">
          <ac:chgData name="Ragnhild Halvorsrud" userId="917ea340-fd63-490f-a7db-68428d24cf32" providerId="ADAL" clId="{9B6050A4-F178-4018-9F62-4FCCA28DA093}" dt="2021-03-21T12:29:26.821" v="31873" actId="478"/>
          <ac:spMkLst>
            <pc:docMk/>
            <pc:sldMk cId="1114432326" sldId="527"/>
            <ac:spMk id="61" creationId="{53C50C26-5C92-4088-B437-C2CEEFB0F32E}"/>
          </ac:spMkLst>
        </pc:spChg>
        <pc:spChg chg="del mod">
          <ac:chgData name="Ragnhild Halvorsrud" userId="917ea340-fd63-490f-a7db-68428d24cf32" providerId="ADAL" clId="{9B6050A4-F178-4018-9F62-4FCCA28DA093}" dt="2021-03-21T12:29:26.821" v="31873" actId="478"/>
          <ac:spMkLst>
            <pc:docMk/>
            <pc:sldMk cId="1114432326" sldId="527"/>
            <ac:spMk id="63" creationId="{6C08B422-A8B1-46AB-95DE-D7CD0B72691E}"/>
          </ac:spMkLst>
        </pc:spChg>
        <pc:spChg chg="del mod">
          <ac:chgData name="Ragnhild Halvorsrud" userId="917ea340-fd63-490f-a7db-68428d24cf32" providerId="ADAL" clId="{9B6050A4-F178-4018-9F62-4FCCA28DA093}" dt="2021-03-21T12:29:26.821" v="31873" actId="478"/>
          <ac:spMkLst>
            <pc:docMk/>
            <pc:sldMk cId="1114432326" sldId="527"/>
            <ac:spMk id="64" creationId="{A03CBC9C-AA5F-4593-9954-F5E7940655E6}"/>
          </ac:spMkLst>
        </pc:spChg>
        <pc:spChg chg="del mod">
          <ac:chgData name="Ragnhild Halvorsrud" userId="917ea340-fd63-490f-a7db-68428d24cf32" providerId="ADAL" clId="{9B6050A4-F178-4018-9F62-4FCCA28DA093}" dt="2021-03-21T12:29:26.821" v="31873" actId="478"/>
          <ac:spMkLst>
            <pc:docMk/>
            <pc:sldMk cId="1114432326" sldId="527"/>
            <ac:spMk id="65" creationId="{168ABF85-E24E-4D85-8BFB-447D82BCDAC8}"/>
          </ac:spMkLst>
        </pc:spChg>
        <pc:spChg chg="del mod">
          <ac:chgData name="Ragnhild Halvorsrud" userId="917ea340-fd63-490f-a7db-68428d24cf32" providerId="ADAL" clId="{9B6050A4-F178-4018-9F62-4FCCA28DA093}" dt="2021-03-21T12:29:26.821" v="31873" actId="478"/>
          <ac:spMkLst>
            <pc:docMk/>
            <pc:sldMk cId="1114432326" sldId="527"/>
            <ac:spMk id="66" creationId="{6F1F8783-D7B4-4862-AFFF-712A3E762E60}"/>
          </ac:spMkLst>
        </pc:spChg>
        <pc:spChg chg="del mod ord">
          <ac:chgData name="Ragnhild Halvorsrud" userId="917ea340-fd63-490f-a7db-68428d24cf32" providerId="ADAL" clId="{9B6050A4-F178-4018-9F62-4FCCA28DA093}" dt="2021-03-21T12:29:26.821" v="31873" actId="478"/>
          <ac:spMkLst>
            <pc:docMk/>
            <pc:sldMk cId="1114432326" sldId="527"/>
            <ac:spMk id="67" creationId="{AD6DC88B-7525-4DA7-B640-054062C8D489}"/>
          </ac:spMkLst>
        </pc:spChg>
        <pc:spChg chg="del mod ord">
          <ac:chgData name="Ragnhild Halvorsrud" userId="917ea340-fd63-490f-a7db-68428d24cf32" providerId="ADAL" clId="{9B6050A4-F178-4018-9F62-4FCCA28DA093}" dt="2021-03-21T12:29:26.821" v="31873" actId="478"/>
          <ac:spMkLst>
            <pc:docMk/>
            <pc:sldMk cId="1114432326" sldId="527"/>
            <ac:spMk id="68" creationId="{9454F39B-CCE5-4F52-B876-FF6B9334106D}"/>
          </ac:spMkLst>
        </pc:spChg>
        <pc:spChg chg="add del mod">
          <ac:chgData name="Ragnhild Halvorsrud" userId="917ea340-fd63-490f-a7db-68428d24cf32" providerId="ADAL" clId="{9B6050A4-F178-4018-9F62-4FCCA28DA093}" dt="2021-03-21T12:29:26.821" v="31873" actId="478"/>
          <ac:spMkLst>
            <pc:docMk/>
            <pc:sldMk cId="1114432326" sldId="527"/>
            <ac:spMk id="69" creationId="{9274BD88-19A1-41A3-B739-2A65254160E1}"/>
          </ac:spMkLst>
        </pc:spChg>
        <pc:spChg chg="add del mod">
          <ac:chgData name="Ragnhild Halvorsrud" userId="917ea340-fd63-490f-a7db-68428d24cf32" providerId="ADAL" clId="{9B6050A4-F178-4018-9F62-4FCCA28DA093}" dt="2021-03-21T12:29:26.821" v="31873" actId="478"/>
          <ac:spMkLst>
            <pc:docMk/>
            <pc:sldMk cId="1114432326" sldId="527"/>
            <ac:spMk id="70" creationId="{7E7086BA-99B1-49BB-8906-BAD17FFCAA63}"/>
          </ac:spMkLst>
        </pc:spChg>
        <pc:spChg chg="add del mod">
          <ac:chgData name="Ragnhild Halvorsrud" userId="917ea340-fd63-490f-a7db-68428d24cf32" providerId="ADAL" clId="{9B6050A4-F178-4018-9F62-4FCCA28DA093}" dt="2021-03-23T16:04:11.226" v="33917" actId="478"/>
          <ac:spMkLst>
            <pc:docMk/>
            <pc:sldMk cId="1114432326" sldId="527"/>
            <ac:spMk id="71" creationId="{A4383900-D6D4-4244-91BD-455A806E72CD}"/>
          </ac:spMkLst>
        </pc:spChg>
        <pc:spChg chg="add mod">
          <ac:chgData name="Ragnhild Halvorsrud" userId="917ea340-fd63-490f-a7db-68428d24cf32" providerId="ADAL" clId="{9B6050A4-F178-4018-9F62-4FCCA28DA093}" dt="2021-03-25T13:12:42.990" v="38481" actId="790"/>
          <ac:spMkLst>
            <pc:docMk/>
            <pc:sldMk cId="1114432326" sldId="527"/>
            <ac:spMk id="72" creationId="{0FC82B77-28DC-4BB1-893A-2903B1ED2553}"/>
          </ac:spMkLst>
        </pc:spChg>
        <pc:spChg chg="add mod">
          <ac:chgData name="Ragnhild Halvorsrud" userId="917ea340-fd63-490f-a7db-68428d24cf32" providerId="ADAL" clId="{9B6050A4-F178-4018-9F62-4FCCA28DA093}" dt="2021-03-25T13:12:42.991" v="38482" actId="790"/>
          <ac:spMkLst>
            <pc:docMk/>
            <pc:sldMk cId="1114432326" sldId="527"/>
            <ac:spMk id="73" creationId="{EE75920F-C76D-4398-9CE5-1DA80387B5DA}"/>
          </ac:spMkLst>
        </pc:spChg>
        <pc:spChg chg="add mod">
          <ac:chgData name="Ragnhild Halvorsrud" userId="917ea340-fd63-490f-a7db-68428d24cf32" providerId="ADAL" clId="{9B6050A4-F178-4018-9F62-4FCCA28DA093}" dt="2021-03-25T13:12:42.992" v="38483" actId="790"/>
          <ac:spMkLst>
            <pc:docMk/>
            <pc:sldMk cId="1114432326" sldId="527"/>
            <ac:spMk id="74" creationId="{07F574D9-CB02-46E5-8538-1AEE14B4044D}"/>
          </ac:spMkLst>
        </pc:spChg>
        <pc:spChg chg="add mod">
          <ac:chgData name="Ragnhild Halvorsrud" userId="917ea340-fd63-490f-a7db-68428d24cf32" providerId="ADAL" clId="{9B6050A4-F178-4018-9F62-4FCCA28DA093}" dt="2021-03-25T13:12:42.994" v="38484" actId="790"/>
          <ac:spMkLst>
            <pc:docMk/>
            <pc:sldMk cId="1114432326" sldId="527"/>
            <ac:spMk id="75" creationId="{189A5A4A-7BDA-41E6-8677-542957673A85}"/>
          </ac:spMkLst>
        </pc:spChg>
        <pc:spChg chg="add mod">
          <ac:chgData name="Ragnhild Halvorsrud" userId="917ea340-fd63-490f-a7db-68428d24cf32" providerId="ADAL" clId="{9B6050A4-F178-4018-9F62-4FCCA28DA093}" dt="2021-03-25T13:12:42.995" v="38485" actId="790"/>
          <ac:spMkLst>
            <pc:docMk/>
            <pc:sldMk cId="1114432326" sldId="527"/>
            <ac:spMk id="76" creationId="{F588BC02-612B-4D17-B89F-7E6F5958745A}"/>
          </ac:spMkLst>
        </pc:spChg>
        <pc:spChg chg="add mod">
          <ac:chgData name="Ragnhild Halvorsrud" userId="917ea340-fd63-490f-a7db-68428d24cf32" providerId="ADAL" clId="{9B6050A4-F178-4018-9F62-4FCCA28DA093}" dt="2021-03-25T13:12:42.996" v="38486" actId="790"/>
          <ac:spMkLst>
            <pc:docMk/>
            <pc:sldMk cId="1114432326" sldId="527"/>
            <ac:spMk id="77" creationId="{28181091-25B3-4E4B-883C-D04B17DE9C77}"/>
          </ac:spMkLst>
        </pc:spChg>
        <pc:spChg chg="add mod">
          <ac:chgData name="Ragnhild Halvorsrud" userId="917ea340-fd63-490f-a7db-68428d24cf32" providerId="ADAL" clId="{9B6050A4-F178-4018-9F62-4FCCA28DA093}" dt="2021-03-25T13:12:42.996" v="38487" actId="790"/>
          <ac:spMkLst>
            <pc:docMk/>
            <pc:sldMk cId="1114432326" sldId="527"/>
            <ac:spMk id="78" creationId="{376C4604-B2B9-4EB0-8960-00DA8CF14CB4}"/>
          </ac:spMkLst>
        </pc:spChg>
        <pc:spChg chg="add mod">
          <ac:chgData name="Ragnhild Halvorsrud" userId="917ea340-fd63-490f-a7db-68428d24cf32" providerId="ADAL" clId="{9B6050A4-F178-4018-9F62-4FCCA28DA093}" dt="2021-03-25T13:12:42.997" v="38488" actId="790"/>
          <ac:spMkLst>
            <pc:docMk/>
            <pc:sldMk cId="1114432326" sldId="527"/>
            <ac:spMk id="79" creationId="{53D9CEAB-67C3-4131-ADD8-EE1F3C3C6B14}"/>
          </ac:spMkLst>
        </pc:spChg>
        <pc:spChg chg="add mod">
          <ac:chgData name="Ragnhild Halvorsrud" userId="917ea340-fd63-490f-a7db-68428d24cf32" providerId="ADAL" clId="{9B6050A4-F178-4018-9F62-4FCCA28DA093}" dt="2021-03-25T13:12:42.998" v="38489" actId="790"/>
          <ac:spMkLst>
            <pc:docMk/>
            <pc:sldMk cId="1114432326" sldId="527"/>
            <ac:spMk id="80" creationId="{F92823DE-9794-49E1-8639-385FF7472839}"/>
          </ac:spMkLst>
        </pc:spChg>
        <pc:spChg chg="add mod">
          <ac:chgData name="Ragnhild Halvorsrud" userId="917ea340-fd63-490f-a7db-68428d24cf32" providerId="ADAL" clId="{9B6050A4-F178-4018-9F62-4FCCA28DA093}" dt="2021-03-25T13:12:42.999" v="38490" actId="790"/>
          <ac:spMkLst>
            <pc:docMk/>
            <pc:sldMk cId="1114432326" sldId="527"/>
            <ac:spMk id="81" creationId="{6C3EC33D-6F19-4E4F-A18A-DF4F118AFDC2}"/>
          </ac:spMkLst>
        </pc:spChg>
        <pc:spChg chg="add mod">
          <ac:chgData name="Ragnhild Halvorsrud" userId="917ea340-fd63-490f-a7db-68428d24cf32" providerId="ADAL" clId="{9B6050A4-F178-4018-9F62-4FCCA28DA093}" dt="2021-03-25T13:12:43" v="38491" actId="790"/>
          <ac:spMkLst>
            <pc:docMk/>
            <pc:sldMk cId="1114432326" sldId="527"/>
            <ac:spMk id="82" creationId="{BC984A58-DD01-4D74-AF11-470A6C27A267}"/>
          </ac:spMkLst>
        </pc:spChg>
        <pc:spChg chg="add mod">
          <ac:chgData name="Ragnhild Halvorsrud" userId="917ea340-fd63-490f-a7db-68428d24cf32" providerId="ADAL" clId="{9B6050A4-F178-4018-9F62-4FCCA28DA093}" dt="2021-03-25T13:12:43.001" v="38492" actId="790"/>
          <ac:spMkLst>
            <pc:docMk/>
            <pc:sldMk cId="1114432326" sldId="527"/>
            <ac:spMk id="83" creationId="{498F62DE-BB1D-4DD9-984A-B01F316204F1}"/>
          </ac:spMkLst>
        </pc:spChg>
        <pc:spChg chg="mod">
          <ac:chgData name="Ragnhild Halvorsrud" userId="917ea340-fd63-490f-a7db-68428d24cf32" providerId="ADAL" clId="{9B6050A4-F178-4018-9F62-4FCCA28DA093}" dt="2021-03-25T13:12:43.002" v="38493" actId="790"/>
          <ac:spMkLst>
            <pc:docMk/>
            <pc:sldMk cId="1114432326" sldId="527"/>
            <ac:spMk id="85" creationId="{A7B0F6F3-B467-40BD-8718-1E9DD22500FF}"/>
          </ac:spMkLst>
        </pc:spChg>
        <pc:spChg chg="add mod">
          <ac:chgData name="Ragnhild Halvorsrud" userId="917ea340-fd63-490f-a7db-68428d24cf32" providerId="ADAL" clId="{9B6050A4-F178-4018-9F62-4FCCA28DA093}" dt="2021-03-25T13:12:43.003" v="38494" actId="790"/>
          <ac:spMkLst>
            <pc:docMk/>
            <pc:sldMk cId="1114432326" sldId="527"/>
            <ac:spMk id="87" creationId="{DBD6446C-036D-4B17-9748-7AD6156D3FD3}"/>
          </ac:spMkLst>
        </pc:spChg>
        <pc:spChg chg="add mod">
          <ac:chgData name="Ragnhild Halvorsrud" userId="917ea340-fd63-490f-a7db-68428d24cf32" providerId="ADAL" clId="{9B6050A4-F178-4018-9F62-4FCCA28DA093}" dt="2021-03-25T13:12:43.004" v="38495" actId="790"/>
          <ac:spMkLst>
            <pc:docMk/>
            <pc:sldMk cId="1114432326" sldId="527"/>
            <ac:spMk id="88" creationId="{BEF59A5B-18C5-4171-8489-2539D7CF176F}"/>
          </ac:spMkLst>
        </pc:spChg>
        <pc:spChg chg="add mod">
          <ac:chgData name="Ragnhild Halvorsrud" userId="917ea340-fd63-490f-a7db-68428d24cf32" providerId="ADAL" clId="{9B6050A4-F178-4018-9F62-4FCCA28DA093}" dt="2021-03-25T13:12:43.005" v="38496" actId="790"/>
          <ac:spMkLst>
            <pc:docMk/>
            <pc:sldMk cId="1114432326" sldId="527"/>
            <ac:spMk id="89" creationId="{920E1FA3-4A82-4CFE-B5FC-CF8E92A3B05D}"/>
          </ac:spMkLst>
        </pc:spChg>
        <pc:spChg chg="add mod">
          <ac:chgData name="Ragnhild Halvorsrud" userId="917ea340-fd63-490f-a7db-68428d24cf32" providerId="ADAL" clId="{9B6050A4-F178-4018-9F62-4FCCA28DA093}" dt="2021-03-25T13:12:43.006" v="38497" actId="790"/>
          <ac:spMkLst>
            <pc:docMk/>
            <pc:sldMk cId="1114432326" sldId="527"/>
            <ac:spMk id="90" creationId="{4A50BEC1-2A73-4C9D-A4BB-F5703E7847B3}"/>
          </ac:spMkLst>
        </pc:spChg>
        <pc:spChg chg="add mod">
          <ac:chgData name="Ragnhild Halvorsrud" userId="917ea340-fd63-490f-a7db-68428d24cf32" providerId="ADAL" clId="{9B6050A4-F178-4018-9F62-4FCCA28DA093}" dt="2021-03-25T13:12:43.007" v="38498" actId="790"/>
          <ac:spMkLst>
            <pc:docMk/>
            <pc:sldMk cId="1114432326" sldId="527"/>
            <ac:spMk id="91" creationId="{203E249C-47A6-4965-9113-C0D592413243}"/>
          </ac:spMkLst>
        </pc:spChg>
        <pc:spChg chg="add mod">
          <ac:chgData name="Ragnhild Halvorsrud" userId="917ea340-fd63-490f-a7db-68428d24cf32" providerId="ADAL" clId="{9B6050A4-F178-4018-9F62-4FCCA28DA093}" dt="2021-03-25T13:12:43.008" v="38499" actId="790"/>
          <ac:spMkLst>
            <pc:docMk/>
            <pc:sldMk cId="1114432326" sldId="527"/>
            <ac:spMk id="92" creationId="{FC33A87B-B141-4285-81BD-D4E834A1E2F5}"/>
          </ac:spMkLst>
        </pc:spChg>
        <pc:spChg chg="mod">
          <ac:chgData name="Ragnhild Halvorsrud" userId="917ea340-fd63-490f-a7db-68428d24cf32" providerId="ADAL" clId="{9B6050A4-F178-4018-9F62-4FCCA28DA093}" dt="2021-03-25T13:12:43.008" v="38500" actId="790"/>
          <ac:spMkLst>
            <pc:docMk/>
            <pc:sldMk cId="1114432326" sldId="527"/>
            <ac:spMk id="94" creationId="{F4E0697B-1998-4691-8872-91E8DBC7DDB1}"/>
          </ac:spMkLst>
        </pc:spChg>
        <pc:spChg chg="add mod">
          <ac:chgData name="Ragnhild Halvorsrud" userId="917ea340-fd63-490f-a7db-68428d24cf32" providerId="ADAL" clId="{9B6050A4-F178-4018-9F62-4FCCA28DA093}" dt="2021-03-25T13:12:43.010" v="38501" actId="790"/>
          <ac:spMkLst>
            <pc:docMk/>
            <pc:sldMk cId="1114432326" sldId="527"/>
            <ac:spMk id="96" creationId="{B9E33631-ABF5-4AD0-A179-E04481CA1B57}"/>
          </ac:spMkLst>
        </pc:spChg>
        <pc:spChg chg="add mod">
          <ac:chgData name="Ragnhild Halvorsrud" userId="917ea340-fd63-490f-a7db-68428d24cf32" providerId="ADAL" clId="{9B6050A4-F178-4018-9F62-4FCCA28DA093}" dt="2021-03-25T13:12:43.012" v="38502" actId="790"/>
          <ac:spMkLst>
            <pc:docMk/>
            <pc:sldMk cId="1114432326" sldId="527"/>
            <ac:spMk id="97" creationId="{99B56194-49ED-4407-A03D-E002E706B3AF}"/>
          </ac:spMkLst>
        </pc:spChg>
        <pc:spChg chg="add mod">
          <ac:chgData name="Ragnhild Halvorsrud" userId="917ea340-fd63-490f-a7db-68428d24cf32" providerId="ADAL" clId="{9B6050A4-F178-4018-9F62-4FCCA28DA093}" dt="2021-03-25T13:12:43.013" v="38503" actId="790"/>
          <ac:spMkLst>
            <pc:docMk/>
            <pc:sldMk cId="1114432326" sldId="527"/>
            <ac:spMk id="99" creationId="{89DBBEAA-0939-4220-A5F6-FB10525886D9}"/>
          </ac:spMkLst>
        </pc:spChg>
        <pc:spChg chg="add mod">
          <ac:chgData name="Ragnhild Halvorsrud" userId="917ea340-fd63-490f-a7db-68428d24cf32" providerId="ADAL" clId="{9B6050A4-F178-4018-9F62-4FCCA28DA093}" dt="2021-03-25T13:12:43.014" v="38504" actId="790"/>
          <ac:spMkLst>
            <pc:docMk/>
            <pc:sldMk cId="1114432326" sldId="527"/>
            <ac:spMk id="100" creationId="{AEFC9261-4ED0-4CBE-BAEB-258102CC569D}"/>
          </ac:spMkLst>
        </pc:spChg>
        <pc:spChg chg="add mod">
          <ac:chgData name="Ragnhild Halvorsrud" userId="917ea340-fd63-490f-a7db-68428d24cf32" providerId="ADAL" clId="{9B6050A4-F178-4018-9F62-4FCCA28DA093}" dt="2021-03-25T13:12:43.015" v="38505" actId="790"/>
          <ac:spMkLst>
            <pc:docMk/>
            <pc:sldMk cId="1114432326" sldId="527"/>
            <ac:spMk id="102" creationId="{49678EDC-C883-4AA2-AA08-F26FA235CDA3}"/>
          </ac:spMkLst>
        </pc:spChg>
        <pc:spChg chg="add mod">
          <ac:chgData name="Ragnhild Halvorsrud" userId="917ea340-fd63-490f-a7db-68428d24cf32" providerId="ADAL" clId="{9B6050A4-F178-4018-9F62-4FCCA28DA093}" dt="2021-03-25T13:12:43.016" v="38506" actId="790"/>
          <ac:spMkLst>
            <pc:docMk/>
            <pc:sldMk cId="1114432326" sldId="527"/>
            <ac:spMk id="103" creationId="{19B3C8F1-1ED9-47D9-98BB-E38A1E180417}"/>
          </ac:spMkLst>
        </pc:spChg>
        <pc:grpChg chg="add mod">
          <ac:chgData name="Ragnhild Halvorsrud" userId="917ea340-fd63-490f-a7db-68428d24cf32" providerId="ADAL" clId="{9B6050A4-F178-4018-9F62-4FCCA28DA093}" dt="2021-03-25T14:07:10.210" v="38825"/>
          <ac:grpSpMkLst>
            <pc:docMk/>
            <pc:sldMk cId="1114432326" sldId="527"/>
            <ac:grpSpMk id="36" creationId="{3C206983-0046-4F16-885C-574FAED9DB7C}"/>
          </ac:grpSpMkLst>
        </pc:grpChg>
        <pc:grpChg chg="del mod">
          <ac:chgData name="Ragnhild Halvorsrud" userId="917ea340-fd63-490f-a7db-68428d24cf32" providerId="ADAL" clId="{9B6050A4-F178-4018-9F62-4FCCA28DA093}" dt="2021-03-21T12:29:26.821" v="31873" actId="478"/>
          <ac:grpSpMkLst>
            <pc:docMk/>
            <pc:sldMk cId="1114432326" sldId="527"/>
            <ac:grpSpMk id="45" creationId="{B9B461C2-D905-4FCB-ABD3-7FD5442121B1}"/>
          </ac:grpSpMkLst>
        </pc:grpChg>
        <pc:grpChg chg="del mod">
          <ac:chgData name="Ragnhild Halvorsrud" userId="917ea340-fd63-490f-a7db-68428d24cf32" providerId="ADAL" clId="{9B6050A4-F178-4018-9F62-4FCCA28DA093}" dt="2021-03-21T12:29:26.821" v="31873" actId="478"/>
          <ac:grpSpMkLst>
            <pc:docMk/>
            <pc:sldMk cId="1114432326" sldId="527"/>
            <ac:grpSpMk id="54" creationId="{AA8381FA-51B6-4611-A204-5B1FF6024445}"/>
          </ac:grpSpMkLst>
        </pc:grpChg>
        <pc:grpChg chg="add mod">
          <ac:chgData name="Ragnhild Halvorsrud" userId="917ea340-fd63-490f-a7db-68428d24cf32" providerId="ADAL" clId="{9B6050A4-F178-4018-9F62-4FCCA28DA093}" dt="2021-03-21T12:29:35.822" v="31874"/>
          <ac:grpSpMkLst>
            <pc:docMk/>
            <pc:sldMk cId="1114432326" sldId="527"/>
            <ac:grpSpMk id="84" creationId="{D174670A-0390-46E0-B71F-54E616BAAFEA}"/>
          </ac:grpSpMkLst>
        </pc:grpChg>
        <pc:grpChg chg="add mod">
          <ac:chgData name="Ragnhild Halvorsrud" userId="917ea340-fd63-490f-a7db-68428d24cf32" providerId="ADAL" clId="{9B6050A4-F178-4018-9F62-4FCCA28DA093}" dt="2021-03-21T12:29:35.822" v="31874"/>
          <ac:grpSpMkLst>
            <pc:docMk/>
            <pc:sldMk cId="1114432326" sldId="527"/>
            <ac:grpSpMk id="93" creationId="{171BEEEA-EE2E-44FE-803B-8B4EF521096C}"/>
          </ac:grpSpMkLst>
        </pc:grpChg>
        <pc:picChg chg="mod">
          <ac:chgData name="Ragnhild Halvorsrud" userId="917ea340-fd63-490f-a7db-68428d24cf32" providerId="ADAL" clId="{9B6050A4-F178-4018-9F62-4FCCA28DA093}" dt="2021-03-19T10:42:38.348" v="21850" actId="1035"/>
          <ac:picMkLst>
            <pc:docMk/>
            <pc:sldMk cId="1114432326" sldId="527"/>
            <ac:picMk id="47" creationId="{91C34DB2-A9F8-4388-832D-E69226D02EE5}"/>
          </ac:picMkLst>
        </pc:picChg>
        <pc:picChg chg="mod">
          <ac:chgData name="Ragnhild Halvorsrud" userId="917ea340-fd63-490f-a7db-68428d24cf32" providerId="ADAL" clId="{9B6050A4-F178-4018-9F62-4FCCA28DA093}" dt="2021-03-19T10:42:38.348" v="21850" actId="1035"/>
          <ac:picMkLst>
            <pc:docMk/>
            <pc:sldMk cId="1114432326" sldId="527"/>
            <ac:picMk id="56" creationId="{DB8A362E-9D0E-46EE-9E2E-3635EC712C2B}"/>
          </ac:picMkLst>
        </pc:picChg>
        <pc:picChg chg="add del mod">
          <ac:chgData name="Ragnhild Halvorsrud" userId="917ea340-fd63-490f-a7db-68428d24cf32" providerId="ADAL" clId="{9B6050A4-F178-4018-9F62-4FCCA28DA093}" dt="2021-03-21T12:29:26.821" v="31873" actId="478"/>
          <ac:picMkLst>
            <pc:docMk/>
            <pc:sldMk cId="1114432326" sldId="527"/>
            <ac:picMk id="57" creationId="{184E4482-8375-47BB-B9F6-87B78035DC3F}"/>
          </ac:picMkLst>
        </pc:picChg>
        <pc:picChg chg="add del mod">
          <ac:chgData name="Ragnhild Halvorsrud" userId="917ea340-fd63-490f-a7db-68428d24cf32" providerId="ADAL" clId="{9B6050A4-F178-4018-9F62-4FCCA28DA093}" dt="2021-03-21T12:29:26.821" v="31873" actId="478"/>
          <ac:picMkLst>
            <pc:docMk/>
            <pc:sldMk cId="1114432326" sldId="527"/>
            <ac:picMk id="62" creationId="{A7E12773-06AF-4EFB-84B7-6D1D834E077C}"/>
          </ac:picMkLst>
        </pc:picChg>
        <pc:picChg chg="mod">
          <ac:chgData name="Ragnhild Halvorsrud" userId="917ea340-fd63-490f-a7db-68428d24cf32" providerId="ADAL" clId="{9B6050A4-F178-4018-9F62-4FCCA28DA093}" dt="2021-03-21T12:29:35.822" v="31874"/>
          <ac:picMkLst>
            <pc:docMk/>
            <pc:sldMk cId="1114432326" sldId="527"/>
            <ac:picMk id="86" creationId="{30269D26-BBA5-417D-A486-3F742BFB4A34}"/>
          </ac:picMkLst>
        </pc:picChg>
        <pc:picChg chg="mod">
          <ac:chgData name="Ragnhild Halvorsrud" userId="917ea340-fd63-490f-a7db-68428d24cf32" providerId="ADAL" clId="{9B6050A4-F178-4018-9F62-4FCCA28DA093}" dt="2021-03-21T12:29:35.822" v="31874"/>
          <ac:picMkLst>
            <pc:docMk/>
            <pc:sldMk cId="1114432326" sldId="527"/>
            <ac:picMk id="95" creationId="{C7C032F6-DDBD-4C3E-B0EF-53A28B5BBDC3}"/>
          </ac:picMkLst>
        </pc:picChg>
        <pc:picChg chg="add mod">
          <ac:chgData name="Ragnhild Halvorsrud" userId="917ea340-fd63-490f-a7db-68428d24cf32" providerId="ADAL" clId="{9B6050A4-F178-4018-9F62-4FCCA28DA093}" dt="2021-03-21T12:29:35.822" v="31874"/>
          <ac:picMkLst>
            <pc:docMk/>
            <pc:sldMk cId="1114432326" sldId="527"/>
            <ac:picMk id="98" creationId="{870DBB50-872C-4251-ACCA-7B26B1EE6A50}"/>
          </ac:picMkLst>
        </pc:picChg>
        <pc:picChg chg="add mod">
          <ac:chgData name="Ragnhild Halvorsrud" userId="917ea340-fd63-490f-a7db-68428d24cf32" providerId="ADAL" clId="{9B6050A4-F178-4018-9F62-4FCCA28DA093}" dt="2021-03-21T12:29:35.822" v="31874"/>
          <ac:picMkLst>
            <pc:docMk/>
            <pc:sldMk cId="1114432326" sldId="527"/>
            <ac:picMk id="101" creationId="{AF5F5B9C-3EF4-4513-B2DD-0D6C6848C7DE}"/>
          </ac:picMkLst>
        </pc:picChg>
      </pc:sldChg>
      <pc:sldChg chg="modSp del mod modNotes">
        <pc:chgData name="Ragnhild Halvorsrud" userId="917ea340-fd63-490f-a7db-68428d24cf32" providerId="ADAL" clId="{9B6050A4-F178-4018-9F62-4FCCA28DA093}" dt="2021-03-19T10:39:56.930" v="21712" actId="47"/>
        <pc:sldMkLst>
          <pc:docMk/>
          <pc:sldMk cId="2593434447" sldId="528"/>
        </pc:sldMkLst>
        <pc:spChg chg="mod">
          <ac:chgData name="Ragnhild Halvorsrud" userId="917ea340-fd63-490f-a7db-68428d24cf32" providerId="ADAL" clId="{9B6050A4-F178-4018-9F62-4FCCA28DA093}" dt="2021-03-18T11:53:47.366" v="18548" actId="790"/>
          <ac:spMkLst>
            <pc:docMk/>
            <pc:sldMk cId="2593434447" sldId="528"/>
            <ac:spMk id="2" creationId="{CEF0584D-E78C-408F-A464-AF661D7CD2F8}"/>
          </ac:spMkLst>
        </pc:spChg>
        <pc:spChg chg="mod">
          <ac:chgData name="Ragnhild Halvorsrud" userId="917ea340-fd63-490f-a7db-68428d24cf32" providerId="ADAL" clId="{9B6050A4-F178-4018-9F62-4FCCA28DA093}" dt="2021-03-18T11:53:47.366" v="18549" actId="790"/>
          <ac:spMkLst>
            <pc:docMk/>
            <pc:sldMk cId="2593434447" sldId="528"/>
            <ac:spMk id="4" creationId="{359912B9-4EB6-42C7-BF37-C605F081559D}"/>
          </ac:spMkLst>
        </pc:spChg>
        <pc:spChg chg="mod">
          <ac:chgData name="Ragnhild Halvorsrud" userId="917ea340-fd63-490f-a7db-68428d24cf32" providerId="ADAL" clId="{9B6050A4-F178-4018-9F62-4FCCA28DA093}" dt="2021-03-18T11:53:47.372" v="18550" actId="790"/>
          <ac:spMkLst>
            <pc:docMk/>
            <pc:sldMk cId="2593434447" sldId="528"/>
            <ac:spMk id="38" creationId="{F4EA5477-06D9-491E-8487-66C3FDCFF64C}"/>
          </ac:spMkLst>
        </pc:spChg>
        <pc:spChg chg="mod">
          <ac:chgData name="Ragnhild Halvorsrud" userId="917ea340-fd63-490f-a7db-68428d24cf32" providerId="ADAL" clId="{9B6050A4-F178-4018-9F62-4FCCA28DA093}" dt="2021-03-18T11:53:47.377" v="18551" actId="790"/>
          <ac:spMkLst>
            <pc:docMk/>
            <pc:sldMk cId="2593434447" sldId="528"/>
            <ac:spMk id="39" creationId="{2013583C-029C-46FB-8370-E5999342A226}"/>
          </ac:spMkLst>
        </pc:spChg>
        <pc:spChg chg="mod">
          <ac:chgData name="Ragnhild Halvorsrud" userId="917ea340-fd63-490f-a7db-68428d24cf32" providerId="ADAL" clId="{9B6050A4-F178-4018-9F62-4FCCA28DA093}" dt="2021-03-18T11:53:47.378" v="18552" actId="790"/>
          <ac:spMkLst>
            <pc:docMk/>
            <pc:sldMk cId="2593434447" sldId="528"/>
            <ac:spMk id="40" creationId="{6D595090-7D12-424A-84D7-739CD4B6AEF0}"/>
          </ac:spMkLst>
        </pc:spChg>
        <pc:spChg chg="mod">
          <ac:chgData name="Ragnhild Halvorsrud" userId="917ea340-fd63-490f-a7db-68428d24cf32" providerId="ADAL" clId="{9B6050A4-F178-4018-9F62-4FCCA28DA093}" dt="2021-03-18T11:53:47.378" v="18553" actId="790"/>
          <ac:spMkLst>
            <pc:docMk/>
            <pc:sldMk cId="2593434447" sldId="528"/>
            <ac:spMk id="41" creationId="{D8F12F7A-4B76-4EC2-8A47-A00C6509BBFA}"/>
          </ac:spMkLst>
        </pc:spChg>
        <pc:spChg chg="mod">
          <ac:chgData name="Ragnhild Halvorsrud" userId="917ea340-fd63-490f-a7db-68428d24cf32" providerId="ADAL" clId="{9B6050A4-F178-4018-9F62-4FCCA28DA093}" dt="2021-03-18T11:53:47.379" v="18554" actId="790"/>
          <ac:spMkLst>
            <pc:docMk/>
            <pc:sldMk cId="2593434447" sldId="528"/>
            <ac:spMk id="42" creationId="{45291FD0-8BC7-48B0-BEBA-2DAEF675D052}"/>
          </ac:spMkLst>
        </pc:spChg>
        <pc:spChg chg="mod">
          <ac:chgData name="Ragnhild Halvorsrud" userId="917ea340-fd63-490f-a7db-68428d24cf32" providerId="ADAL" clId="{9B6050A4-F178-4018-9F62-4FCCA28DA093}" dt="2021-03-18T11:53:47.379" v="18555" actId="790"/>
          <ac:spMkLst>
            <pc:docMk/>
            <pc:sldMk cId="2593434447" sldId="528"/>
            <ac:spMk id="43" creationId="{61F39AC2-D2B0-4429-BA35-B9FD0A5D49D9}"/>
          </ac:spMkLst>
        </pc:spChg>
        <pc:spChg chg="mod">
          <ac:chgData name="Ragnhild Halvorsrud" userId="917ea340-fd63-490f-a7db-68428d24cf32" providerId="ADAL" clId="{9B6050A4-F178-4018-9F62-4FCCA28DA093}" dt="2021-03-18T11:53:47.382" v="18556" actId="790"/>
          <ac:spMkLst>
            <pc:docMk/>
            <pc:sldMk cId="2593434447" sldId="528"/>
            <ac:spMk id="44" creationId="{9A1F5564-5C11-4EDA-8C22-4B4222E55ABA}"/>
          </ac:spMkLst>
        </pc:spChg>
        <pc:spChg chg="mod">
          <ac:chgData name="Ragnhild Halvorsrud" userId="917ea340-fd63-490f-a7db-68428d24cf32" providerId="ADAL" clId="{9B6050A4-F178-4018-9F62-4FCCA28DA093}" dt="2021-03-18T11:53:47.383" v="18557" actId="790"/>
          <ac:spMkLst>
            <pc:docMk/>
            <pc:sldMk cId="2593434447" sldId="528"/>
            <ac:spMk id="45" creationId="{9306A40F-0BA8-47D9-A70D-C5E3FA1F3DF2}"/>
          </ac:spMkLst>
        </pc:spChg>
        <pc:spChg chg="mod">
          <ac:chgData name="Ragnhild Halvorsrud" userId="917ea340-fd63-490f-a7db-68428d24cf32" providerId="ADAL" clId="{9B6050A4-F178-4018-9F62-4FCCA28DA093}" dt="2021-03-18T11:53:47.384" v="18558" actId="790"/>
          <ac:spMkLst>
            <pc:docMk/>
            <pc:sldMk cId="2593434447" sldId="528"/>
            <ac:spMk id="46" creationId="{6D1CEB70-9CC2-42B6-A373-377A3F130A07}"/>
          </ac:spMkLst>
        </pc:spChg>
        <pc:spChg chg="mod">
          <ac:chgData name="Ragnhild Halvorsrud" userId="917ea340-fd63-490f-a7db-68428d24cf32" providerId="ADAL" clId="{9B6050A4-F178-4018-9F62-4FCCA28DA093}" dt="2021-03-18T11:53:47.387" v="18559" actId="790"/>
          <ac:spMkLst>
            <pc:docMk/>
            <pc:sldMk cId="2593434447" sldId="528"/>
            <ac:spMk id="47" creationId="{5E4D992D-EE0A-487E-8305-CAA8B6C4001C}"/>
          </ac:spMkLst>
        </pc:spChg>
        <pc:spChg chg="mod">
          <ac:chgData name="Ragnhild Halvorsrud" userId="917ea340-fd63-490f-a7db-68428d24cf32" providerId="ADAL" clId="{9B6050A4-F178-4018-9F62-4FCCA28DA093}" dt="2021-03-18T11:53:47.388" v="18560" actId="790"/>
          <ac:spMkLst>
            <pc:docMk/>
            <pc:sldMk cId="2593434447" sldId="528"/>
            <ac:spMk id="48" creationId="{041122E5-F37A-4E33-A93A-08411EC80C79}"/>
          </ac:spMkLst>
        </pc:spChg>
        <pc:spChg chg="mod">
          <ac:chgData name="Ragnhild Halvorsrud" userId="917ea340-fd63-490f-a7db-68428d24cf32" providerId="ADAL" clId="{9B6050A4-F178-4018-9F62-4FCCA28DA093}" dt="2021-03-18T11:53:47.390" v="18561" actId="790"/>
          <ac:spMkLst>
            <pc:docMk/>
            <pc:sldMk cId="2593434447" sldId="528"/>
            <ac:spMk id="49" creationId="{1875139B-C8DB-4A05-B485-949DCA7FB5DC}"/>
          </ac:spMkLst>
        </pc:spChg>
        <pc:spChg chg="mod">
          <ac:chgData name="Ragnhild Halvorsrud" userId="917ea340-fd63-490f-a7db-68428d24cf32" providerId="ADAL" clId="{9B6050A4-F178-4018-9F62-4FCCA28DA093}" dt="2021-03-18T11:53:47.391" v="18562" actId="790"/>
          <ac:spMkLst>
            <pc:docMk/>
            <pc:sldMk cId="2593434447" sldId="528"/>
            <ac:spMk id="50" creationId="{75FD13BA-2429-4CAD-AAF2-05C76740ABFC}"/>
          </ac:spMkLst>
        </pc:spChg>
        <pc:spChg chg="mod">
          <ac:chgData name="Ragnhild Halvorsrud" userId="917ea340-fd63-490f-a7db-68428d24cf32" providerId="ADAL" clId="{9B6050A4-F178-4018-9F62-4FCCA28DA093}" dt="2021-03-18T11:53:47.392" v="18563" actId="790"/>
          <ac:spMkLst>
            <pc:docMk/>
            <pc:sldMk cId="2593434447" sldId="528"/>
            <ac:spMk id="51" creationId="{73FC14B7-6CB9-446D-BB5F-8A06B8945532}"/>
          </ac:spMkLst>
        </pc:spChg>
        <pc:spChg chg="mod">
          <ac:chgData name="Ragnhild Halvorsrud" userId="917ea340-fd63-490f-a7db-68428d24cf32" providerId="ADAL" clId="{9B6050A4-F178-4018-9F62-4FCCA28DA093}" dt="2021-03-18T11:53:47.394" v="18564" actId="790"/>
          <ac:spMkLst>
            <pc:docMk/>
            <pc:sldMk cId="2593434447" sldId="528"/>
            <ac:spMk id="52" creationId="{CD9BA930-6784-4217-831B-44DA877F62E7}"/>
          </ac:spMkLst>
        </pc:spChg>
        <pc:spChg chg="mod">
          <ac:chgData name="Ragnhild Halvorsrud" userId="917ea340-fd63-490f-a7db-68428d24cf32" providerId="ADAL" clId="{9B6050A4-F178-4018-9F62-4FCCA28DA093}" dt="2021-03-18T11:53:47.396" v="18565" actId="790"/>
          <ac:spMkLst>
            <pc:docMk/>
            <pc:sldMk cId="2593434447" sldId="528"/>
            <ac:spMk id="53" creationId="{6FF3241C-9A96-4FE2-89A1-921FFA6DBF9E}"/>
          </ac:spMkLst>
        </pc:spChg>
        <pc:spChg chg="mod">
          <ac:chgData name="Ragnhild Halvorsrud" userId="917ea340-fd63-490f-a7db-68428d24cf32" providerId="ADAL" clId="{9B6050A4-F178-4018-9F62-4FCCA28DA093}" dt="2021-03-18T11:53:47.396" v="18566" actId="790"/>
          <ac:spMkLst>
            <pc:docMk/>
            <pc:sldMk cId="2593434447" sldId="528"/>
            <ac:spMk id="55" creationId="{AB6C1E75-BE1F-438D-806C-34110C4BE8E1}"/>
          </ac:spMkLst>
        </pc:spChg>
        <pc:spChg chg="mod">
          <ac:chgData name="Ragnhild Halvorsrud" userId="917ea340-fd63-490f-a7db-68428d24cf32" providerId="ADAL" clId="{9B6050A4-F178-4018-9F62-4FCCA28DA093}" dt="2021-03-18T11:53:47.398" v="18567" actId="790"/>
          <ac:spMkLst>
            <pc:docMk/>
            <pc:sldMk cId="2593434447" sldId="528"/>
            <ac:spMk id="57" creationId="{6E496855-50DF-4233-A084-AF7272A8FE47}"/>
          </ac:spMkLst>
        </pc:spChg>
        <pc:spChg chg="mod">
          <ac:chgData name="Ragnhild Halvorsrud" userId="917ea340-fd63-490f-a7db-68428d24cf32" providerId="ADAL" clId="{9B6050A4-F178-4018-9F62-4FCCA28DA093}" dt="2021-03-18T11:53:47.399" v="18568" actId="790"/>
          <ac:spMkLst>
            <pc:docMk/>
            <pc:sldMk cId="2593434447" sldId="528"/>
            <ac:spMk id="58" creationId="{7C1B3498-D97F-4A59-AF3E-9288478381A8}"/>
          </ac:spMkLst>
        </pc:spChg>
        <pc:spChg chg="mod">
          <ac:chgData name="Ragnhild Halvorsrud" userId="917ea340-fd63-490f-a7db-68428d24cf32" providerId="ADAL" clId="{9B6050A4-F178-4018-9F62-4FCCA28DA093}" dt="2021-03-18T11:53:47.404" v="18569" actId="790"/>
          <ac:spMkLst>
            <pc:docMk/>
            <pc:sldMk cId="2593434447" sldId="528"/>
            <ac:spMk id="59" creationId="{F737CE89-6E95-47FE-B6B3-7B11DD22BC58}"/>
          </ac:spMkLst>
        </pc:spChg>
        <pc:spChg chg="mod">
          <ac:chgData name="Ragnhild Halvorsrud" userId="917ea340-fd63-490f-a7db-68428d24cf32" providerId="ADAL" clId="{9B6050A4-F178-4018-9F62-4FCCA28DA093}" dt="2021-03-18T11:53:47.408" v="18570" actId="790"/>
          <ac:spMkLst>
            <pc:docMk/>
            <pc:sldMk cId="2593434447" sldId="528"/>
            <ac:spMk id="60" creationId="{38BB0CB6-3620-462B-9880-E6522C1597B7}"/>
          </ac:spMkLst>
        </pc:spChg>
        <pc:spChg chg="mod">
          <ac:chgData name="Ragnhild Halvorsrud" userId="917ea340-fd63-490f-a7db-68428d24cf32" providerId="ADAL" clId="{9B6050A4-F178-4018-9F62-4FCCA28DA093}" dt="2021-03-18T11:53:47.409" v="18571" actId="790"/>
          <ac:spMkLst>
            <pc:docMk/>
            <pc:sldMk cId="2593434447" sldId="528"/>
            <ac:spMk id="61" creationId="{6EC7742A-ADA8-4A50-AF91-783BE6D12410}"/>
          </ac:spMkLst>
        </pc:spChg>
        <pc:spChg chg="mod">
          <ac:chgData name="Ragnhild Halvorsrud" userId="917ea340-fd63-490f-a7db-68428d24cf32" providerId="ADAL" clId="{9B6050A4-F178-4018-9F62-4FCCA28DA093}" dt="2021-03-18T11:53:47.410" v="18572" actId="790"/>
          <ac:spMkLst>
            <pc:docMk/>
            <pc:sldMk cId="2593434447" sldId="528"/>
            <ac:spMk id="62" creationId="{FC3ACBEF-33C6-499A-866E-98A09FB5BFC4}"/>
          </ac:spMkLst>
        </pc:spChg>
        <pc:spChg chg="mod">
          <ac:chgData name="Ragnhild Halvorsrud" userId="917ea340-fd63-490f-a7db-68428d24cf32" providerId="ADAL" clId="{9B6050A4-F178-4018-9F62-4FCCA28DA093}" dt="2021-03-18T11:53:47.410" v="18573" actId="790"/>
          <ac:spMkLst>
            <pc:docMk/>
            <pc:sldMk cId="2593434447" sldId="528"/>
            <ac:spMk id="63" creationId="{C7D1F5C4-349D-4893-9E74-387800B79124}"/>
          </ac:spMkLst>
        </pc:spChg>
        <pc:spChg chg="mod">
          <ac:chgData name="Ragnhild Halvorsrud" userId="917ea340-fd63-490f-a7db-68428d24cf32" providerId="ADAL" clId="{9B6050A4-F178-4018-9F62-4FCCA28DA093}" dt="2021-03-18T11:53:47.410" v="18574" actId="790"/>
          <ac:spMkLst>
            <pc:docMk/>
            <pc:sldMk cId="2593434447" sldId="528"/>
            <ac:spMk id="64" creationId="{642D15AF-F1BD-4FAE-8730-BC227C011A8F}"/>
          </ac:spMkLst>
        </pc:spChg>
        <pc:spChg chg="mod">
          <ac:chgData name="Ragnhild Halvorsrud" userId="917ea340-fd63-490f-a7db-68428d24cf32" providerId="ADAL" clId="{9B6050A4-F178-4018-9F62-4FCCA28DA093}" dt="2021-03-18T11:53:47.411" v="18575" actId="790"/>
          <ac:spMkLst>
            <pc:docMk/>
            <pc:sldMk cId="2593434447" sldId="528"/>
            <ac:spMk id="65" creationId="{3ED4FFBB-8193-4714-ADE4-24B89D95D69E}"/>
          </ac:spMkLst>
        </pc:spChg>
        <pc:spChg chg="mod">
          <ac:chgData name="Ragnhild Halvorsrud" userId="917ea340-fd63-490f-a7db-68428d24cf32" providerId="ADAL" clId="{9B6050A4-F178-4018-9F62-4FCCA28DA093}" dt="2021-03-18T11:53:47.414" v="18576" actId="790"/>
          <ac:spMkLst>
            <pc:docMk/>
            <pc:sldMk cId="2593434447" sldId="528"/>
            <ac:spMk id="66" creationId="{8BC1812A-CCAA-4570-A352-090A6CF109A5}"/>
          </ac:spMkLst>
        </pc:spChg>
        <pc:spChg chg="mod">
          <ac:chgData name="Ragnhild Halvorsrud" userId="917ea340-fd63-490f-a7db-68428d24cf32" providerId="ADAL" clId="{9B6050A4-F178-4018-9F62-4FCCA28DA093}" dt="2021-03-18T11:53:47.415" v="18577" actId="790"/>
          <ac:spMkLst>
            <pc:docMk/>
            <pc:sldMk cId="2593434447" sldId="528"/>
            <ac:spMk id="68" creationId="{D93D18B3-3DE0-4D42-BE64-5613A21E2D53}"/>
          </ac:spMkLst>
        </pc:spChg>
      </pc:sldChg>
      <pc:sldChg chg="addSp delSp modSp mod ord modAnim modNotes">
        <pc:chgData name="Ragnhild Halvorsrud" userId="917ea340-fd63-490f-a7db-68428d24cf32" providerId="ADAL" clId="{9B6050A4-F178-4018-9F62-4FCCA28DA093}" dt="2021-03-26T14:53:23.636" v="40534"/>
        <pc:sldMkLst>
          <pc:docMk/>
          <pc:sldMk cId="4021241901" sldId="529"/>
        </pc:sldMkLst>
        <pc:spChg chg="mod">
          <ac:chgData name="Ragnhild Halvorsrud" userId="917ea340-fd63-490f-a7db-68428d24cf32" providerId="ADAL" clId="{9B6050A4-F178-4018-9F62-4FCCA28DA093}" dt="2021-03-25T13:12:42.858" v="38373" actId="790"/>
          <ac:spMkLst>
            <pc:docMk/>
            <pc:sldMk cId="4021241901" sldId="529"/>
            <ac:spMk id="5" creationId="{380A23CE-5815-4E08-B771-0889B994DC7C}"/>
          </ac:spMkLst>
        </pc:spChg>
        <pc:spChg chg="mod">
          <ac:chgData name="Ragnhild Halvorsrud" userId="917ea340-fd63-490f-a7db-68428d24cf32" providerId="ADAL" clId="{9B6050A4-F178-4018-9F62-4FCCA28DA093}" dt="2021-03-25T14:23:22.757" v="38936" actId="1035"/>
          <ac:spMkLst>
            <pc:docMk/>
            <pc:sldMk cId="4021241901" sldId="529"/>
            <ac:spMk id="6" creationId="{9B259E65-8C90-4F0C-8E9B-6E8A0A6C0E6E}"/>
          </ac:spMkLst>
        </pc:spChg>
        <pc:spChg chg="mod">
          <ac:chgData name="Ragnhild Halvorsrud" userId="917ea340-fd63-490f-a7db-68428d24cf32" providerId="ADAL" clId="{9B6050A4-F178-4018-9F62-4FCCA28DA093}" dt="2021-03-25T14:23:22.757" v="38936" actId="1035"/>
          <ac:spMkLst>
            <pc:docMk/>
            <pc:sldMk cId="4021241901" sldId="529"/>
            <ac:spMk id="8" creationId="{A190216D-3D82-4C4A-BBBC-58568D4C80B8}"/>
          </ac:spMkLst>
        </pc:spChg>
        <pc:spChg chg="mod">
          <ac:chgData name="Ragnhild Halvorsrud" userId="917ea340-fd63-490f-a7db-68428d24cf32" providerId="ADAL" clId="{9B6050A4-F178-4018-9F62-4FCCA28DA093}" dt="2021-03-25T14:23:22.757" v="38936" actId="1035"/>
          <ac:spMkLst>
            <pc:docMk/>
            <pc:sldMk cId="4021241901" sldId="529"/>
            <ac:spMk id="9" creationId="{42B57A26-CA19-4A12-A954-F49F71795306}"/>
          </ac:spMkLst>
        </pc:spChg>
        <pc:spChg chg="mod">
          <ac:chgData name="Ragnhild Halvorsrud" userId="917ea340-fd63-490f-a7db-68428d24cf32" providerId="ADAL" clId="{9B6050A4-F178-4018-9F62-4FCCA28DA093}" dt="2021-03-25T14:23:22.757" v="38936" actId="1035"/>
          <ac:spMkLst>
            <pc:docMk/>
            <pc:sldMk cId="4021241901" sldId="529"/>
            <ac:spMk id="10" creationId="{AA27A2F3-248E-49F3-AE20-5B255C593A47}"/>
          </ac:spMkLst>
        </pc:spChg>
        <pc:spChg chg="add del mod">
          <ac:chgData name="Ragnhild Halvorsrud" userId="917ea340-fd63-490f-a7db-68428d24cf32" providerId="ADAL" clId="{9B6050A4-F178-4018-9F62-4FCCA28DA093}" dt="2021-03-19T12:59:36.146" v="24831" actId="478"/>
          <ac:spMkLst>
            <pc:docMk/>
            <pc:sldMk cId="4021241901" sldId="529"/>
            <ac:spMk id="37" creationId="{531C3175-A179-462D-AC83-80F25EBC0A8D}"/>
          </ac:spMkLst>
        </pc:spChg>
        <pc:spChg chg="add mod">
          <ac:chgData name="Ragnhild Halvorsrud" userId="917ea340-fd63-490f-a7db-68428d24cf32" providerId="ADAL" clId="{9B6050A4-F178-4018-9F62-4FCCA28DA093}" dt="2021-03-25T14:08:40.968" v="38890" actId="1035"/>
          <ac:spMkLst>
            <pc:docMk/>
            <pc:sldMk cId="4021241901" sldId="529"/>
            <ac:spMk id="38" creationId="{17771CFF-6884-4701-A59B-9450A01B751A}"/>
          </ac:spMkLst>
        </pc:spChg>
        <pc:spChg chg="mod">
          <ac:chgData name="Ragnhild Halvorsrud" userId="917ea340-fd63-490f-a7db-68428d24cf32" providerId="ADAL" clId="{9B6050A4-F178-4018-9F62-4FCCA28DA093}" dt="2021-03-25T14:06:55.487" v="38819"/>
          <ac:spMkLst>
            <pc:docMk/>
            <pc:sldMk cId="4021241901" sldId="529"/>
            <ac:spMk id="41" creationId="{8F7F2C31-4AF5-40B0-974B-7C2CCE4CE06F}"/>
          </ac:spMkLst>
        </pc:spChg>
        <pc:spChg chg="mod">
          <ac:chgData name="Ragnhild Halvorsrud" userId="917ea340-fd63-490f-a7db-68428d24cf32" providerId="ADAL" clId="{9B6050A4-F178-4018-9F62-4FCCA28DA093}" dt="2021-03-25T14:06:55.487" v="38819"/>
          <ac:spMkLst>
            <pc:docMk/>
            <pc:sldMk cId="4021241901" sldId="529"/>
            <ac:spMk id="43" creationId="{B7B950D4-4E79-4752-9218-1B91427755C1}"/>
          </ac:spMkLst>
        </pc:spChg>
        <pc:spChg chg="mod">
          <ac:chgData name="Ragnhild Halvorsrud" userId="917ea340-fd63-490f-a7db-68428d24cf32" providerId="ADAL" clId="{9B6050A4-F178-4018-9F62-4FCCA28DA093}" dt="2021-03-25T14:06:55.487" v="38819"/>
          <ac:spMkLst>
            <pc:docMk/>
            <pc:sldMk cId="4021241901" sldId="529"/>
            <ac:spMk id="44" creationId="{E2D997BF-E1FC-439C-8481-3EA77720AC4E}"/>
          </ac:spMkLst>
        </pc:spChg>
        <pc:spChg chg="mod">
          <ac:chgData name="Ragnhild Halvorsrud" userId="917ea340-fd63-490f-a7db-68428d24cf32" providerId="ADAL" clId="{9B6050A4-F178-4018-9F62-4FCCA28DA093}" dt="2021-03-25T14:06:55.487" v="38819"/>
          <ac:spMkLst>
            <pc:docMk/>
            <pc:sldMk cId="4021241901" sldId="529"/>
            <ac:spMk id="45" creationId="{96A9657F-9591-4F7D-B4A3-6F2376253076}"/>
          </ac:spMkLst>
        </pc:spChg>
        <pc:spChg chg="add del mod">
          <ac:chgData name="Ragnhild Halvorsrud" userId="917ea340-fd63-490f-a7db-68428d24cf32" providerId="ADAL" clId="{9B6050A4-F178-4018-9F62-4FCCA28DA093}" dt="2021-03-26T14:51:28.776" v="40517" actId="478"/>
          <ac:spMkLst>
            <pc:docMk/>
            <pc:sldMk cId="4021241901" sldId="529"/>
            <ac:spMk id="46" creationId="{577B6FE9-D3D2-4A8C-9348-024A59878D5A}"/>
          </ac:spMkLst>
        </pc:spChg>
        <pc:spChg chg="add del mod">
          <ac:chgData name="Ragnhild Halvorsrud" userId="917ea340-fd63-490f-a7db-68428d24cf32" providerId="ADAL" clId="{9B6050A4-F178-4018-9F62-4FCCA28DA093}" dt="2021-03-26T14:53:23.270" v="40533" actId="478"/>
          <ac:spMkLst>
            <pc:docMk/>
            <pc:sldMk cId="4021241901" sldId="529"/>
            <ac:spMk id="47" creationId="{B7D8525D-B449-491B-B005-91D60EA50218}"/>
          </ac:spMkLst>
        </pc:spChg>
        <pc:spChg chg="add mod">
          <ac:chgData name="Ragnhild Halvorsrud" userId="917ea340-fd63-490f-a7db-68428d24cf32" providerId="ADAL" clId="{9B6050A4-F178-4018-9F62-4FCCA28DA093}" dt="2021-03-26T14:53:23.636" v="40534"/>
          <ac:spMkLst>
            <pc:docMk/>
            <pc:sldMk cId="4021241901" sldId="529"/>
            <ac:spMk id="48" creationId="{45487583-D6A5-4969-9138-782B012DA9F2}"/>
          </ac:spMkLst>
        </pc:spChg>
        <pc:spChg chg="mod">
          <ac:chgData name="Ragnhild Halvorsrud" userId="917ea340-fd63-490f-a7db-68428d24cf32" providerId="ADAL" clId="{9B6050A4-F178-4018-9F62-4FCCA28DA093}" dt="2021-03-25T14:23:28.666" v="38947" actId="1035"/>
          <ac:spMkLst>
            <pc:docMk/>
            <pc:sldMk cId="4021241901" sldId="529"/>
            <ac:spMk id="58" creationId="{B86B1E97-FDE9-493F-B345-27F1197CDED2}"/>
          </ac:spMkLst>
        </pc:spChg>
        <pc:spChg chg="mod">
          <ac:chgData name="Ragnhild Halvorsrud" userId="917ea340-fd63-490f-a7db-68428d24cf32" providerId="ADAL" clId="{9B6050A4-F178-4018-9F62-4FCCA28DA093}" dt="2021-03-25T14:23:28.666" v="38947" actId="1035"/>
          <ac:spMkLst>
            <pc:docMk/>
            <pc:sldMk cId="4021241901" sldId="529"/>
            <ac:spMk id="59" creationId="{0711F59F-6D42-40CF-83F0-8A94B2E2A4AE}"/>
          </ac:spMkLst>
        </pc:spChg>
        <pc:spChg chg="mod">
          <ac:chgData name="Ragnhild Halvorsrud" userId="917ea340-fd63-490f-a7db-68428d24cf32" providerId="ADAL" clId="{9B6050A4-F178-4018-9F62-4FCCA28DA093}" dt="2021-03-25T14:23:28.666" v="38947" actId="1035"/>
          <ac:spMkLst>
            <pc:docMk/>
            <pc:sldMk cId="4021241901" sldId="529"/>
            <ac:spMk id="62" creationId="{EE724ED9-5697-42EE-B859-761F3502ED38}"/>
          </ac:spMkLst>
        </pc:spChg>
        <pc:spChg chg="mod">
          <ac:chgData name="Ragnhild Halvorsrud" userId="917ea340-fd63-490f-a7db-68428d24cf32" providerId="ADAL" clId="{9B6050A4-F178-4018-9F62-4FCCA28DA093}" dt="2021-03-25T14:23:28.666" v="38947" actId="1035"/>
          <ac:spMkLst>
            <pc:docMk/>
            <pc:sldMk cId="4021241901" sldId="529"/>
            <ac:spMk id="63" creationId="{5EA71ED2-28DC-41EE-9999-2FF81A4ECBDB}"/>
          </ac:spMkLst>
        </pc:spChg>
        <pc:spChg chg="mod">
          <ac:chgData name="Ragnhild Halvorsrud" userId="917ea340-fd63-490f-a7db-68428d24cf32" providerId="ADAL" clId="{9B6050A4-F178-4018-9F62-4FCCA28DA093}" dt="2021-03-25T14:23:28.666" v="38947" actId="1035"/>
          <ac:spMkLst>
            <pc:docMk/>
            <pc:sldMk cId="4021241901" sldId="529"/>
            <ac:spMk id="64" creationId="{87E8EFC7-13F9-455F-BE90-AB4D864DEB6F}"/>
          </ac:spMkLst>
        </pc:spChg>
        <pc:spChg chg="mod">
          <ac:chgData name="Ragnhild Halvorsrud" userId="917ea340-fd63-490f-a7db-68428d24cf32" providerId="ADAL" clId="{9B6050A4-F178-4018-9F62-4FCCA28DA093}" dt="2021-03-25T14:23:28.666" v="38947" actId="1035"/>
          <ac:spMkLst>
            <pc:docMk/>
            <pc:sldMk cId="4021241901" sldId="529"/>
            <ac:spMk id="66" creationId="{FE3D94E1-411C-4824-90ED-C0DC3E64945C}"/>
          </ac:spMkLst>
        </pc:spChg>
        <pc:spChg chg="mod">
          <ac:chgData name="Ragnhild Halvorsrud" userId="917ea340-fd63-490f-a7db-68428d24cf32" providerId="ADAL" clId="{9B6050A4-F178-4018-9F62-4FCCA28DA093}" dt="2021-03-25T13:12:42.886" v="38395" actId="790"/>
          <ac:spMkLst>
            <pc:docMk/>
            <pc:sldMk cId="4021241901" sldId="529"/>
            <ac:spMk id="69" creationId="{E586A026-A7D7-47E7-A1CD-6C88B25724DF}"/>
          </ac:spMkLst>
        </pc:spChg>
        <pc:spChg chg="mod">
          <ac:chgData name="Ragnhild Halvorsrud" userId="917ea340-fd63-490f-a7db-68428d24cf32" providerId="ADAL" clId="{9B6050A4-F178-4018-9F62-4FCCA28DA093}" dt="2021-03-25T13:12:42.887" v="38396" actId="790"/>
          <ac:spMkLst>
            <pc:docMk/>
            <pc:sldMk cId="4021241901" sldId="529"/>
            <ac:spMk id="70" creationId="{DEBC0E17-765F-4FC5-AE14-E6DA060A6C21}"/>
          </ac:spMkLst>
        </pc:spChg>
        <pc:spChg chg="mod">
          <ac:chgData name="Ragnhild Halvorsrud" userId="917ea340-fd63-490f-a7db-68428d24cf32" providerId="ADAL" clId="{9B6050A4-F178-4018-9F62-4FCCA28DA093}" dt="2021-03-25T14:23:28.666" v="38947" actId="1035"/>
          <ac:spMkLst>
            <pc:docMk/>
            <pc:sldMk cId="4021241901" sldId="529"/>
            <ac:spMk id="74" creationId="{80A3FC2D-0B23-4BC8-9310-F32A4789AA65}"/>
          </ac:spMkLst>
        </pc:spChg>
        <pc:spChg chg="mod">
          <ac:chgData name="Ragnhild Halvorsrud" userId="917ea340-fd63-490f-a7db-68428d24cf32" providerId="ADAL" clId="{9B6050A4-F178-4018-9F62-4FCCA28DA093}" dt="2021-03-25T14:23:28.666" v="38947" actId="1035"/>
          <ac:spMkLst>
            <pc:docMk/>
            <pc:sldMk cId="4021241901" sldId="529"/>
            <ac:spMk id="77" creationId="{6662011D-1432-4915-A6F8-3D5829F29ABF}"/>
          </ac:spMkLst>
        </pc:spChg>
        <pc:spChg chg="mod">
          <ac:chgData name="Ragnhild Halvorsrud" userId="917ea340-fd63-490f-a7db-68428d24cf32" providerId="ADAL" clId="{9B6050A4-F178-4018-9F62-4FCCA28DA093}" dt="2021-03-25T14:23:28.666" v="38947" actId="1035"/>
          <ac:spMkLst>
            <pc:docMk/>
            <pc:sldMk cId="4021241901" sldId="529"/>
            <ac:spMk id="78" creationId="{AA3C5CCA-73C3-4B72-A978-6727A463C870}"/>
          </ac:spMkLst>
        </pc:spChg>
        <pc:spChg chg="mod">
          <ac:chgData name="Ragnhild Halvorsrud" userId="917ea340-fd63-490f-a7db-68428d24cf32" providerId="ADAL" clId="{9B6050A4-F178-4018-9F62-4FCCA28DA093}" dt="2021-03-25T14:23:28.666" v="38947" actId="1035"/>
          <ac:spMkLst>
            <pc:docMk/>
            <pc:sldMk cId="4021241901" sldId="529"/>
            <ac:spMk id="81" creationId="{B8B87033-F5F9-4D2F-9130-AD3F3D8A1A87}"/>
          </ac:spMkLst>
        </pc:spChg>
        <pc:spChg chg="mod">
          <ac:chgData name="Ragnhild Halvorsrud" userId="917ea340-fd63-490f-a7db-68428d24cf32" providerId="ADAL" clId="{9B6050A4-F178-4018-9F62-4FCCA28DA093}" dt="2021-03-25T14:23:28.666" v="38947" actId="1035"/>
          <ac:spMkLst>
            <pc:docMk/>
            <pc:sldMk cId="4021241901" sldId="529"/>
            <ac:spMk id="83" creationId="{EABEE498-D945-4BC1-9144-EFA107CF7B39}"/>
          </ac:spMkLst>
        </pc:spChg>
        <pc:spChg chg="mod">
          <ac:chgData name="Ragnhild Halvorsrud" userId="917ea340-fd63-490f-a7db-68428d24cf32" providerId="ADAL" clId="{9B6050A4-F178-4018-9F62-4FCCA28DA093}" dt="2021-03-25T14:23:28.666" v="38947" actId="1035"/>
          <ac:spMkLst>
            <pc:docMk/>
            <pc:sldMk cId="4021241901" sldId="529"/>
            <ac:spMk id="86" creationId="{1D9B6CA1-A14B-4B94-B981-84579F764F9E}"/>
          </ac:spMkLst>
        </pc:spChg>
        <pc:spChg chg="mod">
          <ac:chgData name="Ragnhild Halvorsrud" userId="917ea340-fd63-490f-a7db-68428d24cf32" providerId="ADAL" clId="{9B6050A4-F178-4018-9F62-4FCCA28DA093}" dt="2021-03-25T14:23:28.666" v="38947" actId="1035"/>
          <ac:spMkLst>
            <pc:docMk/>
            <pc:sldMk cId="4021241901" sldId="529"/>
            <ac:spMk id="88" creationId="{B60B6737-0398-4717-BFBE-3B3EEF24FED1}"/>
          </ac:spMkLst>
        </pc:spChg>
        <pc:spChg chg="mod">
          <ac:chgData name="Ragnhild Halvorsrud" userId="917ea340-fd63-490f-a7db-68428d24cf32" providerId="ADAL" clId="{9B6050A4-F178-4018-9F62-4FCCA28DA093}" dt="2021-03-25T14:23:28.666" v="38947" actId="1035"/>
          <ac:spMkLst>
            <pc:docMk/>
            <pc:sldMk cId="4021241901" sldId="529"/>
            <ac:spMk id="89" creationId="{E9ED30AD-907B-454B-BBA3-4FC0F0B2A159}"/>
          </ac:spMkLst>
        </pc:spChg>
        <pc:spChg chg="mod">
          <ac:chgData name="Ragnhild Halvorsrud" userId="917ea340-fd63-490f-a7db-68428d24cf32" providerId="ADAL" clId="{9B6050A4-F178-4018-9F62-4FCCA28DA093}" dt="2021-03-25T14:23:28.666" v="38947" actId="1035"/>
          <ac:spMkLst>
            <pc:docMk/>
            <pc:sldMk cId="4021241901" sldId="529"/>
            <ac:spMk id="91" creationId="{6B6D59A5-97AE-4102-9B06-E8AD6858CB54}"/>
          </ac:spMkLst>
        </pc:spChg>
        <pc:spChg chg="mod">
          <ac:chgData name="Ragnhild Halvorsrud" userId="917ea340-fd63-490f-a7db-68428d24cf32" providerId="ADAL" clId="{9B6050A4-F178-4018-9F62-4FCCA28DA093}" dt="2021-03-25T14:23:28.666" v="38947" actId="1035"/>
          <ac:spMkLst>
            <pc:docMk/>
            <pc:sldMk cId="4021241901" sldId="529"/>
            <ac:spMk id="92" creationId="{FCC5607E-76F0-419E-9CA2-BD6E7C475DAB}"/>
          </ac:spMkLst>
        </pc:spChg>
        <pc:spChg chg="mod">
          <ac:chgData name="Ragnhild Halvorsrud" userId="917ea340-fd63-490f-a7db-68428d24cf32" providerId="ADAL" clId="{9B6050A4-F178-4018-9F62-4FCCA28DA093}" dt="2021-03-25T14:23:28.666" v="38947" actId="1035"/>
          <ac:spMkLst>
            <pc:docMk/>
            <pc:sldMk cId="4021241901" sldId="529"/>
            <ac:spMk id="93" creationId="{EA4DB6E6-6493-4879-B1DE-EF3D9221680A}"/>
          </ac:spMkLst>
        </pc:spChg>
        <pc:grpChg chg="add mod">
          <ac:chgData name="Ragnhild Halvorsrud" userId="917ea340-fd63-490f-a7db-68428d24cf32" providerId="ADAL" clId="{9B6050A4-F178-4018-9F62-4FCCA28DA093}" dt="2021-03-25T14:06:55.487" v="38819"/>
          <ac:grpSpMkLst>
            <pc:docMk/>
            <pc:sldMk cId="4021241901" sldId="529"/>
            <ac:grpSpMk id="40" creationId="{FCDCDC8C-D3CA-4F69-A6D3-50E9E8606FB2}"/>
          </ac:grpSpMkLst>
        </pc:grpChg>
        <pc:picChg chg="mod">
          <ac:chgData name="Ragnhild Halvorsrud" userId="917ea340-fd63-490f-a7db-68428d24cf32" providerId="ADAL" clId="{9B6050A4-F178-4018-9F62-4FCCA28DA093}" dt="2021-03-25T14:23:22.757" v="38936" actId="1035"/>
          <ac:picMkLst>
            <pc:docMk/>
            <pc:sldMk cId="4021241901" sldId="529"/>
            <ac:picMk id="13" creationId="{3FBF9483-25A0-49B1-A005-5C8BC9A37DA0}"/>
          </ac:picMkLst>
        </pc:picChg>
        <pc:picChg chg="mod">
          <ac:chgData name="Ragnhild Halvorsrud" userId="917ea340-fd63-490f-a7db-68428d24cf32" providerId="ADAL" clId="{9B6050A4-F178-4018-9F62-4FCCA28DA093}" dt="2021-03-25T14:23:22.757" v="38936" actId="1035"/>
          <ac:picMkLst>
            <pc:docMk/>
            <pc:sldMk cId="4021241901" sldId="529"/>
            <ac:picMk id="15" creationId="{FA361A84-C1B9-4012-9C41-463EEEF06F3B}"/>
          </ac:picMkLst>
        </pc:picChg>
        <pc:picChg chg="add mod">
          <ac:chgData name="Ragnhild Halvorsrud" userId="917ea340-fd63-490f-a7db-68428d24cf32" providerId="ADAL" clId="{9B6050A4-F178-4018-9F62-4FCCA28DA093}" dt="2021-03-25T14:08:40.968" v="38890" actId="1035"/>
          <ac:picMkLst>
            <pc:docMk/>
            <pc:sldMk cId="4021241901" sldId="529"/>
            <ac:picMk id="39" creationId="{A91BB285-B20E-4285-8C18-DEBD530DEA0C}"/>
          </ac:picMkLst>
        </pc:picChg>
        <pc:picChg chg="add del mod">
          <ac:chgData name="Ragnhild Halvorsrud" userId="917ea340-fd63-490f-a7db-68428d24cf32" providerId="ADAL" clId="{9B6050A4-F178-4018-9F62-4FCCA28DA093}" dt="2021-03-23T16:00:36.439" v="33908" actId="478"/>
          <ac:picMkLst>
            <pc:docMk/>
            <pc:sldMk cId="4021241901" sldId="529"/>
            <ac:picMk id="40" creationId="{5A1F9AD6-378B-4557-B95B-C920C0D1C2BE}"/>
          </ac:picMkLst>
        </pc:picChg>
        <pc:picChg chg="add del mod">
          <ac:chgData name="Ragnhild Halvorsrud" userId="917ea340-fd63-490f-a7db-68428d24cf32" providerId="ADAL" clId="{9B6050A4-F178-4018-9F62-4FCCA28DA093}" dt="2021-03-23T15:59:44.838" v="33905" actId="478"/>
          <ac:picMkLst>
            <pc:docMk/>
            <pc:sldMk cId="4021241901" sldId="529"/>
            <ac:picMk id="41" creationId="{9A8C4CF6-285E-4944-AE85-21A640612460}"/>
          </ac:picMkLst>
        </pc:picChg>
        <pc:picChg chg="add mod">
          <ac:chgData name="Ragnhild Halvorsrud" userId="917ea340-fd63-490f-a7db-68428d24cf32" providerId="ADAL" clId="{9B6050A4-F178-4018-9F62-4FCCA28DA093}" dt="2021-03-25T14:08:40.968" v="38890" actId="1035"/>
          <ac:picMkLst>
            <pc:docMk/>
            <pc:sldMk cId="4021241901" sldId="529"/>
            <ac:picMk id="42" creationId="{1F585FB3-127C-47EB-97E4-CE9063FF6E38}"/>
          </ac:picMkLst>
        </pc:picChg>
        <pc:picChg chg="mod">
          <ac:chgData name="Ragnhild Halvorsrud" userId="917ea340-fd63-490f-a7db-68428d24cf32" providerId="ADAL" clId="{9B6050A4-F178-4018-9F62-4FCCA28DA093}" dt="2021-03-25T14:23:28.666" v="38947" actId="1035"/>
          <ac:picMkLst>
            <pc:docMk/>
            <pc:sldMk cId="4021241901" sldId="529"/>
            <ac:picMk id="53" creationId="{04BD3106-A6DF-4CB3-95B7-D3B5FBF756CF}"/>
          </ac:picMkLst>
        </pc:picChg>
        <pc:picChg chg="mod">
          <ac:chgData name="Ragnhild Halvorsrud" userId="917ea340-fd63-490f-a7db-68428d24cf32" providerId="ADAL" clId="{9B6050A4-F178-4018-9F62-4FCCA28DA093}" dt="2021-03-25T14:23:28.666" v="38947" actId="1035"/>
          <ac:picMkLst>
            <pc:docMk/>
            <pc:sldMk cId="4021241901" sldId="529"/>
            <ac:picMk id="54" creationId="{6306B535-2AA8-48AF-A3BF-C4B5396D7657}"/>
          </ac:picMkLst>
        </pc:picChg>
        <pc:cxnChg chg="mod">
          <ac:chgData name="Ragnhild Halvorsrud" userId="917ea340-fd63-490f-a7db-68428d24cf32" providerId="ADAL" clId="{9B6050A4-F178-4018-9F62-4FCCA28DA093}" dt="2021-03-25T14:23:22.757" v="38936" actId="1035"/>
          <ac:cxnSpMkLst>
            <pc:docMk/>
            <pc:sldMk cId="4021241901" sldId="529"/>
            <ac:cxnSpMk id="7" creationId="{B011BD32-109A-4A54-ACE2-580C3A42D750}"/>
          </ac:cxnSpMkLst>
        </pc:cxnChg>
        <pc:cxnChg chg="mod">
          <ac:chgData name="Ragnhild Halvorsrud" userId="917ea340-fd63-490f-a7db-68428d24cf32" providerId="ADAL" clId="{9B6050A4-F178-4018-9F62-4FCCA28DA093}" dt="2021-03-25T14:23:28.666" v="38947" actId="1035"/>
          <ac:cxnSpMkLst>
            <pc:docMk/>
            <pc:sldMk cId="4021241901" sldId="529"/>
            <ac:cxnSpMk id="52" creationId="{F07F87EC-911E-47F2-8035-2DA208BE59B9}"/>
          </ac:cxnSpMkLst>
        </pc:cxnChg>
        <pc:cxnChg chg="mod">
          <ac:chgData name="Ragnhild Halvorsrud" userId="917ea340-fd63-490f-a7db-68428d24cf32" providerId="ADAL" clId="{9B6050A4-F178-4018-9F62-4FCCA28DA093}" dt="2021-03-25T14:23:28.666" v="38947" actId="1035"/>
          <ac:cxnSpMkLst>
            <pc:docMk/>
            <pc:sldMk cId="4021241901" sldId="529"/>
            <ac:cxnSpMk id="67" creationId="{6B1967C9-0905-4EC6-A91A-44F99E86A245}"/>
          </ac:cxnSpMkLst>
        </pc:cxnChg>
        <pc:cxnChg chg="mod">
          <ac:chgData name="Ragnhild Halvorsrud" userId="917ea340-fd63-490f-a7db-68428d24cf32" providerId="ADAL" clId="{9B6050A4-F178-4018-9F62-4FCCA28DA093}" dt="2021-03-25T14:23:28.666" v="38947" actId="1035"/>
          <ac:cxnSpMkLst>
            <pc:docMk/>
            <pc:sldMk cId="4021241901" sldId="529"/>
            <ac:cxnSpMk id="73" creationId="{30B3175E-557C-4634-A45E-0B81D9BA6361}"/>
          </ac:cxnSpMkLst>
        </pc:cxnChg>
        <pc:cxnChg chg="mod">
          <ac:chgData name="Ragnhild Halvorsrud" userId="917ea340-fd63-490f-a7db-68428d24cf32" providerId="ADAL" clId="{9B6050A4-F178-4018-9F62-4FCCA28DA093}" dt="2021-03-25T14:23:28.666" v="38947" actId="1035"/>
          <ac:cxnSpMkLst>
            <pc:docMk/>
            <pc:sldMk cId="4021241901" sldId="529"/>
            <ac:cxnSpMk id="82" creationId="{7B814FC3-D2DC-4EEB-BE79-32BFDF15C0F7}"/>
          </ac:cxnSpMkLst>
        </pc:cxnChg>
        <pc:cxnChg chg="mod">
          <ac:chgData name="Ragnhild Halvorsrud" userId="917ea340-fd63-490f-a7db-68428d24cf32" providerId="ADAL" clId="{9B6050A4-F178-4018-9F62-4FCCA28DA093}" dt="2021-03-25T14:23:28.666" v="38947" actId="1035"/>
          <ac:cxnSpMkLst>
            <pc:docMk/>
            <pc:sldMk cId="4021241901" sldId="529"/>
            <ac:cxnSpMk id="85" creationId="{F620F070-F88E-4BC2-8574-16D7805BC2F8}"/>
          </ac:cxnSpMkLst>
        </pc:cxnChg>
        <pc:cxnChg chg="mod">
          <ac:chgData name="Ragnhild Halvorsrud" userId="917ea340-fd63-490f-a7db-68428d24cf32" providerId="ADAL" clId="{9B6050A4-F178-4018-9F62-4FCCA28DA093}" dt="2021-03-25T14:23:28.666" v="38947" actId="1035"/>
          <ac:cxnSpMkLst>
            <pc:docMk/>
            <pc:sldMk cId="4021241901" sldId="529"/>
            <ac:cxnSpMk id="87" creationId="{54FA3BB6-4D53-4938-BA47-F9ADB8FDC4DB}"/>
          </ac:cxnSpMkLst>
        </pc:cxnChg>
      </pc:sldChg>
      <pc:sldChg chg="modSp del mod modNotes">
        <pc:chgData name="Ragnhild Halvorsrud" userId="917ea340-fd63-490f-a7db-68428d24cf32" providerId="ADAL" clId="{9B6050A4-F178-4018-9F62-4FCCA28DA093}" dt="2021-03-19T10:40:00.212" v="21713" actId="47"/>
        <pc:sldMkLst>
          <pc:docMk/>
          <pc:sldMk cId="3264953014" sldId="531"/>
        </pc:sldMkLst>
        <pc:spChg chg="mod">
          <ac:chgData name="Ragnhild Halvorsrud" userId="917ea340-fd63-490f-a7db-68428d24cf32" providerId="ADAL" clId="{9B6050A4-F178-4018-9F62-4FCCA28DA093}" dt="2021-03-18T11:53:47.419" v="18580" actId="790"/>
          <ac:spMkLst>
            <pc:docMk/>
            <pc:sldMk cId="3264953014" sldId="531"/>
            <ac:spMk id="2" creationId="{CEF0584D-E78C-408F-A464-AF661D7CD2F8}"/>
          </ac:spMkLst>
        </pc:spChg>
        <pc:spChg chg="mod">
          <ac:chgData name="Ragnhild Halvorsrud" userId="917ea340-fd63-490f-a7db-68428d24cf32" providerId="ADAL" clId="{9B6050A4-F178-4018-9F62-4FCCA28DA093}" dt="2021-03-18T11:53:47.420" v="18581" actId="790"/>
          <ac:spMkLst>
            <pc:docMk/>
            <pc:sldMk cId="3264953014" sldId="531"/>
            <ac:spMk id="4" creationId="{359912B9-4EB6-42C7-BF37-C605F081559D}"/>
          </ac:spMkLst>
        </pc:spChg>
        <pc:spChg chg="mod">
          <ac:chgData name="Ragnhild Halvorsrud" userId="917ea340-fd63-490f-a7db-68428d24cf32" providerId="ADAL" clId="{9B6050A4-F178-4018-9F62-4FCCA28DA093}" dt="2021-03-18T11:53:47.424" v="18582" actId="790"/>
          <ac:spMkLst>
            <pc:docMk/>
            <pc:sldMk cId="3264953014" sldId="531"/>
            <ac:spMk id="38" creationId="{77F280C5-332F-4D6C-B469-CFE0ADBFB825}"/>
          </ac:spMkLst>
        </pc:spChg>
        <pc:spChg chg="mod">
          <ac:chgData name="Ragnhild Halvorsrud" userId="917ea340-fd63-490f-a7db-68428d24cf32" providerId="ADAL" clId="{9B6050A4-F178-4018-9F62-4FCCA28DA093}" dt="2021-03-18T11:53:47.429" v="18583" actId="790"/>
          <ac:spMkLst>
            <pc:docMk/>
            <pc:sldMk cId="3264953014" sldId="531"/>
            <ac:spMk id="39" creationId="{20EAB92E-F542-419F-8E4A-5E33CDFD70DC}"/>
          </ac:spMkLst>
        </pc:spChg>
        <pc:spChg chg="mod">
          <ac:chgData name="Ragnhild Halvorsrud" userId="917ea340-fd63-490f-a7db-68428d24cf32" providerId="ADAL" clId="{9B6050A4-F178-4018-9F62-4FCCA28DA093}" dt="2021-03-18T11:53:47.430" v="18584" actId="790"/>
          <ac:spMkLst>
            <pc:docMk/>
            <pc:sldMk cId="3264953014" sldId="531"/>
            <ac:spMk id="40" creationId="{4D0D4B25-566E-4843-937E-4AC108CA70E9}"/>
          </ac:spMkLst>
        </pc:spChg>
        <pc:spChg chg="mod">
          <ac:chgData name="Ragnhild Halvorsrud" userId="917ea340-fd63-490f-a7db-68428d24cf32" providerId="ADAL" clId="{9B6050A4-F178-4018-9F62-4FCCA28DA093}" dt="2021-03-18T11:53:47.431" v="18585" actId="790"/>
          <ac:spMkLst>
            <pc:docMk/>
            <pc:sldMk cId="3264953014" sldId="531"/>
            <ac:spMk id="41" creationId="{0DB085EF-5EDB-4AF0-9155-5344A9F397E9}"/>
          </ac:spMkLst>
        </pc:spChg>
        <pc:spChg chg="mod">
          <ac:chgData name="Ragnhild Halvorsrud" userId="917ea340-fd63-490f-a7db-68428d24cf32" providerId="ADAL" clId="{9B6050A4-F178-4018-9F62-4FCCA28DA093}" dt="2021-03-18T11:53:47.431" v="18586" actId="790"/>
          <ac:spMkLst>
            <pc:docMk/>
            <pc:sldMk cId="3264953014" sldId="531"/>
            <ac:spMk id="42" creationId="{74E1F08A-10AD-4173-BD0B-E0A0B20C7DA7}"/>
          </ac:spMkLst>
        </pc:spChg>
        <pc:spChg chg="mod">
          <ac:chgData name="Ragnhild Halvorsrud" userId="917ea340-fd63-490f-a7db-68428d24cf32" providerId="ADAL" clId="{9B6050A4-F178-4018-9F62-4FCCA28DA093}" dt="2021-03-18T11:53:47.432" v="18587" actId="790"/>
          <ac:spMkLst>
            <pc:docMk/>
            <pc:sldMk cId="3264953014" sldId="531"/>
            <ac:spMk id="43" creationId="{0B25D35C-C569-40D4-B746-63C9DC94702E}"/>
          </ac:spMkLst>
        </pc:spChg>
        <pc:spChg chg="mod">
          <ac:chgData name="Ragnhild Halvorsrud" userId="917ea340-fd63-490f-a7db-68428d24cf32" providerId="ADAL" clId="{9B6050A4-F178-4018-9F62-4FCCA28DA093}" dt="2021-03-18T11:53:47.434" v="18588" actId="790"/>
          <ac:spMkLst>
            <pc:docMk/>
            <pc:sldMk cId="3264953014" sldId="531"/>
            <ac:spMk id="44" creationId="{5C2E1DD4-D394-41BE-A647-3D3E95E6B0D2}"/>
          </ac:spMkLst>
        </pc:spChg>
        <pc:spChg chg="mod">
          <ac:chgData name="Ragnhild Halvorsrud" userId="917ea340-fd63-490f-a7db-68428d24cf32" providerId="ADAL" clId="{9B6050A4-F178-4018-9F62-4FCCA28DA093}" dt="2021-03-18T11:53:47.435" v="18589" actId="790"/>
          <ac:spMkLst>
            <pc:docMk/>
            <pc:sldMk cId="3264953014" sldId="531"/>
            <ac:spMk id="45" creationId="{DA4F4D80-F8F0-4617-8CB0-DA42712F7836}"/>
          </ac:spMkLst>
        </pc:spChg>
        <pc:spChg chg="mod">
          <ac:chgData name="Ragnhild Halvorsrud" userId="917ea340-fd63-490f-a7db-68428d24cf32" providerId="ADAL" clId="{9B6050A4-F178-4018-9F62-4FCCA28DA093}" dt="2021-03-18T11:53:47.437" v="18590" actId="790"/>
          <ac:spMkLst>
            <pc:docMk/>
            <pc:sldMk cId="3264953014" sldId="531"/>
            <ac:spMk id="46" creationId="{932CCC98-D819-483C-AC6D-A97241562503}"/>
          </ac:spMkLst>
        </pc:spChg>
        <pc:spChg chg="mod">
          <ac:chgData name="Ragnhild Halvorsrud" userId="917ea340-fd63-490f-a7db-68428d24cf32" providerId="ADAL" clId="{9B6050A4-F178-4018-9F62-4FCCA28DA093}" dt="2021-03-18T11:53:47.439" v="18591" actId="790"/>
          <ac:spMkLst>
            <pc:docMk/>
            <pc:sldMk cId="3264953014" sldId="531"/>
            <ac:spMk id="47" creationId="{7F4004E1-4869-4D1C-99E8-5FE4F532DCB3}"/>
          </ac:spMkLst>
        </pc:spChg>
        <pc:spChg chg="mod">
          <ac:chgData name="Ragnhild Halvorsrud" userId="917ea340-fd63-490f-a7db-68428d24cf32" providerId="ADAL" clId="{9B6050A4-F178-4018-9F62-4FCCA28DA093}" dt="2021-03-18T11:53:47.440" v="18592" actId="790"/>
          <ac:spMkLst>
            <pc:docMk/>
            <pc:sldMk cId="3264953014" sldId="531"/>
            <ac:spMk id="48" creationId="{116AE375-12B1-491D-B0B0-E8D90EFB2AB4}"/>
          </ac:spMkLst>
        </pc:spChg>
        <pc:spChg chg="mod">
          <ac:chgData name="Ragnhild Halvorsrud" userId="917ea340-fd63-490f-a7db-68428d24cf32" providerId="ADAL" clId="{9B6050A4-F178-4018-9F62-4FCCA28DA093}" dt="2021-03-18T11:53:47.442" v="18593" actId="790"/>
          <ac:spMkLst>
            <pc:docMk/>
            <pc:sldMk cId="3264953014" sldId="531"/>
            <ac:spMk id="49" creationId="{355E3F76-43EB-4E2C-AB34-1A0344A38209}"/>
          </ac:spMkLst>
        </pc:spChg>
        <pc:spChg chg="mod">
          <ac:chgData name="Ragnhild Halvorsrud" userId="917ea340-fd63-490f-a7db-68428d24cf32" providerId="ADAL" clId="{9B6050A4-F178-4018-9F62-4FCCA28DA093}" dt="2021-03-18T11:53:47.443" v="18594" actId="790"/>
          <ac:spMkLst>
            <pc:docMk/>
            <pc:sldMk cId="3264953014" sldId="531"/>
            <ac:spMk id="50" creationId="{B4A47790-1705-4195-ABC5-9570E159376B}"/>
          </ac:spMkLst>
        </pc:spChg>
        <pc:spChg chg="mod">
          <ac:chgData name="Ragnhild Halvorsrud" userId="917ea340-fd63-490f-a7db-68428d24cf32" providerId="ADAL" clId="{9B6050A4-F178-4018-9F62-4FCCA28DA093}" dt="2021-03-18T11:53:47.444" v="18595" actId="790"/>
          <ac:spMkLst>
            <pc:docMk/>
            <pc:sldMk cId="3264953014" sldId="531"/>
            <ac:spMk id="51" creationId="{89146E0B-AD8B-4895-89C9-3C4431DF62CA}"/>
          </ac:spMkLst>
        </pc:spChg>
        <pc:spChg chg="mod">
          <ac:chgData name="Ragnhild Halvorsrud" userId="917ea340-fd63-490f-a7db-68428d24cf32" providerId="ADAL" clId="{9B6050A4-F178-4018-9F62-4FCCA28DA093}" dt="2021-03-18T11:53:47.446" v="18596" actId="790"/>
          <ac:spMkLst>
            <pc:docMk/>
            <pc:sldMk cId="3264953014" sldId="531"/>
            <ac:spMk id="52" creationId="{80DD7AE3-BD11-495A-96F7-80CD7B70D82B}"/>
          </ac:spMkLst>
        </pc:spChg>
        <pc:spChg chg="mod">
          <ac:chgData name="Ragnhild Halvorsrud" userId="917ea340-fd63-490f-a7db-68428d24cf32" providerId="ADAL" clId="{9B6050A4-F178-4018-9F62-4FCCA28DA093}" dt="2021-03-18T11:53:47.448" v="18597" actId="790"/>
          <ac:spMkLst>
            <pc:docMk/>
            <pc:sldMk cId="3264953014" sldId="531"/>
            <ac:spMk id="53" creationId="{15C66DE4-C4FE-4F2F-A8EB-2B9CFFCB45DA}"/>
          </ac:spMkLst>
        </pc:spChg>
        <pc:spChg chg="mod">
          <ac:chgData name="Ragnhild Halvorsrud" userId="917ea340-fd63-490f-a7db-68428d24cf32" providerId="ADAL" clId="{9B6050A4-F178-4018-9F62-4FCCA28DA093}" dt="2021-03-18T11:53:47.449" v="18598" actId="790"/>
          <ac:spMkLst>
            <pc:docMk/>
            <pc:sldMk cId="3264953014" sldId="531"/>
            <ac:spMk id="55" creationId="{185E11AF-3049-46C2-ADF0-CCF91D9AC88C}"/>
          </ac:spMkLst>
        </pc:spChg>
        <pc:spChg chg="mod">
          <ac:chgData name="Ragnhild Halvorsrud" userId="917ea340-fd63-490f-a7db-68428d24cf32" providerId="ADAL" clId="{9B6050A4-F178-4018-9F62-4FCCA28DA093}" dt="2021-03-18T11:53:47.454" v="18599" actId="790"/>
          <ac:spMkLst>
            <pc:docMk/>
            <pc:sldMk cId="3264953014" sldId="531"/>
            <ac:spMk id="57" creationId="{863CF98E-29FA-4A94-9FE5-D7EDDC1F6FC2}"/>
          </ac:spMkLst>
        </pc:spChg>
        <pc:spChg chg="mod">
          <ac:chgData name="Ragnhild Halvorsrud" userId="917ea340-fd63-490f-a7db-68428d24cf32" providerId="ADAL" clId="{9B6050A4-F178-4018-9F62-4FCCA28DA093}" dt="2021-03-18T11:53:47.458" v="18600" actId="790"/>
          <ac:spMkLst>
            <pc:docMk/>
            <pc:sldMk cId="3264953014" sldId="531"/>
            <ac:spMk id="58" creationId="{944FE13E-6A98-4430-9593-D26321EBFC57}"/>
          </ac:spMkLst>
        </pc:spChg>
        <pc:spChg chg="mod">
          <ac:chgData name="Ragnhild Halvorsrud" userId="917ea340-fd63-490f-a7db-68428d24cf32" providerId="ADAL" clId="{9B6050A4-F178-4018-9F62-4FCCA28DA093}" dt="2021-03-18T11:53:47.459" v="18601" actId="790"/>
          <ac:spMkLst>
            <pc:docMk/>
            <pc:sldMk cId="3264953014" sldId="531"/>
            <ac:spMk id="59" creationId="{D51A8FAF-98E3-46A6-AC24-C101B3E83B44}"/>
          </ac:spMkLst>
        </pc:spChg>
        <pc:spChg chg="mod">
          <ac:chgData name="Ragnhild Halvorsrud" userId="917ea340-fd63-490f-a7db-68428d24cf32" providerId="ADAL" clId="{9B6050A4-F178-4018-9F62-4FCCA28DA093}" dt="2021-03-18T11:53:47.460" v="18602" actId="790"/>
          <ac:spMkLst>
            <pc:docMk/>
            <pc:sldMk cId="3264953014" sldId="531"/>
            <ac:spMk id="60" creationId="{836414DE-B2F5-4A5B-8808-DC876A8D1317}"/>
          </ac:spMkLst>
        </pc:spChg>
        <pc:spChg chg="mod">
          <ac:chgData name="Ragnhild Halvorsrud" userId="917ea340-fd63-490f-a7db-68428d24cf32" providerId="ADAL" clId="{9B6050A4-F178-4018-9F62-4FCCA28DA093}" dt="2021-03-18T11:53:47.460" v="18603" actId="790"/>
          <ac:spMkLst>
            <pc:docMk/>
            <pc:sldMk cId="3264953014" sldId="531"/>
            <ac:spMk id="61" creationId="{9B29C3DA-216F-4FFE-8069-63A1E900229E}"/>
          </ac:spMkLst>
        </pc:spChg>
        <pc:spChg chg="mod">
          <ac:chgData name="Ragnhild Halvorsrud" userId="917ea340-fd63-490f-a7db-68428d24cf32" providerId="ADAL" clId="{9B6050A4-F178-4018-9F62-4FCCA28DA093}" dt="2021-03-18T11:53:47.461" v="18604" actId="790"/>
          <ac:spMkLst>
            <pc:docMk/>
            <pc:sldMk cId="3264953014" sldId="531"/>
            <ac:spMk id="62" creationId="{56942E0F-AAC5-4B53-8B7D-3194CBB53D54}"/>
          </ac:spMkLst>
        </pc:spChg>
        <pc:spChg chg="mod">
          <ac:chgData name="Ragnhild Halvorsrud" userId="917ea340-fd63-490f-a7db-68428d24cf32" providerId="ADAL" clId="{9B6050A4-F178-4018-9F62-4FCCA28DA093}" dt="2021-03-18T11:53:47.461" v="18605" actId="790"/>
          <ac:spMkLst>
            <pc:docMk/>
            <pc:sldMk cId="3264953014" sldId="531"/>
            <ac:spMk id="63" creationId="{C56FA4FB-7FC5-495E-BEAE-90FD13D6BE90}"/>
          </ac:spMkLst>
        </pc:spChg>
        <pc:spChg chg="mod">
          <ac:chgData name="Ragnhild Halvorsrud" userId="917ea340-fd63-490f-a7db-68428d24cf32" providerId="ADAL" clId="{9B6050A4-F178-4018-9F62-4FCCA28DA093}" dt="2021-03-18T11:53:47.465" v="18606" actId="790"/>
          <ac:spMkLst>
            <pc:docMk/>
            <pc:sldMk cId="3264953014" sldId="531"/>
            <ac:spMk id="64" creationId="{A51C6B90-7249-4A63-A235-9A073EC8D570}"/>
          </ac:spMkLst>
        </pc:spChg>
        <pc:spChg chg="mod">
          <ac:chgData name="Ragnhild Halvorsrud" userId="917ea340-fd63-490f-a7db-68428d24cf32" providerId="ADAL" clId="{9B6050A4-F178-4018-9F62-4FCCA28DA093}" dt="2021-03-18T11:53:47.465" v="18607" actId="790"/>
          <ac:spMkLst>
            <pc:docMk/>
            <pc:sldMk cId="3264953014" sldId="531"/>
            <ac:spMk id="66" creationId="{C14F91D2-02C4-4210-A7BA-08F419AACF6D}"/>
          </ac:spMkLst>
        </pc:spChg>
        <pc:spChg chg="mod">
          <ac:chgData name="Ragnhild Halvorsrud" userId="917ea340-fd63-490f-a7db-68428d24cf32" providerId="ADAL" clId="{9B6050A4-F178-4018-9F62-4FCCA28DA093}" dt="2021-03-18T11:53:47.466" v="18608" actId="790"/>
          <ac:spMkLst>
            <pc:docMk/>
            <pc:sldMk cId="3264953014" sldId="531"/>
            <ac:spMk id="69" creationId="{44FA8A63-31A7-4D88-8673-18401DD77BA7}"/>
          </ac:spMkLst>
        </pc:spChg>
        <pc:spChg chg="mod">
          <ac:chgData name="Ragnhild Halvorsrud" userId="917ea340-fd63-490f-a7db-68428d24cf32" providerId="ADAL" clId="{9B6050A4-F178-4018-9F62-4FCCA28DA093}" dt="2021-03-18T11:53:47.468" v="18609" actId="790"/>
          <ac:spMkLst>
            <pc:docMk/>
            <pc:sldMk cId="3264953014" sldId="531"/>
            <ac:spMk id="70" creationId="{FC757767-5C24-40B4-A667-54049C0AAA57}"/>
          </ac:spMkLst>
        </pc:spChg>
      </pc:sldChg>
      <pc:sldChg chg="addSp delSp modSp add del mod ord chgLayout modNotes">
        <pc:chgData name="Ragnhild Halvorsrud" userId="917ea340-fd63-490f-a7db-68428d24cf32" providerId="ADAL" clId="{9B6050A4-F178-4018-9F62-4FCCA28DA093}" dt="2021-03-25T14:24:52.336" v="38957"/>
        <pc:sldMkLst>
          <pc:docMk/>
          <pc:sldMk cId="2470958518" sldId="532"/>
        </pc:sldMkLst>
        <pc:spChg chg="mod ord">
          <ac:chgData name="Ragnhild Halvorsrud" userId="917ea340-fd63-490f-a7db-68428d24cf32" providerId="ADAL" clId="{9B6050A4-F178-4018-9F62-4FCCA28DA093}" dt="2021-03-25T13:12:43.139" v="38612" actId="790"/>
          <ac:spMkLst>
            <pc:docMk/>
            <pc:sldMk cId="2470958518" sldId="532"/>
            <ac:spMk id="2" creationId="{0F17FD09-2B7D-4DD1-A2EA-F0C8291330F9}"/>
          </ac:spMkLst>
        </pc:spChg>
        <pc:spChg chg="add del mod">
          <ac:chgData name="Ragnhild Halvorsrud" userId="917ea340-fd63-490f-a7db-68428d24cf32" providerId="ADAL" clId="{9B6050A4-F178-4018-9F62-4FCCA28DA093}" dt="2021-03-20T18:03:25.938" v="29963" actId="6264"/>
          <ac:spMkLst>
            <pc:docMk/>
            <pc:sldMk cId="2470958518" sldId="532"/>
            <ac:spMk id="3" creationId="{C26AF340-0AC8-4679-B6A0-D406EB5E029C}"/>
          </ac:spMkLst>
        </pc:spChg>
        <pc:spChg chg="add del mod ord">
          <ac:chgData name="Ragnhild Halvorsrud" userId="917ea340-fd63-490f-a7db-68428d24cf32" providerId="ADAL" clId="{9B6050A4-F178-4018-9F62-4FCCA28DA093}" dt="2021-03-24T16:31:34.694" v="36778" actId="478"/>
          <ac:spMkLst>
            <pc:docMk/>
            <pc:sldMk cId="2470958518" sldId="532"/>
            <ac:spMk id="4" creationId="{52F2247B-A2F5-437B-9F2C-F7A656C80C02}"/>
          </ac:spMkLst>
        </pc:spChg>
        <pc:spChg chg="del mod">
          <ac:chgData name="Ragnhild Halvorsrud" userId="917ea340-fd63-490f-a7db-68428d24cf32" providerId="ADAL" clId="{9B6050A4-F178-4018-9F62-4FCCA28DA093}" dt="2021-03-20T18:03:25.938" v="29963" actId="6264"/>
          <ac:spMkLst>
            <pc:docMk/>
            <pc:sldMk cId="2470958518" sldId="532"/>
            <ac:spMk id="5" creationId="{31066B05-F383-49EB-889F-102FCF3B73D1}"/>
          </ac:spMkLst>
        </pc:spChg>
        <pc:spChg chg="mod">
          <ac:chgData name="Ragnhild Halvorsrud" userId="917ea340-fd63-490f-a7db-68428d24cf32" providerId="ADAL" clId="{9B6050A4-F178-4018-9F62-4FCCA28DA093}" dt="2021-03-25T14:24:52.336" v="38957"/>
          <ac:spMkLst>
            <pc:docMk/>
            <pc:sldMk cId="2470958518" sldId="532"/>
            <ac:spMk id="7" creationId="{A673DB98-BB5F-4D6D-AC6F-AA2BC7869A30}"/>
          </ac:spMkLst>
        </pc:spChg>
        <pc:spChg chg="mod">
          <ac:chgData name="Ragnhild Halvorsrud" userId="917ea340-fd63-490f-a7db-68428d24cf32" providerId="ADAL" clId="{9B6050A4-F178-4018-9F62-4FCCA28DA093}" dt="2021-03-25T14:24:52.336" v="38957"/>
          <ac:spMkLst>
            <pc:docMk/>
            <pc:sldMk cId="2470958518" sldId="532"/>
            <ac:spMk id="8" creationId="{A005CCCF-90F5-4D7C-B92B-D803C09BD672}"/>
          </ac:spMkLst>
        </pc:spChg>
        <pc:spChg chg="mod">
          <ac:chgData name="Ragnhild Halvorsrud" userId="917ea340-fd63-490f-a7db-68428d24cf32" providerId="ADAL" clId="{9B6050A4-F178-4018-9F62-4FCCA28DA093}" dt="2021-03-25T14:24:52.336" v="38957"/>
          <ac:spMkLst>
            <pc:docMk/>
            <pc:sldMk cId="2470958518" sldId="532"/>
            <ac:spMk id="9" creationId="{E9FBC7AB-AAE5-404B-A5D8-68926E59C0A5}"/>
          </ac:spMkLst>
        </pc:spChg>
        <pc:spChg chg="mod">
          <ac:chgData name="Ragnhild Halvorsrud" userId="917ea340-fd63-490f-a7db-68428d24cf32" providerId="ADAL" clId="{9B6050A4-F178-4018-9F62-4FCCA28DA093}" dt="2021-03-25T14:24:52.336" v="38957"/>
          <ac:spMkLst>
            <pc:docMk/>
            <pc:sldMk cId="2470958518" sldId="532"/>
            <ac:spMk id="10" creationId="{EB8B48BD-ECCF-4CF9-B63B-E09230F88015}"/>
          </ac:spMkLst>
        </pc:spChg>
        <pc:grpChg chg="add mod">
          <ac:chgData name="Ragnhild Halvorsrud" userId="917ea340-fd63-490f-a7db-68428d24cf32" providerId="ADAL" clId="{9B6050A4-F178-4018-9F62-4FCCA28DA093}" dt="2021-03-25T14:24:52.336" v="38957"/>
          <ac:grpSpMkLst>
            <pc:docMk/>
            <pc:sldMk cId="2470958518" sldId="532"/>
            <ac:grpSpMk id="6" creationId="{C993DABF-B32C-401D-9194-FEAC9B5372E9}"/>
          </ac:grpSpMkLst>
        </pc:grpChg>
        <pc:picChg chg="add mod">
          <ac:chgData name="Ragnhild Halvorsrud" userId="917ea340-fd63-490f-a7db-68428d24cf32" providerId="ADAL" clId="{9B6050A4-F178-4018-9F62-4FCCA28DA093}" dt="2021-03-24T18:24:54.685" v="36892" actId="1076"/>
          <ac:picMkLst>
            <pc:docMk/>
            <pc:sldMk cId="2470958518" sldId="532"/>
            <ac:picMk id="5" creationId="{062E7E44-F506-43E8-8EBE-0D1B115AF826}"/>
          </ac:picMkLst>
        </pc:picChg>
      </pc:sldChg>
      <pc:sldChg chg="modSp del mod modNotes">
        <pc:chgData name="Ragnhild Halvorsrud" userId="917ea340-fd63-490f-a7db-68428d24cf32" providerId="ADAL" clId="{9B6050A4-F178-4018-9F62-4FCCA28DA093}" dt="2021-03-19T17:15:22.695" v="28208" actId="47"/>
        <pc:sldMkLst>
          <pc:docMk/>
          <pc:sldMk cId="1892352166" sldId="811"/>
        </pc:sldMkLst>
        <pc:spChg chg="mod">
          <ac:chgData name="Ragnhild Halvorsrud" userId="917ea340-fd63-490f-a7db-68428d24cf32" providerId="ADAL" clId="{9B6050A4-F178-4018-9F62-4FCCA28DA093}" dt="2021-03-19T15:11:40.500" v="27613" actId="790"/>
          <ac:spMkLst>
            <pc:docMk/>
            <pc:sldMk cId="1892352166" sldId="811"/>
            <ac:spMk id="2" creationId="{58B898AA-897D-4C24-AD8F-DB526C7D7A57}"/>
          </ac:spMkLst>
        </pc:spChg>
        <pc:spChg chg="mod">
          <ac:chgData name="Ragnhild Halvorsrud" userId="917ea340-fd63-490f-a7db-68428d24cf32" providerId="ADAL" clId="{9B6050A4-F178-4018-9F62-4FCCA28DA093}" dt="2021-03-19T15:11:40.501" v="27614" actId="790"/>
          <ac:spMkLst>
            <pc:docMk/>
            <pc:sldMk cId="1892352166" sldId="811"/>
            <ac:spMk id="3" creationId="{1E0A6ECA-B22B-46B5-B083-9BAF75FBE406}"/>
          </ac:spMkLst>
        </pc:spChg>
        <pc:spChg chg="mod">
          <ac:chgData name="Ragnhild Halvorsrud" userId="917ea340-fd63-490f-a7db-68428d24cf32" providerId="ADAL" clId="{9B6050A4-F178-4018-9F62-4FCCA28DA093}" dt="2021-03-19T15:11:40.502" v="27615" actId="790"/>
          <ac:spMkLst>
            <pc:docMk/>
            <pc:sldMk cId="1892352166" sldId="811"/>
            <ac:spMk id="4" creationId="{3B939870-DEC1-4F64-9B4F-A4D741166FA7}"/>
          </ac:spMkLst>
        </pc:spChg>
        <pc:spChg chg="mod">
          <ac:chgData name="Ragnhild Halvorsrud" userId="917ea340-fd63-490f-a7db-68428d24cf32" providerId="ADAL" clId="{9B6050A4-F178-4018-9F62-4FCCA28DA093}" dt="2021-03-19T15:11:40.502" v="27616" actId="790"/>
          <ac:spMkLst>
            <pc:docMk/>
            <pc:sldMk cId="1892352166" sldId="811"/>
            <ac:spMk id="5" creationId="{B8126E96-D583-4C49-A520-7986C4960C07}"/>
          </ac:spMkLst>
        </pc:spChg>
        <pc:spChg chg="mod">
          <ac:chgData name="Ragnhild Halvorsrud" userId="917ea340-fd63-490f-a7db-68428d24cf32" providerId="ADAL" clId="{9B6050A4-F178-4018-9F62-4FCCA28DA093}" dt="2021-03-19T15:11:40.503" v="27617" actId="790"/>
          <ac:spMkLst>
            <pc:docMk/>
            <pc:sldMk cId="1892352166" sldId="811"/>
            <ac:spMk id="6" creationId="{93E5B79B-3097-45F1-822F-D11808FF759F}"/>
          </ac:spMkLst>
        </pc:spChg>
        <pc:spChg chg="mod">
          <ac:chgData name="Ragnhild Halvorsrud" userId="917ea340-fd63-490f-a7db-68428d24cf32" providerId="ADAL" clId="{9B6050A4-F178-4018-9F62-4FCCA28DA093}" dt="2021-03-19T15:11:40.504" v="27618" actId="790"/>
          <ac:spMkLst>
            <pc:docMk/>
            <pc:sldMk cId="1892352166" sldId="811"/>
            <ac:spMk id="7" creationId="{2DA20714-72A6-4468-97AF-4DD478746894}"/>
          </ac:spMkLst>
        </pc:spChg>
        <pc:spChg chg="mod">
          <ac:chgData name="Ragnhild Halvorsrud" userId="917ea340-fd63-490f-a7db-68428d24cf32" providerId="ADAL" clId="{9B6050A4-F178-4018-9F62-4FCCA28DA093}" dt="2021-03-19T15:11:40.504" v="27619" actId="790"/>
          <ac:spMkLst>
            <pc:docMk/>
            <pc:sldMk cId="1892352166" sldId="811"/>
            <ac:spMk id="8" creationId="{2FFF76D5-5969-478D-9F54-42F2AF849D20}"/>
          </ac:spMkLst>
        </pc:spChg>
        <pc:spChg chg="mod">
          <ac:chgData name="Ragnhild Halvorsrud" userId="917ea340-fd63-490f-a7db-68428d24cf32" providerId="ADAL" clId="{9B6050A4-F178-4018-9F62-4FCCA28DA093}" dt="2021-03-19T15:11:40.505" v="27620" actId="790"/>
          <ac:spMkLst>
            <pc:docMk/>
            <pc:sldMk cId="1892352166" sldId="811"/>
            <ac:spMk id="9" creationId="{EEFB04E6-C2C2-4C7C-B345-174A1244BFC5}"/>
          </ac:spMkLst>
        </pc:spChg>
        <pc:spChg chg="mod">
          <ac:chgData name="Ragnhild Halvorsrud" userId="917ea340-fd63-490f-a7db-68428d24cf32" providerId="ADAL" clId="{9B6050A4-F178-4018-9F62-4FCCA28DA093}" dt="2021-03-19T15:11:40.506" v="27621" actId="790"/>
          <ac:spMkLst>
            <pc:docMk/>
            <pc:sldMk cId="1892352166" sldId="811"/>
            <ac:spMk id="10" creationId="{337949F9-BE7C-4EE2-B28E-7C418D19C172}"/>
          </ac:spMkLst>
        </pc:spChg>
        <pc:spChg chg="mod">
          <ac:chgData name="Ragnhild Halvorsrud" userId="917ea340-fd63-490f-a7db-68428d24cf32" providerId="ADAL" clId="{9B6050A4-F178-4018-9F62-4FCCA28DA093}" dt="2021-03-19T15:11:40.507" v="27622" actId="790"/>
          <ac:spMkLst>
            <pc:docMk/>
            <pc:sldMk cId="1892352166" sldId="811"/>
            <ac:spMk id="11" creationId="{9299D061-65B8-40F8-95E0-20E30B219D0F}"/>
          </ac:spMkLst>
        </pc:spChg>
        <pc:spChg chg="mod">
          <ac:chgData name="Ragnhild Halvorsrud" userId="917ea340-fd63-490f-a7db-68428d24cf32" providerId="ADAL" clId="{9B6050A4-F178-4018-9F62-4FCCA28DA093}" dt="2021-03-19T15:11:40.507" v="27623" actId="790"/>
          <ac:spMkLst>
            <pc:docMk/>
            <pc:sldMk cId="1892352166" sldId="811"/>
            <ac:spMk id="12" creationId="{8B8EEE89-91A9-4185-9EEA-A889D71C5DC1}"/>
          </ac:spMkLst>
        </pc:spChg>
        <pc:spChg chg="mod">
          <ac:chgData name="Ragnhild Halvorsrud" userId="917ea340-fd63-490f-a7db-68428d24cf32" providerId="ADAL" clId="{9B6050A4-F178-4018-9F62-4FCCA28DA093}" dt="2021-03-19T15:11:40.508" v="27624" actId="790"/>
          <ac:spMkLst>
            <pc:docMk/>
            <pc:sldMk cId="1892352166" sldId="811"/>
            <ac:spMk id="13" creationId="{CB70E779-B0F4-4D85-8F2E-3EF4E9A085B9}"/>
          </ac:spMkLst>
        </pc:spChg>
        <pc:spChg chg="mod">
          <ac:chgData name="Ragnhild Halvorsrud" userId="917ea340-fd63-490f-a7db-68428d24cf32" providerId="ADAL" clId="{9B6050A4-F178-4018-9F62-4FCCA28DA093}" dt="2021-03-19T15:11:40.508" v="27625" actId="790"/>
          <ac:spMkLst>
            <pc:docMk/>
            <pc:sldMk cId="1892352166" sldId="811"/>
            <ac:spMk id="19" creationId="{03778D43-844C-4F2C-90F0-7D988DDD5CB8}"/>
          </ac:spMkLst>
        </pc:spChg>
        <pc:spChg chg="mod">
          <ac:chgData name="Ragnhild Halvorsrud" userId="917ea340-fd63-490f-a7db-68428d24cf32" providerId="ADAL" clId="{9B6050A4-F178-4018-9F62-4FCCA28DA093}" dt="2021-03-19T15:11:40.509" v="27626" actId="790"/>
          <ac:spMkLst>
            <pc:docMk/>
            <pc:sldMk cId="1892352166" sldId="811"/>
            <ac:spMk id="20" creationId="{D0505C5B-91FB-4145-A198-41506C3999C2}"/>
          </ac:spMkLst>
        </pc:spChg>
        <pc:spChg chg="mod">
          <ac:chgData name="Ragnhild Halvorsrud" userId="917ea340-fd63-490f-a7db-68428d24cf32" providerId="ADAL" clId="{9B6050A4-F178-4018-9F62-4FCCA28DA093}" dt="2021-03-19T15:11:40.510" v="27627" actId="790"/>
          <ac:spMkLst>
            <pc:docMk/>
            <pc:sldMk cId="1892352166" sldId="811"/>
            <ac:spMk id="26" creationId="{36D059BE-C6FA-40EF-A5E1-DD0E5C626395}"/>
          </ac:spMkLst>
        </pc:spChg>
        <pc:spChg chg="mod">
          <ac:chgData name="Ragnhild Halvorsrud" userId="917ea340-fd63-490f-a7db-68428d24cf32" providerId="ADAL" clId="{9B6050A4-F178-4018-9F62-4FCCA28DA093}" dt="2021-03-19T15:11:40.511" v="27628" actId="790"/>
          <ac:spMkLst>
            <pc:docMk/>
            <pc:sldMk cId="1892352166" sldId="811"/>
            <ac:spMk id="27" creationId="{90664AC4-B9F4-4AF4-82CF-832AE85C87EA}"/>
          </ac:spMkLst>
        </pc:spChg>
        <pc:spChg chg="mod">
          <ac:chgData name="Ragnhild Halvorsrud" userId="917ea340-fd63-490f-a7db-68428d24cf32" providerId="ADAL" clId="{9B6050A4-F178-4018-9F62-4FCCA28DA093}" dt="2021-03-19T15:11:40.511" v="27629" actId="790"/>
          <ac:spMkLst>
            <pc:docMk/>
            <pc:sldMk cId="1892352166" sldId="811"/>
            <ac:spMk id="28" creationId="{11D1CD41-CFD0-421A-9C3A-159CADFC6D89}"/>
          </ac:spMkLst>
        </pc:spChg>
        <pc:spChg chg="mod">
          <ac:chgData name="Ragnhild Halvorsrud" userId="917ea340-fd63-490f-a7db-68428d24cf32" providerId="ADAL" clId="{9B6050A4-F178-4018-9F62-4FCCA28DA093}" dt="2021-03-19T15:11:40.512" v="27630" actId="790"/>
          <ac:spMkLst>
            <pc:docMk/>
            <pc:sldMk cId="1892352166" sldId="811"/>
            <ac:spMk id="32" creationId="{AA72D5EE-DCDD-4F0B-B96A-443BD932573A}"/>
          </ac:spMkLst>
        </pc:spChg>
        <pc:spChg chg="mod">
          <ac:chgData name="Ragnhild Halvorsrud" userId="917ea340-fd63-490f-a7db-68428d24cf32" providerId="ADAL" clId="{9B6050A4-F178-4018-9F62-4FCCA28DA093}" dt="2021-03-19T15:11:40.512" v="27631" actId="790"/>
          <ac:spMkLst>
            <pc:docMk/>
            <pc:sldMk cId="1892352166" sldId="811"/>
            <ac:spMk id="33" creationId="{6A5B6DE9-4270-469C-B399-9069FD84D25D}"/>
          </ac:spMkLst>
        </pc:spChg>
        <pc:spChg chg="mod">
          <ac:chgData name="Ragnhild Halvorsrud" userId="917ea340-fd63-490f-a7db-68428d24cf32" providerId="ADAL" clId="{9B6050A4-F178-4018-9F62-4FCCA28DA093}" dt="2021-03-19T15:11:40.513" v="27632" actId="790"/>
          <ac:spMkLst>
            <pc:docMk/>
            <pc:sldMk cId="1892352166" sldId="811"/>
            <ac:spMk id="34" creationId="{55074A4D-B5E3-474C-B4C6-83A19747C5C4}"/>
          </ac:spMkLst>
        </pc:spChg>
        <pc:spChg chg="mod">
          <ac:chgData name="Ragnhild Halvorsrud" userId="917ea340-fd63-490f-a7db-68428d24cf32" providerId="ADAL" clId="{9B6050A4-F178-4018-9F62-4FCCA28DA093}" dt="2021-03-19T15:11:40.514" v="27633" actId="790"/>
          <ac:spMkLst>
            <pc:docMk/>
            <pc:sldMk cId="1892352166" sldId="811"/>
            <ac:spMk id="35" creationId="{4721178C-0DB8-4035-BA1B-F0BF2F2AB653}"/>
          </ac:spMkLst>
        </pc:spChg>
        <pc:spChg chg="mod">
          <ac:chgData name="Ragnhild Halvorsrud" userId="917ea340-fd63-490f-a7db-68428d24cf32" providerId="ADAL" clId="{9B6050A4-F178-4018-9F62-4FCCA28DA093}" dt="2021-03-19T15:11:40.514" v="27634" actId="790"/>
          <ac:spMkLst>
            <pc:docMk/>
            <pc:sldMk cId="1892352166" sldId="811"/>
            <ac:spMk id="36" creationId="{CE772CE2-561B-40F7-ADB9-C5858E3BA4E5}"/>
          </ac:spMkLst>
        </pc:spChg>
        <pc:spChg chg="mod">
          <ac:chgData name="Ragnhild Halvorsrud" userId="917ea340-fd63-490f-a7db-68428d24cf32" providerId="ADAL" clId="{9B6050A4-F178-4018-9F62-4FCCA28DA093}" dt="2021-03-19T15:11:40.515" v="27635" actId="790"/>
          <ac:spMkLst>
            <pc:docMk/>
            <pc:sldMk cId="1892352166" sldId="811"/>
            <ac:spMk id="37" creationId="{78EDEBC2-A5E7-493C-AF92-D92531EE73E3}"/>
          </ac:spMkLst>
        </pc:spChg>
        <pc:spChg chg="mod">
          <ac:chgData name="Ragnhild Halvorsrud" userId="917ea340-fd63-490f-a7db-68428d24cf32" providerId="ADAL" clId="{9B6050A4-F178-4018-9F62-4FCCA28DA093}" dt="2021-03-19T15:11:40.515" v="27636" actId="790"/>
          <ac:spMkLst>
            <pc:docMk/>
            <pc:sldMk cId="1892352166" sldId="811"/>
            <ac:spMk id="38" creationId="{7C9709C5-CDB1-42A5-BDF7-0722051BEF6F}"/>
          </ac:spMkLst>
        </pc:spChg>
        <pc:spChg chg="mod">
          <ac:chgData name="Ragnhild Halvorsrud" userId="917ea340-fd63-490f-a7db-68428d24cf32" providerId="ADAL" clId="{9B6050A4-F178-4018-9F62-4FCCA28DA093}" dt="2021-03-19T15:11:40.516" v="27637" actId="790"/>
          <ac:spMkLst>
            <pc:docMk/>
            <pc:sldMk cId="1892352166" sldId="811"/>
            <ac:spMk id="53" creationId="{E8C803E8-B928-4ACC-A8D2-84557B6D0BEB}"/>
          </ac:spMkLst>
        </pc:spChg>
        <pc:spChg chg="mod">
          <ac:chgData name="Ragnhild Halvorsrud" userId="917ea340-fd63-490f-a7db-68428d24cf32" providerId="ADAL" clId="{9B6050A4-F178-4018-9F62-4FCCA28DA093}" dt="2021-03-19T15:11:40.517" v="27638" actId="790"/>
          <ac:spMkLst>
            <pc:docMk/>
            <pc:sldMk cId="1892352166" sldId="811"/>
            <ac:spMk id="54" creationId="{451E4E6D-48ED-40AB-8CA8-FCD4B2381219}"/>
          </ac:spMkLst>
        </pc:spChg>
        <pc:spChg chg="mod">
          <ac:chgData name="Ragnhild Halvorsrud" userId="917ea340-fd63-490f-a7db-68428d24cf32" providerId="ADAL" clId="{9B6050A4-F178-4018-9F62-4FCCA28DA093}" dt="2021-03-19T15:11:40.518" v="27639" actId="790"/>
          <ac:spMkLst>
            <pc:docMk/>
            <pc:sldMk cId="1892352166" sldId="811"/>
            <ac:spMk id="55" creationId="{32347451-1EDB-4671-8975-51AC113BEDC8}"/>
          </ac:spMkLst>
        </pc:spChg>
        <pc:spChg chg="mod">
          <ac:chgData name="Ragnhild Halvorsrud" userId="917ea340-fd63-490f-a7db-68428d24cf32" providerId="ADAL" clId="{9B6050A4-F178-4018-9F62-4FCCA28DA093}" dt="2021-03-19T15:11:40.518" v="27640" actId="790"/>
          <ac:spMkLst>
            <pc:docMk/>
            <pc:sldMk cId="1892352166" sldId="811"/>
            <ac:spMk id="56" creationId="{D6E13B00-7EFE-4B9A-AB76-4F9C625FCF17}"/>
          </ac:spMkLst>
        </pc:spChg>
        <pc:spChg chg="mod">
          <ac:chgData name="Ragnhild Halvorsrud" userId="917ea340-fd63-490f-a7db-68428d24cf32" providerId="ADAL" clId="{9B6050A4-F178-4018-9F62-4FCCA28DA093}" dt="2021-03-19T15:11:40.519" v="27641" actId="790"/>
          <ac:spMkLst>
            <pc:docMk/>
            <pc:sldMk cId="1892352166" sldId="811"/>
            <ac:spMk id="57" creationId="{D8504AAD-475B-441E-A3CF-00C782A3FB72}"/>
          </ac:spMkLst>
        </pc:spChg>
        <pc:spChg chg="mod">
          <ac:chgData name="Ragnhild Halvorsrud" userId="917ea340-fd63-490f-a7db-68428d24cf32" providerId="ADAL" clId="{9B6050A4-F178-4018-9F62-4FCCA28DA093}" dt="2021-03-19T15:11:40.519" v="27642" actId="790"/>
          <ac:spMkLst>
            <pc:docMk/>
            <pc:sldMk cId="1892352166" sldId="811"/>
            <ac:spMk id="58" creationId="{DAC32631-356C-4B6B-9DD1-5C55F100D66D}"/>
          </ac:spMkLst>
        </pc:spChg>
        <pc:spChg chg="mod">
          <ac:chgData name="Ragnhild Halvorsrud" userId="917ea340-fd63-490f-a7db-68428d24cf32" providerId="ADAL" clId="{9B6050A4-F178-4018-9F62-4FCCA28DA093}" dt="2021-03-19T15:11:40.520" v="27643" actId="790"/>
          <ac:spMkLst>
            <pc:docMk/>
            <pc:sldMk cId="1892352166" sldId="811"/>
            <ac:spMk id="59" creationId="{85EAD7BB-3F7C-45FE-8FC0-2F36BFF59B85}"/>
          </ac:spMkLst>
        </pc:spChg>
        <pc:spChg chg="mod">
          <ac:chgData name="Ragnhild Halvorsrud" userId="917ea340-fd63-490f-a7db-68428d24cf32" providerId="ADAL" clId="{9B6050A4-F178-4018-9F62-4FCCA28DA093}" dt="2021-03-19T15:11:40.521" v="27644" actId="790"/>
          <ac:spMkLst>
            <pc:docMk/>
            <pc:sldMk cId="1892352166" sldId="811"/>
            <ac:spMk id="60" creationId="{F47004C1-D7C0-4A2A-AE8E-79682D4774A5}"/>
          </ac:spMkLst>
        </pc:spChg>
        <pc:spChg chg="mod">
          <ac:chgData name="Ragnhild Halvorsrud" userId="917ea340-fd63-490f-a7db-68428d24cf32" providerId="ADAL" clId="{9B6050A4-F178-4018-9F62-4FCCA28DA093}" dt="2021-03-19T15:11:40.521" v="27645" actId="790"/>
          <ac:spMkLst>
            <pc:docMk/>
            <pc:sldMk cId="1892352166" sldId="811"/>
            <ac:spMk id="61" creationId="{877823BC-25E9-4F46-92A1-00B29FF7BBB0}"/>
          </ac:spMkLst>
        </pc:spChg>
        <pc:spChg chg="mod">
          <ac:chgData name="Ragnhild Halvorsrud" userId="917ea340-fd63-490f-a7db-68428d24cf32" providerId="ADAL" clId="{9B6050A4-F178-4018-9F62-4FCCA28DA093}" dt="2021-03-19T15:11:40.522" v="27646" actId="790"/>
          <ac:spMkLst>
            <pc:docMk/>
            <pc:sldMk cId="1892352166" sldId="811"/>
            <ac:spMk id="62" creationId="{ED192F7D-2C2C-41B5-8EF9-4471A5895321}"/>
          </ac:spMkLst>
        </pc:spChg>
        <pc:spChg chg="mod">
          <ac:chgData name="Ragnhild Halvorsrud" userId="917ea340-fd63-490f-a7db-68428d24cf32" providerId="ADAL" clId="{9B6050A4-F178-4018-9F62-4FCCA28DA093}" dt="2021-03-19T15:11:40.523" v="27647" actId="790"/>
          <ac:spMkLst>
            <pc:docMk/>
            <pc:sldMk cId="1892352166" sldId="811"/>
            <ac:spMk id="68" creationId="{AEEFB3A8-5D83-4D0C-8A67-46598E9E901E}"/>
          </ac:spMkLst>
        </pc:spChg>
        <pc:spChg chg="mod">
          <ac:chgData name="Ragnhild Halvorsrud" userId="917ea340-fd63-490f-a7db-68428d24cf32" providerId="ADAL" clId="{9B6050A4-F178-4018-9F62-4FCCA28DA093}" dt="2021-03-19T15:11:40.523" v="27648" actId="790"/>
          <ac:spMkLst>
            <pc:docMk/>
            <pc:sldMk cId="1892352166" sldId="811"/>
            <ac:spMk id="69" creationId="{8411AAAC-C7E0-4F36-A0B2-45AF41D865D5}"/>
          </ac:spMkLst>
        </pc:spChg>
        <pc:spChg chg="mod">
          <ac:chgData name="Ragnhild Halvorsrud" userId="917ea340-fd63-490f-a7db-68428d24cf32" providerId="ADAL" clId="{9B6050A4-F178-4018-9F62-4FCCA28DA093}" dt="2021-03-19T15:11:40.524" v="27649" actId="790"/>
          <ac:spMkLst>
            <pc:docMk/>
            <pc:sldMk cId="1892352166" sldId="811"/>
            <ac:spMk id="72" creationId="{21404D7F-CBFD-4F19-9F66-80FCA1B625B2}"/>
          </ac:spMkLst>
        </pc:spChg>
        <pc:spChg chg="mod">
          <ac:chgData name="Ragnhild Halvorsrud" userId="917ea340-fd63-490f-a7db-68428d24cf32" providerId="ADAL" clId="{9B6050A4-F178-4018-9F62-4FCCA28DA093}" dt="2021-03-19T15:11:40.525" v="27650" actId="790"/>
          <ac:spMkLst>
            <pc:docMk/>
            <pc:sldMk cId="1892352166" sldId="811"/>
            <ac:spMk id="73" creationId="{C78DF8EE-9A88-4705-96AD-4EABBEEF11EF}"/>
          </ac:spMkLst>
        </pc:spChg>
        <pc:spChg chg="mod">
          <ac:chgData name="Ragnhild Halvorsrud" userId="917ea340-fd63-490f-a7db-68428d24cf32" providerId="ADAL" clId="{9B6050A4-F178-4018-9F62-4FCCA28DA093}" dt="2021-03-19T15:11:40.526" v="27651" actId="790"/>
          <ac:spMkLst>
            <pc:docMk/>
            <pc:sldMk cId="1892352166" sldId="811"/>
            <ac:spMk id="74" creationId="{1C8802A4-8E80-4838-B679-BEDD56A8FD5C}"/>
          </ac:spMkLst>
        </pc:spChg>
        <pc:spChg chg="mod">
          <ac:chgData name="Ragnhild Halvorsrud" userId="917ea340-fd63-490f-a7db-68428d24cf32" providerId="ADAL" clId="{9B6050A4-F178-4018-9F62-4FCCA28DA093}" dt="2021-03-19T15:11:40.527" v="27652" actId="790"/>
          <ac:spMkLst>
            <pc:docMk/>
            <pc:sldMk cId="1892352166" sldId="811"/>
            <ac:spMk id="75" creationId="{D346541F-5345-412E-9D5F-636384F3B3F0}"/>
          </ac:spMkLst>
        </pc:spChg>
        <pc:spChg chg="mod">
          <ac:chgData name="Ragnhild Halvorsrud" userId="917ea340-fd63-490f-a7db-68428d24cf32" providerId="ADAL" clId="{9B6050A4-F178-4018-9F62-4FCCA28DA093}" dt="2021-03-19T15:11:40.527" v="27653" actId="790"/>
          <ac:spMkLst>
            <pc:docMk/>
            <pc:sldMk cId="1892352166" sldId="811"/>
            <ac:spMk id="76" creationId="{4205A5F8-0ED7-4785-8B79-A6CB273B58DD}"/>
          </ac:spMkLst>
        </pc:spChg>
        <pc:spChg chg="mod">
          <ac:chgData name="Ragnhild Halvorsrud" userId="917ea340-fd63-490f-a7db-68428d24cf32" providerId="ADAL" clId="{9B6050A4-F178-4018-9F62-4FCCA28DA093}" dt="2021-03-19T15:11:40.528" v="27654" actId="790"/>
          <ac:spMkLst>
            <pc:docMk/>
            <pc:sldMk cId="1892352166" sldId="811"/>
            <ac:spMk id="77" creationId="{CE06F8A7-6B9E-498F-B853-27D75482AF1A}"/>
          </ac:spMkLst>
        </pc:spChg>
        <pc:spChg chg="mod">
          <ac:chgData name="Ragnhild Halvorsrud" userId="917ea340-fd63-490f-a7db-68428d24cf32" providerId="ADAL" clId="{9B6050A4-F178-4018-9F62-4FCCA28DA093}" dt="2021-03-19T15:11:40.529" v="27655" actId="790"/>
          <ac:spMkLst>
            <pc:docMk/>
            <pc:sldMk cId="1892352166" sldId="811"/>
            <ac:spMk id="78" creationId="{5266CEB4-B0FA-4873-9B40-297625514499}"/>
          </ac:spMkLst>
        </pc:spChg>
        <pc:spChg chg="mod">
          <ac:chgData name="Ragnhild Halvorsrud" userId="917ea340-fd63-490f-a7db-68428d24cf32" providerId="ADAL" clId="{9B6050A4-F178-4018-9F62-4FCCA28DA093}" dt="2021-03-19T15:11:40.530" v="27656" actId="790"/>
          <ac:spMkLst>
            <pc:docMk/>
            <pc:sldMk cId="1892352166" sldId="811"/>
            <ac:spMk id="79" creationId="{957D1697-3399-4231-916A-1ABF3E44796E}"/>
          </ac:spMkLst>
        </pc:spChg>
        <pc:spChg chg="mod">
          <ac:chgData name="Ragnhild Halvorsrud" userId="917ea340-fd63-490f-a7db-68428d24cf32" providerId="ADAL" clId="{9B6050A4-F178-4018-9F62-4FCCA28DA093}" dt="2021-03-19T15:11:40.530" v="27657" actId="790"/>
          <ac:spMkLst>
            <pc:docMk/>
            <pc:sldMk cId="1892352166" sldId="811"/>
            <ac:spMk id="80" creationId="{2946F35A-CA48-49F1-99CD-BFE2278BC5D0}"/>
          </ac:spMkLst>
        </pc:spChg>
        <pc:spChg chg="mod">
          <ac:chgData name="Ragnhild Halvorsrud" userId="917ea340-fd63-490f-a7db-68428d24cf32" providerId="ADAL" clId="{9B6050A4-F178-4018-9F62-4FCCA28DA093}" dt="2021-03-19T15:11:40.531" v="27658" actId="790"/>
          <ac:spMkLst>
            <pc:docMk/>
            <pc:sldMk cId="1892352166" sldId="811"/>
            <ac:spMk id="81" creationId="{07C81558-DF55-41F7-8E8E-91A273A2891C}"/>
          </ac:spMkLst>
        </pc:spChg>
        <pc:spChg chg="mod">
          <ac:chgData name="Ragnhild Halvorsrud" userId="917ea340-fd63-490f-a7db-68428d24cf32" providerId="ADAL" clId="{9B6050A4-F178-4018-9F62-4FCCA28DA093}" dt="2021-03-19T15:11:40.532" v="27659" actId="790"/>
          <ac:spMkLst>
            <pc:docMk/>
            <pc:sldMk cId="1892352166" sldId="811"/>
            <ac:spMk id="82" creationId="{47948DE6-98A7-45CD-BAE1-E5D1697EEFA1}"/>
          </ac:spMkLst>
        </pc:spChg>
        <pc:spChg chg="mod">
          <ac:chgData name="Ragnhild Halvorsrud" userId="917ea340-fd63-490f-a7db-68428d24cf32" providerId="ADAL" clId="{9B6050A4-F178-4018-9F62-4FCCA28DA093}" dt="2021-03-19T15:11:40.533" v="27660" actId="790"/>
          <ac:spMkLst>
            <pc:docMk/>
            <pc:sldMk cId="1892352166" sldId="811"/>
            <ac:spMk id="83" creationId="{7E3D7A7F-B607-473D-86E1-1D0859DA9810}"/>
          </ac:spMkLst>
        </pc:spChg>
        <pc:spChg chg="mod">
          <ac:chgData name="Ragnhild Halvorsrud" userId="917ea340-fd63-490f-a7db-68428d24cf32" providerId="ADAL" clId="{9B6050A4-F178-4018-9F62-4FCCA28DA093}" dt="2021-03-19T15:11:40.535" v="27661" actId="790"/>
          <ac:spMkLst>
            <pc:docMk/>
            <pc:sldMk cId="1892352166" sldId="811"/>
            <ac:spMk id="86" creationId="{C70DAC71-FF90-48FA-A89F-BEF095745B09}"/>
          </ac:spMkLst>
        </pc:spChg>
      </pc:sldChg>
      <pc:sldChg chg="modSp del mod modNotes">
        <pc:chgData name="Ragnhild Halvorsrud" userId="917ea340-fd63-490f-a7db-68428d24cf32" providerId="ADAL" clId="{9B6050A4-F178-4018-9F62-4FCCA28DA093}" dt="2021-03-19T17:15:22.695" v="28208" actId="47"/>
        <pc:sldMkLst>
          <pc:docMk/>
          <pc:sldMk cId="409132237" sldId="812"/>
        </pc:sldMkLst>
        <pc:spChg chg="mod">
          <ac:chgData name="Ragnhild Halvorsrud" userId="917ea340-fd63-490f-a7db-68428d24cf32" providerId="ADAL" clId="{9B6050A4-F178-4018-9F62-4FCCA28DA093}" dt="2021-03-19T15:11:40.538" v="27665" actId="790"/>
          <ac:spMkLst>
            <pc:docMk/>
            <pc:sldMk cId="409132237" sldId="812"/>
            <ac:spMk id="3" creationId="{1E0A6ECA-B22B-46B5-B083-9BAF75FBE406}"/>
          </ac:spMkLst>
        </pc:spChg>
        <pc:spChg chg="mod">
          <ac:chgData name="Ragnhild Halvorsrud" userId="917ea340-fd63-490f-a7db-68428d24cf32" providerId="ADAL" clId="{9B6050A4-F178-4018-9F62-4FCCA28DA093}" dt="2021-03-19T15:11:40.539" v="27666" actId="790"/>
          <ac:spMkLst>
            <pc:docMk/>
            <pc:sldMk cId="409132237" sldId="812"/>
            <ac:spMk id="4" creationId="{0068DF38-937D-46C9-8DA8-144F78E12933}"/>
          </ac:spMkLst>
        </pc:spChg>
        <pc:spChg chg="mod">
          <ac:chgData name="Ragnhild Halvorsrud" userId="917ea340-fd63-490f-a7db-68428d24cf32" providerId="ADAL" clId="{9B6050A4-F178-4018-9F62-4FCCA28DA093}" dt="2021-03-19T15:11:40.539" v="27667" actId="790"/>
          <ac:spMkLst>
            <pc:docMk/>
            <pc:sldMk cId="409132237" sldId="812"/>
            <ac:spMk id="5" creationId="{8CE58096-E507-4D6B-B1D9-76B2CEC721B5}"/>
          </ac:spMkLst>
        </pc:spChg>
        <pc:spChg chg="mod">
          <ac:chgData name="Ragnhild Halvorsrud" userId="917ea340-fd63-490f-a7db-68428d24cf32" providerId="ADAL" clId="{9B6050A4-F178-4018-9F62-4FCCA28DA093}" dt="2021-03-19T15:11:40.540" v="27668" actId="790"/>
          <ac:spMkLst>
            <pc:docMk/>
            <pc:sldMk cId="409132237" sldId="812"/>
            <ac:spMk id="6" creationId="{ECDADB9A-E6D8-450F-B7EC-876E4F2F2ADA}"/>
          </ac:spMkLst>
        </pc:spChg>
        <pc:spChg chg="mod">
          <ac:chgData name="Ragnhild Halvorsrud" userId="917ea340-fd63-490f-a7db-68428d24cf32" providerId="ADAL" clId="{9B6050A4-F178-4018-9F62-4FCCA28DA093}" dt="2021-03-19T15:11:40.541" v="27669" actId="790"/>
          <ac:spMkLst>
            <pc:docMk/>
            <pc:sldMk cId="409132237" sldId="812"/>
            <ac:spMk id="7" creationId="{4E61A8B5-3A51-4A1D-907A-D7BA55BBEAC1}"/>
          </ac:spMkLst>
        </pc:spChg>
        <pc:spChg chg="mod">
          <ac:chgData name="Ragnhild Halvorsrud" userId="917ea340-fd63-490f-a7db-68428d24cf32" providerId="ADAL" clId="{9B6050A4-F178-4018-9F62-4FCCA28DA093}" dt="2021-03-19T15:11:40.542" v="27670" actId="790"/>
          <ac:spMkLst>
            <pc:docMk/>
            <pc:sldMk cId="409132237" sldId="812"/>
            <ac:spMk id="8" creationId="{2C02E9E7-4DE5-4B1F-A57C-1EAB766E188D}"/>
          </ac:spMkLst>
        </pc:spChg>
        <pc:spChg chg="mod">
          <ac:chgData name="Ragnhild Halvorsrud" userId="917ea340-fd63-490f-a7db-68428d24cf32" providerId="ADAL" clId="{9B6050A4-F178-4018-9F62-4FCCA28DA093}" dt="2021-03-19T15:11:40.543" v="27671" actId="790"/>
          <ac:spMkLst>
            <pc:docMk/>
            <pc:sldMk cId="409132237" sldId="812"/>
            <ac:spMk id="9" creationId="{6666B171-94C9-449A-9A4B-001ACB0EFC95}"/>
          </ac:spMkLst>
        </pc:spChg>
        <pc:spChg chg="mod">
          <ac:chgData name="Ragnhild Halvorsrud" userId="917ea340-fd63-490f-a7db-68428d24cf32" providerId="ADAL" clId="{9B6050A4-F178-4018-9F62-4FCCA28DA093}" dt="2021-03-19T15:11:40.544" v="27672" actId="790"/>
          <ac:spMkLst>
            <pc:docMk/>
            <pc:sldMk cId="409132237" sldId="812"/>
            <ac:spMk id="10" creationId="{F132CEBF-AFD9-4630-8E35-2CA2DFCD8C03}"/>
          </ac:spMkLst>
        </pc:spChg>
        <pc:spChg chg="mod">
          <ac:chgData name="Ragnhild Halvorsrud" userId="917ea340-fd63-490f-a7db-68428d24cf32" providerId="ADAL" clId="{9B6050A4-F178-4018-9F62-4FCCA28DA093}" dt="2021-03-19T15:11:40.545" v="27673" actId="790"/>
          <ac:spMkLst>
            <pc:docMk/>
            <pc:sldMk cId="409132237" sldId="812"/>
            <ac:spMk id="11" creationId="{924EEC5F-CB52-4CC2-B1CF-9D58CADE8D4F}"/>
          </ac:spMkLst>
        </pc:spChg>
        <pc:spChg chg="mod">
          <ac:chgData name="Ragnhild Halvorsrud" userId="917ea340-fd63-490f-a7db-68428d24cf32" providerId="ADAL" clId="{9B6050A4-F178-4018-9F62-4FCCA28DA093}" dt="2021-03-19T15:11:40.545" v="27674" actId="790"/>
          <ac:spMkLst>
            <pc:docMk/>
            <pc:sldMk cId="409132237" sldId="812"/>
            <ac:spMk id="12" creationId="{6B5F73BC-E00B-4314-A718-364B5FD62789}"/>
          </ac:spMkLst>
        </pc:spChg>
        <pc:spChg chg="mod">
          <ac:chgData name="Ragnhild Halvorsrud" userId="917ea340-fd63-490f-a7db-68428d24cf32" providerId="ADAL" clId="{9B6050A4-F178-4018-9F62-4FCCA28DA093}" dt="2021-03-19T15:11:40.546" v="27675" actId="790"/>
          <ac:spMkLst>
            <pc:docMk/>
            <pc:sldMk cId="409132237" sldId="812"/>
            <ac:spMk id="13" creationId="{CB2C7826-FA4F-4693-9C62-F1E4AD9BD8BB}"/>
          </ac:spMkLst>
        </pc:spChg>
        <pc:spChg chg="mod">
          <ac:chgData name="Ragnhild Halvorsrud" userId="917ea340-fd63-490f-a7db-68428d24cf32" providerId="ADAL" clId="{9B6050A4-F178-4018-9F62-4FCCA28DA093}" dt="2021-03-19T15:11:40.547" v="27676" actId="790"/>
          <ac:spMkLst>
            <pc:docMk/>
            <pc:sldMk cId="409132237" sldId="812"/>
            <ac:spMk id="14" creationId="{0F86F9E2-0BA8-4FEA-BA8F-F5BF1A8C1DD5}"/>
          </ac:spMkLst>
        </pc:spChg>
        <pc:spChg chg="mod">
          <ac:chgData name="Ragnhild Halvorsrud" userId="917ea340-fd63-490f-a7db-68428d24cf32" providerId="ADAL" clId="{9B6050A4-F178-4018-9F62-4FCCA28DA093}" dt="2021-03-19T15:11:40.547" v="27677" actId="790"/>
          <ac:spMkLst>
            <pc:docMk/>
            <pc:sldMk cId="409132237" sldId="812"/>
            <ac:spMk id="15" creationId="{535FF380-756F-4F3D-B4BA-8A8D2316379D}"/>
          </ac:spMkLst>
        </pc:spChg>
        <pc:spChg chg="mod">
          <ac:chgData name="Ragnhild Halvorsrud" userId="917ea340-fd63-490f-a7db-68428d24cf32" providerId="ADAL" clId="{9B6050A4-F178-4018-9F62-4FCCA28DA093}" dt="2021-03-19T15:11:40.548" v="27678" actId="790"/>
          <ac:spMkLst>
            <pc:docMk/>
            <pc:sldMk cId="409132237" sldId="812"/>
            <ac:spMk id="16" creationId="{124F0486-5C0C-486A-AF50-491D96857A29}"/>
          </ac:spMkLst>
        </pc:spChg>
        <pc:spChg chg="mod">
          <ac:chgData name="Ragnhild Halvorsrud" userId="917ea340-fd63-490f-a7db-68428d24cf32" providerId="ADAL" clId="{9B6050A4-F178-4018-9F62-4FCCA28DA093}" dt="2021-03-19T15:11:40.548" v="27679" actId="790"/>
          <ac:spMkLst>
            <pc:docMk/>
            <pc:sldMk cId="409132237" sldId="812"/>
            <ac:spMk id="17" creationId="{3F7459E6-BCD0-4B6A-BFFC-554BD509CD9C}"/>
          </ac:spMkLst>
        </pc:spChg>
        <pc:spChg chg="mod">
          <ac:chgData name="Ragnhild Halvorsrud" userId="917ea340-fd63-490f-a7db-68428d24cf32" providerId="ADAL" clId="{9B6050A4-F178-4018-9F62-4FCCA28DA093}" dt="2021-03-19T15:11:40.549" v="27680" actId="790"/>
          <ac:spMkLst>
            <pc:docMk/>
            <pc:sldMk cId="409132237" sldId="812"/>
            <ac:spMk id="18" creationId="{9117A36D-624C-43A4-8BC4-FD12AB4CE606}"/>
          </ac:spMkLst>
        </pc:spChg>
        <pc:spChg chg="mod">
          <ac:chgData name="Ragnhild Halvorsrud" userId="917ea340-fd63-490f-a7db-68428d24cf32" providerId="ADAL" clId="{9B6050A4-F178-4018-9F62-4FCCA28DA093}" dt="2021-03-19T15:11:40.550" v="27681" actId="790"/>
          <ac:spMkLst>
            <pc:docMk/>
            <pc:sldMk cId="409132237" sldId="812"/>
            <ac:spMk id="19" creationId="{4927A971-6BA5-4E8D-A46F-88240E44F866}"/>
          </ac:spMkLst>
        </pc:spChg>
        <pc:spChg chg="mod">
          <ac:chgData name="Ragnhild Halvorsrud" userId="917ea340-fd63-490f-a7db-68428d24cf32" providerId="ADAL" clId="{9B6050A4-F178-4018-9F62-4FCCA28DA093}" dt="2021-03-19T15:11:40.550" v="27682" actId="790"/>
          <ac:spMkLst>
            <pc:docMk/>
            <pc:sldMk cId="409132237" sldId="812"/>
            <ac:spMk id="20" creationId="{A7BEC4F1-B73B-44CE-9BF8-D1098976FA3B}"/>
          </ac:spMkLst>
        </pc:spChg>
        <pc:spChg chg="mod">
          <ac:chgData name="Ragnhild Halvorsrud" userId="917ea340-fd63-490f-a7db-68428d24cf32" providerId="ADAL" clId="{9B6050A4-F178-4018-9F62-4FCCA28DA093}" dt="2021-03-19T15:11:40.551" v="27683" actId="790"/>
          <ac:spMkLst>
            <pc:docMk/>
            <pc:sldMk cId="409132237" sldId="812"/>
            <ac:spMk id="21" creationId="{98FAA9BD-BDD1-4ECD-97ED-77F010FC230D}"/>
          </ac:spMkLst>
        </pc:spChg>
        <pc:spChg chg="mod">
          <ac:chgData name="Ragnhild Halvorsrud" userId="917ea340-fd63-490f-a7db-68428d24cf32" providerId="ADAL" clId="{9B6050A4-F178-4018-9F62-4FCCA28DA093}" dt="2021-03-19T15:11:40.551" v="27684" actId="790"/>
          <ac:spMkLst>
            <pc:docMk/>
            <pc:sldMk cId="409132237" sldId="812"/>
            <ac:spMk id="22" creationId="{290D163C-3610-4059-8E56-B61A49FD1A03}"/>
          </ac:spMkLst>
        </pc:spChg>
        <pc:spChg chg="mod">
          <ac:chgData name="Ragnhild Halvorsrud" userId="917ea340-fd63-490f-a7db-68428d24cf32" providerId="ADAL" clId="{9B6050A4-F178-4018-9F62-4FCCA28DA093}" dt="2021-03-19T15:11:40.552" v="27685" actId="790"/>
          <ac:spMkLst>
            <pc:docMk/>
            <pc:sldMk cId="409132237" sldId="812"/>
            <ac:spMk id="23" creationId="{473979EA-1645-4B0A-A088-710D84C5755C}"/>
          </ac:spMkLst>
        </pc:spChg>
        <pc:spChg chg="mod">
          <ac:chgData name="Ragnhild Halvorsrud" userId="917ea340-fd63-490f-a7db-68428d24cf32" providerId="ADAL" clId="{9B6050A4-F178-4018-9F62-4FCCA28DA093}" dt="2021-03-19T15:11:40.553" v="27686" actId="790"/>
          <ac:spMkLst>
            <pc:docMk/>
            <pc:sldMk cId="409132237" sldId="812"/>
            <ac:spMk id="24" creationId="{CD959D4C-1E0E-4DBD-9B8D-E2592EF0919E}"/>
          </ac:spMkLst>
        </pc:spChg>
        <pc:spChg chg="mod">
          <ac:chgData name="Ragnhild Halvorsrud" userId="917ea340-fd63-490f-a7db-68428d24cf32" providerId="ADAL" clId="{9B6050A4-F178-4018-9F62-4FCCA28DA093}" dt="2021-03-19T15:11:40.554" v="27687" actId="790"/>
          <ac:spMkLst>
            <pc:docMk/>
            <pc:sldMk cId="409132237" sldId="812"/>
            <ac:spMk id="36" creationId="{1E1E8150-474B-4A34-8021-8CBA52270124}"/>
          </ac:spMkLst>
        </pc:spChg>
        <pc:spChg chg="mod">
          <ac:chgData name="Ragnhild Halvorsrud" userId="917ea340-fd63-490f-a7db-68428d24cf32" providerId="ADAL" clId="{9B6050A4-F178-4018-9F62-4FCCA28DA093}" dt="2021-03-19T15:11:40.555" v="27688" actId="790"/>
          <ac:spMkLst>
            <pc:docMk/>
            <pc:sldMk cId="409132237" sldId="812"/>
            <ac:spMk id="52" creationId="{33441132-25DE-454C-98E1-3158731C5FDD}"/>
          </ac:spMkLst>
        </pc:spChg>
        <pc:spChg chg="mod">
          <ac:chgData name="Ragnhild Halvorsrud" userId="917ea340-fd63-490f-a7db-68428d24cf32" providerId="ADAL" clId="{9B6050A4-F178-4018-9F62-4FCCA28DA093}" dt="2021-03-19T15:11:40.555" v="27689" actId="790"/>
          <ac:spMkLst>
            <pc:docMk/>
            <pc:sldMk cId="409132237" sldId="812"/>
            <ac:spMk id="53" creationId="{376ED771-6999-4323-93B0-9B33AE9F8356}"/>
          </ac:spMkLst>
        </pc:spChg>
        <pc:spChg chg="mod">
          <ac:chgData name="Ragnhild Halvorsrud" userId="917ea340-fd63-490f-a7db-68428d24cf32" providerId="ADAL" clId="{9B6050A4-F178-4018-9F62-4FCCA28DA093}" dt="2021-03-19T15:11:40.556" v="27690" actId="790"/>
          <ac:spMkLst>
            <pc:docMk/>
            <pc:sldMk cId="409132237" sldId="812"/>
            <ac:spMk id="54" creationId="{B7B2688D-CA1A-4A84-B1C5-4936CA0114C2}"/>
          </ac:spMkLst>
        </pc:spChg>
        <pc:spChg chg="mod">
          <ac:chgData name="Ragnhild Halvorsrud" userId="917ea340-fd63-490f-a7db-68428d24cf32" providerId="ADAL" clId="{9B6050A4-F178-4018-9F62-4FCCA28DA093}" dt="2021-03-19T15:11:40.557" v="27691" actId="790"/>
          <ac:spMkLst>
            <pc:docMk/>
            <pc:sldMk cId="409132237" sldId="812"/>
            <ac:spMk id="57" creationId="{0B7476A0-AD2D-4F92-AA6A-924BAE3A7711}"/>
          </ac:spMkLst>
        </pc:spChg>
        <pc:spChg chg="mod">
          <ac:chgData name="Ragnhild Halvorsrud" userId="917ea340-fd63-490f-a7db-68428d24cf32" providerId="ADAL" clId="{9B6050A4-F178-4018-9F62-4FCCA28DA093}" dt="2021-03-19T15:11:40.557" v="27692" actId="790"/>
          <ac:spMkLst>
            <pc:docMk/>
            <pc:sldMk cId="409132237" sldId="812"/>
            <ac:spMk id="58" creationId="{B38682EB-94C1-4149-9185-D447271F30C0}"/>
          </ac:spMkLst>
        </pc:spChg>
        <pc:spChg chg="mod">
          <ac:chgData name="Ragnhild Halvorsrud" userId="917ea340-fd63-490f-a7db-68428d24cf32" providerId="ADAL" clId="{9B6050A4-F178-4018-9F62-4FCCA28DA093}" dt="2021-03-19T15:11:40.558" v="27693" actId="790"/>
          <ac:spMkLst>
            <pc:docMk/>
            <pc:sldMk cId="409132237" sldId="812"/>
            <ac:spMk id="59" creationId="{23956A3F-4FFE-43ED-A44D-D8AE65AC3AA9}"/>
          </ac:spMkLst>
        </pc:spChg>
        <pc:spChg chg="mod">
          <ac:chgData name="Ragnhild Halvorsrud" userId="917ea340-fd63-490f-a7db-68428d24cf32" providerId="ADAL" clId="{9B6050A4-F178-4018-9F62-4FCCA28DA093}" dt="2021-03-19T15:11:40.559" v="27694" actId="790"/>
          <ac:spMkLst>
            <pc:docMk/>
            <pc:sldMk cId="409132237" sldId="812"/>
            <ac:spMk id="60" creationId="{330F90C4-6B20-409A-940B-039945B2E69F}"/>
          </ac:spMkLst>
        </pc:spChg>
        <pc:spChg chg="mod">
          <ac:chgData name="Ragnhild Halvorsrud" userId="917ea340-fd63-490f-a7db-68428d24cf32" providerId="ADAL" clId="{9B6050A4-F178-4018-9F62-4FCCA28DA093}" dt="2021-03-19T15:11:40.559" v="27695" actId="790"/>
          <ac:spMkLst>
            <pc:docMk/>
            <pc:sldMk cId="409132237" sldId="812"/>
            <ac:spMk id="61" creationId="{B70E1A14-D6E9-42DA-96BD-C0C36025A615}"/>
          </ac:spMkLst>
        </pc:spChg>
        <pc:spChg chg="mod">
          <ac:chgData name="Ragnhild Halvorsrud" userId="917ea340-fd63-490f-a7db-68428d24cf32" providerId="ADAL" clId="{9B6050A4-F178-4018-9F62-4FCCA28DA093}" dt="2021-03-19T15:11:40.560" v="27696" actId="790"/>
          <ac:spMkLst>
            <pc:docMk/>
            <pc:sldMk cId="409132237" sldId="812"/>
            <ac:spMk id="62" creationId="{B6069352-5BBF-4EE4-A0A2-A700925B8569}"/>
          </ac:spMkLst>
        </pc:spChg>
        <pc:spChg chg="mod">
          <ac:chgData name="Ragnhild Halvorsrud" userId="917ea340-fd63-490f-a7db-68428d24cf32" providerId="ADAL" clId="{9B6050A4-F178-4018-9F62-4FCCA28DA093}" dt="2021-03-19T15:11:40.561" v="27697" actId="790"/>
          <ac:spMkLst>
            <pc:docMk/>
            <pc:sldMk cId="409132237" sldId="812"/>
            <ac:spMk id="63" creationId="{E37CB9B3-EC07-4CCF-B923-BCF836DDBF40}"/>
          </ac:spMkLst>
        </pc:spChg>
        <pc:spChg chg="mod">
          <ac:chgData name="Ragnhild Halvorsrud" userId="917ea340-fd63-490f-a7db-68428d24cf32" providerId="ADAL" clId="{9B6050A4-F178-4018-9F62-4FCCA28DA093}" dt="2021-03-19T15:11:40.562" v="27698" actId="790"/>
          <ac:spMkLst>
            <pc:docMk/>
            <pc:sldMk cId="409132237" sldId="812"/>
            <ac:spMk id="64" creationId="{21F4131F-143D-418E-8D99-A30E8FA37D29}"/>
          </ac:spMkLst>
        </pc:spChg>
        <pc:spChg chg="mod">
          <ac:chgData name="Ragnhild Halvorsrud" userId="917ea340-fd63-490f-a7db-68428d24cf32" providerId="ADAL" clId="{9B6050A4-F178-4018-9F62-4FCCA28DA093}" dt="2021-03-19T15:11:40.563" v="27699" actId="790"/>
          <ac:spMkLst>
            <pc:docMk/>
            <pc:sldMk cId="409132237" sldId="812"/>
            <ac:spMk id="65" creationId="{C90047BB-2D68-4CB9-94B1-2F2EFF29F618}"/>
          </ac:spMkLst>
        </pc:spChg>
        <pc:spChg chg="mod">
          <ac:chgData name="Ragnhild Halvorsrud" userId="917ea340-fd63-490f-a7db-68428d24cf32" providerId="ADAL" clId="{9B6050A4-F178-4018-9F62-4FCCA28DA093}" dt="2021-03-19T15:11:40.563" v="27700" actId="790"/>
          <ac:spMkLst>
            <pc:docMk/>
            <pc:sldMk cId="409132237" sldId="812"/>
            <ac:spMk id="66" creationId="{A5B0F5CD-52FB-4260-8921-5CC6FF198CE9}"/>
          </ac:spMkLst>
        </pc:spChg>
        <pc:spChg chg="mod">
          <ac:chgData name="Ragnhild Halvorsrud" userId="917ea340-fd63-490f-a7db-68428d24cf32" providerId="ADAL" clId="{9B6050A4-F178-4018-9F62-4FCCA28DA093}" dt="2021-03-19T15:11:40.564" v="27701" actId="790"/>
          <ac:spMkLst>
            <pc:docMk/>
            <pc:sldMk cId="409132237" sldId="812"/>
            <ac:spMk id="67" creationId="{F6204402-BEA5-4276-AE67-28B884A8A724}"/>
          </ac:spMkLst>
        </pc:spChg>
        <pc:spChg chg="mod">
          <ac:chgData name="Ragnhild Halvorsrud" userId="917ea340-fd63-490f-a7db-68428d24cf32" providerId="ADAL" clId="{9B6050A4-F178-4018-9F62-4FCCA28DA093}" dt="2021-03-19T15:11:40.565" v="27702" actId="790"/>
          <ac:spMkLst>
            <pc:docMk/>
            <pc:sldMk cId="409132237" sldId="812"/>
            <ac:spMk id="68" creationId="{19912E91-8AD4-41DD-A8ED-5EA33F82B215}"/>
          </ac:spMkLst>
        </pc:spChg>
        <pc:spChg chg="mod">
          <ac:chgData name="Ragnhild Halvorsrud" userId="917ea340-fd63-490f-a7db-68428d24cf32" providerId="ADAL" clId="{9B6050A4-F178-4018-9F62-4FCCA28DA093}" dt="2021-03-19T15:11:40.566" v="27703" actId="790"/>
          <ac:spMkLst>
            <pc:docMk/>
            <pc:sldMk cId="409132237" sldId="812"/>
            <ac:spMk id="69" creationId="{F1A1A2D1-4DC0-4671-A0C7-F0EE83EB39F8}"/>
          </ac:spMkLst>
        </pc:spChg>
        <pc:spChg chg="mod">
          <ac:chgData name="Ragnhild Halvorsrud" userId="917ea340-fd63-490f-a7db-68428d24cf32" providerId="ADAL" clId="{9B6050A4-F178-4018-9F62-4FCCA28DA093}" dt="2021-03-19T15:11:40.566" v="27704" actId="790"/>
          <ac:spMkLst>
            <pc:docMk/>
            <pc:sldMk cId="409132237" sldId="812"/>
            <ac:spMk id="70" creationId="{96E359E2-0C16-48C6-8AA6-BA6992E5A85C}"/>
          </ac:spMkLst>
        </pc:spChg>
        <pc:spChg chg="mod">
          <ac:chgData name="Ragnhild Halvorsrud" userId="917ea340-fd63-490f-a7db-68428d24cf32" providerId="ADAL" clId="{9B6050A4-F178-4018-9F62-4FCCA28DA093}" dt="2021-03-19T15:11:40.567" v="27705" actId="790"/>
          <ac:spMkLst>
            <pc:docMk/>
            <pc:sldMk cId="409132237" sldId="812"/>
            <ac:spMk id="71" creationId="{5A212AA3-9FFA-4967-8F28-88DC8C9479AB}"/>
          </ac:spMkLst>
        </pc:spChg>
        <pc:spChg chg="mod">
          <ac:chgData name="Ragnhild Halvorsrud" userId="917ea340-fd63-490f-a7db-68428d24cf32" providerId="ADAL" clId="{9B6050A4-F178-4018-9F62-4FCCA28DA093}" dt="2021-03-19T15:11:40.568" v="27706" actId="790"/>
          <ac:spMkLst>
            <pc:docMk/>
            <pc:sldMk cId="409132237" sldId="812"/>
            <ac:spMk id="72" creationId="{150C004D-90F2-43FC-B64B-764B6521485F}"/>
          </ac:spMkLst>
        </pc:spChg>
        <pc:spChg chg="mod">
          <ac:chgData name="Ragnhild Halvorsrud" userId="917ea340-fd63-490f-a7db-68428d24cf32" providerId="ADAL" clId="{9B6050A4-F178-4018-9F62-4FCCA28DA093}" dt="2021-03-19T15:11:40.568" v="27707" actId="790"/>
          <ac:spMkLst>
            <pc:docMk/>
            <pc:sldMk cId="409132237" sldId="812"/>
            <ac:spMk id="73" creationId="{58FB302C-91F8-4014-B874-202866069A72}"/>
          </ac:spMkLst>
        </pc:spChg>
        <pc:spChg chg="mod">
          <ac:chgData name="Ragnhild Halvorsrud" userId="917ea340-fd63-490f-a7db-68428d24cf32" providerId="ADAL" clId="{9B6050A4-F178-4018-9F62-4FCCA28DA093}" dt="2021-03-19T15:11:40.569" v="27708" actId="790"/>
          <ac:spMkLst>
            <pc:docMk/>
            <pc:sldMk cId="409132237" sldId="812"/>
            <ac:spMk id="74" creationId="{B601CEBF-AC89-4EA4-AF38-C3A7A4E3B9C7}"/>
          </ac:spMkLst>
        </pc:spChg>
        <pc:spChg chg="mod">
          <ac:chgData name="Ragnhild Halvorsrud" userId="917ea340-fd63-490f-a7db-68428d24cf32" providerId="ADAL" clId="{9B6050A4-F178-4018-9F62-4FCCA28DA093}" dt="2021-03-19T15:11:40.570" v="27709" actId="790"/>
          <ac:spMkLst>
            <pc:docMk/>
            <pc:sldMk cId="409132237" sldId="812"/>
            <ac:spMk id="75" creationId="{0DAD63F0-6430-4946-A035-414A0E3E2983}"/>
          </ac:spMkLst>
        </pc:spChg>
        <pc:spChg chg="mod">
          <ac:chgData name="Ragnhild Halvorsrud" userId="917ea340-fd63-490f-a7db-68428d24cf32" providerId="ADAL" clId="{9B6050A4-F178-4018-9F62-4FCCA28DA093}" dt="2021-03-19T15:11:40.571" v="27710" actId="790"/>
          <ac:spMkLst>
            <pc:docMk/>
            <pc:sldMk cId="409132237" sldId="812"/>
            <ac:spMk id="76" creationId="{F8E53519-999E-4FDC-8626-4E054D485F0A}"/>
          </ac:spMkLst>
        </pc:spChg>
        <pc:spChg chg="mod">
          <ac:chgData name="Ragnhild Halvorsrud" userId="917ea340-fd63-490f-a7db-68428d24cf32" providerId="ADAL" clId="{9B6050A4-F178-4018-9F62-4FCCA28DA093}" dt="2021-03-19T15:11:40.572" v="27711" actId="790"/>
          <ac:spMkLst>
            <pc:docMk/>
            <pc:sldMk cId="409132237" sldId="812"/>
            <ac:spMk id="77" creationId="{3A19E4FD-35F9-4BA4-AC65-77D7C9FFD807}"/>
          </ac:spMkLst>
        </pc:spChg>
        <pc:spChg chg="mod">
          <ac:chgData name="Ragnhild Halvorsrud" userId="917ea340-fd63-490f-a7db-68428d24cf32" providerId="ADAL" clId="{9B6050A4-F178-4018-9F62-4FCCA28DA093}" dt="2021-03-19T15:11:40.572" v="27712" actId="790"/>
          <ac:spMkLst>
            <pc:docMk/>
            <pc:sldMk cId="409132237" sldId="812"/>
            <ac:spMk id="78" creationId="{CE38CAE5-7FD5-4149-8490-6DBC19D694B0}"/>
          </ac:spMkLst>
        </pc:spChg>
        <pc:spChg chg="mod">
          <ac:chgData name="Ragnhild Halvorsrud" userId="917ea340-fd63-490f-a7db-68428d24cf32" providerId="ADAL" clId="{9B6050A4-F178-4018-9F62-4FCCA28DA093}" dt="2021-03-19T15:11:40.573" v="27713" actId="790"/>
          <ac:spMkLst>
            <pc:docMk/>
            <pc:sldMk cId="409132237" sldId="812"/>
            <ac:spMk id="79" creationId="{1E034EED-1F61-45FD-A309-FC42A4A1E85E}"/>
          </ac:spMkLst>
        </pc:spChg>
        <pc:spChg chg="mod">
          <ac:chgData name="Ragnhild Halvorsrud" userId="917ea340-fd63-490f-a7db-68428d24cf32" providerId="ADAL" clId="{9B6050A4-F178-4018-9F62-4FCCA28DA093}" dt="2021-03-19T15:11:40.537" v="27664" actId="790"/>
          <ac:spMkLst>
            <pc:docMk/>
            <pc:sldMk cId="409132237" sldId="812"/>
            <ac:spMk id="81" creationId="{62ED5236-F41E-4987-BEDF-57FE239FA7B5}"/>
          </ac:spMkLst>
        </pc:spChg>
        <pc:spChg chg="mod">
          <ac:chgData name="Ragnhild Halvorsrud" userId="917ea340-fd63-490f-a7db-68428d24cf32" providerId="ADAL" clId="{9B6050A4-F178-4018-9F62-4FCCA28DA093}" dt="2021-03-19T15:11:40.575" v="27714" actId="790"/>
          <ac:spMkLst>
            <pc:docMk/>
            <pc:sldMk cId="409132237" sldId="812"/>
            <ac:spMk id="82" creationId="{CABF49D0-8167-4E8A-8E9C-F239F07EC302}"/>
          </ac:spMkLst>
        </pc:spChg>
      </pc:sldChg>
      <pc:sldChg chg="addSp delSp modSp add del mod ord delAnim modNotes">
        <pc:chgData name="Ragnhild Halvorsrud" userId="917ea340-fd63-490f-a7db-68428d24cf32" providerId="ADAL" clId="{9B6050A4-F178-4018-9F62-4FCCA28DA093}" dt="2021-03-23T16:06:31.987" v="33928" actId="47"/>
        <pc:sldMkLst>
          <pc:docMk/>
          <pc:sldMk cId="1604300621" sldId="814"/>
        </pc:sldMkLst>
        <pc:spChg chg="mod">
          <ac:chgData name="Ragnhild Halvorsrud" userId="917ea340-fd63-490f-a7db-68428d24cf32" providerId="ADAL" clId="{9B6050A4-F178-4018-9F62-4FCCA28DA093}" dt="2021-03-21T13:00:07.335" v="33221" actId="790"/>
          <ac:spMkLst>
            <pc:docMk/>
            <pc:sldMk cId="1604300621" sldId="814"/>
            <ac:spMk id="2" creationId="{0E1ADE6F-3919-49B5-BB0A-4F82314A7DE2}"/>
          </ac:spMkLst>
        </pc:spChg>
        <pc:spChg chg="mod">
          <ac:chgData name="Ragnhild Halvorsrud" userId="917ea340-fd63-490f-a7db-68428d24cf32" providerId="ADAL" clId="{9B6050A4-F178-4018-9F62-4FCCA28DA093}" dt="2021-03-21T13:00:07.335" v="33222" actId="790"/>
          <ac:spMkLst>
            <pc:docMk/>
            <pc:sldMk cId="1604300621" sldId="814"/>
            <ac:spMk id="3" creationId="{FD349BE2-C55D-4B03-ADAE-2E75B76C467F}"/>
          </ac:spMkLst>
        </pc:spChg>
        <pc:spChg chg="mod">
          <ac:chgData name="Ragnhild Halvorsrud" userId="917ea340-fd63-490f-a7db-68428d24cf32" providerId="ADAL" clId="{9B6050A4-F178-4018-9F62-4FCCA28DA093}" dt="2021-03-21T13:00:07.335" v="33223" actId="790"/>
          <ac:spMkLst>
            <pc:docMk/>
            <pc:sldMk cId="1604300621" sldId="814"/>
            <ac:spMk id="79" creationId="{AFF1F3A7-656A-488A-9F7E-A4C9A709F574}"/>
          </ac:spMkLst>
        </pc:spChg>
        <pc:spChg chg="mod">
          <ac:chgData name="Ragnhild Halvorsrud" userId="917ea340-fd63-490f-a7db-68428d24cf32" providerId="ADAL" clId="{9B6050A4-F178-4018-9F62-4FCCA28DA093}" dt="2021-03-21T13:00:07.335" v="33224" actId="790"/>
          <ac:spMkLst>
            <pc:docMk/>
            <pc:sldMk cId="1604300621" sldId="814"/>
            <ac:spMk id="80" creationId="{D15BC7A0-1D0F-4DF9-B3D1-94F79C9A8EA2}"/>
          </ac:spMkLst>
        </pc:spChg>
        <pc:spChg chg="mod">
          <ac:chgData name="Ragnhild Halvorsrud" userId="917ea340-fd63-490f-a7db-68428d24cf32" providerId="ADAL" clId="{9B6050A4-F178-4018-9F62-4FCCA28DA093}" dt="2021-03-21T13:00:07.335" v="33225" actId="790"/>
          <ac:spMkLst>
            <pc:docMk/>
            <pc:sldMk cId="1604300621" sldId="814"/>
            <ac:spMk id="81" creationId="{CF0EBBB9-4F04-44F0-A96D-ACD0C6660E3E}"/>
          </ac:spMkLst>
        </pc:spChg>
        <pc:spChg chg="mod">
          <ac:chgData name="Ragnhild Halvorsrud" userId="917ea340-fd63-490f-a7db-68428d24cf32" providerId="ADAL" clId="{9B6050A4-F178-4018-9F62-4FCCA28DA093}" dt="2021-03-21T13:00:07.335" v="33226" actId="790"/>
          <ac:spMkLst>
            <pc:docMk/>
            <pc:sldMk cId="1604300621" sldId="814"/>
            <ac:spMk id="82" creationId="{2D7FF630-B076-482E-8584-1A6C5DDDBABE}"/>
          </ac:spMkLst>
        </pc:spChg>
        <pc:spChg chg="mod">
          <ac:chgData name="Ragnhild Halvorsrud" userId="917ea340-fd63-490f-a7db-68428d24cf32" providerId="ADAL" clId="{9B6050A4-F178-4018-9F62-4FCCA28DA093}" dt="2021-03-21T13:00:07.335" v="33227"/>
          <ac:spMkLst>
            <pc:docMk/>
            <pc:sldMk cId="1604300621" sldId="814"/>
            <ac:spMk id="83" creationId="{44C7A51E-A0EF-4070-B9DC-A35D8AEC161A}"/>
          </ac:spMkLst>
        </pc:spChg>
        <pc:spChg chg="mod">
          <ac:chgData name="Ragnhild Halvorsrud" userId="917ea340-fd63-490f-a7db-68428d24cf32" providerId="ADAL" clId="{9B6050A4-F178-4018-9F62-4FCCA28DA093}" dt="2021-03-21T13:00:07.335" v="33228"/>
          <ac:spMkLst>
            <pc:docMk/>
            <pc:sldMk cId="1604300621" sldId="814"/>
            <ac:spMk id="84" creationId="{CEF41AFD-59F3-4C4A-A91D-4945FDE1FA0C}"/>
          </ac:spMkLst>
        </pc:spChg>
        <pc:spChg chg="mod">
          <ac:chgData name="Ragnhild Halvorsrud" userId="917ea340-fd63-490f-a7db-68428d24cf32" providerId="ADAL" clId="{9B6050A4-F178-4018-9F62-4FCCA28DA093}" dt="2021-03-21T13:00:07.335" v="33229"/>
          <ac:spMkLst>
            <pc:docMk/>
            <pc:sldMk cId="1604300621" sldId="814"/>
            <ac:spMk id="85" creationId="{CAFC21DF-650A-4F40-BFAA-AE0DABA38482}"/>
          </ac:spMkLst>
        </pc:spChg>
        <pc:spChg chg="mod">
          <ac:chgData name="Ragnhild Halvorsrud" userId="917ea340-fd63-490f-a7db-68428d24cf32" providerId="ADAL" clId="{9B6050A4-F178-4018-9F62-4FCCA28DA093}" dt="2021-03-21T13:00:07.335" v="33230" actId="790"/>
          <ac:spMkLst>
            <pc:docMk/>
            <pc:sldMk cId="1604300621" sldId="814"/>
            <ac:spMk id="88" creationId="{A50B04A4-94D5-4EA9-BDE5-17644567FA42}"/>
          </ac:spMkLst>
        </pc:spChg>
        <pc:spChg chg="mod">
          <ac:chgData name="Ragnhild Halvorsrud" userId="917ea340-fd63-490f-a7db-68428d24cf32" providerId="ADAL" clId="{9B6050A4-F178-4018-9F62-4FCCA28DA093}" dt="2021-03-21T13:00:07.335" v="33231" actId="790"/>
          <ac:spMkLst>
            <pc:docMk/>
            <pc:sldMk cId="1604300621" sldId="814"/>
            <ac:spMk id="89" creationId="{B143030B-0255-4F7C-B2C6-F3903C6C6EFA}"/>
          </ac:spMkLst>
        </pc:spChg>
        <pc:spChg chg="mod">
          <ac:chgData name="Ragnhild Halvorsrud" userId="917ea340-fd63-490f-a7db-68428d24cf32" providerId="ADAL" clId="{9B6050A4-F178-4018-9F62-4FCCA28DA093}" dt="2021-03-21T13:00:07.335" v="33232" actId="790"/>
          <ac:spMkLst>
            <pc:docMk/>
            <pc:sldMk cId="1604300621" sldId="814"/>
            <ac:spMk id="93" creationId="{C8C1A3B1-E2D6-4729-BC83-C65A0381C936}"/>
          </ac:spMkLst>
        </pc:spChg>
        <pc:spChg chg="mod">
          <ac:chgData name="Ragnhild Halvorsrud" userId="917ea340-fd63-490f-a7db-68428d24cf32" providerId="ADAL" clId="{9B6050A4-F178-4018-9F62-4FCCA28DA093}" dt="2021-03-21T13:00:07.335" v="33233" actId="790"/>
          <ac:spMkLst>
            <pc:docMk/>
            <pc:sldMk cId="1604300621" sldId="814"/>
            <ac:spMk id="94" creationId="{78016C8D-F6A9-4793-B27A-B7A27E0F9697}"/>
          </ac:spMkLst>
        </pc:spChg>
        <pc:spChg chg="mod">
          <ac:chgData name="Ragnhild Halvorsrud" userId="917ea340-fd63-490f-a7db-68428d24cf32" providerId="ADAL" clId="{9B6050A4-F178-4018-9F62-4FCCA28DA093}" dt="2021-03-21T13:00:07.351" v="33234"/>
          <ac:spMkLst>
            <pc:docMk/>
            <pc:sldMk cId="1604300621" sldId="814"/>
            <ac:spMk id="97" creationId="{30494614-1D9F-43C6-9660-2D3AE405D489}"/>
          </ac:spMkLst>
        </pc:spChg>
        <pc:spChg chg="mod">
          <ac:chgData name="Ragnhild Halvorsrud" userId="917ea340-fd63-490f-a7db-68428d24cf32" providerId="ADAL" clId="{9B6050A4-F178-4018-9F62-4FCCA28DA093}" dt="2021-03-21T13:00:07.351" v="33235" actId="790"/>
          <ac:spMkLst>
            <pc:docMk/>
            <pc:sldMk cId="1604300621" sldId="814"/>
            <ac:spMk id="98" creationId="{4BA0B0D4-343A-44EB-8840-A2D60FFC357B}"/>
          </ac:spMkLst>
        </pc:spChg>
        <pc:spChg chg="mod">
          <ac:chgData name="Ragnhild Halvorsrud" userId="917ea340-fd63-490f-a7db-68428d24cf32" providerId="ADAL" clId="{9B6050A4-F178-4018-9F62-4FCCA28DA093}" dt="2021-03-21T13:00:07.351" v="33236" actId="790"/>
          <ac:spMkLst>
            <pc:docMk/>
            <pc:sldMk cId="1604300621" sldId="814"/>
            <ac:spMk id="100" creationId="{86C92996-FB5A-42E5-93F9-5884D3696599}"/>
          </ac:spMkLst>
        </pc:spChg>
        <pc:spChg chg="mod">
          <ac:chgData name="Ragnhild Halvorsrud" userId="917ea340-fd63-490f-a7db-68428d24cf32" providerId="ADAL" clId="{9B6050A4-F178-4018-9F62-4FCCA28DA093}" dt="2021-03-21T13:00:07.351" v="33237" actId="790"/>
          <ac:spMkLst>
            <pc:docMk/>
            <pc:sldMk cId="1604300621" sldId="814"/>
            <ac:spMk id="101" creationId="{1187F7C8-E09A-46BB-BEFD-5FADE0A74E5C}"/>
          </ac:spMkLst>
        </pc:spChg>
        <pc:spChg chg="mod">
          <ac:chgData name="Ragnhild Halvorsrud" userId="917ea340-fd63-490f-a7db-68428d24cf32" providerId="ADAL" clId="{9B6050A4-F178-4018-9F62-4FCCA28DA093}" dt="2021-03-21T13:00:07.351" v="33238" actId="790"/>
          <ac:spMkLst>
            <pc:docMk/>
            <pc:sldMk cId="1604300621" sldId="814"/>
            <ac:spMk id="102" creationId="{4C8D12BA-1583-41B3-9A54-5037F95073EA}"/>
          </ac:spMkLst>
        </pc:spChg>
        <pc:spChg chg="mod">
          <ac:chgData name="Ragnhild Halvorsrud" userId="917ea340-fd63-490f-a7db-68428d24cf32" providerId="ADAL" clId="{9B6050A4-F178-4018-9F62-4FCCA28DA093}" dt="2021-03-21T13:00:07.351" v="33239" actId="790"/>
          <ac:spMkLst>
            <pc:docMk/>
            <pc:sldMk cId="1604300621" sldId="814"/>
            <ac:spMk id="103" creationId="{FF703A99-D9D9-4F15-A6BF-796B95FF43F1}"/>
          </ac:spMkLst>
        </pc:spChg>
        <pc:spChg chg="mod">
          <ac:chgData name="Ragnhild Halvorsrud" userId="917ea340-fd63-490f-a7db-68428d24cf32" providerId="ADAL" clId="{9B6050A4-F178-4018-9F62-4FCCA28DA093}" dt="2021-03-21T13:00:07.351" v="33240" actId="790"/>
          <ac:spMkLst>
            <pc:docMk/>
            <pc:sldMk cId="1604300621" sldId="814"/>
            <ac:spMk id="104" creationId="{15AE4FB7-D1C9-4978-B3D1-1429CCCC16E5}"/>
          </ac:spMkLst>
        </pc:spChg>
        <pc:spChg chg="mod">
          <ac:chgData name="Ragnhild Halvorsrud" userId="917ea340-fd63-490f-a7db-68428d24cf32" providerId="ADAL" clId="{9B6050A4-F178-4018-9F62-4FCCA28DA093}" dt="2021-03-21T13:00:07.351" v="33241" actId="790"/>
          <ac:spMkLst>
            <pc:docMk/>
            <pc:sldMk cId="1604300621" sldId="814"/>
            <ac:spMk id="105" creationId="{B4C41A6A-9D2E-4D4D-A519-9BB2B5FFAA9C}"/>
          </ac:spMkLst>
        </pc:spChg>
        <pc:spChg chg="mod">
          <ac:chgData name="Ragnhild Halvorsrud" userId="917ea340-fd63-490f-a7db-68428d24cf32" providerId="ADAL" clId="{9B6050A4-F178-4018-9F62-4FCCA28DA093}" dt="2021-03-21T13:00:07.351" v="33242" actId="790"/>
          <ac:spMkLst>
            <pc:docMk/>
            <pc:sldMk cId="1604300621" sldId="814"/>
            <ac:spMk id="109" creationId="{4FD6C5E4-EAFB-4E60-AC86-651D8C41563C}"/>
          </ac:spMkLst>
        </pc:spChg>
        <pc:spChg chg="mod">
          <ac:chgData name="Ragnhild Halvorsrud" userId="917ea340-fd63-490f-a7db-68428d24cf32" providerId="ADAL" clId="{9B6050A4-F178-4018-9F62-4FCCA28DA093}" dt="2021-03-21T13:00:07.351" v="33243" actId="790"/>
          <ac:spMkLst>
            <pc:docMk/>
            <pc:sldMk cId="1604300621" sldId="814"/>
            <ac:spMk id="110" creationId="{8E2C8B28-6C5C-4C7E-836E-195913D23D63}"/>
          </ac:spMkLst>
        </pc:spChg>
        <pc:spChg chg="mod">
          <ac:chgData name="Ragnhild Halvorsrud" userId="917ea340-fd63-490f-a7db-68428d24cf32" providerId="ADAL" clId="{9B6050A4-F178-4018-9F62-4FCCA28DA093}" dt="2021-03-21T13:00:07.351" v="33244" actId="790"/>
          <ac:spMkLst>
            <pc:docMk/>
            <pc:sldMk cId="1604300621" sldId="814"/>
            <ac:spMk id="114" creationId="{87E43D54-E1F5-4014-8665-2F247ADCFFAC}"/>
          </ac:spMkLst>
        </pc:spChg>
        <pc:spChg chg="mod">
          <ac:chgData name="Ragnhild Halvorsrud" userId="917ea340-fd63-490f-a7db-68428d24cf32" providerId="ADAL" clId="{9B6050A4-F178-4018-9F62-4FCCA28DA093}" dt="2021-03-21T13:00:07.351" v="33245" actId="790"/>
          <ac:spMkLst>
            <pc:docMk/>
            <pc:sldMk cId="1604300621" sldId="814"/>
            <ac:spMk id="115" creationId="{E0524BFC-7AEB-41B0-999B-7FC7315935EF}"/>
          </ac:spMkLst>
        </pc:spChg>
        <pc:spChg chg="mod">
          <ac:chgData name="Ragnhild Halvorsrud" userId="917ea340-fd63-490f-a7db-68428d24cf32" providerId="ADAL" clId="{9B6050A4-F178-4018-9F62-4FCCA28DA093}" dt="2021-03-21T13:00:07.351" v="33246" actId="790"/>
          <ac:spMkLst>
            <pc:docMk/>
            <pc:sldMk cId="1604300621" sldId="814"/>
            <ac:spMk id="122" creationId="{38644A66-4233-4B6E-B43E-21A9A15970D8}"/>
          </ac:spMkLst>
        </pc:spChg>
        <pc:spChg chg="mod">
          <ac:chgData name="Ragnhild Halvorsrud" userId="917ea340-fd63-490f-a7db-68428d24cf32" providerId="ADAL" clId="{9B6050A4-F178-4018-9F62-4FCCA28DA093}" dt="2021-03-21T13:00:07.351" v="33247" actId="790"/>
          <ac:spMkLst>
            <pc:docMk/>
            <pc:sldMk cId="1604300621" sldId="814"/>
            <ac:spMk id="124" creationId="{74B24BBC-1913-4203-A974-D4E8AEA14376}"/>
          </ac:spMkLst>
        </pc:spChg>
        <pc:spChg chg="mod">
          <ac:chgData name="Ragnhild Halvorsrud" userId="917ea340-fd63-490f-a7db-68428d24cf32" providerId="ADAL" clId="{9B6050A4-F178-4018-9F62-4FCCA28DA093}" dt="2021-03-21T13:00:07.351" v="33248" actId="790"/>
          <ac:spMkLst>
            <pc:docMk/>
            <pc:sldMk cId="1604300621" sldId="814"/>
            <ac:spMk id="125" creationId="{3EBF19EE-2F3F-4E80-9E3D-D65E80823C2B}"/>
          </ac:spMkLst>
        </pc:spChg>
        <pc:spChg chg="mod">
          <ac:chgData name="Ragnhild Halvorsrud" userId="917ea340-fd63-490f-a7db-68428d24cf32" providerId="ADAL" clId="{9B6050A4-F178-4018-9F62-4FCCA28DA093}" dt="2021-03-21T13:00:07.351" v="33249" actId="790"/>
          <ac:spMkLst>
            <pc:docMk/>
            <pc:sldMk cId="1604300621" sldId="814"/>
            <ac:spMk id="127" creationId="{6250F928-663E-4723-9CE1-7B9A8F27F3BF}"/>
          </ac:spMkLst>
        </pc:spChg>
        <pc:spChg chg="mod">
          <ac:chgData name="Ragnhild Halvorsrud" userId="917ea340-fd63-490f-a7db-68428d24cf32" providerId="ADAL" clId="{9B6050A4-F178-4018-9F62-4FCCA28DA093}" dt="2021-03-21T13:00:07.351" v="33250" actId="790"/>
          <ac:spMkLst>
            <pc:docMk/>
            <pc:sldMk cId="1604300621" sldId="814"/>
            <ac:spMk id="130" creationId="{49FC8F14-0FC7-4365-9BB1-FC6B4DAD504F}"/>
          </ac:spMkLst>
        </pc:spChg>
        <pc:spChg chg="mod">
          <ac:chgData name="Ragnhild Halvorsrud" userId="917ea340-fd63-490f-a7db-68428d24cf32" providerId="ADAL" clId="{9B6050A4-F178-4018-9F62-4FCCA28DA093}" dt="2021-03-21T13:00:07.351" v="33251" actId="790"/>
          <ac:spMkLst>
            <pc:docMk/>
            <pc:sldMk cId="1604300621" sldId="814"/>
            <ac:spMk id="132" creationId="{96C2E334-FA43-4F53-AA6A-DCB3284C1012}"/>
          </ac:spMkLst>
        </pc:spChg>
        <pc:spChg chg="mod">
          <ac:chgData name="Ragnhild Halvorsrud" userId="917ea340-fd63-490f-a7db-68428d24cf32" providerId="ADAL" clId="{9B6050A4-F178-4018-9F62-4FCCA28DA093}" dt="2021-03-21T13:00:07.351" v="33252" actId="790"/>
          <ac:spMkLst>
            <pc:docMk/>
            <pc:sldMk cId="1604300621" sldId="814"/>
            <ac:spMk id="133" creationId="{8B4700BC-F134-4F42-BF30-F5722B656435}"/>
          </ac:spMkLst>
        </pc:spChg>
        <pc:spChg chg="mod">
          <ac:chgData name="Ragnhild Halvorsrud" userId="917ea340-fd63-490f-a7db-68428d24cf32" providerId="ADAL" clId="{9B6050A4-F178-4018-9F62-4FCCA28DA093}" dt="2021-03-21T13:00:07.351" v="33253" actId="790"/>
          <ac:spMkLst>
            <pc:docMk/>
            <pc:sldMk cId="1604300621" sldId="814"/>
            <ac:spMk id="134" creationId="{D8FDFF00-5523-460B-8AB5-D37106889482}"/>
          </ac:spMkLst>
        </pc:spChg>
        <pc:spChg chg="mod">
          <ac:chgData name="Ragnhild Halvorsrud" userId="917ea340-fd63-490f-a7db-68428d24cf32" providerId="ADAL" clId="{9B6050A4-F178-4018-9F62-4FCCA28DA093}" dt="2021-03-21T13:00:07.366" v="33254" actId="790"/>
          <ac:spMkLst>
            <pc:docMk/>
            <pc:sldMk cId="1604300621" sldId="814"/>
            <ac:spMk id="136" creationId="{EF93091F-7D05-46B1-A36A-279BC1A05476}"/>
          </ac:spMkLst>
        </pc:spChg>
        <pc:spChg chg="mod">
          <ac:chgData name="Ragnhild Halvorsrud" userId="917ea340-fd63-490f-a7db-68428d24cf32" providerId="ADAL" clId="{9B6050A4-F178-4018-9F62-4FCCA28DA093}" dt="2021-03-21T13:00:07.366" v="33255" actId="790"/>
          <ac:spMkLst>
            <pc:docMk/>
            <pc:sldMk cId="1604300621" sldId="814"/>
            <ac:spMk id="137" creationId="{1F8DE400-0CD3-4261-ACDB-EC5E42FF8BAF}"/>
          </ac:spMkLst>
        </pc:spChg>
        <pc:spChg chg="mod">
          <ac:chgData name="Ragnhild Halvorsrud" userId="917ea340-fd63-490f-a7db-68428d24cf32" providerId="ADAL" clId="{9B6050A4-F178-4018-9F62-4FCCA28DA093}" dt="2021-03-21T13:00:07.366" v="33256" actId="790"/>
          <ac:spMkLst>
            <pc:docMk/>
            <pc:sldMk cId="1604300621" sldId="814"/>
            <ac:spMk id="138" creationId="{94D2F6A3-9C8B-4AFD-920E-86F62ABEE8C0}"/>
          </ac:spMkLst>
        </pc:spChg>
        <pc:spChg chg="mod">
          <ac:chgData name="Ragnhild Halvorsrud" userId="917ea340-fd63-490f-a7db-68428d24cf32" providerId="ADAL" clId="{9B6050A4-F178-4018-9F62-4FCCA28DA093}" dt="2021-03-21T13:00:07.366" v="33257" actId="790"/>
          <ac:spMkLst>
            <pc:docMk/>
            <pc:sldMk cId="1604300621" sldId="814"/>
            <ac:spMk id="139" creationId="{C9DEEFC9-BD91-46AC-B517-C5F242163BDC}"/>
          </ac:spMkLst>
        </pc:spChg>
        <pc:spChg chg="mod">
          <ac:chgData name="Ragnhild Halvorsrud" userId="917ea340-fd63-490f-a7db-68428d24cf32" providerId="ADAL" clId="{9B6050A4-F178-4018-9F62-4FCCA28DA093}" dt="2021-03-21T13:00:07.366" v="33258" actId="790"/>
          <ac:spMkLst>
            <pc:docMk/>
            <pc:sldMk cId="1604300621" sldId="814"/>
            <ac:spMk id="140" creationId="{F2DA1193-5B37-44C6-B323-02D0C4CD0162}"/>
          </ac:spMkLst>
        </pc:spChg>
        <pc:spChg chg="mod">
          <ac:chgData name="Ragnhild Halvorsrud" userId="917ea340-fd63-490f-a7db-68428d24cf32" providerId="ADAL" clId="{9B6050A4-F178-4018-9F62-4FCCA28DA093}" dt="2021-03-21T13:00:07.366" v="33259" actId="790"/>
          <ac:spMkLst>
            <pc:docMk/>
            <pc:sldMk cId="1604300621" sldId="814"/>
            <ac:spMk id="141" creationId="{7C734440-3788-473C-ABD0-95931ED9B4B8}"/>
          </ac:spMkLst>
        </pc:spChg>
        <pc:spChg chg="mod">
          <ac:chgData name="Ragnhild Halvorsrud" userId="917ea340-fd63-490f-a7db-68428d24cf32" providerId="ADAL" clId="{9B6050A4-F178-4018-9F62-4FCCA28DA093}" dt="2021-03-21T13:00:07.366" v="33260" actId="790"/>
          <ac:spMkLst>
            <pc:docMk/>
            <pc:sldMk cId="1604300621" sldId="814"/>
            <ac:spMk id="142" creationId="{101E6771-EA55-4892-B92E-253CFB91FF7C}"/>
          </ac:spMkLst>
        </pc:spChg>
        <pc:spChg chg="mod">
          <ac:chgData name="Ragnhild Halvorsrud" userId="917ea340-fd63-490f-a7db-68428d24cf32" providerId="ADAL" clId="{9B6050A4-F178-4018-9F62-4FCCA28DA093}" dt="2021-03-21T13:00:07.366" v="33261" actId="790"/>
          <ac:spMkLst>
            <pc:docMk/>
            <pc:sldMk cId="1604300621" sldId="814"/>
            <ac:spMk id="143" creationId="{886F0F15-4E10-46C0-A9EE-A6AB58321529}"/>
          </ac:spMkLst>
        </pc:spChg>
        <pc:spChg chg="add del mod">
          <ac:chgData name="Ragnhild Halvorsrud" userId="917ea340-fd63-490f-a7db-68428d24cf32" providerId="ADAL" clId="{9B6050A4-F178-4018-9F62-4FCCA28DA093}" dt="2021-03-19T17:10:18.372" v="28205" actId="478"/>
          <ac:spMkLst>
            <pc:docMk/>
            <pc:sldMk cId="1604300621" sldId="814"/>
            <ac:spMk id="144" creationId="{E9BB0F4D-1B8F-4C31-97DC-08278FFD0602}"/>
          </ac:spMkLst>
        </pc:spChg>
        <pc:spChg chg="mod">
          <ac:chgData name="Ragnhild Halvorsrud" userId="917ea340-fd63-490f-a7db-68428d24cf32" providerId="ADAL" clId="{9B6050A4-F178-4018-9F62-4FCCA28DA093}" dt="2021-03-21T13:00:07.366" v="33265"/>
          <ac:spMkLst>
            <pc:docMk/>
            <pc:sldMk cId="1604300621" sldId="814"/>
            <ac:spMk id="145" creationId="{A670502B-D4E0-4410-A5D2-06F87029E62E}"/>
          </ac:spMkLst>
        </pc:spChg>
        <pc:spChg chg="mod">
          <ac:chgData name="Ragnhild Halvorsrud" userId="917ea340-fd63-490f-a7db-68428d24cf32" providerId="ADAL" clId="{9B6050A4-F178-4018-9F62-4FCCA28DA093}" dt="2021-03-21T13:00:07.366" v="33262"/>
          <ac:spMkLst>
            <pc:docMk/>
            <pc:sldMk cId="1604300621" sldId="814"/>
            <ac:spMk id="146" creationId="{BFF13D39-7BF7-4873-AD7C-8F32195C7342}"/>
          </ac:spMkLst>
        </pc:spChg>
        <pc:spChg chg="mod">
          <ac:chgData name="Ragnhild Halvorsrud" userId="917ea340-fd63-490f-a7db-68428d24cf32" providerId="ADAL" clId="{9B6050A4-F178-4018-9F62-4FCCA28DA093}" dt="2021-03-21T13:00:07.366" v="33263"/>
          <ac:spMkLst>
            <pc:docMk/>
            <pc:sldMk cId="1604300621" sldId="814"/>
            <ac:spMk id="148" creationId="{950F163E-C14B-4E53-A9C6-8F26804E7916}"/>
          </ac:spMkLst>
        </pc:spChg>
        <pc:spChg chg="del mod">
          <ac:chgData name="Ragnhild Halvorsrud" userId="917ea340-fd63-490f-a7db-68428d24cf32" providerId="ADAL" clId="{9B6050A4-F178-4018-9F62-4FCCA28DA093}" dt="2021-03-20T18:36:48.163" v="31808" actId="478"/>
          <ac:spMkLst>
            <pc:docMk/>
            <pc:sldMk cId="1604300621" sldId="814"/>
            <ac:spMk id="149" creationId="{29A828E3-3252-46EC-A0E5-E477AD77E3DA}"/>
          </ac:spMkLst>
        </pc:spChg>
        <pc:spChg chg="add mod">
          <ac:chgData name="Ragnhild Halvorsrud" userId="917ea340-fd63-490f-a7db-68428d24cf32" providerId="ADAL" clId="{9B6050A4-F178-4018-9F62-4FCCA28DA093}" dt="2021-03-21T13:00:07.366" v="33266" actId="790"/>
          <ac:spMkLst>
            <pc:docMk/>
            <pc:sldMk cId="1604300621" sldId="814"/>
            <ac:spMk id="152" creationId="{1A27B78D-59D6-4883-A8C6-2F3BDE28EC0D}"/>
          </ac:spMkLst>
        </pc:spChg>
        <pc:spChg chg="mod">
          <ac:chgData name="Ragnhild Halvorsrud" userId="917ea340-fd63-490f-a7db-68428d24cf32" providerId="ADAL" clId="{9B6050A4-F178-4018-9F62-4FCCA28DA093}" dt="2021-03-21T13:00:07.366" v="33264"/>
          <ac:spMkLst>
            <pc:docMk/>
            <pc:sldMk cId="1604300621" sldId="814"/>
            <ac:spMk id="153" creationId="{9CC3FFA5-5940-4E11-9166-895C9C364D94}"/>
          </ac:spMkLst>
        </pc:spChg>
        <pc:cxnChg chg="mod">
          <ac:chgData name="Ragnhild Halvorsrud" userId="917ea340-fd63-490f-a7db-68428d24cf32" providerId="ADAL" clId="{9B6050A4-F178-4018-9F62-4FCCA28DA093}" dt="2021-03-20T18:37:12.659" v="31809" actId="208"/>
          <ac:cxnSpMkLst>
            <pc:docMk/>
            <pc:sldMk cId="1604300621" sldId="814"/>
            <ac:cxnSpMk id="150" creationId="{82255F06-87C4-45DC-B39F-0C230F8F2A5C}"/>
          </ac:cxnSpMkLst>
        </pc:cxnChg>
      </pc:sldChg>
      <pc:sldChg chg="addSp delSp modSp mod ord chgLayout modNotes">
        <pc:chgData name="Ragnhild Halvorsrud" userId="917ea340-fd63-490f-a7db-68428d24cf32" providerId="ADAL" clId="{9B6050A4-F178-4018-9F62-4FCCA28DA093}" dt="2021-03-26T15:43:36.778" v="40877" actId="27636"/>
        <pc:sldMkLst>
          <pc:docMk/>
          <pc:sldMk cId="3219094029" sldId="816"/>
        </pc:sldMkLst>
        <pc:spChg chg="add del mod">
          <ac:chgData name="Ragnhild Halvorsrud" userId="917ea340-fd63-490f-a7db-68428d24cf32" providerId="ADAL" clId="{9B6050A4-F178-4018-9F62-4FCCA28DA093}" dt="2021-03-19T13:49:15.569" v="25623" actId="6264"/>
          <ac:spMkLst>
            <pc:docMk/>
            <pc:sldMk cId="3219094029" sldId="816"/>
            <ac:spMk id="2" creationId="{1C5535B5-BEE2-4DEB-8128-5AFE0E3E227B}"/>
          </ac:spMkLst>
        </pc:spChg>
        <pc:spChg chg="mod ord">
          <ac:chgData name="Ragnhild Halvorsrud" userId="917ea340-fd63-490f-a7db-68428d24cf32" providerId="ADAL" clId="{9B6050A4-F178-4018-9F62-4FCCA28DA093}" dt="2021-03-25T13:12:43.145" v="38617" actId="790"/>
          <ac:spMkLst>
            <pc:docMk/>
            <pc:sldMk cId="3219094029" sldId="816"/>
            <ac:spMk id="3" creationId="{00DA2F44-CE98-49BA-84FA-4BCF7A7CFF3C}"/>
          </ac:spMkLst>
        </pc:spChg>
        <pc:spChg chg="mod ord">
          <ac:chgData name="Ragnhild Halvorsrud" userId="917ea340-fd63-490f-a7db-68428d24cf32" providerId="ADAL" clId="{9B6050A4-F178-4018-9F62-4FCCA28DA093}" dt="2021-03-25T13:12:43.141" v="38615" actId="790"/>
          <ac:spMkLst>
            <pc:docMk/>
            <pc:sldMk cId="3219094029" sldId="816"/>
            <ac:spMk id="4" creationId="{AB5A6E4F-A8CB-40BC-846D-CA5BEDFCEC7C}"/>
          </ac:spMkLst>
        </pc:spChg>
        <pc:spChg chg="mod ord">
          <ac:chgData name="Ragnhild Halvorsrud" userId="917ea340-fd63-490f-a7db-68428d24cf32" providerId="ADAL" clId="{9B6050A4-F178-4018-9F62-4FCCA28DA093}" dt="2021-03-26T15:43:36.778" v="40877" actId="27636"/>
          <ac:spMkLst>
            <pc:docMk/>
            <pc:sldMk cId="3219094029" sldId="816"/>
            <ac:spMk id="5" creationId="{350478A3-16F6-44AE-A201-47C1B0E913DB}"/>
          </ac:spMkLst>
        </pc:spChg>
        <pc:spChg chg="add del mod">
          <ac:chgData name="Ragnhild Halvorsrud" userId="917ea340-fd63-490f-a7db-68428d24cf32" providerId="ADAL" clId="{9B6050A4-F178-4018-9F62-4FCCA28DA093}" dt="2021-03-19T13:49:15.569" v="25623" actId="6264"/>
          <ac:spMkLst>
            <pc:docMk/>
            <pc:sldMk cId="3219094029" sldId="816"/>
            <ac:spMk id="6" creationId="{A0A10F47-D48B-4C3C-9169-C53FDAAF7624}"/>
          </ac:spMkLst>
        </pc:spChg>
        <pc:spChg chg="add del mod">
          <ac:chgData name="Ragnhild Halvorsrud" userId="917ea340-fd63-490f-a7db-68428d24cf32" providerId="ADAL" clId="{9B6050A4-F178-4018-9F62-4FCCA28DA093}" dt="2021-03-19T13:49:15.569" v="25623" actId="6264"/>
          <ac:spMkLst>
            <pc:docMk/>
            <pc:sldMk cId="3219094029" sldId="816"/>
            <ac:spMk id="7" creationId="{F35E54FB-C3A7-4F3D-843C-7EAB2A849B0D}"/>
          </ac:spMkLst>
        </pc:spChg>
        <pc:spChg chg="add mod">
          <ac:chgData name="Ragnhild Halvorsrud" userId="917ea340-fd63-490f-a7db-68428d24cf32" providerId="ADAL" clId="{9B6050A4-F178-4018-9F62-4FCCA28DA093}" dt="2021-03-26T15:39:57.288" v="40783" actId="1076"/>
          <ac:spMkLst>
            <pc:docMk/>
            <pc:sldMk cId="3219094029" sldId="816"/>
            <ac:spMk id="8" creationId="{536D36F6-EF5D-4135-8BA6-270CE1365F2F}"/>
          </ac:spMkLst>
        </pc:spChg>
        <pc:spChg chg="add del mod">
          <ac:chgData name="Ragnhild Halvorsrud" userId="917ea340-fd63-490f-a7db-68428d24cf32" providerId="ADAL" clId="{9B6050A4-F178-4018-9F62-4FCCA28DA093}" dt="2021-03-26T14:54:58.210" v="40548" actId="478"/>
          <ac:spMkLst>
            <pc:docMk/>
            <pc:sldMk cId="3219094029" sldId="816"/>
            <ac:spMk id="12" creationId="{059B3D68-E3A4-4D72-BA45-8B61B8CF3112}"/>
          </ac:spMkLst>
        </pc:spChg>
        <pc:spChg chg="add del mod">
          <ac:chgData name="Ragnhild Halvorsrud" userId="917ea340-fd63-490f-a7db-68428d24cf32" providerId="ADAL" clId="{9B6050A4-F178-4018-9F62-4FCCA28DA093}" dt="2021-03-24T14:59:57.642" v="36702"/>
          <ac:spMkLst>
            <pc:docMk/>
            <pc:sldMk cId="3219094029" sldId="816"/>
            <ac:spMk id="13" creationId="{9E27866D-0677-40C6-A26B-1CF089BCBD3A}"/>
          </ac:spMkLst>
        </pc:spChg>
        <pc:spChg chg="add del mod">
          <ac:chgData name="Ragnhild Halvorsrud" userId="917ea340-fd63-490f-a7db-68428d24cf32" providerId="ADAL" clId="{9B6050A4-F178-4018-9F62-4FCCA28DA093}" dt="2021-03-24T14:59:57.642" v="36702"/>
          <ac:spMkLst>
            <pc:docMk/>
            <pc:sldMk cId="3219094029" sldId="816"/>
            <ac:spMk id="14" creationId="{B237A2DD-59AF-4ADB-ABB8-F291523E4563}"/>
          </ac:spMkLst>
        </pc:spChg>
        <pc:spChg chg="add del mod">
          <ac:chgData name="Ragnhild Halvorsrud" userId="917ea340-fd63-490f-a7db-68428d24cf32" providerId="ADAL" clId="{9B6050A4-F178-4018-9F62-4FCCA28DA093}" dt="2021-03-24T14:59:57.642" v="36702"/>
          <ac:spMkLst>
            <pc:docMk/>
            <pc:sldMk cId="3219094029" sldId="816"/>
            <ac:spMk id="15" creationId="{D71CE942-46A0-4FFD-978E-5C3CB7F69839}"/>
          </ac:spMkLst>
        </pc:spChg>
        <pc:spChg chg="add del mod">
          <ac:chgData name="Ragnhild Halvorsrud" userId="917ea340-fd63-490f-a7db-68428d24cf32" providerId="ADAL" clId="{9B6050A4-F178-4018-9F62-4FCCA28DA093}" dt="2021-03-19T13:53:12.643" v="25785" actId="478"/>
          <ac:spMkLst>
            <pc:docMk/>
            <pc:sldMk cId="3219094029" sldId="816"/>
            <ac:spMk id="15" creationId="{FCFDDD6D-893C-44F2-A3A7-5A37B7DB41CB}"/>
          </ac:spMkLst>
        </pc:spChg>
        <pc:spChg chg="add del mod">
          <ac:chgData name="Ragnhild Halvorsrud" userId="917ea340-fd63-490f-a7db-68428d24cf32" providerId="ADAL" clId="{9B6050A4-F178-4018-9F62-4FCCA28DA093}" dt="2021-03-24T14:59:57.642" v="36702"/>
          <ac:spMkLst>
            <pc:docMk/>
            <pc:sldMk cId="3219094029" sldId="816"/>
            <ac:spMk id="16" creationId="{1B9D92DB-EE24-44EF-811B-94806C5E8DDD}"/>
          </ac:spMkLst>
        </pc:spChg>
        <pc:spChg chg="add del mod">
          <ac:chgData name="Ragnhild Halvorsrud" userId="917ea340-fd63-490f-a7db-68428d24cf32" providerId="ADAL" clId="{9B6050A4-F178-4018-9F62-4FCCA28DA093}" dt="2021-03-19T13:53:12.643" v="25785" actId="478"/>
          <ac:spMkLst>
            <pc:docMk/>
            <pc:sldMk cId="3219094029" sldId="816"/>
            <ac:spMk id="16" creationId="{2FCA405F-D7A1-443A-9A65-BBF4CD8AA708}"/>
          </ac:spMkLst>
        </pc:spChg>
        <pc:spChg chg="add del mod">
          <ac:chgData name="Ragnhild Halvorsrud" userId="917ea340-fd63-490f-a7db-68428d24cf32" providerId="ADAL" clId="{9B6050A4-F178-4018-9F62-4FCCA28DA093}" dt="2021-03-19T13:53:12.643" v="25785" actId="478"/>
          <ac:spMkLst>
            <pc:docMk/>
            <pc:sldMk cId="3219094029" sldId="816"/>
            <ac:spMk id="17" creationId="{914E3915-06FF-4073-BBC6-5F3FC45F244D}"/>
          </ac:spMkLst>
        </pc:spChg>
        <pc:spChg chg="add del mod">
          <ac:chgData name="Ragnhild Halvorsrud" userId="917ea340-fd63-490f-a7db-68428d24cf32" providerId="ADAL" clId="{9B6050A4-F178-4018-9F62-4FCCA28DA093}" dt="2021-03-19T13:53:12.643" v="25785" actId="478"/>
          <ac:spMkLst>
            <pc:docMk/>
            <pc:sldMk cId="3219094029" sldId="816"/>
            <ac:spMk id="18" creationId="{FC90F1A2-15E2-4F4E-9A3B-47F86CB70A3E}"/>
          </ac:spMkLst>
        </pc:spChg>
        <pc:spChg chg="add del mod">
          <ac:chgData name="Ragnhild Halvorsrud" userId="917ea340-fd63-490f-a7db-68428d24cf32" providerId="ADAL" clId="{9B6050A4-F178-4018-9F62-4FCCA28DA093}" dt="2021-03-24T14:59:57.642" v="36702"/>
          <ac:spMkLst>
            <pc:docMk/>
            <pc:sldMk cId="3219094029" sldId="816"/>
            <ac:spMk id="20" creationId="{DFE4500E-4A53-48ED-9327-9C86E9113AAA}"/>
          </ac:spMkLst>
        </pc:spChg>
        <pc:spChg chg="mod">
          <ac:chgData name="Ragnhild Halvorsrud" userId="917ea340-fd63-490f-a7db-68428d24cf32" providerId="ADAL" clId="{9B6050A4-F178-4018-9F62-4FCCA28DA093}" dt="2021-03-26T15:38:14.734" v="40737" actId="1076"/>
          <ac:spMkLst>
            <pc:docMk/>
            <pc:sldMk cId="3219094029" sldId="816"/>
            <ac:spMk id="21" creationId="{C15FE0B6-DC88-4973-B6DF-B0E42959B66B}"/>
          </ac:spMkLst>
        </pc:spChg>
        <pc:spChg chg="add del mod">
          <ac:chgData name="Ragnhild Halvorsrud" userId="917ea340-fd63-490f-a7db-68428d24cf32" providerId="ADAL" clId="{9B6050A4-F178-4018-9F62-4FCCA28DA093}" dt="2021-03-19T13:57:48.729" v="25804" actId="478"/>
          <ac:spMkLst>
            <pc:docMk/>
            <pc:sldMk cId="3219094029" sldId="816"/>
            <ac:spMk id="23" creationId="{263D6E51-B2FB-4F29-96F9-4213CCA1C79F}"/>
          </ac:spMkLst>
        </pc:spChg>
        <pc:spChg chg="add mod">
          <ac:chgData name="Ragnhild Halvorsrud" userId="917ea340-fd63-490f-a7db-68428d24cf32" providerId="ADAL" clId="{9B6050A4-F178-4018-9F62-4FCCA28DA093}" dt="2021-03-26T14:54:55.837" v="40547"/>
          <ac:spMkLst>
            <pc:docMk/>
            <pc:sldMk cId="3219094029" sldId="816"/>
            <ac:spMk id="23" creationId="{6595B4B8-4718-4443-A635-A13343EE0988}"/>
          </ac:spMkLst>
        </pc:spChg>
        <pc:spChg chg="add del mod">
          <ac:chgData name="Ragnhild Halvorsrud" userId="917ea340-fd63-490f-a7db-68428d24cf32" providerId="ADAL" clId="{9B6050A4-F178-4018-9F62-4FCCA28DA093}" dt="2021-03-26T15:30:35.572" v="40551"/>
          <ac:spMkLst>
            <pc:docMk/>
            <pc:sldMk cId="3219094029" sldId="816"/>
            <ac:spMk id="24" creationId="{29C40B54-BB98-406E-8308-44D6636C2900}"/>
          </ac:spMkLst>
        </pc:spChg>
        <pc:spChg chg="add del mod">
          <ac:chgData name="Ragnhild Halvorsrud" userId="917ea340-fd63-490f-a7db-68428d24cf32" providerId="ADAL" clId="{9B6050A4-F178-4018-9F62-4FCCA28DA093}" dt="2021-03-19T13:57:45.189" v="25803" actId="478"/>
          <ac:spMkLst>
            <pc:docMk/>
            <pc:sldMk cId="3219094029" sldId="816"/>
            <ac:spMk id="24" creationId="{7609B85F-2E67-4A7E-B64F-862A8BE02694}"/>
          </ac:spMkLst>
        </pc:spChg>
        <pc:spChg chg="add del mod">
          <ac:chgData name="Ragnhild Halvorsrud" userId="917ea340-fd63-490f-a7db-68428d24cf32" providerId="ADAL" clId="{9B6050A4-F178-4018-9F62-4FCCA28DA093}" dt="2021-03-24T14:59:57.642" v="36702"/>
          <ac:spMkLst>
            <pc:docMk/>
            <pc:sldMk cId="3219094029" sldId="816"/>
            <ac:spMk id="24" creationId="{852630D5-295E-431C-81C8-28D5CD135899}"/>
          </ac:spMkLst>
        </pc:spChg>
        <pc:spChg chg="add del mod">
          <ac:chgData name="Ragnhild Halvorsrud" userId="917ea340-fd63-490f-a7db-68428d24cf32" providerId="ADAL" clId="{9B6050A4-F178-4018-9F62-4FCCA28DA093}" dt="2021-03-19T13:57:45.189" v="25803" actId="478"/>
          <ac:spMkLst>
            <pc:docMk/>
            <pc:sldMk cId="3219094029" sldId="816"/>
            <ac:spMk id="25" creationId="{3B3C5FA1-FD66-473D-9B3D-B38AD7589222}"/>
          </ac:spMkLst>
        </pc:spChg>
        <pc:spChg chg="add del mod">
          <ac:chgData name="Ragnhild Halvorsrud" userId="917ea340-fd63-490f-a7db-68428d24cf32" providerId="ADAL" clId="{9B6050A4-F178-4018-9F62-4FCCA28DA093}" dt="2021-03-26T15:30:35.572" v="40551"/>
          <ac:spMkLst>
            <pc:docMk/>
            <pc:sldMk cId="3219094029" sldId="816"/>
            <ac:spMk id="25" creationId="{64533CC2-1A2A-48B7-AA5F-7A4E69E3ED07}"/>
          </ac:spMkLst>
        </pc:spChg>
        <pc:spChg chg="add del mod">
          <ac:chgData name="Ragnhild Halvorsrud" userId="917ea340-fd63-490f-a7db-68428d24cf32" providerId="ADAL" clId="{9B6050A4-F178-4018-9F62-4FCCA28DA093}" dt="2021-03-26T15:30:35.572" v="40551"/>
          <ac:spMkLst>
            <pc:docMk/>
            <pc:sldMk cId="3219094029" sldId="816"/>
            <ac:spMk id="26" creationId="{530C4EC3-F3D0-433C-80DE-0C48499B4B04}"/>
          </ac:spMkLst>
        </pc:spChg>
        <pc:spChg chg="add del mod">
          <ac:chgData name="Ragnhild Halvorsrud" userId="917ea340-fd63-490f-a7db-68428d24cf32" providerId="ADAL" clId="{9B6050A4-F178-4018-9F62-4FCCA28DA093}" dt="2021-03-19T13:57:45.189" v="25803" actId="478"/>
          <ac:spMkLst>
            <pc:docMk/>
            <pc:sldMk cId="3219094029" sldId="816"/>
            <ac:spMk id="26" creationId="{A4719CCA-5C4A-404D-A3A9-D5BE3F400B1F}"/>
          </ac:spMkLst>
        </pc:spChg>
        <pc:spChg chg="add del mod">
          <ac:chgData name="Ragnhild Halvorsrud" userId="917ea340-fd63-490f-a7db-68428d24cf32" providerId="ADAL" clId="{9B6050A4-F178-4018-9F62-4FCCA28DA093}" dt="2021-03-24T16:29:44.703" v="36710"/>
          <ac:spMkLst>
            <pc:docMk/>
            <pc:sldMk cId="3219094029" sldId="816"/>
            <ac:spMk id="26" creationId="{E5878F6C-44E6-4FEC-B655-DB4E9E9C9C4A}"/>
          </ac:spMkLst>
        </pc:spChg>
        <pc:spChg chg="add del mod">
          <ac:chgData name="Ragnhild Halvorsrud" userId="917ea340-fd63-490f-a7db-68428d24cf32" providerId="ADAL" clId="{9B6050A4-F178-4018-9F62-4FCCA28DA093}" dt="2021-03-24T16:29:44.703" v="36710"/>
          <ac:spMkLst>
            <pc:docMk/>
            <pc:sldMk cId="3219094029" sldId="816"/>
            <ac:spMk id="27" creationId="{58E2DECC-0A90-4A17-B0B2-EB6DC443E991}"/>
          </ac:spMkLst>
        </pc:spChg>
        <pc:spChg chg="add del mod">
          <ac:chgData name="Ragnhild Halvorsrud" userId="917ea340-fd63-490f-a7db-68428d24cf32" providerId="ADAL" clId="{9B6050A4-F178-4018-9F62-4FCCA28DA093}" dt="2021-03-19T13:57:45.189" v="25803" actId="478"/>
          <ac:spMkLst>
            <pc:docMk/>
            <pc:sldMk cId="3219094029" sldId="816"/>
            <ac:spMk id="28" creationId="{4FAF20C5-4593-4683-A652-6E3F75B54BC4}"/>
          </ac:spMkLst>
        </pc:spChg>
        <pc:spChg chg="add del mod">
          <ac:chgData name="Ragnhild Halvorsrud" userId="917ea340-fd63-490f-a7db-68428d24cf32" providerId="ADAL" clId="{9B6050A4-F178-4018-9F62-4FCCA28DA093}" dt="2021-03-26T15:30:35.572" v="40551"/>
          <ac:spMkLst>
            <pc:docMk/>
            <pc:sldMk cId="3219094029" sldId="816"/>
            <ac:spMk id="29" creationId="{F6118B3C-9F13-4755-9302-E3EB4F0C1419}"/>
          </ac:spMkLst>
        </pc:spChg>
        <pc:spChg chg="add del mod">
          <ac:chgData name="Ragnhild Halvorsrud" userId="917ea340-fd63-490f-a7db-68428d24cf32" providerId="ADAL" clId="{9B6050A4-F178-4018-9F62-4FCCA28DA093}" dt="2021-03-19T13:57:45.189" v="25803" actId="478"/>
          <ac:spMkLst>
            <pc:docMk/>
            <pc:sldMk cId="3219094029" sldId="816"/>
            <ac:spMk id="30" creationId="{86814ECC-7918-44D8-8290-1BDF532C5949}"/>
          </ac:spMkLst>
        </pc:spChg>
        <pc:spChg chg="mod">
          <ac:chgData name="Ragnhild Halvorsrud" userId="917ea340-fd63-490f-a7db-68428d24cf32" providerId="ADAL" clId="{9B6050A4-F178-4018-9F62-4FCCA28DA093}" dt="2021-03-24T16:29:41.183" v="36709"/>
          <ac:spMkLst>
            <pc:docMk/>
            <pc:sldMk cId="3219094029" sldId="816"/>
            <ac:spMk id="30" creationId="{B7CE5976-1D68-45AC-9D0F-D6497B39DAAF}"/>
          </ac:spMkLst>
        </pc:spChg>
        <pc:spChg chg="add del mod">
          <ac:chgData name="Ragnhild Halvorsrud" userId="917ea340-fd63-490f-a7db-68428d24cf32" providerId="ADAL" clId="{9B6050A4-F178-4018-9F62-4FCCA28DA093}" dt="2021-03-26T15:30:35.572" v="40551"/>
          <ac:spMkLst>
            <pc:docMk/>
            <pc:sldMk cId="3219094029" sldId="816"/>
            <ac:spMk id="31" creationId="{D80473B2-0365-4345-BD58-633B08BD1A2E}"/>
          </ac:spMkLst>
        </pc:spChg>
        <pc:spChg chg="mod">
          <ac:chgData name="Ragnhild Halvorsrud" userId="917ea340-fd63-490f-a7db-68428d24cf32" providerId="ADAL" clId="{9B6050A4-F178-4018-9F62-4FCCA28DA093}" dt="2021-03-24T16:29:41.183" v="36709"/>
          <ac:spMkLst>
            <pc:docMk/>
            <pc:sldMk cId="3219094029" sldId="816"/>
            <ac:spMk id="33" creationId="{A7CB9DE5-FAEF-4373-8A44-9C70632C95D1}"/>
          </ac:spMkLst>
        </pc:spChg>
        <pc:spChg chg="mod">
          <ac:chgData name="Ragnhild Halvorsrud" userId="917ea340-fd63-490f-a7db-68428d24cf32" providerId="ADAL" clId="{9B6050A4-F178-4018-9F62-4FCCA28DA093}" dt="2021-03-24T16:29:41.183" v="36709"/>
          <ac:spMkLst>
            <pc:docMk/>
            <pc:sldMk cId="3219094029" sldId="816"/>
            <ac:spMk id="35" creationId="{CB378A27-A27A-4D27-81CA-B67E19237E1B}"/>
          </ac:spMkLst>
        </pc:spChg>
        <pc:spChg chg="add del mod">
          <ac:chgData name="Ragnhild Halvorsrud" userId="917ea340-fd63-490f-a7db-68428d24cf32" providerId="ADAL" clId="{9B6050A4-F178-4018-9F62-4FCCA28DA093}" dt="2021-03-26T15:30:35.572" v="40551"/>
          <ac:spMkLst>
            <pc:docMk/>
            <pc:sldMk cId="3219094029" sldId="816"/>
            <ac:spMk id="36" creationId="{5A9429FB-C5DD-471A-A6B2-E4BEA6CB8CA5}"/>
          </ac:spMkLst>
        </pc:spChg>
        <pc:spChg chg="mod">
          <ac:chgData name="Ragnhild Halvorsrud" userId="917ea340-fd63-490f-a7db-68428d24cf32" providerId="ADAL" clId="{9B6050A4-F178-4018-9F62-4FCCA28DA093}" dt="2021-03-24T16:29:41.183" v="36709"/>
          <ac:spMkLst>
            <pc:docMk/>
            <pc:sldMk cId="3219094029" sldId="816"/>
            <ac:spMk id="37" creationId="{4F2DB8D7-1318-4858-883C-9BFAF5B4D6AB}"/>
          </ac:spMkLst>
        </pc:spChg>
        <pc:spChg chg="add del mod">
          <ac:chgData name="Ragnhild Halvorsrud" userId="917ea340-fd63-490f-a7db-68428d24cf32" providerId="ADAL" clId="{9B6050A4-F178-4018-9F62-4FCCA28DA093}" dt="2021-03-26T15:30:35.572" v="40551"/>
          <ac:spMkLst>
            <pc:docMk/>
            <pc:sldMk cId="3219094029" sldId="816"/>
            <ac:spMk id="37" creationId="{97E7AE1B-87EA-4813-B3C0-ECA53FB543CF}"/>
          </ac:spMkLst>
        </pc:spChg>
        <pc:spChg chg="mod">
          <ac:chgData name="Ragnhild Halvorsrud" userId="917ea340-fd63-490f-a7db-68428d24cf32" providerId="ADAL" clId="{9B6050A4-F178-4018-9F62-4FCCA28DA093}" dt="2021-03-24T16:29:41.183" v="36709"/>
          <ac:spMkLst>
            <pc:docMk/>
            <pc:sldMk cId="3219094029" sldId="816"/>
            <ac:spMk id="40" creationId="{41B659EF-012C-4B3F-9B26-A0592EF189C0}"/>
          </ac:spMkLst>
        </pc:spChg>
        <pc:spChg chg="mod">
          <ac:chgData name="Ragnhild Halvorsrud" userId="917ea340-fd63-490f-a7db-68428d24cf32" providerId="ADAL" clId="{9B6050A4-F178-4018-9F62-4FCCA28DA093}" dt="2021-03-26T15:30:30.253" v="40550"/>
          <ac:spMkLst>
            <pc:docMk/>
            <pc:sldMk cId="3219094029" sldId="816"/>
            <ac:spMk id="40" creationId="{F112A528-9568-4696-B8DB-774457FDC219}"/>
          </ac:spMkLst>
        </pc:spChg>
        <pc:spChg chg="mod">
          <ac:chgData name="Ragnhild Halvorsrud" userId="917ea340-fd63-490f-a7db-68428d24cf32" providerId="ADAL" clId="{9B6050A4-F178-4018-9F62-4FCCA28DA093}" dt="2021-03-26T15:30:30.253" v="40550"/>
          <ac:spMkLst>
            <pc:docMk/>
            <pc:sldMk cId="3219094029" sldId="816"/>
            <ac:spMk id="41" creationId="{5F547C0D-B12F-4857-88E7-9FE5E6E5EE76}"/>
          </ac:spMkLst>
        </pc:spChg>
        <pc:spChg chg="mod">
          <ac:chgData name="Ragnhild Halvorsrud" userId="917ea340-fd63-490f-a7db-68428d24cf32" providerId="ADAL" clId="{9B6050A4-F178-4018-9F62-4FCCA28DA093}" dt="2021-03-26T15:30:30.253" v="40550"/>
          <ac:spMkLst>
            <pc:docMk/>
            <pc:sldMk cId="3219094029" sldId="816"/>
            <ac:spMk id="42" creationId="{7FB182FA-B0FC-4F56-A092-2B2F24037423}"/>
          </ac:spMkLst>
        </pc:spChg>
        <pc:spChg chg="mod">
          <ac:chgData name="Ragnhild Halvorsrud" userId="917ea340-fd63-490f-a7db-68428d24cf32" providerId="ADAL" clId="{9B6050A4-F178-4018-9F62-4FCCA28DA093}" dt="2021-03-24T16:29:41.183" v="36709"/>
          <ac:spMkLst>
            <pc:docMk/>
            <pc:sldMk cId="3219094029" sldId="816"/>
            <ac:spMk id="42" creationId="{D0B354BB-5550-423F-8F8A-49E57A92E9C4}"/>
          </ac:spMkLst>
        </pc:spChg>
        <pc:spChg chg="add mod">
          <ac:chgData name="Ragnhild Halvorsrud" userId="917ea340-fd63-490f-a7db-68428d24cf32" providerId="ADAL" clId="{9B6050A4-F178-4018-9F62-4FCCA28DA093}" dt="2021-03-26T15:43:20.583" v="40860" actId="1037"/>
          <ac:spMkLst>
            <pc:docMk/>
            <pc:sldMk cId="3219094029" sldId="816"/>
            <ac:spMk id="43" creationId="{59CED5AB-B47B-4BAA-B98F-418921BBFC81}"/>
          </ac:spMkLst>
        </pc:spChg>
        <pc:spChg chg="add mod">
          <ac:chgData name="Ragnhild Halvorsrud" userId="917ea340-fd63-490f-a7db-68428d24cf32" providerId="ADAL" clId="{9B6050A4-F178-4018-9F62-4FCCA28DA093}" dt="2021-03-26T15:43:20.583" v="40860" actId="1037"/>
          <ac:spMkLst>
            <pc:docMk/>
            <pc:sldMk cId="3219094029" sldId="816"/>
            <ac:spMk id="45" creationId="{5468BCB8-51C1-4455-AD72-956B8154C444}"/>
          </ac:spMkLst>
        </pc:spChg>
        <pc:spChg chg="mod">
          <ac:chgData name="Ragnhild Halvorsrud" userId="917ea340-fd63-490f-a7db-68428d24cf32" providerId="ADAL" clId="{9B6050A4-F178-4018-9F62-4FCCA28DA093}" dt="2021-03-26T15:30:30.253" v="40550"/>
          <ac:spMkLst>
            <pc:docMk/>
            <pc:sldMk cId="3219094029" sldId="816"/>
            <ac:spMk id="47" creationId="{A44F6307-8E40-46A8-9DB7-E1831E8A9C4F}"/>
          </ac:spMkLst>
        </pc:spChg>
        <pc:spChg chg="mod">
          <ac:chgData name="Ragnhild Halvorsrud" userId="917ea340-fd63-490f-a7db-68428d24cf32" providerId="ADAL" clId="{9B6050A4-F178-4018-9F62-4FCCA28DA093}" dt="2021-03-26T15:30:30.253" v="40550"/>
          <ac:spMkLst>
            <pc:docMk/>
            <pc:sldMk cId="3219094029" sldId="816"/>
            <ac:spMk id="49" creationId="{D0B75644-7D75-4614-9C87-F0FDAA170EBA}"/>
          </ac:spMkLst>
        </pc:spChg>
        <pc:spChg chg="add mod">
          <ac:chgData name="Ragnhild Halvorsrud" userId="917ea340-fd63-490f-a7db-68428d24cf32" providerId="ADAL" clId="{9B6050A4-F178-4018-9F62-4FCCA28DA093}" dt="2021-03-26T15:43:20.583" v="40860" actId="1037"/>
          <ac:spMkLst>
            <pc:docMk/>
            <pc:sldMk cId="3219094029" sldId="816"/>
            <ac:spMk id="50" creationId="{13B4FEB3-2BB0-4F48-9C65-C0FF48F2A6E5}"/>
          </ac:spMkLst>
        </pc:spChg>
        <pc:spChg chg="add mod">
          <ac:chgData name="Ragnhild Halvorsrud" userId="917ea340-fd63-490f-a7db-68428d24cf32" providerId="ADAL" clId="{9B6050A4-F178-4018-9F62-4FCCA28DA093}" dt="2021-03-26T15:43:32.961" v="40875" actId="1035"/>
          <ac:spMkLst>
            <pc:docMk/>
            <pc:sldMk cId="3219094029" sldId="816"/>
            <ac:spMk id="51" creationId="{C6EE03F8-DE15-4CB4-9B84-3E29147D4379}"/>
          </ac:spMkLst>
        </pc:spChg>
        <pc:spChg chg="mod">
          <ac:chgData name="Ragnhild Halvorsrud" userId="917ea340-fd63-490f-a7db-68428d24cf32" providerId="ADAL" clId="{9B6050A4-F178-4018-9F62-4FCCA28DA093}" dt="2021-03-25T14:24:49.511" v="38956"/>
          <ac:spMkLst>
            <pc:docMk/>
            <pc:sldMk cId="3219094029" sldId="816"/>
            <ac:spMk id="53" creationId="{609E2086-471C-4F1F-BFE7-42D9735985CD}"/>
          </ac:spMkLst>
        </pc:spChg>
        <pc:spChg chg="mod">
          <ac:chgData name="Ragnhild Halvorsrud" userId="917ea340-fd63-490f-a7db-68428d24cf32" providerId="ADAL" clId="{9B6050A4-F178-4018-9F62-4FCCA28DA093}" dt="2021-03-25T14:24:49.511" v="38956"/>
          <ac:spMkLst>
            <pc:docMk/>
            <pc:sldMk cId="3219094029" sldId="816"/>
            <ac:spMk id="54" creationId="{278D3729-8EBC-4D67-9F14-4303818D993E}"/>
          </ac:spMkLst>
        </pc:spChg>
        <pc:spChg chg="mod">
          <ac:chgData name="Ragnhild Halvorsrud" userId="917ea340-fd63-490f-a7db-68428d24cf32" providerId="ADAL" clId="{9B6050A4-F178-4018-9F62-4FCCA28DA093}" dt="2021-03-25T14:24:49.511" v="38956"/>
          <ac:spMkLst>
            <pc:docMk/>
            <pc:sldMk cId="3219094029" sldId="816"/>
            <ac:spMk id="55" creationId="{4064DBB3-0A34-4227-BA40-CE4066BF36FE}"/>
          </ac:spMkLst>
        </pc:spChg>
        <pc:spChg chg="mod">
          <ac:chgData name="Ragnhild Halvorsrud" userId="917ea340-fd63-490f-a7db-68428d24cf32" providerId="ADAL" clId="{9B6050A4-F178-4018-9F62-4FCCA28DA093}" dt="2021-03-25T14:24:49.511" v="38956"/>
          <ac:spMkLst>
            <pc:docMk/>
            <pc:sldMk cId="3219094029" sldId="816"/>
            <ac:spMk id="56" creationId="{041A0E82-5C31-4735-A8FD-15703B24DD65}"/>
          </ac:spMkLst>
        </pc:spChg>
        <pc:spChg chg="mod">
          <ac:chgData name="Ragnhild Halvorsrud" userId="917ea340-fd63-490f-a7db-68428d24cf32" providerId="ADAL" clId="{9B6050A4-F178-4018-9F62-4FCCA28DA093}" dt="2021-03-26T15:30:30.253" v="40550"/>
          <ac:spMkLst>
            <pc:docMk/>
            <pc:sldMk cId="3219094029" sldId="816"/>
            <ac:spMk id="57" creationId="{31E578DF-DBE5-42D2-BE19-97B32E7CC48E}"/>
          </ac:spMkLst>
        </pc:spChg>
        <pc:spChg chg="mod">
          <ac:chgData name="Ragnhild Halvorsrud" userId="917ea340-fd63-490f-a7db-68428d24cf32" providerId="ADAL" clId="{9B6050A4-F178-4018-9F62-4FCCA28DA093}" dt="2021-03-26T15:30:30.253" v="40550"/>
          <ac:spMkLst>
            <pc:docMk/>
            <pc:sldMk cId="3219094029" sldId="816"/>
            <ac:spMk id="58" creationId="{B2ABA77E-99C7-4002-9BED-467EA036B44E}"/>
          </ac:spMkLst>
        </pc:spChg>
        <pc:spChg chg="mod">
          <ac:chgData name="Ragnhild Halvorsrud" userId="917ea340-fd63-490f-a7db-68428d24cf32" providerId="ADAL" clId="{9B6050A4-F178-4018-9F62-4FCCA28DA093}" dt="2021-03-26T15:30:30.253" v="40550"/>
          <ac:spMkLst>
            <pc:docMk/>
            <pc:sldMk cId="3219094029" sldId="816"/>
            <ac:spMk id="59" creationId="{6D945614-AD69-4B2B-8045-61D10D33BCC9}"/>
          </ac:spMkLst>
        </pc:spChg>
        <pc:spChg chg="add mod">
          <ac:chgData name="Ragnhild Halvorsrud" userId="917ea340-fd63-490f-a7db-68428d24cf32" providerId="ADAL" clId="{9B6050A4-F178-4018-9F62-4FCCA28DA093}" dt="2021-03-26T15:43:32.961" v="40875" actId="1035"/>
          <ac:spMkLst>
            <pc:docMk/>
            <pc:sldMk cId="3219094029" sldId="816"/>
            <ac:spMk id="63" creationId="{B77BADDC-F72D-4F0C-BABF-C45E08215EA9}"/>
          </ac:spMkLst>
        </pc:spChg>
        <pc:spChg chg="add mod">
          <ac:chgData name="Ragnhild Halvorsrud" userId="917ea340-fd63-490f-a7db-68428d24cf32" providerId="ADAL" clId="{9B6050A4-F178-4018-9F62-4FCCA28DA093}" dt="2021-03-26T15:43:32.961" v="40875" actId="1035"/>
          <ac:spMkLst>
            <pc:docMk/>
            <pc:sldMk cId="3219094029" sldId="816"/>
            <ac:spMk id="66" creationId="{D6E442C2-2D56-4863-A67B-FA5D09FA962E}"/>
          </ac:spMkLst>
        </pc:spChg>
        <pc:grpChg chg="add del mod">
          <ac:chgData name="Ragnhild Halvorsrud" userId="917ea340-fd63-490f-a7db-68428d24cf32" providerId="ADAL" clId="{9B6050A4-F178-4018-9F62-4FCCA28DA093}" dt="2021-03-24T16:29:44.703" v="36710"/>
          <ac:grpSpMkLst>
            <pc:docMk/>
            <pc:sldMk cId="3219094029" sldId="816"/>
            <ac:grpSpMk id="29" creationId="{FB83DD41-10F2-4D5B-B15A-A2D47A9643AA}"/>
          </ac:grpSpMkLst>
        </pc:grpChg>
        <pc:grpChg chg="add del mod">
          <ac:chgData name="Ragnhild Halvorsrud" userId="917ea340-fd63-490f-a7db-68428d24cf32" providerId="ADAL" clId="{9B6050A4-F178-4018-9F62-4FCCA28DA093}" dt="2021-03-24T16:29:44.703" v="36710"/>
          <ac:grpSpMkLst>
            <pc:docMk/>
            <pc:sldMk cId="3219094029" sldId="816"/>
            <ac:grpSpMk id="34" creationId="{C3F1C8CB-915C-4EEC-9C42-DD5E084A31B0}"/>
          </ac:grpSpMkLst>
        </pc:grpChg>
        <pc:grpChg chg="add del mod">
          <ac:chgData name="Ragnhild Halvorsrud" userId="917ea340-fd63-490f-a7db-68428d24cf32" providerId="ADAL" clId="{9B6050A4-F178-4018-9F62-4FCCA28DA093}" dt="2021-03-24T16:29:44.703" v="36710"/>
          <ac:grpSpMkLst>
            <pc:docMk/>
            <pc:sldMk cId="3219094029" sldId="816"/>
            <ac:grpSpMk id="39" creationId="{2268392D-30C7-4A6A-A140-710FAD28F171}"/>
          </ac:grpSpMkLst>
        </pc:grpChg>
        <pc:grpChg chg="add del mod">
          <ac:chgData name="Ragnhild Halvorsrud" userId="917ea340-fd63-490f-a7db-68428d24cf32" providerId="ADAL" clId="{9B6050A4-F178-4018-9F62-4FCCA28DA093}" dt="2021-03-26T15:30:35.572" v="40551"/>
          <ac:grpSpMkLst>
            <pc:docMk/>
            <pc:sldMk cId="3219094029" sldId="816"/>
            <ac:grpSpMk id="39" creationId="{A6BC22B9-0307-4697-A6F8-3670F83C048F}"/>
          </ac:grpSpMkLst>
        </pc:grpChg>
        <pc:grpChg chg="add del mod">
          <ac:chgData name="Ragnhild Halvorsrud" userId="917ea340-fd63-490f-a7db-68428d24cf32" providerId="ADAL" clId="{9B6050A4-F178-4018-9F62-4FCCA28DA093}" dt="2021-03-26T15:30:35.572" v="40551"/>
          <ac:grpSpMkLst>
            <pc:docMk/>
            <pc:sldMk cId="3219094029" sldId="816"/>
            <ac:grpSpMk id="48" creationId="{F507696F-7E1C-4B4E-A324-A72052611594}"/>
          </ac:grpSpMkLst>
        </pc:grpChg>
        <pc:grpChg chg="add mod">
          <ac:chgData name="Ragnhild Halvorsrud" userId="917ea340-fd63-490f-a7db-68428d24cf32" providerId="ADAL" clId="{9B6050A4-F178-4018-9F62-4FCCA28DA093}" dt="2021-03-25T14:24:49.511" v="38956"/>
          <ac:grpSpMkLst>
            <pc:docMk/>
            <pc:sldMk cId="3219094029" sldId="816"/>
            <ac:grpSpMk id="52" creationId="{4EF8B18C-3C6C-46F6-A632-AABBFEFEB6F1}"/>
          </ac:grpSpMkLst>
        </pc:grpChg>
        <pc:picChg chg="add mod">
          <ac:chgData name="Ragnhild Halvorsrud" userId="917ea340-fd63-490f-a7db-68428d24cf32" providerId="ADAL" clId="{9B6050A4-F178-4018-9F62-4FCCA28DA093}" dt="2021-03-26T15:43:20.583" v="40860" actId="1037"/>
          <ac:picMkLst>
            <pc:docMk/>
            <pc:sldMk cId="3219094029" sldId="816"/>
            <ac:picMk id="2" creationId="{D1CAD63C-3DDE-4A54-8652-2E81A766353C}"/>
          </ac:picMkLst>
        </pc:picChg>
        <pc:picChg chg="add del mod">
          <ac:chgData name="Ragnhild Halvorsrud" userId="917ea340-fd63-490f-a7db-68428d24cf32" providerId="ADAL" clId="{9B6050A4-F178-4018-9F62-4FCCA28DA093}" dt="2021-03-26T15:31:44.453" v="40556" actId="478"/>
          <ac:picMkLst>
            <pc:docMk/>
            <pc:sldMk cId="3219094029" sldId="816"/>
            <ac:picMk id="6" creationId="{FD4DE257-179F-44CC-9183-CD96C3705310}"/>
          </ac:picMkLst>
        </pc:picChg>
        <pc:picChg chg="add mod">
          <ac:chgData name="Ragnhild Halvorsrud" userId="917ea340-fd63-490f-a7db-68428d24cf32" providerId="ADAL" clId="{9B6050A4-F178-4018-9F62-4FCCA28DA093}" dt="2021-03-26T15:43:32.961" v="40875" actId="1035"/>
          <ac:picMkLst>
            <pc:docMk/>
            <pc:sldMk cId="3219094029" sldId="816"/>
            <ac:picMk id="7" creationId="{4DB82968-1A5A-47B2-B623-F1673404A90D}"/>
          </ac:picMkLst>
        </pc:picChg>
        <pc:picChg chg="add del mod">
          <ac:chgData name="Ragnhild Halvorsrud" userId="917ea340-fd63-490f-a7db-68428d24cf32" providerId="ADAL" clId="{9B6050A4-F178-4018-9F62-4FCCA28DA093}" dt="2021-03-26T15:30:51.117" v="40553" actId="478"/>
          <ac:picMkLst>
            <pc:docMk/>
            <pc:sldMk cId="3219094029" sldId="816"/>
            <ac:picMk id="9" creationId="{74CAEC98-765C-4274-A1D2-6BF142D2F47A}"/>
          </ac:picMkLst>
        </pc:picChg>
        <pc:picChg chg="add del mod">
          <ac:chgData name="Ragnhild Halvorsrud" userId="917ea340-fd63-490f-a7db-68428d24cf32" providerId="ADAL" clId="{9B6050A4-F178-4018-9F62-4FCCA28DA093}" dt="2021-03-25T15:57:34.803" v="39424" actId="478"/>
          <ac:picMkLst>
            <pc:docMk/>
            <pc:sldMk cId="3219094029" sldId="816"/>
            <ac:picMk id="10" creationId="{00416F65-2B77-4833-A67B-8664F0A76D98}"/>
          </ac:picMkLst>
        </pc:picChg>
        <pc:picChg chg="add del mod">
          <ac:chgData name="Ragnhild Halvorsrud" userId="917ea340-fd63-490f-a7db-68428d24cf32" providerId="ADAL" clId="{9B6050A4-F178-4018-9F62-4FCCA28DA093}" dt="2021-03-19T13:53:07.354" v="25784" actId="478"/>
          <ac:picMkLst>
            <pc:docMk/>
            <pc:sldMk cId="3219094029" sldId="816"/>
            <ac:picMk id="12" creationId="{7A1F4781-13C2-4EEC-BA03-6B8724D36683}"/>
          </ac:picMkLst>
        </pc:picChg>
        <pc:picChg chg="add del mod">
          <ac:chgData name="Ragnhild Halvorsrud" userId="917ea340-fd63-490f-a7db-68428d24cf32" providerId="ADAL" clId="{9B6050A4-F178-4018-9F62-4FCCA28DA093}" dt="2021-03-19T13:53:12.643" v="25785" actId="478"/>
          <ac:picMkLst>
            <pc:docMk/>
            <pc:sldMk cId="3219094029" sldId="816"/>
            <ac:picMk id="13" creationId="{DFEA13C4-B462-4FE3-9002-3F83237619E1}"/>
          </ac:picMkLst>
        </pc:picChg>
        <pc:picChg chg="add del mod">
          <ac:chgData name="Ragnhild Halvorsrud" userId="917ea340-fd63-490f-a7db-68428d24cf32" providerId="ADAL" clId="{9B6050A4-F178-4018-9F62-4FCCA28DA093}" dt="2021-03-19T13:54:37.758" v="25797" actId="478"/>
          <ac:picMkLst>
            <pc:docMk/>
            <pc:sldMk cId="3219094029" sldId="816"/>
            <ac:picMk id="14" creationId="{9A111C48-371E-45BC-B49D-A42FA6B3A2FC}"/>
          </ac:picMkLst>
        </pc:picChg>
        <pc:picChg chg="add del mod">
          <ac:chgData name="Ragnhild Halvorsrud" userId="917ea340-fd63-490f-a7db-68428d24cf32" providerId="ADAL" clId="{9B6050A4-F178-4018-9F62-4FCCA28DA093}" dt="2021-03-24T14:59:57.642" v="36702"/>
          <ac:picMkLst>
            <pc:docMk/>
            <pc:sldMk cId="3219094029" sldId="816"/>
            <ac:picMk id="17" creationId="{CDC6B4D7-F35C-4A38-A2D7-B10DEBA12865}"/>
          </ac:picMkLst>
        </pc:picChg>
        <pc:picChg chg="add del mod">
          <ac:chgData name="Ragnhild Halvorsrud" userId="917ea340-fd63-490f-a7db-68428d24cf32" providerId="ADAL" clId="{9B6050A4-F178-4018-9F62-4FCCA28DA093}" dt="2021-03-24T14:59:57.642" v="36702"/>
          <ac:picMkLst>
            <pc:docMk/>
            <pc:sldMk cId="3219094029" sldId="816"/>
            <ac:picMk id="18" creationId="{EE077816-A698-4559-8701-B32FE18AB11A}"/>
          </ac:picMkLst>
        </pc:picChg>
        <pc:picChg chg="add del mod">
          <ac:chgData name="Ragnhild Halvorsrud" userId="917ea340-fd63-490f-a7db-68428d24cf32" providerId="ADAL" clId="{9B6050A4-F178-4018-9F62-4FCCA28DA093}" dt="2021-03-24T14:59:57.642" v="36702"/>
          <ac:picMkLst>
            <pc:docMk/>
            <pc:sldMk cId="3219094029" sldId="816"/>
            <ac:picMk id="19" creationId="{23C5E31F-F4DB-498A-9DA8-C03C43C0AC41}"/>
          </ac:picMkLst>
        </pc:picChg>
        <pc:picChg chg="add del mod">
          <ac:chgData name="Ragnhild Halvorsrud" userId="917ea340-fd63-490f-a7db-68428d24cf32" providerId="ADAL" clId="{9B6050A4-F178-4018-9F62-4FCCA28DA093}" dt="2021-03-19T13:57:45.189" v="25803" actId="478"/>
          <ac:picMkLst>
            <pc:docMk/>
            <pc:sldMk cId="3219094029" sldId="816"/>
            <ac:picMk id="20" creationId="{35F3877A-85EF-425A-9A5E-B357C517698A}"/>
          </ac:picMkLst>
        </pc:picChg>
        <pc:picChg chg="mod">
          <ac:chgData name="Ragnhild Halvorsrud" userId="917ea340-fd63-490f-a7db-68428d24cf32" providerId="ADAL" clId="{9B6050A4-F178-4018-9F62-4FCCA28DA093}" dt="2021-03-26T15:38:14.734" v="40737" actId="1076"/>
          <ac:picMkLst>
            <pc:docMk/>
            <pc:sldMk cId="3219094029" sldId="816"/>
            <ac:picMk id="22" creationId="{73473192-F6A7-4810-B7FC-EFFFADBDF1CD}"/>
          </ac:picMkLst>
        </pc:picChg>
        <pc:picChg chg="add del mod">
          <ac:chgData name="Ragnhild Halvorsrud" userId="917ea340-fd63-490f-a7db-68428d24cf32" providerId="ADAL" clId="{9B6050A4-F178-4018-9F62-4FCCA28DA093}" dt="2021-03-24T14:59:57.642" v="36702"/>
          <ac:picMkLst>
            <pc:docMk/>
            <pc:sldMk cId="3219094029" sldId="816"/>
            <ac:picMk id="23" creationId="{6D536FC0-66CB-413B-9AEA-00085D4231D0}"/>
          </ac:picMkLst>
        </pc:picChg>
        <pc:picChg chg="add del mod">
          <ac:chgData name="Ragnhild Halvorsrud" userId="917ea340-fd63-490f-a7db-68428d24cf32" providerId="ADAL" clId="{9B6050A4-F178-4018-9F62-4FCCA28DA093}" dt="2021-03-24T14:59:57.642" v="36702"/>
          <ac:picMkLst>
            <pc:docMk/>
            <pc:sldMk cId="3219094029" sldId="816"/>
            <ac:picMk id="25" creationId="{433A363E-3A9D-421A-BA49-3F4D2BF0FC51}"/>
          </ac:picMkLst>
        </pc:picChg>
        <pc:picChg chg="add del mod">
          <ac:chgData name="Ragnhild Halvorsrud" userId="917ea340-fd63-490f-a7db-68428d24cf32" providerId="ADAL" clId="{9B6050A4-F178-4018-9F62-4FCCA28DA093}" dt="2021-03-24T16:29:44.703" v="36710"/>
          <ac:picMkLst>
            <pc:docMk/>
            <pc:sldMk cId="3219094029" sldId="816"/>
            <ac:picMk id="28" creationId="{E676A776-C2F0-4DAC-9EA3-70D3B0939C6F}"/>
          </ac:picMkLst>
        </pc:picChg>
        <pc:picChg chg="mod">
          <ac:chgData name="Ragnhild Halvorsrud" userId="917ea340-fd63-490f-a7db-68428d24cf32" providerId="ADAL" clId="{9B6050A4-F178-4018-9F62-4FCCA28DA093}" dt="2021-03-24T16:29:41.183" v="36709"/>
          <ac:picMkLst>
            <pc:docMk/>
            <pc:sldMk cId="3219094029" sldId="816"/>
            <ac:picMk id="31" creationId="{63BFDBAD-A834-4191-9F4C-396D1F66C0A2}"/>
          </ac:picMkLst>
        </pc:picChg>
        <pc:picChg chg="add del mod">
          <ac:chgData name="Ragnhild Halvorsrud" userId="917ea340-fd63-490f-a7db-68428d24cf32" providerId="ADAL" clId="{9B6050A4-F178-4018-9F62-4FCCA28DA093}" dt="2021-03-26T15:30:51.117" v="40553" actId="478"/>
          <ac:picMkLst>
            <pc:docMk/>
            <pc:sldMk cId="3219094029" sldId="816"/>
            <ac:picMk id="32" creationId="{AB94B0BD-5F24-4CC1-AE11-C1DAF8C2DA17}"/>
          </ac:picMkLst>
        </pc:picChg>
        <pc:picChg chg="mod">
          <ac:chgData name="Ragnhild Halvorsrud" userId="917ea340-fd63-490f-a7db-68428d24cf32" providerId="ADAL" clId="{9B6050A4-F178-4018-9F62-4FCCA28DA093}" dt="2021-03-24T16:29:41.183" v="36709"/>
          <ac:picMkLst>
            <pc:docMk/>
            <pc:sldMk cId="3219094029" sldId="816"/>
            <ac:picMk id="36" creationId="{C88253DA-0A0D-4F59-82D7-13DFA31A0E63}"/>
          </ac:picMkLst>
        </pc:picChg>
        <pc:picChg chg="add del mod">
          <ac:chgData name="Ragnhild Halvorsrud" userId="917ea340-fd63-490f-a7db-68428d24cf32" providerId="ADAL" clId="{9B6050A4-F178-4018-9F62-4FCCA28DA093}" dt="2021-03-26T15:30:35.572" v="40551"/>
          <ac:picMkLst>
            <pc:docMk/>
            <pc:sldMk cId="3219094029" sldId="816"/>
            <ac:picMk id="38" creationId="{0B85880F-28C7-4870-92F0-3585579582DA}"/>
          </ac:picMkLst>
        </pc:picChg>
        <pc:picChg chg="del mod">
          <ac:chgData name="Ragnhild Halvorsrud" userId="917ea340-fd63-490f-a7db-68428d24cf32" providerId="ADAL" clId="{9B6050A4-F178-4018-9F62-4FCCA28DA093}" dt="2021-03-24T14:58:21.541" v="36696" actId="478"/>
          <ac:picMkLst>
            <pc:docMk/>
            <pc:sldMk cId="3219094029" sldId="816"/>
            <ac:picMk id="38" creationId="{BA2D4461-576D-49EC-9279-E098FDD99193}"/>
          </ac:picMkLst>
        </pc:picChg>
        <pc:picChg chg="mod">
          <ac:chgData name="Ragnhild Halvorsrud" userId="917ea340-fd63-490f-a7db-68428d24cf32" providerId="ADAL" clId="{9B6050A4-F178-4018-9F62-4FCCA28DA093}" dt="2021-03-24T16:29:41.183" v="36709"/>
          <ac:picMkLst>
            <pc:docMk/>
            <pc:sldMk cId="3219094029" sldId="816"/>
            <ac:picMk id="41" creationId="{11D577CC-4FEF-4A2F-A695-323BB38E147F}"/>
          </ac:picMkLst>
        </pc:picChg>
        <pc:cxnChg chg="add del mod">
          <ac:chgData name="Ragnhild Halvorsrud" userId="917ea340-fd63-490f-a7db-68428d24cf32" providerId="ADAL" clId="{9B6050A4-F178-4018-9F62-4FCCA28DA093}" dt="2021-03-19T13:57:45.189" v="25803" actId="478"/>
          <ac:cxnSpMkLst>
            <pc:docMk/>
            <pc:sldMk cId="3219094029" sldId="816"/>
            <ac:cxnSpMk id="27" creationId="{48F4EFEA-5855-40EE-8CFF-BA66A9C014D8}"/>
          </ac:cxnSpMkLst>
        </pc:cxnChg>
        <pc:cxnChg chg="add del mod">
          <ac:chgData name="Ragnhild Halvorsrud" userId="917ea340-fd63-490f-a7db-68428d24cf32" providerId="ADAL" clId="{9B6050A4-F178-4018-9F62-4FCCA28DA093}" dt="2021-03-26T15:30:35.572" v="40551"/>
          <ac:cxnSpMkLst>
            <pc:docMk/>
            <pc:sldMk cId="3219094029" sldId="816"/>
            <ac:cxnSpMk id="27" creationId="{99D4C5C6-FD7A-41DC-97AA-19C4025B3340}"/>
          </ac:cxnSpMkLst>
        </pc:cxnChg>
        <pc:cxnChg chg="add del mod">
          <ac:chgData name="Ragnhild Halvorsrud" userId="917ea340-fd63-490f-a7db-68428d24cf32" providerId="ADAL" clId="{9B6050A4-F178-4018-9F62-4FCCA28DA093}" dt="2021-03-26T15:30:35.572" v="40551"/>
          <ac:cxnSpMkLst>
            <pc:docMk/>
            <pc:sldMk cId="3219094029" sldId="816"/>
            <ac:cxnSpMk id="28" creationId="{2325992B-47DA-401E-8D81-D690D8F0B8C4}"/>
          </ac:cxnSpMkLst>
        </pc:cxnChg>
        <pc:cxnChg chg="add del mod">
          <ac:chgData name="Ragnhild Halvorsrud" userId="917ea340-fd63-490f-a7db-68428d24cf32" providerId="ADAL" clId="{9B6050A4-F178-4018-9F62-4FCCA28DA093}" dt="2021-03-19T13:57:45.189" v="25803" actId="478"/>
          <ac:cxnSpMkLst>
            <pc:docMk/>
            <pc:sldMk cId="3219094029" sldId="816"/>
            <ac:cxnSpMk id="29" creationId="{0294EBB3-9361-4970-940C-C2010E763B62}"/>
          </ac:cxnSpMkLst>
        </pc:cxnChg>
        <pc:cxnChg chg="add del mod">
          <ac:chgData name="Ragnhild Halvorsrud" userId="917ea340-fd63-490f-a7db-68428d24cf32" providerId="ADAL" clId="{9B6050A4-F178-4018-9F62-4FCCA28DA093}" dt="2021-03-26T15:30:35.572" v="40551"/>
          <ac:cxnSpMkLst>
            <pc:docMk/>
            <pc:sldMk cId="3219094029" sldId="816"/>
            <ac:cxnSpMk id="30" creationId="{281699CE-E0E1-49CF-8BD3-91BD4050B4E1}"/>
          </ac:cxnSpMkLst>
        </pc:cxnChg>
        <pc:cxnChg chg="add del mod">
          <ac:chgData name="Ragnhild Halvorsrud" userId="917ea340-fd63-490f-a7db-68428d24cf32" providerId="ADAL" clId="{9B6050A4-F178-4018-9F62-4FCCA28DA093}" dt="2021-03-19T13:57:45.189" v="25803" actId="478"/>
          <ac:cxnSpMkLst>
            <pc:docMk/>
            <pc:sldMk cId="3219094029" sldId="816"/>
            <ac:cxnSpMk id="31" creationId="{5F29F1A6-DFE7-4EA8-BDA1-8C953FD7676A}"/>
          </ac:cxnSpMkLst>
        </pc:cxnChg>
        <pc:cxnChg chg="add del mod">
          <ac:chgData name="Ragnhild Halvorsrud" userId="917ea340-fd63-490f-a7db-68428d24cf32" providerId="ADAL" clId="{9B6050A4-F178-4018-9F62-4FCCA28DA093}" dt="2021-03-26T15:30:35.572" v="40551"/>
          <ac:cxnSpMkLst>
            <pc:docMk/>
            <pc:sldMk cId="3219094029" sldId="816"/>
            <ac:cxnSpMk id="33" creationId="{3D80AF1C-15D8-4D0B-82C8-18CC9D06B678}"/>
          </ac:cxnSpMkLst>
        </pc:cxnChg>
        <pc:cxnChg chg="add del mod">
          <ac:chgData name="Ragnhild Halvorsrud" userId="917ea340-fd63-490f-a7db-68428d24cf32" providerId="ADAL" clId="{9B6050A4-F178-4018-9F62-4FCCA28DA093}" dt="2021-03-26T15:30:35.572" v="40551"/>
          <ac:cxnSpMkLst>
            <pc:docMk/>
            <pc:sldMk cId="3219094029" sldId="816"/>
            <ac:cxnSpMk id="34" creationId="{29FE8029-3574-43DC-80A9-056DED6F4611}"/>
          </ac:cxnSpMkLst>
        </pc:cxnChg>
        <pc:cxnChg chg="add del mod">
          <ac:chgData name="Ragnhild Halvorsrud" userId="917ea340-fd63-490f-a7db-68428d24cf32" providerId="ADAL" clId="{9B6050A4-F178-4018-9F62-4FCCA28DA093}" dt="2021-03-26T15:30:35.572" v="40551"/>
          <ac:cxnSpMkLst>
            <pc:docMk/>
            <pc:sldMk cId="3219094029" sldId="816"/>
            <ac:cxnSpMk id="35" creationId="{6384E889-9EB6-4D1F-BB92-A44C537D5D26}"/>
          </ac:cxnSpMkLst>
        </pc:cxnChg>
        <pc:cxnChg chg="add mod">
          <ac:chgData name="Ragnhild Halvorsrud" userId="917ea340-fd63-490f-a7db-68428d24cf32" providerId="ADAL" clId="{9B6050A4-F178-4018-9F62-4FCCA28DA093}" dt="2021-03-26T15:43:20.583" v="40860" actId="1037"/>
          <ac:cxnSpMkLst>
            <pc:docMk/>
            <pc:sldMk cId="3219094029" sldId="816"/>
            <ac:cxnSpMk id="44" creationId="{759D51DF-E02E-4572-9C3E-9E0637546A9F}"/>
          </ac:cxnSpMkLst>
        </pc:cxnChg>
        <pc:cxnChg chg="add mod">
          <ac:chgData name="Ragnhild Halvorsrud" userId="917ea340-fd63-490f-a7db-68428d24cf32" providerId="ADAL" clId="{9B6050A4-F178-4018-9F62-4FCCA28DA093}" dt="2021-03-26T15:43:20.583" v="40860" actId="1037"/>
          <ac:cxnSpMkLst>
            <pc:docMk/>
            <pc:sldMk cId="3219094029" sldId="816"/>
            <ac:cxnSpMk id="46" creationId="{36DA7BA1-B186-44A9-AC3A-D9BCAD17A2DE}"/>
          </ac:cxnSpMkLst>
        </pc:cxnChg>
        <pc:cxnChg chg="add mod">
          <ac:chgData name="Ragnhild Halvorsrud" userId="917ea340-fd63-490f-a7db-68428d24cf32" providerId="ADAL" clId="{9B6050A4-F178-4018-9F62-4FCCA28DA093}" dt="2021-03-26T15:43:32.961" v="40875" actId="1035"/>
          <ac:cxnSpMkLst>
            <pc:docMk/>
            <pc:sldMk cId="3219094029" sldId="816"/>
            <ac:cxnSpMk id="64" creationId="{24D69E2B-3452-4C80-93B6-887531DCC328}"/>
          </ac:cxnSpMkLst>
        </pc:cxnChg>
        <pc:cxnChg chg="add mod">
          <ac:chgData name="Ragnhild Halvorsrud" userId="917ea340-fd63-490f-a7db-68428d24cf32" providerId="ADAL" clId="{9B6050A4-F178-4018-9F62-4FCCA28DA093}" dt="2021-03-26T15:43:32.961" v="40875" actId="1035"/>
          <ac:cxnSpMkLst>
            <pc:docMk/>
            <pc:sldMk cId="3219094029" sldId="816"/>
            <ac:cxnSpMk id="67" creationId="{62122773-5DEB-4DD5-9141-BD3CEED26048}"/>
          </ac:cxnSpMkLst>
        </pc:cxnChg>
      </pc:sldChg>
      <pc:sldChg chg="modSp del mod modNotes">
        <pc:chgData name="Ragnhild Halvorsrud" userId="917ea340-fd63-490f-a7db-68428d24cf32" providerId="ADAL" clId="{9B6050A4-F178-4018-9F62-4FCCA28DA093}" dt="2021-03-19T16:44:00.146" v="27960" actId="2696"/>
        <pc:sldMkLst>
          <pc:docMk/>
          <pc:sldMk cId="2291341939" sldId="818"/>
        </pc:sldMkLst>
        <pc:spChg chg="mod">
          <ac:chgData name="Ragnhild Halvorsrud" userId="917ea340-fd63-490f-a7db-68428d24cf32" providerId="ADAL" clId="{9B6050A4-F178-4018-9F62-4FCCA28DA093}" dt="2021-03-19T15:11:40.391" v="27492" actId="790"/>
          <ac:spMkLst>
            <pc:docMk/>
            <pc:sldMk cId="2291341939" sldId="818"/>
            <ac:spMk id="2" creationId="{00000000-0000-0000-0000-000000000000}"/>
          </ac:spMkLst>
        </pc:spChg>
        <pc:spChg chg="mod">
          <ac:chgData name="Ragnhild Halvorsrud" userId="917ea340-fd63-490f-a7db-68428d24cf32" providerId="ADAL" clId="{9B6050A4-F178-4018-9F62-4FCCA28DA093}" dt="2021-03-19T15:11:40.395" v="27494" actId="790"/>
          <ac:spMkLst>
            <pc:docMk/>
            <pc:sldMk cId="2291341939" sldId="818"/>
            <ac:spMk id="3" creationId="{00000000-0000-0000-0000-000000000000}"/>
          </ac:spMkLst>
        </pc:spChg>
        <pc:spChg chg="mod">
          <ac:chgData name="Ragnhild Halvorsrud" userId="917ea340-fd63-490f-a7db-68428d24cf32" providerId="ADAL" clId="{9B6050A4-F178-4018-9F62-4FCCA28DA093}" dt="2021-03-19T15:11:40.395" v="27495" actId="790"/>
          <ac:spMkLst>
            <pc:docMk/>
            <pc:sldMk cId="2291341939" sldId="818"/>
            <ac:spMk id="4" creationId="{00000000-0000-0000-0000-000000000000}"/>
          </ac:spMkLst>
        </pc:spChg>
        <pc:spChg chg="mod">
          <ac:chgData name="Ragnhild Halvorsrud" userId="917ea340-fd63-490f-a7db-68428d24cf32" providerId="ADAL" clId="{9B6050A4-F178-4018-9F62-4FCCA28DA093}" dt="2021-03-19T15:11:40.396" v="27496" actId="790"/>
          <ac:spMkLst>
            <pc:docMk/>
            <pc:sldMk cId="2291341939" sldId="818"/>
            <ac:spMk id="5" creationId="{00000000-0000-0000-0000-000000000000}"/>
          </ac:spMkLst>
        </pc:spChg>
        <pc:spChg chg="mod">
          <ac:chgData name="Ragnhild Halvorsrud" userId="917ea340-fd63-490f-a7db-68428d24cf32" providerId="ADAL" clId="{9B6050A4-F178-4018-9F62-4FCCA28DA093}" dt="2021-03-19T15:11:40.397" v="27497" actId="790"/>
          <ac:spMkLst>
            <pc:docMk/>
            <pc:sldMk cId="2291341939" sldId="818"/>
            <ac:spMk id="11" creationId="{00000000-0000-0000-0000-000000000000}"/>
          </ac:spMkLst>
        </pc:spChg>
        <pc:spChg chg="mod">
          <ac:chgData name="Ragnhild Halvorsrud" userId="917ea340-fd63-490f-a7db-68428d24cf32" providerId="ADAL" clId="{9B6050A4-F178-4018-9F62-4FCCA28DA093}" dt="2021-03-19T15:11:40.398" v="27498" actId="790"/>
          <ac:spMkLst>
            <pc:docMk/>
            <pc:sldMk cId="2291341939" sldId="818"/>
            <ac:spMk id="14" creationId="{00000000-0000-0000-0000-000000000000}"/>
          </ac:spMkLst>
        </pc:spChg>
        <pc:spChg chg="mod">
          <ac:chgData name="Ragnhild Halvorsrud" userId="917ea340-fd63-490f-a7db-68428d24cf32" providerId="ADAL" clId="{9B6050A4-F178-4018-9F62-4FCCA28DA093}" dt="2021-03-19T15:11:40.392" v="27493" actId="790"/>
          <ac:spMkLst>
            <pc:docMk/>
            <pc:sldMk cId="2291341939" sldId="818"/>
            <ac:spMk id="29" creationId="{00000000-0000-0000-0000-000000000000}"/>
          </ac:spMkLst>
        </pc:spChg>
        <pc:spChg chg="mod">
          <ac:chgData name="Ragnhild Halvorsrud" userId="917ea340-fd63-490f-a7db-68428d24cf32" providerId="ADAL" clId="{9B6050A4-F178-4018-9F62-4FCCA28DA093}" dt="2021-03-19T15:11:40.399" v="27499" actId="790"/>
          <ac:spMkLst>
            <pc:docMk/>
            <pc:sldMk cId="2291341939" sldId="818"/>
            <ac:spMk id="90" creationId="{9BBE918A-F742-4E3D-B8B4-7F9B8F60F0D6}"/>
          </ac:spMkLst>
        </pc:spChg>
        <pc:spChg chg="mod">
          <ac:chgData name="Ragnhild Halvorsrud" userId="917ea340-fd63-490f-a7db-68428d24cf32" providerId="ADAL" clId="{9B6050A4-F178-4018-9F62-4FCCA28DA093}" dt="2021-03-19T15:11:40.399" v="27500" actId="790"/>
          <ac:spMkLst>
            <pc:docMk/>
            <pc:sldMk cId="2291341939" sldId="818"/>
            <ac:spMk id="91" creationId="{F92D4C85-E4C7-44A7-B067-E37F5B86CDC6}"/>
          </ac:spMkLst>
        </pc:spChg>
        <pc:spChg chg="mod">
          <ac:chgData name="Ragnhild Halvorsrud" userId="917ea340-fd63-490f-a7db-68428d24cf32" providerId="ADAL" clId="{9B6050A4-F178-4018-9F62-4FCCA28DA093}" dt="2021-03-19T15:11:40.400" v="27501" actId="790"/>
          <ac:spMkLst>
            <pc:docMk/>
            <pc:sldMk cId="2291341939" sldId="818"/>
            <ac:spMk id="92" creationId="{B6CA42B7-8CE2-4238-970D-350937A48198}"/>
          </ac:spMkLst>
        </pc:spChg>
        <pc:spChg chg="mod">
          <ac:chgData name="Ragnhild Halvorsrud" userId="917ea340-fd63-490f-a7db-68428d24cf32" providerId="ADAL" clId="{9B6050A4-F178-4018-9F62-4FCCA28DA093}" dt="2021-03-19T15:11:40.400" v="27502" actId="790"/>
          <ac:spMkLst>
            <pc:docMk/>
            <pc:sldMk cId="2291341939" sldId="818"/>
            <ac:spMk id="93" creationId="{532D1E97-15C4-4A7D-B9F2-6C84DFC36AB6}"/>
          </ac:spMkLst>
        </pc:spChg>
        <pc:spChg chg="mod">
          <ac:chgData name="Ragnhild Halvorsrud" userId="917ea340-fd63-490f-a7db-68428d24cf32" providerId="ADAL" clId="{9B6050A4-F178-4018-9F62-4FCCA28DA093}" dt="2021-03-19T15:11:40.401" v="27503" actId="790"/>
          <ac:spMkLst>
            <pc:docMk/>
            <pc:sldMk cId="2291341939" sldId="818"/>
            <ac:spMk id="94" creationId="{32D02293-D6CB-4D79-9FA4-BA13FCFEB9E4}"/>
          </ac:spMkLst>
        </pc:spChg>
        <pc:spChg chg="mod">
          <ac:chgData name="Ragnhild Halvorsrud" userId="917ea340-fd63-490f-a7db-68428d24cf32" providerId="ADAL" clId="{9B6050A4-F178-4018-9F62-4FCCA28DA093}" dt="2021-03-19T15:11:40.402" v="27504" actId="790"/>
          <ac:spMkLst>
            <pc:docMk/>
            <pc:sldMk cId="2291341939" sldId="818"/>
            <ac:spMk id="97" creationId="{419C616A-2079-44FC-9E59-B4FEB9DD69B9}"/>
          </ac:spMkLst>
        </pc:spChg>
        <pc:spChg chg="mod">
          <ac:chgData name="Ragnhild Halvorsrud" userId="917ea340-fd63-490f-a7db-68428d24cf32" providerId="ADAL" clId="{9B6050A4-F178-4018-9F62-4FCCA28DA093}" dt="2021-03-19T15:11:40.403" v="27505" actId="790"/>
          <ac:spMkLst>
            <pc:docMk/>
            <pc:sldMk cId="2291341939" sldId="818"/>
            <ac:spMk id="98" creationId="{E58FB0D8-6372-43FA-927D-1BE2C37DDD78}"/>
          </ac:spMkLst>
        </pc:spChg>
        <pc:spChg chg="mod">
          <ac:chgData name="Ragnhild Halvorsrud" userId="917ea340-fd63-490f-a7db-68428d24cf32" providerId="ADAL" clId="{9B6050A4-F178-4018-9F62-4FCCA28DA093}" dt="2021-03-19T15:11:40.403" v="27506" actId="790"/>
          <ac:spMkLst>
            <pc:docMk/>
            <pc:sldMk cId="2291341939" sldId="818"/>
            <ac:spMk id="99" creationId="{8BD57449-FC75-4F20-874E-91BE532EB4A1}"/>
          </ac:spMkLst>
        </pc:spChg>
        <pc:spChg chg="mod">
          <ac:chgData name="Ragnhild Halvorsrud" userId="917ea340-fd63-490f-a7db-68428d24cf32" providerId="ADAL" clId="{9B6050A4-F178-4018-9F62-4FCCA28DA093}" dt="2021-03-19T15:11:40.404" v="27507" actId="790"/>
          <ac:spMkLst>
            <pc:docMk/>
            <pc:sldMk cId="2291341939" sldId="818"/>
            <ac:spMk id="100" creationId="{CC22BC16-9699-4560-B436-E234392CFF83}"/>
          </ac:spMkLst>
        </pc:spChg>
        <pc:spChg chg="mod">
          <ac:chgData name="Ragnhild Halvorsrud" userId="917ea340-fd63-490f-a7db-68428d24cf32" providerId="ADAL" clId="{9B6050A4-F178-4018-9F62-4FCCA28DA093}" dt="2021-03-19T15:11:40.405" v="27508" actId="790"/>
          <ac:spMkLst>
            <pc:docMk/>
            <pc:sldMk cId="2291341939" sldId="818"/>
            <ac:spMk id="101" creationId="{7BAF3697-5D42-46DB-A0FE-21E19123B063}"/>
          </ac:spMkLst>
        </pc:spChg>
        <pc:spChg chg="mod">
          <ac:chgData name="Ragnhild Halvorsrud" userId="917ea340-fd63-490f-a7db-68428d24cf32" providerId="ADAL" clId="{9B6050A4-F178-4018-9F62-4FCCA28DA093}" dt="2021-03-19T15:11:40.406" v="27509" actId="790"/>
          <ac:spMkLst>
            <pc:docMk/>
            <pc:sldMk cId="2291341939" sldId="818"/>
            <ac:spMk id="102" creationId="{011A290A-8D8D-4EA0-8036-10D21FD412F3}"/>
          </ac:spMkLst>
        </pc:spChg>
        <pc:spChg chg="mod">
          <ac:chgData name="Ragnhild Halvorsrud" userId="917ea340-fd63-490f-a7db-68428d24cf32" providerId="ADAL" clId="{9B6050A4-F178-4018-9F62-4FCCA28DA093}" dt="2021-03-19T15:11:40.407" v="27510" actId="790"/>
          <ac:spMkLst>
            <pc:docMk/>
            <pc:sldMk cId="2291341939" sldId="818"/>
            <ac:spMk id="103" creationId="{8D56C199-E7EC-44BF-80D4-B6330E587412}"/>
          </ac:spMkLst>
        </pc:spChg>
        <pc:spChg chg="mod">
          <ac:chgData name="Ragnhild Halvorsrud" userId="917ea340-fd63-490f-a7db-68428d24cf32" providerId="ADAL" clId="{9B6050A4-F178-4018-9F62-4FCCA28DA093}" dt="2021-03-19T15:11:40.408" v="27511" actId="790"/>
          <ac:spMkLst>
            <pc:docMk/>
            <pc:sldMk cId="2291341939" sldId="818"/>
            <ac:spMk id="104" creationId="{CABC45D6-B85D-4DD6-A75F-2BBEF4B3BF1B}"/>
          </ac:spMkLst>
        </pc:spChg>
        <pc:spChg chg="mod">
          <ac:chgData name="Ragnhild Halvorsrud" userId="917ea340-fd63-490f-a7db-68428d24cf32" providerId="ADAL" clId="{9B6050A4-F178-4018-9F62-4FCCA28DA093}" dt="2021-03-19T15:11:40.409" v="27512" actId="790"/>
          <ac:spMkLst>
            <pc:docMk/>
            <pc:sldMk cId="2291341939" sldId="818"/>
            <ac:spMk id="105" creationId="{F0E71C75-D213-4265-898B-0CD785A61535}"/>
          </ac:spMkLst>
        </pc:spChg>
        <pc:spChg chg="mod">
          <ac:chgData name="Ragnhild Halvorsrud" userId="917ea340-fd63-490f-a7db-68428d24cf32" providerId="ADAL" clId="{9B6050A4-F178-4018-9F62-4FCCA28DA093}" dt="2021-03-19T15:11:40.411" v="27513" actId="790"/>
          <ac:spMkLst>
            <pc:docMk/>
            <pc:sldMk cId="2291341939" sldId="818"/>
            <ac:spMk id="106" creationId="{5AEA5C9E-F013-4F27-9BF9-B9D5A3BC3E8B}"/>
          </ac:spMkLst>
        </pc:spChg>
        <pc:spChg chg="mod">
          <ac:chgData name="Ragnhild Halvorsrud" userId="917ea340-fd63-490f-a7db-68428d24cf32" providerId="ADAL" clId="{9B6050A4-F178-4018-9F62-4FCCA28DA093}" dt="2021-03-19T15:11:40.414" v="27514" actId="790"/>
          <ac:spMkLst>
            <pc:docMk/>
            <pc:sldMk cId="2291341939" sldId="818"/>
            <ac:spMk id="107" creationId="{F785B5CD-F25F-4C69-A338-57C7591FB96C}"/>
          </ac:spMkLst>
        </pc:spChg>
        <pc:spChg chg="mod">
          <ac:chgData name="Ragnhild Halvorsrud" userId="917ea340-fd63-490f-a7db-68428d24cf32" providerId="ADAL" clId="{9B6050A4-F178-4018-9F62-4FCCA28DA093}" dt="2021-03-19T15:11:40.415" v="27515" actId="790"/>
          <ac:spMkLst>
            <pc:docMk/>
            <pc:sldMk cId="2291341939" sldId="818"/>
            <ac:spMk id="108" creationId="{B4B1FC13-4A90-432E-95F8-2DFDDE662788}"/>
          </ac:spMkLst>
        </pc:spChg>
        <pc:spChg chg="mod">
          <ac:chgData name="Ragnhild Halvorsrud" userId="917ea340-fd63-490f-a7db-68428d24cf32" providerId="ADAL" clId="{9B6050A4-F178-4018-9F62-4FCCA28DA093}" dt="2021-03-19T15:11:40.415" v="27516" actId="790"/>
          <ac:spMkLst>
            <pc:docMk/>
            <pc:sldMk cId="2291341939" sldId="818"/>
            <ac:spMk id="110" creationId="{5EA381CE-A539-4125-B34B-B9E6775BDE8C}"/>
          </ac:spMkLst>
        </pc:spChg>
        <pc:spChg chg="mod">
          <ac:chgData name="Ragnhild Halvorsrud" userId="917ea340-fd63-490f-a7db-68428d24cf32" providerId="ADAL" clId="{9B6050A4-F178-4018-9F62-4FCCA28DA093}" dt="2021-03-19T15:11:40.416" v="27517" actId="790"/>
          <ac:spMkLst>
            <pc:docMk/>
            <pc:sldMk cId="2291341939" sldId="818"/>
            <ac:spMk id="112" creationId="{E2A58BA7-CFBA-4BB3-B9B7-8161FC07EEE9}"/>
          </ac:spMkLst>
        </pc:spChg>
        <pc:spChg chg="mod">
          <ac:chgData name="Ragnhild Halvorsrud" userId="917ea340-fd63-490f-a7db-68428d24cf32" providerId="ADAL" clId="{9B6050A4-F178-4018-9F62-4FCCA28DA093}" dt="2021-03-19T15:11:40.417" v="27518" actId="790"/>
          <ac:spMkLst>
            <pc:docMk/>
            <pc:sldMk cId="2291341939" sldId="818"/>
            <ac:spMk id="117" creationId="{4B475DDC-BB7E-40A6-8FD7-9B1B7E46F019}"/>
          </ac:spMkLst>
        </pc:spChg>
        <pc:spChg chg="mod">
          <ac:chgData name="Ragnhild Halvorsrud" userId="917ea340-fd63-490f-a7db-68428d24cf32" providerId="ADAL" clId="{9B6050A4-F178-4018-9F62-4FCCA28DA093}" dt="2021-03-19T15:11:40.418" v="27519" actId="790"/>
          <ac:spMkLst>
            <pc:docMk/>
            <pc:sldMk cId="2291341939" sldId="818"/>
            <ac:spMk id="119" creationId="{DFF8A689-D35B-4578-95C1-0A667238B71D}"/>
          </ac:spMkLst>
        </pc:spChg>
        <pc:spChg chg="mod">
          <ac:chgData name="Ragnhild Halvorsrud" userId="917ea340-fd63-490f-a7db-68428d24cf32" providerId="ADAL" clId="{9B6050A4-F178-4018-9F62-4FCCA28DA093}" dt="2021-03-19T15:11:40.419" v="27520" actId="790"/>
          <ac:spMkLst>
            <pc:docMk/>
            <pc:sldMk cId="2291341939" sldId="818"/>
            <ac:spMk id="120" creationId="{DC4BEF73-8C68-4210-A130-7EEB782E30FB}"/>
          </ac:spMkLst>
        </pc:spChg>
      </pc:sldChg>
      <pc:sldChg chg="addSp delSp modSp mod chgLayout modNotes">
        <pc:chgData name="Ragnhild Halvorsrud" userId="917ea340-fd63-490f-a7db-68428d24cf32" providerId="ADAL" clId="{9B6050A4-F178-4018-9F62-4FCCA28DA093}" dt="2021-03-25T13:12:43.157" v="38630" actId="790"/>
        <pc:sldMkLst>
          <pc:docMk/>
          <pc:sldMk cId="1360155283" sldId="819"/>
        </pc:sldMkLst>
        <pc:spChg chg="mod ord">
          <ac:chgData name="Ragnhild Halvorsrud" userId="917ea340-fd63-490f-a7db-68428d24cf32" providerId="ADAL" clId="{9B6050A4-F178-4018-9F62-4FCCA28DA093}" dt="2021-03-25T13:12:43.154" v="38627" actId="790"/>
          <ac:spMkLst>
            <pc:docMk/>
            <pc:sldMk cId="1360155283" sldId="819"/>
            <ac:spMk id="2" creationId="{DCB348A2-7F13-47EA-ADE4-1AFBBFF42C28}"/>
          </ac:spMkLst>
        </pc:spChg>
        <pc:spChg chg="del mod">
          <ac:chgData name="Ragnhild Halvorsrud" userId="917ea340-fd63-490f-a7db-68428d24cf32" providerId="ADAL" clId="{9B6050A4-F178-4018-9F62-4FCCA28DA093}" dt="2021-03-20T18:03:42.553" v="29965" actId="6264"/>
          <ac:spMkLst>
            <pc:docMk/>
            <pc:sldMk cId="1360155283" sldId="819"/>
            <ac:spMk id="3" creationId="{A2F883B5-F66B-403A-9B45-6B582E356FA4}"/>
          </ac:spMkLst>
        </pc:spChg>
        <pc:spChg chg="add del mod">
          <ac:chgData name="Ragnhild Halvorsrud" userId="917ea340-fd63-490f-a7db-68428d24cf32" providerId="ADAL" clId="{9B6050A4-F178-4018-9F62-4FCCA28DA093}" dt="2021-03-20T18:03:42.553" v="29965" actId="6264"/>
          <ac:spMkLst>
            <pc:docMk/>
            <pc:sldMk cId="1360155283" sldId="819"/>
            <ac:spMk id="4" creationId="{A731B30E-FFCD-4FE9-9D37-C1C076F0E2AC}"/>
          </ac:spMkLst>
        </pc:spChg>
        <pc:spChg chg="add mod ord">
          <ac:chgData name="Ragnhild Halvorsrud" userId="917ea340-fd63-490f-a7db-68428d24cf32" providerId="ADAL" clId="{9B6050A4-F178-4018-9F62-4FCCA28DA093}" dt="2021-03-25T13:12:43.156" v="38628" actId="790"/>
          <ac:spMkLst>
            <pc:docMk/>
            <pc:sldMk cId="1360155283" sldId="819"/>
            <ac:spMk id="5" creationId="{0966E19A-30A0-4F91-9FE0-6D9C5647B956}"/>
          </ac:spMkLst>
        </pc:spChg>
      </pc:sldChg>
      <pc:sldChg chg="modSp del mod modNotes">
        <pc:chgData name="Ragnhild Halvorsrud" userId="917ea340-fd63-490f-a7db-68428d24cf32" providerId="ADAL" clId="{9B6050A4-F178-4018-9F62-4FCCA28DA093}" dt="2021-03-16T17:05:44.970" v="15394" actId="47"/>
        <pc:sldMkLst>
          <pc:docMk/>
          <pc:sldMk cId="1156441030" sldId="821"/>
        </pc:sldMkLst>
        <pc:spChg chg="mod">
          <ac:chgData name="Ragnhild Halvorsrud" userId="917ea340-fd63-490f-a7db-68428d24cf32" providerId="ADAL" clId="{9B6050A4-F178-4018-9F62-4FCCA28DA093}" dt="2021-03-16T17:01:11.706" v="15078" actId="790"/>
          <ac:spMkLst>
            <pc:docMk/>
            <pc:sldMk cId="1156441030" sldId="821"/>
            <ac:spMk id="2" creationId="{9236E612-BBE1-4598-9D6F-B6CA31D904A3}"/>
          </ac:spMkLst>
        </pc:spChg>
        <pc:spChg chg="mod">
          <ac:chgData name="Ragnhild Halvorsrud" userId="917ea340-fd63-490f-a7db-68428d24cf32" providerId="ADAL" clId="{9B6050A4-F178-4018-9F62-4FCCA28DA093}" dt="2021-03-16T17:01:11.707" v="15079" actId="790"/>
          <ac:spMkLst>
            <pc:docMk/>
            <pc:sldMk cId="1156441030" sldId="821"/>
            <ac:spMk id="3" creationId="{14772DF9-338E-4753-BBD2-B8B36C92116D}"/>
          </ac:spMkLst>
        </pc:spChg>
        <pc:spChg chg="mod">
          <ac:chgData name="Ragnhild Halvorsrud" userId="917ea340-fd63-490f-a7db-68428d24cf32" providerId="ADAL" clId="{9B6050A4-F178-4018-9F62-4FCCA28DA093}" dt="2021-03-16T17:01:11.708" v="15080" actId="790"/>
          <ac:spMkLst>
            <pc:docMk/>
            <pc:sldMk cId="1156441030" sldId="821"/>
            <ac:spMk id="4" creationId="{24FD878C-3E6A-4809-9107-65F89F99CD39}"/>
          </ac:spMkLst>
        </pc:spChg>
        <pc:spChg chg="mod">
          <ac:chgData name="Ragnhild Halvorsrud" userId="917ea340-fd63-490f-a7db-68428d24cf32" providerId="ADAL" clId="{9B6050A4-F178-4018-9F62-4FCCA28DA093}" dt="2021-03-16T17:01:11.709" v="15081" actId="790"/>
          <ac:spMkLst>
            <pc:docMk/>
            <pc:sldMk cId="1156441030" sldId="821"/>
            <ac:spMk id="5" creationId="{9D29B016-9884-4B7B-B277-56FC0ADD8782}"/>
          </ac:spMkLst>
        </pc:spChg>
        <pc:spChg chg="mod">
          <ac:chgData name="Ragnhild Halvorsrud" userId="917ea340-fd63-490f-a7db-68428d24cf32" providerId="ADAL" clId="{9B6050A4-F178-4018-9F62-4FCCA28DA093}" dt="2021-03-16T17:01:11.710" v="15082" actId="790"/>
          <ac:spMkLst>
            <pc:docMk/>
            <pc:sldMk cId="1156441030" sldId="821"/>
            <ac:spMk id="6" creationId="{EB3BFAD0-24F9-42CE-8AD3-DCF5C0481196}"/>
          </ac:spMkLst>
        </pc:spChg>
        <pc:spChg chg="mod">
          <ac:chgData name="Ragnhild Halvorsrud" userId="917ea340-fd63-490f-a7db-68428d24cf32" providerId="ADAL" clId="{9B6050A4-F178-4018-9F62-4FCCA28DA093}" dt="2021-03-16T17:01:11.711" v="15083" actId="790"/>
          <ac:spMkLst>
            <pc:docMk/>
            <pc:sldMk cId="1156441030" sldId="821"/>
            <ac:spMk id="7" creationId="{E5313F3F-2496-403D-B4EB-EB44689C8078}"/>
          </ac:spMkLst>
        </pc:spChg>
        <pc:spChg chg="mod">
          <ac:chgData name="Ragnhild Halvorsrud" userId="917ea340-fd63-490f-a7db-68428d24cf32" providerId="ADAL" clId="{9B6050A4-F178-4018-9F62-4FCCA28DA093}" dt="2021-03-16T17:01:11.711" v="15084"/>
          <ac:spMkLst>
            <pc:docMk/>
            <pc:sldMk cId="1156441030" sldId="821"/>
            <ac:spMk id="8" creationId="{68C1A199-9FB7-4418-8F27-6E87B33B5642}"/>
          </ac:spMkLst>
        </pc:spChg>
        <pc:spChg chg="mod">
          <ac:chgData name="Ragnhild Halvorsrud" userId="917ea340-fd63-490f-a7db-68428d24cf32" providerId="ADAL" clId="{9B6050A4-F178-4018-9F62-4FCCA28DA093}" dt="2021-03-16T17:01:11.712" v="15085"/>
          <ac:spMkLst>
            <pc:docMk/>
            <pc:sldMk cId="1156441030" sldId="821"/>
            <ac:spMk id="9" creationId="{6CD19EA1-3116-4185-A25A-C2910D099034}"/>
          </ac:spMkLst>
        </pc:spChg>
        <pc:spChg chg="mod">
          <ac:chgData name="Ragnhild Halvorsrud" userId="917ea340-fd63-490f-a7db-68428d24cf32" providerId="ADAL" clId="{9B6050A4-F178-4018-9F62-4FCCA28DA093}" dt="2021-03-16T17:01:11.713" v="15086"/>
          <ac:spMkLst>
            <pc:docMk/>
            <pc:sldMk cId="1156441030" sldId="821"/>
            <ac:spMk id="11" creationId="{DFD56B44-572E-4840-9CCF-9AD31ED20994}"/>
          </ac:spMkLst>
        </pc:spChg>
        <pc:spChg chg="mod">
          <ac:chgData name="Ragnhild Halvorsrud" userId="917ea340-fd63-490f-a7db-68428d24cf32" providerId="ADAL" clId="{9B6050A4-F178-4018-9F62-4FCCA28DA093}" dt="2021-03-16T17:01:11.714" v="15087" actId="790"/>
          <ac:spMkLst>
            <pc:docMk/>
            <pc:sldMk cId="1156441030" sldId="821"/>
            <ac:spMk id="12" creationId="{B953DBC1-AD47-441E-BABD-C9E81527A58B}"/>
          </ac:spMkLst>
        </pc:spChg>
        <pc:spChg chg="mod">
          <ac:chgData name="Ragnhild Halvorsrud" userId="917ea340-fd63-490f-a7db-68428d24cf32" providerId="ADAL" clId="{9B6050A4-F178-4018-9F62-4FCCA28DA093}" dt="2021-03-16T17:01:11.714" v="15088" actId="790"/>
          <ac:spMkLst>
            <pc:docMk/>
            <pc:sldMk cId="1156441030" sldId="821"/>
            <ac:spMk id="13" creationId="{9A9EA639-E3CB-463D-BB6F-DFBB30807C4A}"/>
          </ac:spMkLst>
        </pc:spChg>
        <pc:spChg chg="mod">
          <ac:chgData name="Ragnhild Halvorsrud" userId="917ea340-fd63-490f-a7db-68428d24cf32" providerId="ADAL" clId="{9B6050A4-F178-4018-9F62-4FCCA28DA093}" dt="2021-03-16T17:01:11.715" v="15089" actId="790"/>
          <ac:spMkLst>
            <pc:docMk/>
            <pc:sldMk cId="1156441030" sldId="821"/>
            <ac:spMk id="14" creationId="{4C22B3F0-F565-4A24-BB3A-7C09F463F15E}"/>
          </ac:spMkLst>
        </pc:spChg>
        <pc:spChg chg="mod">
          <ac:chgData name="Ragnhild Halvorsrud" userId="917ea340-fd63-490f-a7db-68428d24cf32" providerId="ADAL" clId="{9B6050A4-F178-4018-9F62-4FCCA28DA093}" dt="2021-03-16T17:01:11.716" v="15090" actId="790"/>
          <ac:spMkLst>
            <pc:docMk/>
            <pc:sldMk cId="1156441030" sldId="821"/>
            <ac:spMk id="18" creationId="{7A148063-001A-4D41-9577-A285449F0BDD}"/>
          </ac:spMkLst>
        </pc:spChg>
        <pc:spChg chg="mod">
          <ac:chgData name="Ragnhild Halvorsrud" userId="917ea340-fd63-490f-a7db-68428d24cf32" providerId="ADAL" clId="{9B6050A4-F178-4018-9F62-4FCCA28DA093}" dt="2021-03-16T17:01:11.717" v="15091" actId="790"/>
          <ac:spMkLst>
            <pc:docMk/>
            <pc:sldMk cId="1156441030" sldId="821"/>
            <ac:spMk id="19" creationId="{A33A2407-ADE6-4C51-9323-7688FC252082}"/>
          </ac:spMkLst>
        </pc:spChg>
        <pc:spChg chg="mod">
          <ac:chgData name="Ragnhild Halvorsrud" userId="917ea340-fd63-490f-a7db-68428d24cf32" providerId="ADAL" clId="{9B6050A4-F178-4018-9F62-4FCCA28DA093}" dt="2021-03-16T17:01:11.717" v="15092" actId="790"/>
          <ac:spMkLst>
            <pc:docMk/>
            <pc:sldMk cId="1156441030" sldId="821"/>
            <ac:spMk id="20" creationId="{07F576A3-AE63-4C67-9241-D03423D5BD80}"/>
          </ac:spMkLst>
        </pc:spChg>
        <pc:spChg chg="mod">
          <ac:chgData name="Ragnhild Halvorsrud" userId="917ea340-fd63-490f-a7db-68428d24cf32" providerId="ADAL" clId="{9B6050A4-F178-4018-9F62-4FCCA28DA093}" dt="2021-03-16T17:01:11.718" v="15093" actId="790"/>
          <ac:spMkLst>
            <pc:docMk/>
            <pc:sldMk cId="1156441030" sldId="821"/>
            <ac:spMk id="27" creationId="{3A8588A6-8324-4EB8-9347-98588F5E33C3}"/>
          </ac:spMkLst>
        </pc:spChg>
        <pc:spChg chg="mod">
          <ac:chgData name="Ragnhild Halvorsrud" userId="917ea340-fd63-490f-a7db-68428d24cf32" providerId="ADAL" clId="{9B6050A4-F178-4018-9F62-4FCCA28DA093}" dt="2021-03-16T17:01:11.719" v="15094" actId="790"/>
          <ac:spMkLst>
            <pc:docMk/>
            <pc:sldMk cId="1156441030" sldId="821"/>
            <ac:spMk id="28" creationId="{B5C0023E-16A7-45AA-A1FD-453FBCA6BCF7}"/>
          </ac:spMkLst>
        </pc:spChg>
        <pc:spChg chg="mod">
          <ac:chgData name="Ragnhild Halvorsrud" userId="917ea340-fd63-490f-a7db-68428d24cf32" providerId="ADAL" clId="{9B6050A4-F178-4018-9F62-4FCCA28DA093}" dt="2021-03-16T17:01:11.720" v="15095"/>
          <ac:spMkLst>
            <pc:docMk/>
            <pc:sldMk cId="1156441030" sldId="821"/>
            <ac:spMk id="32" creationId="{F276C807-890C-4B2A-AAC4-5CB390332ABA}"/>
          </ac:spMkLst>
        </pc:spChg>
        <pc:spChg chg="mod">
          <ac:chgData name="Ragnhild Halvorsrud" userId="917ea340-fd63-490f-a7db-68428d24cf32" providerId="ADAL" clId="{9B6050A4-F178-4018-9F62-4FCCA28DA093}" dt="2021-03-16T17:01:11.720" v="15096" actId="790"/>
          <ac:spMkLst>
            <pc:docMk/>
            <pc:sldMk cId="1156441030" sldId="821"/>
            <ac:spMk id="35" creationId="{0E88ACDD-32C7-4D49-AC9B-9C44F9F89CFC}"/>
          </ac:spMkLst>
        </pc:spChg>
        <pc:spChg chg="mod">
          <ac:chgData name="Ragnhild Halvorsrud" userId="917ea340-fd63-490f-a7db-68428d24cf32" providerId="ADAL" clId="{9B6050A4-F178-4018-9F62-4FCCA28DA093}" dt="2021-03-16T17:01:11.721" v="15097" actId="790"/>
          <ac:spMkLst>
            <pc:docMk/>
            <pc:sldMk cId="1156441030" sldId="821"/>
            <ac:spMk id="36" creationId="{FAF9ED93-560E-4F99-ADA3-33CAC41A9DDE}"/>
          </ac:spMkLst>
        </pc:spChg>
        <pc:spChg chg="mod">
          <ac:chgData name="Ragnhild Halvorsrud" userId="917ea340-fd63-490f-a7db-68428d24cf32" providerId="ADAL" clId="{9B6050A4-F178-4018-9F62-4FCCA28DA093}" dt="2021-03-16T17:01:11.722" v="15098" actId="790"/>
          <ac:spMkLst>
            <pc:docMk/>
            <pc:sldMk cId="1156441030" sldId="821"/>
            <ac:spMk id="40" creationId="{D03D4DD4-38DF-4551-A232-49DDA12BE89F}"/>
          </ac:spMkLst>
        </pc:spChg>
      </pc:sldChg>
      <pc:sldChg chg="addSp delSp modSp add del mod modNotes">
        <pc:chgData name="Ragnhild Halvorsrud" userId="917ea340-fd63-490f-a7db-68428d24cf32" providerId="ADAL" clId="{9B6050A4-F178-4018-9F62-4FCCA28DA093}" dt="2021-03-26T14:24:03.405" v="39915" actId="47"/>
        <pc:sldMkLst>
          <pc:docMk/>
          <pc:sldMk cId="1074803643" sldId="823"/>
        </pc:sldMkLst>
        <pc:spChg chg="mod">
          <ac:chgData name="Ragnhild Halvorsrud" userId="917ea340-fd63-490f-a7db-68428d24cf32" providerId="ADAL" clId="{9B6050A4-F178-4018-9F62-4FCCA28DA093}" dt="2021-03-25T13:12:43.056" v="38531" actId="790"/>
          <ac:spMkLst>
            <pc:docMk/>
            <pc:sldMk cId="1074803643" sldId="823"/>
            <ac:spMk id="2" creationId="{00000000-0000-0000-0000-000000000000}"/>
          </ac:spMkLst>
        </pc:spChg>
        <pc:spChg chg="add del mod">
          <ac:chgData name="Ragnhild Halvorsrud" userId="917ea340-fd63-490f-a7db-68428d24cf32" providerId="ADAL" clId="{9B6050A4-F178-4018-9F62-4FCCA28DA093}" dt="2021-03-25T13:12:43.056" v="38530" actId="790"/>
          <ac:spMkLst>
            <pc:docMk/>
            <pc:sldMk cId="1074803643" sldId="823"/>
            <ac:spMk id="3" creationId="{453ACBE8-823D-41F9-AB3E-355A051FA475}"/>
          </ac:spMkLst>
        </pc:spChg>
        <pc:spChg chg="del mod">
          <ac:chgData name="Ragnhild Halvorsrud" userId="917ea340-fd63-490f-a7db-68428d24cf32" providerId="ADAL" clId="{9B6050A4-F178-4018-9F62-4FCCA28DA093}" dt="2021-03-25T11:23:47.756" v="37187" actId="478"/>
          <ac:spMkLst>
            <pc:docMk/>
            <pc:sldMk cId="1074803643" sldId="823"/>
            <ac:spMk id="9" creationId="{20DA8136-B82E-44E4-AB75-BE1F27594A95}"/>
          </ac:spMkLst>
        </pc:spChg>
        <pc:spChg chg="add mod">
          <ac:chgData name="Ragnhild Halvorsrud" userId="917ea340-fd63-490f-a7db-68428d24cf32" providerId="ADAL" clId="{9B6050A4-F178-4018-9F62-4FCCA28DA093}" dt="2021-03-19T16:22:07.264" v="27909" actId="1076"/>
          <ac:spMkLst>
            <pc:docMk/>
            <pc:sldMk cId="1074803643" sldId="823"/>
            <ac:spMk id="9" creationId="{C64408C3-465D-4C6B-B9A3-788F27741992}"/>
          </ac:spMkLst>
        </pc:spChg>
        <pc:spChg chg="del">
          <ac:chgData name="Ragnhild Halvorsrud" userId="917ea340-fd63-490f-a7db-68428d24cf32" providerId="ADAL" clId="{9B6050A4-F178-4018-9F62-4FCCA28DA093}" dt="2021-03-23T16:17:02.692" v="34359" actId="478"/>
          <ac:spMkLst>
            <pc:docMk/>
            <pc:sldMk cId="1074803643" sldId="823"/>
            <ac:spMk id="11" creationId="{3382C54D-1DCE-402C-A6F9-526AA42B23EC}"/>
          </ac:spMkLst>
        </pc:spChg>
        <pc:spChg chg="add mod">
          <ac:chgData name="Ragnhild Halvorsrud" userId="917ea340-fd63-490f-a7db-68428d24cf32" providerId="ADAL" clId="{9B6050A4-F178-4018-9F62-4FCCA28DA093}" dt="2021-03-25T13:12:43.062" v="38534" actId="790"/>
          <ac:spMkLst>
            <pc:docMk/>
            <pc:sldMk cId="1074803643" sldId="823"/>
            <ac:spMk id="12" creationId="{32BA8A6F-6EF1-4511-81E4-1720140085ED}"/>
          </ac:spMkLst>
        </pc:spChg>
        <pc:spChg chg="add del mod">
          <ac:chgData name="Ragnhild Halvorsrud" userId="917ea340-fd63-490f-a7db-68428d24cf32" providerId="ADAL" clId="{9B6050A4-F178-4018-9F62-4FCCA28DA093}" dt="2021-03-25T11:16:55.157" v="36994"/>
          <ac:spMkLst>
            <pc:docMk/>
            <pc:sldMk cId="1074803643" sldId="823"/>
            <ac:spMk id="13" creationId="{2F1600E7-00ED-41EC-BFB5-DE9490ABADDF}"/>
          </ac:spMkLst>
        </pc:spChg>
        <pc:spChg chg="mod">
          <ac:chgData name="Ragnhild Halvorsrud" userId="917ea340-fd63-490f-a7db-68428d24cf32" providerId="ADAL" clId="{9B6050A4-F178-4018-9F62-4FCCA28DA093}" dt="2021-03-25T13:12:43.054" v="38529" actId="790"/>
          <ac:spMkLst>
            <pc:docMk/>
            <pc:sldMk cId="1074803643" sldId="823"/>
            <ac:spMk id="15" creationId="{39CD7E99-6C69-4AEE-A4F2-7E08FE90ADC3}"/>
          </ac:spMkLst>
        </pc:spChg>
        <pc:spChg chg="add del mod">
          <ac:chgData name="Ragnhild Halvorsrud" userId="917ea340-fd63-490f-a7db-68428d24cf32" providerId="ADAL" clId="{9B6050A4-F178-4018-9F62-4FCCA28DA093}" dt="2021-03-25T11:16:55.157" v="36994"/>
          <ac:spMkLst>
            <pc:docMk/>
            <pc:sldMk cId="1074803643" sldId="823"/>
            <ac:spMk id="18" creationId="{9E043F34-5276-4A72-B29F-498E04F4822D}"/>
          </ac:spMkLst>
        </pc:spChg>
        <pc:spChg chg="add del mod">
          <ac:chgData name="Ragnhild Halvorsrud" userId="917ea340-fd63-490f-a7db-68428d24cf32" providerId="ADAL" clId="{9B6050A4-F178-4018-9F62-4FCCA28DA093}" dt="2021-03-25T11:23:59.082" v="37190" actId="478"/>
          <ac:spMkLst>
            <pc:docMk/>
            <pc:sldMk cId="1074803643" sldId="823"/>
            <ac:spMk id="20" creationId="{3FD153FD-A8D1-475C-BDC9-6C750A55CEED}"/>
          </ac:spMkLst>
        </pc:spChg>
        <pc:spChg chg="add del mod">
          <ac:chgData name="Ragnhild Halvorsrud" userId="917ea340-fd63-490f-a7db-68428d24cf32" providerId="ADAL" clId="{9B6050A4-F178-4018-9F62-4FCCA28DA093}" dt="2021-03-25T11:24:00.805" v="37191" actId="478"/>
          <ac:spMkLst>
            <pc:docMk/>
            <pc:sldMk cId="1074803643" sldId="823"/>
            <ac:spMk id="21" creationId="{EB82FA5B-B184-4A29-BE35-F193677CB514}"/>
          </ac:spMkLst>
        </pc:spChg>
        <pc:spChg chg="mod">
          <ac:chgData name="Ragnhild Halvorsrud" userId="917ea340-fd63-490f-a7db-68428d24cf32" providerId="ADAL" clId="{9B6050A4-F178-4018-9F62-4FCCA28DA093}" dt="2021-03-25T13:12:43.059" v="38532" actId="790"/>
          <ac:spMkLst>
            <pc:docMk/>
            <pc:sldMk cId="1074803643" sldId="823"/>
            <ac:spMk id="32" creationId="{B9ABE375-8729-492C-94B7-D6B27ABF776A}"/>
          </ac:spMkLst>
        </pc:spChg>
        <pc:spChg chg="mod">
          <ac:chgData name="Ragnhild Halvorsrud" userId="917ea340-fd63-490f-a7db-68428d24cf32" providerId="ADAL" clId="{9B6050A4-F178-4018-9F62-4FCCA28DA093}" dt="2021-03-25T13:12:43.061" v="38533" actId="790"/>
          <ac:spMkLst>
            <pc:docMk/>
            <pc:sldMk cId="1074803643" sldId="823"/>
            <ac:spMk id="33" creationId="{98D6F79C-3C8E-4119-8F87-4C0FFEC74FF5}"/>
          </ac:spMkLst>
        </pc:spChg>
        <pc:spChg chg="add mod">
          <ac:chgData name="Ragnhild Halvorsrud" userId="917ea340-fd63-490f-a7db-68428d24cf32" providerId="ADAL" clId="{9B6050A4-F178-4018-9F62-4FCCA28DA093}" dt="2021-03-25T13:13:05.227" v="38658" actId="14100"/>
          <ac:spMkLst>
            <pc:docMk/>
            <pc:sldMk cId="1074803643" sldId="823"/>
            <ac:spMk id="35" creationId="{5EADBE05-8D15-47B4-B1DB-F758E88376F7}"/>
          </ac:spMkLst>
        </pc:spChg>
        <pc:spChg chg="add mod">
          <ac:chgData name="Ragnhild Halvorsrud" userId="917ea340-fd63-490f-a7db-68428d24cf32" providerId="ADAL" clId="{9B6050A4-F178-4018-9F62-4FCCA28DA093}" dt="2021-03-25T13:13:15.622" v="38659" actId="20577"/>
          <ac:spMkLst>
            <pc:docMk/>
            <pc:sldMk cId="1074803643" sldId="823"/>
            <ac:spMk id="36" creationId="{75829A7A-3961-4B1D-BA5F-C3FEB24A594D}"/>
          </ac:spMkLst>
        </pc:spChg>
        <pc:spChg chg="add del mod">
          <ac:chgData name="Ragnhild Halvorsrud" userId="917ea340-fd63-490f-a7db-68428d24cf32" providerId="ADAL" clId="{9B6050A4-F178-4018-9F62-4FCCA28DA093}" dt="2021-03-25T13:13:20.806" v="38660" actId="478"/>
          <ac:spMkLst>
            <pc:docMk/>
            <pc:sldMk cId="1074803643" sldId="823"/>
            <ac:spMk id="38" creationId="{A544608C-6955-403D-B4CC-CD2244F8BE52}"/>
          </ac:spMkLst>
        </pc:spChg>
        <pc:spChg chg="mod topLvl">
          <ac:chgData name="Ragnhild Halvorsrud" userId="917ea340-fd63-490f-a7db-68428d24cf32" providerId="ADAL" clId="{9B6050A4-F178-4018-9F62-4FCCA28DA093}" dt="2021-03-25T14:24:34.044" v="38952" actId="164"/>
          <ac:spMkLst>
            <pc:docMk/>
            <pc:sldMk cId="1074803643" sldId="823"/>
            <ac:spMk id="41" creationId="{7A218A44-A747-41DB-A6B5-38B10A4D6D75}"/>
          </ac:spMkLst>
        </pc:spChg>
        <pc:spChg chg="mod topLvl">
          <ac:chgData name="Ragnhild Halvorsrud" userId="917ea340-fd63-490f-a7db-68428d24cf32" providerId="ADAL" clId="{9B6050A4-F178-4018-9F62-4FCCA28DA093}" dt="2021-03-25T14:24:34.044" v="38952" actId="164"/>
          <ac:spMkLst>
            <pc:docMk/>
            <pc:sldMk cId="1074803643" sldId="823"/>
            <ac:spMk id="42" creationId="{6913F67F-44EA-4FA1-A697-68DA5429FC77}"/>
          </ac:spMkLst>
        </pc:spChg>
        <pc:spChg chg="mod topLvl">
          <ac:chgData name="Ragnhild Halvorsrud" userId="917ea340-fd63-490f-a7db-68428d24cf32" providerId="ADAL" clId="{9B6050A4-F178-4018-9F62-4FCCA28DA093}" dt="2021-03-25T14:24:34.044" v="38952" actId="164"/>
          <ac:spMkLst>
            <pc:docMk/>
            <pc:sldMk cId="1074803643" sldId="823"/>
            <ac:spMk id="43" creationId="{36A114A3-F67E-49B0-83EA-50A524D58C2B}"/>
          </ac:spMkLst>
        </pc:spChg>
        <pc:spChg chg="mod topLvl">
          <ac:chgData name="Ragnhild Halvorsrud" userId="917ea340-fd63-490f-a7db-68428d24cf32" providerId="ADAL" clId="{9B6050A4-F178-4018-9F62-4FCCA28DA093}" dt="2021-03-25T14:24:34.044" v="38952" actId="164"/>
          <ac:spMkLst>
            <pc:docMk/>
            <pc:sldMk cId="1074803643" sldId="823"/>
            <ac:spMk id="44" creationId="{38537C95-6171-4A85-A739-20EE6D6AE0B9}"/>
          </ac:spMkLst>
        </pc:spChg>
        <pc:grpChg chg="add mod">
          <ac:chgData name="Ragnhild Halvorsrud" userId="917ea340-fd63-490f-a7db-68428d24cf32" providerId="ADAL" clId="{9B6050A4-F178-4018-9F62-4FCCA28DA093}" dt="2021-03-19T16:21:35.835" v="27906" actId="1076"/>
          <ac:grpSpMkLst>
            <pc:docMk/>
            <pc:sldMk cId="1074803643" sldId="823"/>
            <ac:grpSpMk id="4" creationId="{A3BCB493-B42A-4C70-87ED-16C089D59C0B}"/>
          </ac:grpSpMkLst>
        </pc:grpChg>
        <pc:grpChg chg="add del mod">
          <ac:chgData name="Ragnhild Halvorsrud" userId="917ea340-fd63-490f-a7db-68428d24cf32" providerId="ADAL" clId="{9B6050A4-F178-4018-9F62-4FCCA28DA093}" dt="2021-03-25T14:24:18.210" v="38949" actId="165"/>
          <ac:grpSpMkLst>
            <pc:docMk/>
            <pc:sldMk cId="1074803643" sldId="823"/>
            <ac:grpSpMk id="40" creationId="{68BF47D6-EE36-4365-A14E-4A2074287278}"/>
          </ac:grpSpMkLst>
        </pc:grpChg>
        <pc:grpChg chg="add mod">
          <ac:chgData name="Ragnhild Halvorsrud" userId="917ea340-fd63-490f-a7db-68428d24cf32" providerId="ADAL" clId="{9B6050A4-F178-4018-9F62-4FCCA28DA093}" dt="2021-03-25T14:24:34.044" v="38952" actId="164"/>
          <ac:grpSpMkLst>
            <pc:docMk/>
            <pc:sldMk cId="1074803643" sldId="823"/>
            <ac:grpSpMk id="45" creationId="{28A90129-6D03-448B-8EB8-9140E35D79E1}"/>
          </ac:grpSpMkLst>
        </pc:grpChg>
        <pc:picChg chg="mod">
          <ac:chgData name="Ragnhild Halvorsrud" userId="917ea340-fd63-490f-a7db-68428d24cf32" providerId="ADAL" clId="{9B6050A4-F178-4018-9F62-4FCCA28DA093}" dt="2021-03-25T11:20:18.942" v="37168" actId="1036"/>
          <ac:picMkLst>
            <pc:docMk/>
            <pc:sldMk cId="1074803643" sldId="823"/>
            <ac:picMk id="8" creationId="{53BC47A0-B8F5-4F0E-B93F-28835C0570E0}"/>
          </ac:picMkLst>
        </pc:picChg>
        <pc:picChg chg="del mod">
          <ac:chgData name="Ragnhild Halvorsrud" userId="917ea340-fd63-490f-a7db-68428d24cf32" providerId="ADAL" clId="{9B6050A4-F178-4018-9F62-4FCCA28DA093}" dt="2021-03-25T11:23:47.756" v="37187" actId="478"/>
          <ac:picMkLst>
            <pc:docMk/>
            <pc:sldMk cId="1074803643" sldId="823"/>
            <ac:picMk id="10" creationId="{259648D9-DF2E-48A3-A498-57B195CB8CDD}"/>
          </ac:picMkLst>
        </pc:picChg>
        <pc:picChg chg="add mod">
          <ac:chgData name="Ragnhild Halvorsrud" userId="917ea340-fd63-490f-a7db-68428d24cf32" providerId="ADAL" clId="{9B6050A4-F178-4018-9F62-4FCCA28DA093}" dt="2021-03-19T16:22:07.264" v="27909" actId="1076"/>
          <ac:picMkLst>
            <pc:docMk/>
            <pc:sldMk cId="1074803643" sldId="823"/>
            <ac:picMk id="10" creationId="{5E8821AE-BC6E-4883-966F-6F167C753961}"/>
          </ac:picMkLst>
        </pc:picChg>
        <pc:picChg chg="add mod">
          <ac:chgData name="Ragnhild Halvorsrud" userId="917ea340-fd63-490f-a7db-68428d24cf32" providerId="ADAL" clId="{9B6050A4-F178-4018-9F62-4FCCA28DA093}" dt="2021-03-19T16:20:43.985" v="27903"/>
          <ac:picMkLst>
            <pc:docMk/>
            <pc:sldMk cId="1074803643" sldId="823"/>
            <ac:picMk id="11" creationId="{44B3F2B5-9F76-4E32-B413-ACD2DBBFAEFE}"/>
          </ac:picMkLst>
        </pc:picChg>
        <pc:picChg chg="mod">
          <ac:chgData name="Ragnhild Halvorsrud" userId="917ea340-fd63-490f-a7db-68428d24cf32" providerId="ADAL" clId="{9B6050A4-F178-4018-9F62-4FCCA28DA093}" dt="2021-03-19T16:21:20.972" v="27904" actId="164"/>
          <ac:picMkLst>
            <pc:docMk/>
            <pc:sldMk cId="1074803643" sldId="823"/>
            <ac:picMk id="16" creationId="{815913A9-99A5-4828-97A8-A992EB54EEAD}"/>
          </ac:picMkLst>
        </pc:picChg>
        <pc:picChg chg="add del mod">
          <ac:chgData name="Ragnhild Halvorsrud" userId="917ea340-fd63-490f-a7db-68428d24cf32" providerId="ADAL" clId="{9B6050A4-F178-4018-9F62-4FCCA28DA093}" dt="2021-03-25T11:16:55.157" v="36994"/>
          <ac:picMkLst>
            <pc:docMk/>
            <pc:sldMk cId="1074803643" sldId="823"/>
            <ac:picMk id="17" creationId="{170C9AB9-1A92-498F-BA58-125ABAB0D9D4}"/>
          </ac:picMkLst>
        </pc:picChg>
        <pc:picChg chg="add mod">
          <ac:chgData name="Ragnhild Halvorsrud" userId="917ea340-fd63-490f-a7db-68428d24cf32" providerId="ADAL" clId="{9B6050A4-F178-4018-9F62-4FCCA28DA093}" dt="2021-03-25T13:10:42.382" v="37532" actId="1076"/>
          <ac:picMkLst>
            <pc:docMk/>
            <pc:sldMk cId="1074803643" sldId="823"/>
            <ac:picMk id="37" creationId="{5E70CCB8-3C11-47EA-B8CC-014260CF90D6}"/>
          </ac:picMkLst>
        </pc:picChg>
        <pc:picChg chg="add del mod">
          <ac:chgData name="Ragnhild Halvorsrud" userId="917ea340-fd63-490f-a7db-68428d24cf32" providerId="ADAL" clId="{9B6050A4-F178-4018-9F62-4FCCA28DA093}" dt="2021-03-25T13:13:20.806" v="38660" actId="478"/>
          <ac:picMkLst>
            <pc:docMk/>
            <pc:sldMk cId="1074803643" sldId="823"/>
            <ac:picMk id="39" creationId="{F95B63E0-E45A-4266-8DB9-73459F050A4E}"/>
          </ac:picMkLst>
        </pc:picChg>
        <pc:cxnChg chg="add del mod">
          <ac:chgData name="Ragnhild Halvorsrud" userId="917ea340-fd63-490f-a7db-68428d24cf32" providerId="ADAL" clId="{9B6050A4-F178-4018-9F62-4FCCA28DA093}" dt="2021-03-25T11:16:55.157" v="36994"/>
          <ac:cxnSpMkLst>
            <pc:docMk/>
            <pc:sldMk cId="1074803643" sldId="823"/>
            <ac:cxnSpMk id="14" creationId="{76FA5E8A-0BDB-418F-AA20-3A4EFA18278A}"/>
          </ac:cxnSpMkLst>
        </pc:cxnChg>
        <pc:cxnChg chg="add del mod">
          <ac:chgData name="Ragnhild Halvorsrud" userId="917ea340-fd63-490f-a7db-68428d24cf32" providerId="ADAL" clId="{9B6050A4-F178-4018-9F62-4FCCA28DA093}" dt="2021-03-25T11:23:47.756" v="37187" actId="478"/>
          <ac:cxnSpMkLst>
            <pc:docMk/>
            <pc:sldMk cId="1074803643" sldId="823"/>
            <ac:cxnSpMk id="19" creationId="{DB7C8224-42B2-4686-9527-88187DCE3C13}"/>
          </ac:cxnSpMkLst>
        </pc:cxnChg>
        <pc:cxnChg chg="add del mod">
          <ac:chgData name="Ragnhild Halvorsrud" userId="917ea340-fd63-490f-a7db-68428d24cf32" providerId="ADAL" clId="{9B6050A4-F178-4018-9F62-4FCCA28DA093}" dt="2021-03-25T11:23:47.756" v="37187" actId="478"/>
          <ac:cxnSpMkLst>
            <pc:docMk/>
            <pc:sldMk cId="1074803643" sldId="823"/>
            <ac:cxnSpMk id="22" creationId="{DD052B61-BB83-4848-81C2-9B03F5B7274A}"/>
          </ac:cxnSpMkLst>
        </pc:cxnChg>
      </pc:sldChg>
      <pc:sldChg chg="addSp modSp add del mod modNotes">
        <pc:chgData name="Ragnhild Halvorsrud" userId="917ea340-fd63-490f-a7db-68428d24cf32" providerId="ADAL" clId="{9B6050A4-F178-4018-9F62-4FCCA28DA093}" dt="2021-03-19T17:03:52.771" v="28054" actId="2696"/>
        <pc:sldMkLst>
          <pc:docMk/>
          <pc:sldMk cId="3784897966" sldId="825"/>
        </pc:sldMkLst>
        <pc:spChg chg="mod">
          <ac:chgData name="Ragnhild Halvorsrud" userId="917ea340-fd63-490f-a7db-68428d24cf32" providerId="ADAL" clId="{9B6050A4-F178-4018-9F62-4FCCA28DA093}" dt="2021-03-19T16:21:58.076" v="27908" actId="6549"/>
          <ac:spMkLst>
            <pc:docMk/>
            <pc:sldMk cId="3784897966" sldId="825"/>
            <ac:spMk id="2" creationId="{00000000-0000-0000-0000-000000000000}"/>
          </ac:spMkLst>
        </pc:spChg>
        <pc:spChg chg="mod">
          <ac:chgData name="Ragnhild Halvorsrud" userId="917ea340-fd63-490f-a7db-68428d24cf32" providerId="ADAL" clId="{9B6050A4-F178-4018-9F62-4FCCA28DA093}" dt="2021-03-19T16:21:41.474" v="27907" actId="1076"/>
          <ac:spMkLst>
            <pc:docMk/>
            <pc:sldMk cId="3784897966" sldId="825"/>
            <ac:spMk id="3" creationId="{453ACBE8-823D-41F9-AB3E-355A051FA475}"/>
          </ac:spMkLst>
        </pc:spChg>
        <pc:spChg chg="mod">
          <ac:chgData name="Ragnhild Halvorsrud" userId="917ea340-fd63-490f-a7db-68428d24cf32" providerId="ADAL" clId="{9B6050A4-F178-4018-9F62-4FCCA28DA093}" dt="2021-03-19T16:21:41.474" v="27907" actId="1076"/>
          <ac:spMkLst>
            <pc:docMk/>
            <pc:sldMk cId="3784897966" sldId="825"/>
            <ac:spMk id="15" creationId="{39CD7E99-6C69-4AEE-A4F2-7E08FE90ADC3}"/>
          </ac:spMkLst>
        </pc:spChg>
        <pc:spChg chg="mod">
          <ac:chgData name="Ragnhild Halvorsrud" userId="917ea340-fd63-490f-a7db-68428d24cf32" providerId="ADAL" clId="{9B6050A4-F178-4018-9F62-4FCCA28DA093}" dt="2021-03-19T16:21:41.474" v="27907" actId="1076"/>
          <ac:spMkLst>
            <pc:docMk/>
            <pc:sldMk cId="3784897966" sldId="825"/>
            <ac:spMk id="32" creationId="{B9ABE375-8729-492C-94B7-D6B27ABF776A}"/>
          </ac:spMkLst>
        </pc:spChg>
        <pc:spChg chg="mod">
          <ac:chgData name="Ragnhild Halvorsrud" userId="917ea340-fd63-490f-a7db-68428d24cf32" providerId="ADAL" clId="{9B6050A4-F178-4018-9F62-4FCCA28DA093}" dt="2021-03-19T16:21:41.474" v="27907" actId="1076"/>
          <ac:spMkLst>
            <pc:docMk/>
            <pc:sldMk cId="3784897966" sldId="825"/>
            <ac:spMk id="33" creationId="{98D6F79C-3C8E-4119-8F87-4C0FFEC74FF5}"/>
          </ac:spMkLst>
        </pc:spChg>
        <pc:spChg chg="mod">
          <ac:chgData name="Ragnhild Halvorsrud" userId="917ea340-fd63-490f-a7db-68428d24cf32" providerId="ADAL" clId="{9B6050A4-F178-4018-9F62-4FCCA28DA093}" dt="2021-03-19T16:21:41.474" v="27907" actId="1076"/>
          <ac:spMkLst>
            <pc:docMk/>
            <pc:sldMk cId="3784897966" sldId="825"/>
            <ac:spMk id="34" creationId="{C3B9448D-E2C7-41EC-AB6D-37A0B54892CE}"/>
          </ac:spMkLst>
        </pc:spChg>
        <pc:spChg chg="mod">
          <ac:chgData name="Ragnhild Halvorsrud" userId="917ea340-fd63-490f-a7db-68428d24cf32" providerId="ADAL" clId="{9B6050A4-F178-4018-9F62-4FCCA28DA093}" dt="2021-03-19T16:21:41.474" v="27907" actId="1076"/>
          <ac:spMkLst>
            <pc:docMk/>
            <pc:sldMk cId="3784897966" sldId="825"/>
            <ac:spMk id="35" creationId="{32BD4AA9-CF39-476E-A689-6CA8D01E6D07}"/>
          </ac:spMkLst>
        </pc:spChg>
        <pc:spChg chg="mod">
          <ac:chgData name="Ragnhild Halvorsrud" userId="917ea340-fd63-490f-a7db-68428d24cf32" providerId="ADAL" clId="{9B6050A4-F178-4018-9F62-4FCCA28DA093}" dt="2021-03-19T16:21:41.474" v="27907" actId="1076"/>
          <ac:spMkLst>
            <pc:docMk/>
            <pc:sldMk cId="3784897966" sldId="825"/>
            <ac:spMk id="39" creationId="{EE2ABEDD-07D7-4A61-8A5C-06311693ADDB}"/>
          </ac:spMkLst>
        </pc:spChg>
        <pc:spChg chg="mod">
          <ac:chgData name="Ragnhild Halvorsrud" userId="917ea340-fd63-490f-a7db-68428d24cf32" providerId="ADAL" clId="{9B6050A4-F178-4018-9F62-4FCCA28DA093}" dt="2021-03-19T16:22:33.056" v="27913" actId="1076"/>
          <ac:spMkLst>
            <pc:docMk/>
            <pc:sldMk cId="3784897966" sldId="825"/>
            <ac:spMk id="40" creationId="{3D6F36A9-FC94-46FC-B7D0-4001F5900F55}"/>
          </ac:spMkLst>
        </pc:spChg>
        <pc:grpChg chg="add mod">
          <ac:chgData name="Ragnhild Halvorsrud" userId="917ea340-fd63-490f-a7db-68428d24cf32" providerId="ADAL" clId="{9B6050A4-F178-4018-9F62-4FCCA28DA093}" dt="2021-03-19T16:21:41.474" v="27907" actId="1076"/>
          <ac:grpSpMkLst>
            <pc:docMk/>
            <pc:sldMk cId="3784897966" sldId="825"/>
            <ac:grpSpMk id="7" creationId="{906112D8-C611-41D6-A64B-39D3BAFA228D}"/>
          </ac:grpSpMkLst>
        </pc:grpChg>
        <pc:picChg chg="mod">
          <ac:chgData name="Ragnhild Halvorsrud" userId="917ea340-fd63-490f-a7db-68428d24cf32" providerId="ADAL" clId="{9B6050A4-F178-4018-9F62-4FCCA28DA093}" dt="2021-03-19T16:21:41.474" v="27907" actId="1076"/>
          <ac:picMkLst>
            <pc:docMk/>
            <pc:sldMk cId="3784897966" sldId="825"/>
            <ac:picMk id="4" creationId="{31D705C4-10C3-4746-A431-745791C2F82F}"/>
          </ac:picMkLst>
        </pc:picChg>
        <pc:picChg chg="mod">
          <ac:chgData name="Ragnhild Halvorsrud" userId="917ea340-fd63-490f-a7db-68428d24cf32" providerId="ADAL" clId="{9B6050A4-F178-4018-9F62-4FCCA28DA093}" dt="2021-03-19T16:21:41.474" v="27907" actId="1076"/>
          <ac:picMkLst>
            <pc:docMk/>
            <pc:sldMk cId="3784897966" sldId="825"/>
            <ac:picMk id="5" creationId="{66941CF8-196C-49F2-8340-46D97E11F368}"/>
          </ac:picMkLst>
        </pc:picChg>
        <pc:picChg chg="mod">
          <ac:chgData name="Ragnhild Halvorsrud" userId="917ea340-fd63-490f-a7db-68428d24cf32" providerId="ADAL" clId="{9B6050A4-F178-4018-9F62-4FCCA28DA093}" dt="2021-03-19T16:21:41.474" v="27907" actId="1076"/>
          <ac:picMkLst>
            <pc:docMk/>
            <pc:sldMk cId="3784897966" sldId="825"/>
            <ac:picMk id="6" creationId="{9C948DA0-3668-4BE6-BE88-C3C9F6500739}"/>
          </ac:picMkLst>
        </pc:picChg>
        <pc:picChg chg="mod">
          <ac:chgData name="Ragnhild Halvorsrud" userId="917ea340-fd63-490f-a7db-68428d24cf32" providerId="ADAL" clId="{9B6050A4-F178-4018-9F62-4FCCA28DA093}" dt="2021-03-19T16:21:41.474" v="27907" actId="1076"/>
          <ac:picMkLst>
            <pc:docMk/>
            <pc:sldMk cId="3784897966" sldId="825"/>
            <ac:picMk id="125" creationId="{6711E994-5820-4BDB-9C87-026DA6514BE4}"/>
          </ac:picMkLst>
        </pc:picChg>
        <pc:cxnChg chg="mod">
          <ac:chgData name="Ragnhild Halvorsrud" userId="917ea340-fd63-490f-a7db-68428d24cf32" providerId="ADAL" clId="{9B6050A4-F178-4018-9F62-4FCCA28DA093}" dt="2021-03-19T16:22:35.405" v="27914" actId="14100"/>
          <ac:cxnSpMkLst>
            <pc:docMk/>
            <pc:sldMk cId="3784897966" sldId="825"/>
            <ac:cxnSpMk id="41" creationId="{39B99E0B-3891-49A0-9D88-F7B603E373F0}"/>
          </ac:cxnSpMkLst>
        </pc:cxnChg>
      </pc:sldChg>
      <pc:sldChg chg="modSp add del mod modAnim modShow modNotes">
        <pc:chgData name="Ragnhild Halvorsrud" userId="917ea340-fd63-490f-a7db-68428d24cf32" providerId="ADAL" clId="{9B6050A4-F178-4018-9F62-4FCCA28DA093}" dt="2021-03-16T16:46:52.176" v="12934" actId="2696"/>
        <pc:sldMkLst>
          <pc:docMk/>
          <pc:sldMk cId="1241180502" sldId="3790"/>
        </pc:sldMkLst>
        <pc:spChg chg="mod">
          <ac:chgData name="Ragnhild Halvorsrud" userId="917ea340-fd63-490f-a7db-68428d24cf32" providerId="ADAL" clId="{9B6050A4-F178-4018-9F62-4FCCA28DA093}" dt="2021-03-16T12:52:16.360" v="10688" actId="790"/>
          <ac:spMkLst>
            <pc:docMk/>
            <pc:sldMk cId="1241180502" sldId="3790"/>
            <ac:spMk id="11" creationId="{826124AC-6A60-4955-AFCF-6FCA9B62C4D6}"/>
          </ac:spMkLst>
        </pc:spChg>
        <pc:spChg chg="mod">
          <ac:chgData name="Ragnhild Halvorsrud" userId="917ea340-fd63-490f-a7db-68428d24cf32" providerId="ADAL" clId="{9B6050A4-F178-4018-9F62-4FCCA28DA093}" dt="2021-03-16T12:52:16.360" v="10686" actId="790"/>
          <ac:spMkLst>
            <pc:docMk/>
            <pc:sldMk cId="1241180502" sldId="3790"/>
            <ac:spMk id="50" creationId="{5E20E35A-8B67-4906-885D-ACCAF47A0A48}"/>
          </ac:spMkLst>
        </pc:spChg>
        <pc:spChg chg="mod">
          <ac:chgData name="Ragnhild Halvorsrud" userId="917ea340-fd63-490f-a7db-68428d24cf32" providerId="ADAL" clId="{9B6050A4-F178-4018-9F62-4FCCA28DA093}" dt="2021-03-16T12:52:16.376" v="10698" actId="790"/>
          <ac:spMkLst>
            <pc:docMk/>
            <pc:sldMk cId="1241180502" sldId="3790"/>
            <ac:spMk id="68" creationId="{B50ABE2F-AC05-46B7-8E63-3CD4939F7FC3}"/>
          </ac:spMkLst>
        </pc:spChg>
        <pc:spChg chg="mod">
          <ac:chgData name="Ragnhild Halvorsrud" userId="917ea340-fd63-490f-a7db-68428d24cf32" providerId="ADAL" clId="{9B6050A4-F178-4018-9F62-4FCCA28DA093}" dt="2021-03-16T12:52:16.360" v="10684" actId="790"/>
          <ac:spMkLst>
            <pc:docMk/>
            <pc:sldMk cId="1241180502" sldId="3790"/>
            <ac:spMk id="69" creationId="{97EE4B1F-D704-43E2-BADC-22E25F20F09C}"/>
          </ac:spMkLst>
        </pc:spChg>
        <pc:spChg chg="mod">
          <ac:chgData name="Ragnhild Halvorsrud" userId="917ea340-fd63-490f-a7db-68428d24cf32" providerId="ADAL" clId="{9B6050A4-F178-4018-9F62-4FCCA28DA093}" dt="2021-03-16T12:52:16.376" v="10699" actId="790"/>
          <ac:spMkLst>
            <pc:docMk/>
            <pc:sldMk cId="1241180502" sldId="3790"/>
            <ac:spMk id="79" creationId="{AB2A211D-58A8-49DB-A326-683D0F50F9AC}"/>
          </ac:spMkLst>
        </pc:spChg>
        <pc:spChg chg="mod">
          <ac:chgData name="Ragnhild Halvorsrud" userId="917ea340-fd63-490f-a7db-68428d24cf32" providerId="ADAL" clId="{9B6050A4-F178-4018-9F62-4FCCA28DA093}" dt="2021-03-16T12:52:16.360" v="10687" actId="790"/>
          <ac:spMkLst>
            <pc:docMk/>
            <pc:sldMk cId="1241180502" sldId="3790"/>
            <ac:spMk id="82" creationId="{8B1EA486-F51C-4F3A-8CD5-AAF52242404A}"/>
          </ac:spMkLst>
        </pc:spChg>
        <pc:spChg chg="mod">
          <ac:chgData name="Ragnhild Halvorsrud" userId="917ea340-fd63-490f-a7db-68428d24cf32" providerId="ADAL" clId="{9B6050A4-F178-4018-9F62-4FCCA28DA093}" dt="2021-03-16T12:52:16.376" v="10700" actId="790"/>
          <ac:spMkLst>
            <pc:docMk/>
            <pc:sldMk cId="1241180502" sldId="3790"/>
            <ac:spMk id="83" creationId="{D417D289-AF7F-4455-BC3F-8C015A96ED9E}"/>
          </ac:spMkLst>
        </pc:spChg>
        <pc:spChg chg="mod">
          <ac:chgData name="Ragnhild Halvorsrud" userId="917ea340-fd63-490f-a7db-68428d24cf32" providerId="ADAL" clId="{9B6050A4-F178-4018-9F62-4FCCA28DA093}" dt="2021-03-16T12:52:16.376" v="10701" actId="790"/>
          <ac:spMkLst>
            <pc:docMk/>
            <pc:sldMk cId="1241180502" sldId="3790"/>
            <ac:spMk id="84" creationId="{4F50521A-B3AB-4590-9C41-DED0A7C908E6}"/>
          </ac:spMkLst>
        </pc:spChg>
        <pc:spChg chg="mod">
          <ac:chgData name="Ragnhild Halvorsrud" userId="917ea340-fd63-490f-a7db-68428d24cf32" providerId="ADAL" clId="{9B6050A4-F178-4018-9F62-4FCCA28DA093}" dt="2021-03-16T12:52:16.376" v="10702" actId="790"/>
          <ac:spMkLst>
            <pc:docMk/>
            <pc:sldMk cId="1241180502" sldId="3790"/>
            <ac:spMk id="87" creationId="{C7AA58F2-3AEB-4326-AD19-E0ECA80B5E53}"/>
          </ac:spMkLst>
        </pc:spChg>
        <pc:spChg chg="mod">
          <ac:chgData name="Ragnhild Halvorsrud" userId="917ea340-fd63-490f-a7db-68428d24cf32" providerId="ADAL" clId="{9B6050A4-F178-4018-9F62-4FCCA28DA093}" dt="2021-03-16T12:52:16.392" v="10729" actId="790"/>
          <ac:spMkLst>
            <pc:docMk/>
            <pc:sldMk cId="1241180502" sldId="3790"/>
            <ac:spMk id="90" creationId="{CC2EF0F1-DBD5-493E-93B9-4B42208F59FF}"/>
          </ac:spMkLst>
        </pc:spChg>
        <pc:spChg chg="mod">
          <ac:chgData name="Ragnhild Halvorsrud" userId="917ea340-fd63-490f-a7db-68428d24cf32" providerId="ADAL" clId="{9B6050A4-F178-4018-9F62-4FCCA28DA093}" dt="2021-03-16T12:52:16.392" v="10730" actId="790"/>
          <ac:spMkLst>
            <pc:docMk/>
            <pc:sldMk cId="1241180502" sldId="3790"/>
            <ac:spMk id="92" creationId="{363B169A-79A3-43E3-A889-B71F4F00CE62}"/>
          </ac:spMkLst>
        </pc:spChg>
        <pc:spChg chg="mod">
          <ac:chgData name="Ragnhild Halvorsrud" userId="917ea340-fd63-490f-a7db-68428d24cf32" providerId="ADAL" clId="{9B6050A4-F178-4018-9F62-4FCCA28DA093}" dt="2021-03-16T12:52:16.392" v="10731" actId="790"/>
          <ac:spMkLst>
            <pc:docMk/>
            <pc:sldMk cId="1241180502" sldId="3790"/>
            <ac:spMk id="98" creationId="{4688A535-4F2A-40A2-8B74-35D364FE3ED7}"/>
          </ac:spMkLst>
        </pc:spChg>
        <pc:spChg chg="mod">
          <ac:chgData name="Ragnhild Halvorsrud" userId="917ea340-fd63-490f-a7db-68428d24cf32" providerId="ADAL" clId="{9B6050A4-F178-4018-9F62-4FCCA28DA093}" dt="2021-03-16T12:52:16.376" v="10703" actId="790"/>
          <ac:spMkLst>
            <pc:docMk/>
            <pc:sldMk cId="1241180502" sldId="3790"/>
            <ac:spMk id="99" creationId="{5831BBBE-F253-4150-B7C1-D83C4C9BCD69}"/>
          </ac:spMkLst>
        </pc:spChg>
        <pc:spChg chg="mod">
          <ac:chgData name="Ragnhild Halvorsrud" userId="917ea340-fd63-490f-a7db-68428d24cf32" providerId="ADAL" clId="{9B6050A4-F178-4018-9F62-4FCCA28DA093}" dt="2021-03-16T12:52:16.392" v="10732" actId="790"/>
          <ac:spMkLst>
            <pc:docMk/>
            <pc:sldMk cId="1241180502" sldId="3790"/>
            <ac:spMk id="101" creationId="{0E7AFD6D-9941-449F-BAA5-EA76A6C5B013}"/>
          </ac:spMkLst>
        </pc:spChg>
        <pc:spChg chg="mod">
          <ac:chgData name="Ragnhild Halvorsrud" userId="917ea340-fd63-490f-a7db-68428d24cf32" providerId="ADAL" clId="{9B6050A4-F178-4018-9F62-4FCCA28DA093}" dt="2021-03-16T12:52:16.376" v="10704" actId="790"/>
          <ac:spMkLst>
            <pc:docMk/>
            <pc:sldMk cId="1241180502" sldId="3790"/>
            <ac:spMk id="106" creationId="{627C5FB9-9F36-4EFA-B8ED-BEF5329B8BDC}"/>
          </ac:spMkLst>
        </pc:spChg>
        <pc:spChg chg="mod">
          <ac:chgData name="Ragnhild Halvorsrud" userId="917ea340-fd63-490f-a7db-68428d24cf32" providerId="ADAL" clId="{9B6050A4-F178-4018-9F62-4FCCA28DA093}" dt="2021-03-16T12:52:16.376" v="10705" actId="790"/>
          <ac:spMkLst>
            <pc:docMk/>
            <pc:sldMk cId="1241180502" sldId="3790"/>
            <ac:spMk id="111" creationId="{0D80B2B4-E582-4D24-B4EE-32A19312A51C}"/>
          </ac:spMkLst>
        </pc:spChg>
        <pc:spChg chg="mod">
          <ac:chgData name="Ragnhild Halvorsrud" userId="917ea340-fd63-490f-a7db-68428d24cf32" providerId="ADAL" clId="{9B6050A4-F178-4018-9F62-4FCCA28DA093}" dt="2021-03-16T12:52:16.360" v="10685" actId="790"/>
          <ac:spMkLst>
            <pc:docMk/>
            <pc:sldMk cId="1241180502" sldId="3790"/>
            <ac:spMk id="113" creationId="{69FCD9D6-1E40-47AB-82E8-5C771273B4CB}"/>
          </ac:spMkLst>
        </pc:spChg>
        <pc:spChg chg="mod">
          <ac:chgData name="Ragnhild Halvorsrud" userId="917ea340-fd63-490f-a7db-68428d24cf32" providerId="ADAL" clId="{9B6050A4-F178-4018-9F62-4FCCA28DA093}" dt="2021-03-16T12:52:16.376" v="10706" actId="790"/>
          <ac:spMkLst>
            <pc:docMk/>
            <pc:sldMk cId="1241180502" sldId="3790"/>
            <ac:spMk id="114" creationId="{439CE571-23AE-4E46-93CA-6BB8658599E0}"/>
          </ac:spMkLst>
        </pc:spChg>
        <pc:spChg chg="mod">
          <ac:chgData name="Ragnhild Halvorsrud" userId="917ea340-fd63-490f-a7db-68428d24cf32" providerId="ADAL" clId="{9B6050A4-F178-4018-9F62-4FCCA28DA093}" dt="2021-03-16T12:52:16.376" v="10707" actId="790"/>
          <ac:spMkLst>
            <pc:docMk/>
            <pc:sldMk cId="1241180502" sldId="3790"/>
            <ac:spMk id="115" creationId="{A7525AE8-4BFD-4773-9B70-6A77FA648E2C}"/>
          </ac:spMkLst>
        </pc:spChg>
        <pc:spChg chg="mod">
          <ac:chgData name="Ragnhild Halvorsrud" userId="917ea340-fd63-490f-a7db-68428d24cf32" providerId="ADAL" clId="{9B6050A4-F178-4018-9F62-4FCCA28DA093}" dt="2021-03-16T12:52:16.376" v="10708" actId="790"/>
          <ac:spMkLst>
            <pc:docMk/>
            <pc:sldMk cId="1241180502" sldId="3790"/>
            <ac:spMk id="116" creationId="{575218DA-6A62-433A-BF84-251FACDDD12F}"/>
          </ac:spMkLst>
        </pc:spChg>
        <pc:spChg chg="mod">
          <ac:chgData name="Ragnhild Halvorsrud" userId="917ea340-fd63-490f-a7db-68428d24cf32" providerId="ADAL" clId="{9B6050A4-F178-4018-9F62-4FCCA28DA093}" dt="2021-03-16T12:52:16.376" v="10709" actId="790"/>
          <ac:spMkLst>
            <pc:docMk/>
            <pc:sldMk cId="1241180502" sldId="3790"/>
            <ac:spMk id="117" creationId="{F29B8FB7-8171-45DA-8496-CB7378065688}"/>
          </ac:spMkLst>
        </pc:spChg>
        <pc:spChg chg="mod">
          <ac:chgData name="Ragnhild Halvorsrud" userId="917ea340-fd63-490f-a7db-68428d24cf32" providerId="ADAL" clId="{9B6050A4-F178-4018-9F62-4FCCA28DA093}" dt="2021-03-16T12:52:16.376" v="10710" actId="790"/>
          <ac:spMkLst>
            <pc:docMk/>
            <pc:sldMk cId="1241180502" sldId="3790"/>
            <ac:spMk id="118" creationId="{FC57D8A2-AC3B-4525-867B-F1E5CC0D006B}"/>
          </ac:spMkLst>
        </pc:spChg>
        <pc:spChg chg="mod">
          <ac:chgData name="Ragnhild Halvorsrud" userId="917ea340-fd63-490f-a7db-68428d24cf32" providerId="ADAL" clId="{9B6050A4-F178-4018-9F62-4FCCA28DA093}" dt="2021-03-16T12:52:16.360" v="10689" actId="790"/>
          <ac:spMkLst>
            <pc:docMk/>
            <pc:sldMk cId="1241180502" sldId="3790"/>
            <ac:spMk id="121" creationId="{EDE313F1-3032-432F-ADBA-76A807C531ED}"/>
          </ac:spMkLst>
        </pc:spChg>
        <pc:spChg chg="mod">
          <ac:chgData name="Ragnhild Halvorsrud" userId="917ea340-fd63-490f-a7db-68428d24cf32" providerId="ADAL" clId="{9B6050A4-F178-4018-9F62-4FCCA28DA093}" dt="2021-03-16T12:52:16.360" v="10690" actId="790"/>
          <ac:spMkLst>
            <pc:docMk/>
            <pc:sldMk cId="1241180502" sldId="3790"/>
            <ac:spMk id="123" creationId="{ECF2015B-9D06-48F9-B342-752DE78B82D9}"/>
          </ac:spMkLst>
        </pc:spChg>
        <pc:spChg chg="mod">
          <ac:chgData name="Ragnhild Halvorsrud" userId="917ea340-fd63-490f-a7db-68428d24cf32" providerId="ADAL" clId="{9B6050A4-F178-4018-9F62-4FCCA28DA093}" dt="2021-03-16T12:52:16.360" v="10691" actId="790"/>
          <ac:spMkLst>
            <pc:docMk/>
            <pc:sldMk cId="1241180502" sldId="3790"/>
            <ac:spMk id="126" creationId="{BB2ABF22-D201-4DD7-9923-32B85D7A4C7E}"/>
          </ac:spMkLst>
        </pc:spChg>
        <pc:spChg chg="mod">
          <ac:chgData name="Ragnhild Halvorsrud" userId="917ea340-fd63-490f-a7db-68428d24cf32" providerId="ADAL" clId="{9B6050A4-F178-4018-9F62-4FCCA28DA093}" dt="2021-03-16T12:52:16.360" v="10692" actId="790"/>
          <ac:spMkLst>
            <pc:docMk/>
            <pc:sldMk cId="1241180502" sldId="3790"/>
            <ac:spMk id="128" creationId="{8E37139D-7B1F-4538-8C35-AE23C16E36C9}"/>
          </ac:spMkLst>
        </pc:spChg>
        <pc:spChg chg="mod">
          <ac:chgData name="Ragnhild Halvorsrud" userId="917ea340-fd63-490f-a7db-68428d24cf32" providerId="ADAL" clId="{9B6050A4-F178-4018-9F62-4FCCA28DA093}" dt="2021-03-16T12:52:16.360" v="10693" actId="790"/>
          <ac:spMkLst>
            <pc:docMk/>
            <pc:sldMk cId="1241180502" sldId="3790"/>
            <ac:spMk id="129" creationId="{50145E12-003C-46B0-927A-CA5DE119617A}"/>
          </ac:spMkLst>
        </pc:spChg>
        <pc:spChg chg="mod">
          <ac:chgData name="Ragnhild Halvorsrud" userId="917ea340-fd63-490f-a7db-68428d24cf32" providerId="ADAL" clId="{9B6050A4-F178-4018-9F62-4FCCA28DA093}" dt="2021-03-16T12:52:16.376" v="10694" actId="790"/>
          <ac:spMkLst>
            <pc:docMk/>
            <pc:sldMk cId="1241180502" sldId="3790"/>
            <ac:spMk id="130" creationId="{7F63917F-2E87-4FBE-862D-2E71B39F6073}"/>
          </ac:spMkLst>
        </pc:spChg>
        <pc:spChg chg="mod">
          <ac:chgData name="Ragnhild Halvorsrud" userId="917ea340-fd63-490f-a7db-68428d24cf32" providerId="ADAL" clId="{9B6050A4-F178-4018-9F62-4FCCA28DA093}" dt="2021-03-16T12:52:16.376" v="10695" actId="790"/>
          <ac:spMkLst>
            <pc:docMk/>
            <pc:sldMk cId="1241180502" sldId="3790"/>
            <ac:spMk id="131" creationId="{2F3F0CAC-70D3-494F-9682-007932921431}"/>
          </ac:spMkLst>
        </pc:spChg>
        <pc:spChg chg="mod">
          <ac:chgData name="Ragnhild Halvorsrud" userId="917ea340-fd63-490f-a7db-68428d24cf32" providerId="ADAL" clId="{9B6050A4-F178-4018-9F62-4FCCA28DA093}" dt="2021-03-16T12:52:16.376" v="10696" actId="790"/>
          <ac:spMkLst>
            <pc:docMk/>
            <pc:sldMk cId="1241180502" sldId="3790"/>
            <ac:spMk id="132" creationId="{B7AC13E5-C2F8-4DE4-878F-E1718AD432F0}"/>
          </ac:spMkLst>
        </pc:spChg>
        <pc:spChg chg="mod">
          <ac:chgData name="Ragnhild Halvorsrud" userId="917ea340-fd63-490f-a7db-68428d24cf32" providerId="ADAL" clId="{9B6050A4-F178-4018-9F62-4FCCA28DA093}" dt="2021-03-16T12:52:16.376" v="10697" actId="790"/>
          <ac:spMkLst>
            <pc:docMk/>
            <pc:sldMk cId="1241180502" sldId="3790"/>
            <ac:spMk id="134" creationId="{40CE4934-7FDF-4CB1-87AF-6A0A8337C07B}"/>
          </ac:spMkLst>
        </pc:spChg>
        <pc:spChg chg="mod">
          <ac:chgData name="Ragnhild Halvorsrud" userId="917ea340-fd63-490f-a7db-68428d24cf32" providerId="ADAL" clId="{9B6050A4-F178-4018-9F62-4FCCA28DA093}" dt="2021-03-16T12:52:16.376" v="10711" actId="790"/>
          <ac:spMkLst>
            <pc:docMk/>
            <pc:sldMk cId="1241180502" sldId="3790"/>
            <ac:spMk id="136" creationId="{C2065779-AB0B-4C3F-B9B4-7278ACF10251}"/>
          </ac:spMkLst>
        </pc:spChg>
        <pc:spChg chg="mod">
          <ac:chgData name="Ragnhild Halvorsrud" userId="917ea340-fd63-490f-a7db-68428d24cf32" providerId="ADAL" clId="{9B6050A4-F178-4018-9F62-4FCCA28DA093}" dt="2021-03-16T12:52:16.376" v="10712" actId="790"/>
          <ac:spMkLst>
            <pc:docMk/>
            <pc:sldMk cId="1241180502" sldId="3790"/>
            <ac:spMk id="137" creationId="{6097D16D-B2C5-4469-9172-66CD9F12737B}"/>
          </ac:spMkLst>
        </pc:spChg>
        <pc:spChg chg="mod">
          <ac:chgData name="Ragnhild Halvorsrud" userId="917ea340-fd63-490f-a7db-68428d24cf32" providerId="ADAL" clId="{9B6050A4-F178-4018-9F62-4FCCA28DA093}" dt="2021-03-16T12:52:16.376" v="10713" actId="790"/>
          <ac:spMkLst>
            <pc:docMk/>
            <pc:sldMk cId="1241180502" sldId="3790"/>
            <ac:spMk id="138" creationId="{6D52D536-C302-4C94-BA1B-0711F0BA795F}"/>
          </ac:spMkLst>
        </pc:spChg>
        <pc:spChg chg="mod">
          <ac:chgData name="Ragnhild Halvorsrud" userId="917ea340-fd63-490f-a7db-68428d24cf32" providerId="ADAL" clId="{9B6050A4-F178-4018-9F62-4FCCA28DA093}" dt="2021-03-16T12:52:16.376" v="10714" actId="790"/>
          <ac:spMkLst>
            <pc:docMk/>
            <pc:sldMk cId="1241180502" sldId="3790"/>
            <ac:spMk id="139" creationId="{251A07E9-47AB-42D4-97C5-6F682C4319B5}"/>
          </ac:spMkLst>
        </pc:spChg>
        <pc:spChg chg="mod">
          <ac:chgData name="Ragnhild Halvorsrud" userId="917ea340-fd63-490f-a7db-68428d24cf32" providerId="ADAL" clId="{9B6050A4-F178-4018-9F62-4FCCA28DA093}" dt="2021-03-16T12:52:16.376" v="10715" actId="790"/>
          <ac:spMkLst>
            <pc:docMk/>
            <pc:sldMk cId="1241180502" sldId="3790"/>
            <ac:spMk id="140" creationId="{887CCAD6-2AA0-4CB6-B8B2-A0AA65E17BBC}"/>
          </ac:spMkLst>
        </pc:spChg>
        <pc:spChg chg="mod">
          <ac:chgData name="Ragnhild Halvorsrud" userId="917ea340-fd63-490f-a7db-68428d24cf32" providerId="ADAL" clId="{9B6050A4-F178-4018-9F62-4FCCA28DA093}" dt="2021-03-16T12:52:16.376" v="10716" actId="790"/>
          <ac:spMkLst>
            <pc:docMk/>
            <pc:sldMk cId="1241180502" sldId="3790"/>
            <ac:spMk id="141" creationId="{86EB0968-1A7C-4CD3-95D0-0B8ABC3E12EC}"/>
          </ac:spMkLst>
        </pc:spChg>
        <pc:spChg chg="mod">
          <ac:chgData name="Ragnhild Halvorsrud" userId="917ea340-fd63-490f-a7db-68428d24cf32" providerId="ADAL" clId="{9B6050A4-F178-4018-9F62-4FCCA28DA093}" dt="2021-03-16T12:52:16.392" v="10717" actId="790"/>
          <ac:spMkLst>
            <pc:docMk/>
            <pc:sldMk cId="1241180502" sldId="3790"/>
            <ac:spMk id="142" creationId="{E3904E0C-BD99-45F2-8F54-82F18CEEB071}"/>
          </ac:spMkLst>
        </pc:spChg>
        <pc:spChg chg="mod">
          <ac:chgData name="Ragnhild Halvorsrud" userId="917ea340-fd63-490f-a7db-68428d24cf32" providerId="ADAL" clId="{9B6050A4-F178-4018-9F62-4FCCA28DA093}" dt="2021-03-16T12:52:16.392" v="10718" actId="790"/>
          <ac:spMkLst>
            <pc:docMk/>
            <pc:sldMk cId="1241180502" sldId="3790"/>
            <ac:spMk id="143" creationId="{C4B85D2D-562A-494D-949D-BF8E2C164D18}"/>
          </ac:spMkLst>
        </pc:spChg>
        <pc:spChg chg="mod">
          <ac:chgData name="Ragnhild Halvorsrud" userId="917ea340-fd63-490f-a7db-68428d24cf32" providerId="ADAL" clId="{9B6050A4-F178-4018-9F62-4FCCA28DA093}" dt="2021-03-16T12:52:16.392" v="10719" actId="790"/>
          <ac:spMkLst>
            <pc:docMk/>
            <pc:sldMk cId="1241180502" sldId="3790"/>
            <ac:spMk id="144" creationId="{B66BF5DA-AC61-48B7-8A77-BC1A0147E57B}"/>
          </ac:spMkLst>
        </pc:spChg>
        <pc:spChg chg="mod">
          <ac:chgData name="Ragnhild Halvorsrud" userId="917ea340-fd63-490f-a7db-68428d24cf32" providerId="ADAL" clId="{9B6050A4-F178-4018-9F62-4FCCA28DA093}" dt="2021-03-16T12:52:16.392" v="10720" actId="790"/>
          <ac:spMkLst>
            <pc:docMk/>
            <pc:sldMk cId="1241180502" sldId="3790"/>
            <ac:spMk id="145" creationId="{D5410782-FA2D-43FD-B764-5F3DC50449AA}"/>
          </ac:spMkLst>
        </pc:spChg>
        <pc:spChg chg="mod">
          <ac:chgData name="Ragnhild Halvorsrud" userId="917ea340-fd63-490f-a7db-68428d24cf32" providerId="ADAL" clId="{9B6050A4-F178-4018-9F62-4FCCA28DA093}" dt="2021-03-16T12:52:16.392" v="10721" actId="790"/>
          <ac:spMkLst>
            <pc:docMk/>
            <pc:sldMk cId="1241180502" sldId="3790"/>
            <ac:spMk id="146" creationId="{EC6BEAC4-531E-497E-82A9-11D8D4F6F63D}"/>
          </ac:spMkLst>
        </pc:spChg>
        <pc:spChg chg="mod">
          <ac:chgData name="Ragnhild Halvorsrud" userId="917ea340-fd63-490f-a7db-68428d24cf32" providerId="ADAL" clId="{9B6050A4-F178-4018-9F62-4FCCA28DA093}" dt="2021-03-16T12:52:16.392" v="10722" actId="790"/>
          <ac:spMkLst>
            <pc:docMk/>
            <pc:sldMk cId="1241180502" sldId="3790"/>
            <ac:spMk id="148" creationId="{16980EE2-E139-460E-81D9-2ABD20145245}"/>
          </ac:spMkLst>
        </pc:spChg>
        <pc:spChg chg="mod">
          <ac:chgData name="Ragnhild Halvorsrud" userId="917ea340-fd63-490f-a7db-68428d24cf32" providerId="ADAL" clId="{9B6050A4-F178-4018-9F62-4FCCA28DA093}" dt="2021-03-16T12:52:16.392" v="10723" actId="790"/>
          <ac:spMkLst>
            <pc:docMk/>
            <pc:sldMk cId="1241180502" sldId="3790"/>
            <ac:spMk id="150" creationId="{0413EFAB-B4D7-40B4-868A-500167A60585}"/>
          </ac:spMkLst>
        </pc:spChg>
        <pc:spChg chg="mod">
          <ac:chgData name="Ragnhild Halvorsrud" userId="917ea340-fd63-490f-a7db-68428d24cf32" providerId="ADAL" clId="{9B6050A4-F178-4018-9F62-4FCCA28DA093}" dt="2021-03-16T12:52:16.392" v="10724" actId="790"/>
          <ac:spMkLst>
            <pc:docMk/>
            <pc:sldMk cId="1241180502" sldId="3790"/>
            <ac:spMk id="158" creationId="{100EB87F-280D-423C-8EE1-84D57145BF31}"/>
          </ac:spMkLst>
        </pc:spChg>
        <pc:spChg chg="mod">
          <ac:chgData name="Ragnhild Halvorsrud" userId="917ea340-fd63-490f-a7db-68428d24cf32" providerId="ADAL" clId="{9B6050A4-F178-4018-9F62-4FCCA28DA093}" dt="2021-03-16T12:52:16.392" v="10725" actId="790"/>
          <ac:spMkLst>
            <pc:docMk/>
            <pc:sldMk cId="1241180502" sldId="3790"/>
            <ac:spMk id="159" creationId="{C908C4F3-983B-43C2-8C86-3FE5E576F675}"/>
          </ac:spMkLst>
        </pc:spChg>
        <pc:spChg chg="mod">
          <ac:chgData name="Ragnhild Halvorsrud" userId="917ea340-fd63-490f-a7db-68428d24cf32" providerId="ADAL" clId="{9B6050A4-F178-4018-9F62-4FCCA28DA093}" dt="2021-03-16T12:52:16.392" v="10726" actId="790"/>
          <ac:spMkLst>
            <pc:docMk/>
            <pc:sldMk cId="1241180502" sldId="3790"/>
            <ac:spMk id="160" creationId="{8C560B90-B053-47AF-B058-EFEA9850FA94}"/>
          </ac:spMkLst>
        </pc:spChg>
        <pc:spChg chg="mod">
          <ac:chgData name="Ragnhild Halvorsrud" userId="917ea340-fd63-490f-a7db-68428d24cf32" providerId="ADAL" clId="{9B6050A4-F178-4018-9F62-4FCCA28DA093}" dt="2021-03-16T12:52:16.392" v="10727" actId="790"/>
          <ac:spMkLst>
            <pc:docMk/>
            <pc:sldMk cId="1241180502" sldId="3790"/>
            <ac:spMk id="161" creationId="{FAC806D7-77BB-4E90-835A-5FAB93E39ADA}"/>
          </ac:spMkLst>
        </pc:spChg>
        <pc:spChg chg="mod">
          <ac:chgData name="Ragnhild Halvorsrud" userId="917ea340-fd63-490f-a7db-68428d24cf32" providerId="ADAL" clId="{9B6050A4-F178-4018-9F62-4FCCA28DA093}" dt="2021-03-16T12:52:16.392" v="10728" actId="790"/>
          <ac:spMkLst>
            <pc:docMk/>
            <pc:sldMk cId="1241180502" sldId="3790"/>
            <ac:spMk id="162" creationId="{D2856E08-D167-44C4-AC35-5A7A0F5D4517}"/>
          </ac:spMkLst>
        </pc:spChg>
        <pc:cxnChg chg="mod">
          <ac:chgData name="Ragnhild Halvorsrud" userId="917ea340-fd63-490f-a7db-68428d24cf32" providerId="ADAL" clId="{9B6050A4-F178-4018-9F62-4FCCA28DA093}" dt="2021-03-08T16:07:45.617" v="182" actId="14100"/>
          <ac:cxnSpMkLst>
            <pc:docMk/>
            <pc:sldMk cId="1241180502" sldId="3790"/>
            <ac:cxnSpMk id="72" creationId="{76E8A58C-249F-4A5E-80CA-7503BFCC9738}"/>
          </ac:cxnSpMkLst>
        </pc:cxnChg>
      </pc:sldChg>
      <pc:sldChg chg="addSp delSp modSp add del mod">
        <pc:chgData name="Ragnhild Halvorsrud" userId="917ea340-fd63-490f-a7db-68428d24cf32" providerId="ADAL" clId="{9B6050A4-F178-4018-9F62-4FCCA28DA093}" dt="2021-03-15T11:33:11.640" v="253" actId="47"/>
        <pc:sldMkLst>
          <pc:docMk/>
          <pc:sldMk cId="1513294256" sldId="3791"/>
        </pc:sldMkLst>
        <pc:spChg chg="mod">
          <ac:chgData name="Ragnhild Halvorsrud" userId="917ea340-fd63-490f-a7db-68428d24cf32" providerId="ADAL" clId="{9B6050A4-F178-4018-9F62-4FCCA28DA093}" dt="2021-03-09T10:29:23.868" v="238" actId="14100"/>
          <ac:spMkLst>
            <pc:docMk/>
            <pc:sldMk cId="1513294256" sldId="3791"/>
            <ac:spMk id="6" creationId="{00000000-0000-0000-0000-000000000000}"/>
          </ac:spMkLst>
        </pc:spChg>
        <pc:spChg chg="mod">
          <ac:chgData name="Ragnhild Halvorsrud" userId="917ea340-fd63-490f-a7db-68428d24cf32" providerId="ADAL" clId="{9B6050A4-F178-4018-9F62-4FCCA28DA093}" dt="2021-03-09T10:29:33.824" v="240" actId="14100"/>
          <ac:spMkLst>
            <pc:docMk/>
            <pc:sldMk cId="1513294256" sldId="3791"/>
            <ac:spMk id="8" creationId="{00000000-0000-0000-0000-000000000000}"/>
          </ac:spMkLst>
        </pc:spChg>
        <pc:spChg chg="add del mod">
          <ac:chgData name="Ragnhild Halvorsrud" userId="917ea340-fd63-490f-a7db-68428d24cf32" providerId="ADAL" clId="{9B6050A4-F178-4018-9F62-4FCCA28DA093}" dt="2021-03-09T10:24:59.519" v="227" actId="478"/>
          <ac:spMkLst>
            <pc:docMk/>
            <pc:sldMk cId="1513294256" sldId="3791"/>
            <ac:spMk id="14" creationId="{B937B129-6CDD-4D2F-9F02-A435880F1F9A}"/>
          </ac:spMkLst>
        </pc:spChg>
        <pc:spChg chg="add del mod">
          <ac:chgData name="Ragnhild Halvorsrud" userId="917ea340-fd63-490f-a7db-68428d24cf32" providerId="ADAL" clId="{9B6050A4-F178-4018-9F62-4FCCA28DA093}" dt="2021-03-09T10:24:59.519" v="227" actId="478"/>
          <ac:spMkLst>
            <pc:docMk/>
            <pc:sldMk cId="1513294256" sldId="3791"/>
            <ac:spMk id="15" creationId="{9CE554FF-F1F7-4B3B-A120-6AFDDCEE9000}"/>
          </ac:spMkLst>
        </pc:spChg>
        <pc:spChg chg="add del mod">
          <ac:chgData name="Ragnhild Halvorsrud" userId="917ea340-fd63-490f-a7db-68428d24cf32" providerId="ADAL" clId="{9B6050A4-F178-4018-9F62-4FCCA28DA093}" dt="2021-03-09T10:24:59.519" v="227" actId="478"/>
          <ac:spMkLst>
            <pc:docMk/>
            <pc:sldMk cId="1513294256" sldId="3791"/>
            <ac:spMk id="16" creationId="{7FD0FEEF-F8D3-4B10-A2F9-3CC885403B11}"/>
          </ac:spMkLst>
        </pc:spChg>
        <pc:spChg chg="add del mod">
          <ac:chgData name="Ragnhild Halvorsrud" userId="917ea340-fd63-490f-a7db-68428d24cf32" providerId="ADAL" clId="{9B6050A4-F178-4018-9F62-4FCCA28DA093}" dt="2021-03-09T10:24:59.519" v="227" actId="478"/>
          <ac:spMkLst>
            <pc:docMk/>
            <pc:sldMk cId="1513294256" sldId="3791"/>
            <ac:spMk id="17" creationId="{483B3250-626D-42A4-BED8-82926CE66BCA}"/>
          </ac:spMkLst>
        </pc:spChg>
        <pc:spChg chg="add del mod">
          <ac:chgData name="Ragnhild Halvorsrud" userId="917ea340-fd63-490f-a7db-68428d24cf32" providerId="ADAL" clId="{9B6050A4-F178-4018-9F62-4FCCA28DA093}" dt="2021-03-09T10:24:59.519" v="227" actId="478"/>
          <ac:spMkLst>
            <pc:docMk/>
            <pc:sldMk cId="1513294256" sldId="3791"/>
            <ac:spMk id="18" creationId="{F9279DFC-7C3E-408D-AE32-3D0130BD6B3D}"/>
          </ac:spMkLst>
        </pc:spChg>
        <pc:spChg chg="add mod">
          <ac:chgData name="Ragnhild Halvorsrud" userId="917ea340-fd63-490f-a7db-68428d24cf32" providerId="ADAL" clId="{9B6050A4-F178-4018-9F62-4FCCA28DA093}" dt="2021-03-09T10:29:03.522" v="236" actId="1076"/>
          <ac:spMkLst>
            <pc:docMk/>
            <pc:sldMk cId="1513294256" sldId="3791"/>
            <ac:spMk id="19" creationId="{D3737C6C-8159-4B7E-A711-6958531729CF}"/>
          </ac:spMkLst>
        </pc:spChg>
        <pc:spChg chg="add mod">
          <ac:chgData name="Ragnhild Halvorsrud" userId="917ea340-fd63-490f-a7db-68428d24cf32" providerId="ADAL" clId="{9B6050A4-F178-4018-9F62-4FCCA28DA093}" dt="2021-03-09T10:25:02.241" v="228" actId="164"/>
          <ac:spMkLst>
            <pc:docMk/>
            <pc:sldMk cId="1513294256" sldId="3791"/>
            <ac:spMk id="25" creationId="{D57102CA-695D-499D-8904-67A0AD48B717}"/>
          </ac:spMkLst>
        </pc:spChg>
        <pc:spChg chg="add mod">
          <ac:chgData name="Ragnhild Halvorsrud" userId="917ea340-fd63-490f-a7db-68428d24cf32" providerId="ADAL" clId="{9B6050A4-F178-4018-9F62-4FCCA28DA093}" dt="2021-03-09T10:25:02.241" v="228" actId="164"/>
          <ac:spMkLst>
            <pc:docMk/>
            <pc:sldMk cId="1513294256" sldId="3791"/>
            <ac:spMk id="26" creationId="{29CF4A8E-96B3-4E36-B887-AD96A80CA046}"/>
          </ac:spMkLst>
        </pc:spChg>
        <pc:spChg chg="add mod">
          <ac:chgData name="Ragnhild Halvorsrud" userId="917ea340-fd63-490f-a7db-68428d24cf32" providerId="ADAL" clId="{9B6050A4-F178-4018-9F62-4FCCA28DA093}" dt="2021-03-09T10:25:02.241" v="228" actId="164"/>
          <ac:spMkLst>
            <pc:docMk/>
            <pc:sldMk cId="1513294256" sldId="3791"/>
            <ac:spMk id="27" creationId="{A53C7307-471E-4058-B0D3-AB83FCDD7B6C}"/>
          </ac:spMkLst>
        </pc:spChg>
        <pc:spChg chg="add mod">
          <ac:chgData name="Ragnhild Halvorsrud" userId="917ea340-fd63-490f-a7db-68428d24cf32" providerId="ADAL" clId="{9B6050A4-F178-4018-9F62-4FCCA28DA093}" dt="2021-03-09T10:25:02.241" v="228" actId="164"/>
          <ac:spMkLst>
            <pc:docMk/>
            <pc:sldMk cId="1513294256" sldId="3791"/>
            <ac:spMk id="28" creationId="{3D820AA0-B0DC-498E-AABF-9342A658BB1D}"/>
          </ac:spMkLst>
        </pc:spChg>
        <pc:spChg chg="add mod">
          <ac:chgData name="Ragnhild Halvorsrud" userId="917ea340-fd63-490f-a7db-68428d24cf32" providerId="ADAL" clId="{9B6050A4-F178-4018-9F62-4FCCA28DA093}" dt="2021-03-09T10:25:02.241" v="228" actId="164"/>
          <ac:spMkLst>
            <pc:docMk/>
            <pc:sldMk cId="1513294256" sldId="3791"/>
            <ac:spMk id="29" creationId="{18A61F68-9D8C-4170-BDE1-15DBB9EF192A}"/>
          </ac:spMkLst>
        </pc:spChg>
        <pc:grpChg chg="add mod">
          <ac:chgData name="Ragnhild Halvorsrud" userId="917ea340-fd63-490f-a7db-68428d24cf32" providerId="ADAL" clId="{9B6050A4-F178-4018-9F62-4FCCA28DA093}" dt="2021-03-09T10:29:08.953" v="237" actId="1076"/>
          <ac:grpSpMkLst>
            <pc:docMk/>
            <pc:sldMk cId="1513294256" sldId="3791"/>
            <ac:grpSpMk id="2" creationId="{00DD5BA3-5DF7-40F0-AB53-13D5B6D6CD62}"/>
          </ac:grpSpMkLst>
        </pc:grpChg>
        <pc:picChg chg="add mod">
          <ac:chgData name="Ragnhild Halvorsrud" userId="917ea340-fd63-490f-a7db-68428d24cf32" providerId="ADAL" clId="{9B6050A4-F178-4018-9F62-4FCCA28DA093}" dt="2021-03-09T10:29:00.115" v="235" actId="1076"/>
          <ac:picMkLst>
            <pc:docMk/>
            <pc:sldMk cId="1513294256" sldId="3791"/>
            <ac:picMk id="7" creationId="{085F9F43-8276-4E53-AD55-6B87BF3E8E29}"/>
          </ac:picMkLst>
        </pc:picChg>
        <pc:picChg chg="add del mod">
          <ac:chgData name="Ragnhild Halvorsrud" userId="917ea340-fd63-490f-a7db-68428d24cf32" providerId="ADAL" clId="{9B6050A4-F178-4018-9F62-4FCCA28DA093}" dt="2021-03-09T09:29:33.109" v="200" actId="21"/>
          <ac:picMkLst>
            <pc:docMk/>
            <pc:sldMk cId="1513294256" sldId="3791"/>
            <ac:picMk id="7" creationId="{2F55337B-B364-4FD4-947D-46BD93197F2C}"/>
          </ac:picMkLst>
        </pc:picChg>
        <pc:picChg chg="add del mod">
          <ac:chgData name="Ragnhild Halvorsrud" userId="917ea340-fd63-490f-a7db-68428d24cf32" providerId="ADAL" clId="{9B6050A4-F178-4018-9F62-4FCCA28DA093}" dt="2021-03-09T09:29:53.447" v="202"/>
          <ac:picMkLst>
            <pc:docMk/>
            <pc:sldMk cId="1513294256" sldId="3791"/>
            <ac:picMk id="9" creationId="{99728CC2-1BEA-49CE-AB42-DB57C5D5101E}"/>
          </ac:picMkLst>
        </pc:picChg>
        <pc:picChg chg="add del mod">
          <ac:chgData name="Ragnhild Halvorsrud" userId="917ea340-fd63-490f-a7db-68428d24cf32" providerId="ADAL" clId="{9B6050A4-F178-4018-9F62-4FCCA28DA093}" dt="2021-03-09T10:24:59.519" v="227" actId="478"/>
          <ac:picMkLst>
            <pc:docMk/>
            <pc:sldMk cId="1513294256" sldId="3791"/>
            <ac:picMk id="9" creationId="{9E73332F-726F-4E9C-AE9E-ED494F667083}"/>
          </ac:picMkLst>
        </pc:picChg>
        <pc:picChg chg="add del mod">
          <ac:chgData name="Ragnhild Halvorsrud" userId="917ea340-fd63-490f-a7db-68428d24cf32" providerId="ADAL" clId="{9B6050A4-F178-4018-9F62-4FCCA28DA093}" dt="2021-03-09T10:24:59.519" v="227" actId="478"/>
          <ac:picMkLst>
            <pc:docMk/>
            <pc:sldMk cId="1513294256" sldId="3791"/>
            <ac:picMk id="10" creationId="{745F8EE6-0B8F-4F60-9F6F-9BED820AD60D}"/>
          </ac:picMkLst>
        </pc:picChg>
        <pc:picChg chg="add del mod">
          <ac:chgData name="Ragnhild Halvorsrud" userId="917ea340-fd63-490f-a7db-68428d24cf32" providerId="ADAL" clId="{9B6050A4-F178-4018-9F62-4FCCA28DA093}" dt="2021-03-09T10:24:59.519" v="227" actId="478"/>
          <ac:picMkLst>
            <pc:docMk/>
            <pc:sldMk cId="1513294256" sldId="3791"/>
            <ac:picMk id="11" creationId="{C9ECD390-1925-4750-8EAF-D1BFE3BF89AD}"/>
          </ac:picMkLst>
        </pc:picChg>
        <pc:picChg chg="add del mod">
          <ac:chgData name="Ragnhild Halvorsrud" userId="917ea340-fd63-490f-a7db-68428d24cf32" providerId="ADAL" clId="{9B6050A4-F178-4018-9F62-4FCCA28DA093}" dt="2021-03-09T10:24:59.519" v="227" actId="478"/>
          <ac:picMkLst>
            <pc:docMk/>
            <pc:sldMk cId="1513294256" sldId="3791"/>
            <ac:picMk id="12" creationId="{FF1F8713-7798-43C5-866C-80553FE568DE}"/>
          </ac:picMkLst>
        </pc:picChg>
        <pc:picChg chg="add del mod">
          <ac:chgData name="Ragnhild Halvorsrud" userId="917ea340-fd63-490f-a7db-68428d24cf32" providerId="ADAL" clId="{9B6050A4-F178-4018-9F62-4FCCA28DA093}" dt="2021-03-09T10:24:59.519" v="227" actId="478"/>
          <ac:picMkLst>
            <pc:docMk/>
            <pc:sldMk cId="1513294256" sldId="3791"/>
            <ac:picMk id="13" creationId="{B16D0896-6480-4A07-987C-995502ED6A7B}"/>
          </ac:picMkLst>
        </pc:picChg>
        <pc:picChg chg="add mod">
          <ac:chgData name="Ragnhild Halvorsrud" userId="917ea340-fd63-490f-a7db-68428d24cf32" providerId="ADAL" clId="{9B6050A4-F178-4018-9F62-4FCCA28DA093}" dt="2021-03-09T10:25:02.241" v="228" actId="164"/>
          <ac:picMkLst>
            <pc:docMk/>
            <pc:sldMk cId="1513294256" sldId="3791"/>
            <ac:picMk id="20" creationId="{F0DDB3C3-883A-43BB-8AA8-31203E6EE3A3}"/>
          </ac:picMkLst>
        </pc:picChg>
        <pc:picChg chg="add mod">
          <ac:chgData name="Ragnhild Halvorsrud" userId="917ea340-fd63-490f-a7db-68428d24cf32" providerId="ADAL" clId="{9B6050A4-F178-4018-9F62-4FCCA28DA093}" dt="2021-03-09T10:25:02.241" v="228" actId="164"/>
          <ac:picMkLst>
            <pc:docMk/>
            <pc:sldMk cId="1513294256" sldId="3791"/>
            <ac:picMk id="21" creationId="{4795B95F-2CE9-43E0-BDCB-D206054591AE}"/>
          </ac:picMkLst>
        </pc:picChg>
        <pc:picChg chg="add mod">
          <ac:chgData name="Ragnhild Halvorsrud" userId="917ea340-fd63-490f-a7db-68428d24cf32" providerId="ADAL" clId="{9B6050A4-F178-4018-9F62-4FCCA28DA093}" dt="2021-03-09T10:25:02.241" v="228" actId="164"/>
          <ac:picMkLst>
            <pc:docMk/>
            <pc:sldMk cId="1513294256" sldId="3791"/>
            <ac:picMk id="22" creationId="{B6CA4D2F-8EE8-4A69-B187-12CB930AFF69}"/>
          </ac:picMkLst>
        </pc:picChg>
        <pc:picChg chg="add mod">
          <ac:chgData name="Ragnhild Halvorsrud" userId="917ea340-fd63-490f-a7db-68428d24cf32" providerId="ADAL" clId="{9B6050A4-F178-4018-9F62-4FCCA28DA093}" dt="2021-03-09T10:25:02.241" v="228" actId="164"/>
          <ac:picMkLst>
            <pc:docMk/>
            <pc:sldMk cId="1513294256" sldId="3791"/>
            <ac:picMk id="23" creationId="{FA56CCE6-E66B-4C64-B8E1-76AB310E2B77}"/>
          </ac:picMkLst>
        </pc:picChg>
        <pc:picChg chg="add mod">
          <ac:chgData name="Ragnhild Halvorsrud" userId="917ea340-fd63-490f-a7db-68428d24cf32" providerId="ADAL" clId="{9B6050A4-F178-4018-9F62-4FCCA28DA093}" dt="2021-03-09T10:25:02.241" v="228" actId="164"/>
          <ac:picMkLst>
            <pc:docMk/>
            <pc:sldMk cId="1513294256" sldId="3791"/>
            <ac:picMk id="24" creationId="{0FA1E244-BC6B-49C7-908C-CDA676AED6CA}"/>
          </ac:picMkLst>
        </pc:picChg>
      </pc:sldChg>
      <pc:sldChg chg="addSp delSp modSp add del mod modClrScheme chgLayout modNotes">
        <pc:chgData name="Ragnhild Halvorsrud" userId="917ea340-fd63-490f-a7db-68428d24cf32" providerId="ADAL" clId="{9B6050A4-F178-4018-9F62-4FCCA28DA093}" dt="2021-03-16T16:43:32.522" v="12871" actId="2696"/>
        <pc:sldMkLst>
          <pc:docMk/>
          <pc:sldMk cId="2442393577" sldId="3791"/>
        </pc:sldMkLst>
        <pc:spChg chg="mod ord">
          <ac:chgData name="Ragnhild Halvorsrud" userId="917ea340-fd63-490f-a7db-68428d24cf32" providerId="ADAL" clId="{9B6050A4-F178-4018-9F62-4FCCA28DA093}" dt="2021-03-16T12:52:16.291" v="10609" actId="790"/>
          <ac:spMkLst>
            <pc:docMk/>
            <pc:sldMk cId="2442393577" sldId="3791"/>
            <ac:spMk id="2" creationId="{00000000-0000-0000-0000-000000000000}"/>
          </ac:spMkLst>
        </pc:spChg>
        <pc:spChg chg="del mod">
          <ac:chgData name="Ragnhild Halvorsrud" userId="917ea340-fd63-490f-a7db-68428d24cf32" providerId="ADAL" clId="{9B6050A4-F178-4018-9F62-4FCCA28DA093}" dt="2021-03-15T14:15:06.192" v="448" actId="478"/>
          <ac:spMkLst>
            <pc:docMk/>
            <pc:sldMk cId="2442393577" sldId="3791"/>
            <ac:spMk id="3" creationId="{00000000-0000-0000-0000-000000000000}"/>
          </ac:spMkLst>
        </pc:spChg>
        <pc:spChg chg="del">
          <ac:chgData name="Ragnhild Halvorsrud" userId="917ea340-fd63-490f-a7db-68428d24cf32" providerId="ADAL" clId="{9B6050A4-F178-4018-9F62-4FCCA28DA093}" dt="2021-03-15T14:13:03.344" v="436" actId="478"/>
          <ac:spMkLst>
            <pc:docMk/>
            <pc:sldMk cId="2442393577" sldId="3791"/>
            <ac:spMk id="5" creationId="{55BE7ABB-9FDF-4153-AE7F-F0C7132B0E1D}"/>
          </ac:spMkLst>
        </pc:spChg>
        <pc:spChg chg="add del mod">
          <ac:chgData name="Ragnhild Halvorsrud" userId="917ea340-fd63-490f-a7db-68428d24cf32" providerId="ADAL" clId="{9B6050A4-F178-4018-9F62-4FCCA28DA093}" dt="2021-03-15T14:15:11.279" v="449" actId="700"/>
          <ac:spMkLst>
            <pc:docMk/>
            <pc:sldMk cId="2442393577" sldId="3791"/>
            <ac:spMk id="6" creationId="{DFE38A34-35D7-443A-83F4-286B4321A742}"/>
          </ac:spMkLst>
        </pc:spChg>
        <pc:spChg chg="mod ord">
          <ac:chgData name="Ragnhild Halvorsrud" userId="917ea340-fd63-490f-a7db-68428d24cf32" providerId="ADAL" clId="{9B6050A4-F178-4018-9F62-4FCCA28DA093}" dt="2021-03-16T12:52:16.291" v="10610" actId="790"/>
          <ac:spMkLst>
            <pc:docMk/>
            <pc:sldMk cId="2442393577" sldId="3791"/>
            <ac:spMk id="8" creationId="{00000000-0000-0000-0000-000000000000}"/>
          </ac:spMkLst>
        </pc:spChg>
        <pc:spChg chg="del mod topLvl">
          <ac:chgData name="Ragnhild Halvorsrud" userId="917ea340-fd63-490f-a7db-68428d24cf32" providerId="ADAL" clId="{9B6050A4-F178-4018-9F62-4FCCA28DA093}" dt="2021-03-15T14:29:35.199" v="3027" actId="478"/>
          <ac:spMkLst>
            <pc:docMk/>
            <pc:sldMk cId="2442393577" sldId="3791"/>
            <ac:spMk id="10" creationId="{F23E09A8-DCD4-4B4F-A8A5-A5EF6442CFEA}"/>
          </ac:spMkLst>
        </pc:spChg>
        <pc:spChg chg="add del mod">
          <ac:chgData name="Ragnhild Halvorsrud" userId="917ea340-fd63-490f-a7db-68428d24cf32" providerId="ADAL" clId="{9B6050A4-F178-4018-9F62-4FCCA28DA093}" dt="2021-03-15T14:12:57.510" v="435"/>
          <ac:spMkLst>
            <pc:docMk/>
            <pc:sldMk cId="2442393577" sldId="3791"/>
            <ac:spMk id="11" creationId="{3AC0AB3F-2A27-4C4A-B725-834BCADB183E}"/>
          </ac:spMkLst>
        </pc:spChg>
        <pc:spChg chg="add del mod">
          <ac:chgData name="Ragnhild Halvorsrud" userId="917ea340-fd63-490f-a7db-68428d24cf32" providerId="ADAL" clId="{9B6050A4-F178-4018-9F62-4FCCA28DA093}" dt="2021-03-15T14:12:57.510" v="435"/>
          <ac:spMkLst>
            <pc:docMk/>
            <pc:sldMk cId="2442393577" sldId="3791"/>
            <ac:spMk id="12" creationId="{4C678DF0-3629-4E0F-8724-F4B88C2D6521}"/>
          </ac:spMkLst>
        </pc:spChg>
        <pc:spChg chg="add del mod">
          <ac:chgData name="Ragnhild Halvorsrud" userId="917ea340-fd63-490f-a7db-68428d24cf32" providerId="ADAL" clId="{9B6050A4-F178-4018-9F62-4FCCA28DA093}" dt="2021-03-15T14:12:57.510" v="435"/>
          <ac:spMkLst>
            <pc:docMk/>
            <pc:sldMk cId="2442393577" sldId="3791"/>
            <ac:spMk id="13" creationId="{0395E8E5-A861-4B4F-9AFC-20E451C30334}"/>
          </ac:spMkLst>
        </pc:spChg>
        <pc:spChg chg="add del mod">
          <ac:chgData name="Ragnhild Halvorsrud" userId="917ea340-fd63-490f-a7db-68428d24cf32" providerId="ADAL" clId="{9B6050A4-F178-4018-9F62-4FCCA28DA093}" dt="2021-03-15T14:12:57.510" v="435"/>
          <ac:spMkLst>
            <pc:docMk/>
            <pc:sldMk cId="2442393577" sldId="3791"/>
            <ac:spMk id="14" creationId="{7F96FD18-2DFE-42EB-AA84-6B4AAF74781A}"/>
          </ac:spMkLst>
        </pc:spChg>
        <pc:spChg chg="add del mod">
          <ac:chgData name="Ragnhild Halvorsrud" userId="917ea340-fd63-490f-a7db-68428d24cf32" providerId="ADAL" clId="{9B6050A4-F178-4018-9F62-4FCCA28DA093}" dt="2021-03-15T14:12:57.510" v="435"/>
          <ac:spMkLst>
            <pc:docMk/>
            <pc:sldMk cId="2442393577" sldId="3791"/>
            <ac:spMk id="15" creationId="{2446FEC9-0C4B-435C-BFA2-4EB76885080F}"/>
          </ac:spMkLst>
        </pc:spChg>
        <pc:spChg chg="add del mod">
          <ac:chgData name="Ragnhild Halvorsrud" userId="917ea340-fd63-490f-a7db-68428d24cf32" providerId="ADAL" clId="{9B6050A4-F178-4018-9F62-4FCCA28DA093}" dt="2021-03-15T14:12:57.510" v="435"/>
          <ac:spMkLst>
            <pc:docMk/>
            <pc:sldMk cId="2442393577" sldId="3791"/>
            <ac:spMk id="16" creationId="{FFFBCFCB-1181-416A-BC8F-D37AED02C918}"/>
          </ac:spMkLst>
        </pc:spChg>
        <pc:spChg chg="add del mod">
          <ac:chgData name="Ragnhild Halvorsrud" userId="917ea340-fd63-490f-a7db-68428d24cf32" providerId="ADAL" clId="{9B6050A4-F178-4018-9F62-4FCCA28DA093}" dt="2021-03-15T14:12:57.510" v="435"/>
          <ac:spMkLst>
            <pc:docMk/>
            <pc:sldMk cId="2442393577" sldId="3791"/>
            <ac:spMk id="17" creationId="{683A7F70-E6B4-4C05-82BA-A87BA4987CF3}"/>
          </ac:spMkLst>
        </pc:spChg>
        <pc:spChg chg="add del mod">
          <ac:chgData name="Ragnhild Halvorsrud" userId="917ea340-fd63-490f-a7db-68428d24cf32" providerId="ADAL" clId="{9B6050A4-F178-4018-9F62-4FCCA28DA093}" dt="2021-03-15T14:12:57.510" v="435"/>
          <ac:spMkLst>
            <pc:docMk/>
            <pc:sldMk cId="2442393577" sldId="3791"/>
            <ac:spMk id="18" creationId="{314E7730-AC4D-4A33-8012-E1CEBD7F8C12}"/>
          </ac:spMkLst>
        </pc:spChg>
        <pc:spChg chg="mod">
          <ac:chgData name="Ragnhild Halvorsrud" userId="917ea340-fd63-490f-a7db-68428d24cf32" providerId="ADAL" clId="{9B6050A4-F178-4018-9F62-4FCCA28DA093}" dt="2021-03-15T14:12:49.110" v="434"/>
          <ac:spMkLst>
            <pc:docMk/>
            <pc:sldMk cId="2442393577" sldId="3791"/>
            <ac:spMk id="25" creationId="{7E8D694D-37EF-4203-8B6F-580A785AF302}"/>
          </ac:spMkLst>
        </pc:spChg>
        <pc:spChg chg="add del mod">
          <ac:chgData name="Ragnhild Halvorsrud" userId="917ea340-fd63-490f-a7db-68428d24cf32" providerId="ADAL" clId="{9B6050A4-F178-4018-9F62-4FCCA28DA093}" dt="2021-03-15T14:12:57.510" v="435"/>
          <ac:spMkLst>
            <pc:docMk/>
            <pc:sldMk cId="2442393577" sldId="3791"/>
            <ac:spMk id="27" creationId="{280D5D35-F567-4359-B7DC-AFC492094AC6}"/>
          </ac:spMkLst>
        </pc:spChg>
        <pc:spChg chg="mod">
          <ac:chgData name="Ragnhild Halvorsrud" userId="917ea340-fd63-490f-a7db-68428d24cf32" providerId="ADAL" clId="{9B6050A4-F178-4018-9F62-4FCCA28DA093}" dt="2021-03-15T16:11:17.703" v="9081"/>
          <ac:spMkLst>
            <pc:docMk/>
            <pc:sldMk cId="2442393577" sldId="3791"/>
            <ac:spMk id="27" creationId="{CD4639E3-34ED-4403-9294-581DF980C32B}"/>
          </ac:spMkLst>
        </pc:spChg>
        <pc:spChg chg="add del mod">
          <ac:chgData name="Ragnhild Halvorsrud" userId="917ea340-fd63-490f-a7db-68428d24cf32" providerId="ADAL" clId="{9B6050A4-F178-4018-9F62-4FCCA28DA093}" dt="2021-03-15T14:12:57.510" v="435"/>
          <ac:spMkLst>
            <pc:docMk/>
            <pc:sldMk cId="2442393577" sldId="3791"/>
            <ac:spMk id="28" creationId="{BB28AFA0-4CFC-493F-ACBC-E3A9D2F999DE}"/>
          </ac:spMkLst>
        </pc:spChg>
        <pc:spChg chg="add del mod">
          <ac:chgData name="Ragnhild Halvorsrud" userId="917ea340-fd63-490f-a7db-68428d24cf32" providerId="ADAL" clId="{9B6050A4-F178-4018-9F62-4FCCA28DA093}" dt="2021-03-15T14:12:57.510" v="435"/>
          <ac:spMkLst>
            <pc:docMk/>
            <pc:sldMk cId="2442393577" sldId="3791"/>
            <ac:spMk id="29" creationId="{84521BFE-7AC5-41F6-9DD9-511BEBECEB6C}"/>
          </ac:spMkLst>
        </pc:spChg>
        <pc:spChg chg="add del mod">
          <ac:chgData name="Ragnhild Halvorsrud" userId="917ea340-fd63-490f-a7db-68428d24cf32" providerId="ADAL" clId="{9B6050A4-F178-4018-9F62-4FCCA28DA093}" dt="2021-03-15T14:12:57.510" v="435"/>
          <ac:spMkLst>
            <pc:docMk/>
            <pc:sldMk cId="2442393577" sldId="3791"/>
            <ac:spMk id="30" creationId="{8A22CB22-D8D8-46EC-AF93-B83DAA8EDA17}"/>
          </ac:spMkLst>
        </pc:spChg>
        <pc:spChg chg="mod">
          <ac:chgData name="Ragnhild Halvorsrud" userId="917ea340-fd63-490f-a7db-68428d24cf32" providerId="ADAL" clId="{9B6050A4-F178-4018-9F62-4FCCA28DA093}" dt="2021-03-15T16:11:17.703" v="9081"/>
          <ac:spMkLst>
            <pc:docMk/>
            <pc:sldMk cId="2442393577" sldId="3791"/>
            <ac:spMk id="30" creationId="{E8E16637-FE45-43F9-B4D8-DB33E942C8A7}"/>
          </ac:spMkLst>
        </pc:spChg>
        <pc:spChg chg="add del mod">
          <ac:chgData name="Ragnhild Halvorsrud" userId="917ea340-fd63-490f-a7db-68428d24cf32" providerId="ADAL" clId="{9B6050A4-F178-4018-9F62-4FCCA28DA093}" dt="2021-03-15T14:12:57.510" v="435"/>
          <ac:spMkLst>
            <pc:docMk/>
            <pc:sldMk cId="2442393577" sldId="3791"/>
            <ac:spMk id="31" creationId="{CA68D03D-7A27-4E0A-90DF-D2F52BE0D9B2}"/>
          </ac:spMkLst>
        </pc:spChg>
        <pc:spChg chg="add del mod">
          <ac:chgData name="Ragnhild Halvorsrud" userId="917ea340-fd63-490f-a7db-68428d24cf32" providerId="ADAL" clId="{9B6050A4-F178-4018-9F62-4FCCA28DA093}" dt="2021-03-15T14:12:57.510" v="435"/>
          <ac:spMkLst>
            <pc:docMk/>
            <pc:sldMk cId="2442393577" sldId="3791"/>
            <ac:spMk id="32" creationId="{E7E28F13-06C0-4153-96F9-90951A580702}"/>
          </ac:spMkLst>
        </pc:spChg>
        <pc:spChg chg="mod">
          <ac:chgData name="Ragnhild Halvorsrud" userId="917ea340-fd63-490f-a7db-68428d24cf32" providerId="ADAL" clId="{9B6050A4-F178-4018-9F62-4FCCA28DA093}" dt="2021-03-15T16:11:17.703" v="9081"/>
          <ac:spMkLst>
            <pc:docMk/>
            <pc:sldMk cId="2442393577" sldId="3791"/>
            <ac:spMk id="33" creationId="{0F2B7AED-7D77-4DEE-99F6-145C4FBB498C}"/>
          </ac:spMkLst>
        </pc:spChg>
        <pc:spChg chg="mod">
          <ac:chgData name="Ragnhild Halvorsrud" userId="917ea340-fd63-490f-a7db-68428d24cf32" providerId="ADAL" clId="{9B6050A4-F178-4018-9F62-4FCCA28DA093}" dt="2021-03-15T14:12:49.110" v="434"/>
          <ac:spMkLst>
            <pc:docMk/>
            <pc:sldMk cId="2442393577" sldId="3791"/>
            <ac:spMk id="34" creationId="{6E24B538-AB4B-4D8B-ABB2-5F5200328810}"/>
          </ac:spMkLst>
        </pc:spChg>
        <pc:spChg chg="mod">
          <ac:chgData name="Ragnhild Halvorsrud" userId="917ea340-fd63-490f-a7db-68428d24cf32" providerId="ADAL" clId="{9B6050A4-F178-4018-9F62-4FCCA28DA093}" dt="2021-03-15T16:11:17.703" v="9081"/>
          <ac:spMkLst>
            <pc:docMk/>
            <pc:sldMk cId="2442393577" sldId="3791"/>
            <ac:spMk id="36" creationId="{06AB7741-A998-4E9D-B33E-ADE14021DB10}"/>
          </ac:spMkLst>
        </pc:spChg>
        <pc:spChg chg="add del mod">
          <ac:chgData name="Ragnhild Halvorsrud" userId="917ea340-fd63-490f-a7db-68428d24cf32" providerId="ADAL" clId="{9B6050A4-F178-4018-9F62-4FCCA28DA093}" dt="2021-03-15T14:12:57.510" v="435"/>
          <ac:spMkLst>
            <pc:docMk/>
            <pc:sldMk cId="2442393577" sldId="3791"/>
            <ac:spMk id="36" creationId="{DF83098E-963D-4C9F-9EA2-88B7E5D82999}"/>
          </ac:spMkLst>
        </pc:spChg>
        <pc:spChg chg="add del mod">
          <ac:chgData name="Ragnhild Halvorsrud" userId="917ea340-fd63-490f-a7db-68428d24cf32" providerId="ADAL" clId="{9B6050A4-F178-4018-9F62-4FCCA28DA093}" dt="2021-03-15T14:12:57.510" v="435"/>
          <ac:spMkLst>
            <pc:docMk/>
            <pc:sldMk cId="2442393577" sldId="3791"/>
            <ac:spMk id="37" creationId="{1A391C56-D612-4183-80BF-9FF5A7A2F12A}"/>
          </ac:spMkLst>
        </pc:spChg>
        <pc:spChg chg="add del mod">
          <ac:chgData name="Ragnhild Halvorsrud" userId="917ea340-fd63-490f-a7db-68428d24cf32" providerId="ADAL" clId="{9B6050A4-F178-4018-9F62-4FCCA28DA093}" dt="2021-03-15T14:15:02.011" v="447" actId="478"/>
          <ac:spMkLst>
            <pc:docMk/>
            <pc:sldMk cId="2442393577" sldId="3791"/>
            <ac:spMk id="38" creationId="{58AD530D-92F7-41E3-A211-D0D447D73EBC}"/>
          </ac:spMkLst>
        </pc:spChg>
        <pc:spChg chg="mod">
          <ac:chgData name="Ragnhild Halvorsrud" userId="917ea340-fd63-490f-a7db-68428d24cf32" providerId="ADAL" clId="{9B6050A4-F178-4018-9F62-4FCCA28DA093}" dt="2021-03-15T16:11:17.703" v="9081"/>
          <ac:spMkLst>
            <pc:docMk/>
            <pc:sldMk cId="2442393577" sldId="3791"/>
            <ac:spMk id="39" creationId="{C867ED8A-C6D3-4EA1-BC63-ECEC7AB62558}"/>
          </ac:spMkLst>
        </pc:spChg>
        <pc:spChg chg="add del mod">
          <ac:chgData name="Ragnhild Halvorsrud" userId="917ea340-fd63-490f-a7db-68428d24cf32" providerId="ADAL" clId="{9B6050A4-F178-4018-9F62-4FCCA28DA093}" dt="2021-03-15T14:15:02.011" v="447" actId="478"/>
          <ac:spMkLst>
            <pc:docMk/>
            <pc:sldMk cId="2442393577" sldId="3791"/>
            <ac:spMk id="39" creationId="{D594890A-F08E-409B-B6E5-89590B6DD007}"/>
          </ac:spMkLst>
        </pc:spChg>
        <pc:spChg chg="add del mod">
          <ac:chgData name="Ragnhild Halvorsrud" userId="917ea340-fd63-490f-a7db-68428d24cf32" providerId="ADAL" clId="{9B6050A4-F178-4018-9F62-4FCCA28DA093}" dt="2021-03-15T14:15:02.011" v="447" actId="478"/>
          <ac:spMkLst>
            <pc:docMk/>
            <pc:sldMk cId="2442393577" sldId="3791"/>
            <ac:spMk id="40" creationId="{77A1E15B-336E-4B63-8163-5A1E8F1EB741}"/>
          </ac:spMkLst>
        </pc:spChg>
        <pc:spChg chg="add del mod">
          <ac:chgData name="Ragnhild Halvorsrud" userId="917ea340-fd63-490f-a7db-68428d24cf32" providerId="ADAL" clId="{9B6050A4-F178-4018-9F62-4FCCA28DA093}" dt="2021-03-15T14:15:02.011" v="447" actId="478"/>
          <ac:spMkLst>
            <pc:docMk/>
            <pc:sldMk cId="2442393577" sldId="3791"/>
            <ac:spMk id="41" creationId="{148C8F31-3185-4C1D-9C07-354C1B4A7AEA}"/>
          </ac:spMkLst>
        </pc:spChg>
        <pc:spChg chg="add del mod">
          <ac:chgData name="Ragnhild Halvorsrud" userId="917ea340-fd63-490f-a7db-68428d24cf32" providerId="ADAL" clId="{9B6050A4-F178-4018-9F62-4FCCA28DA093}" dt="2021-03-15T14:15:02.011" v="447" actId="478"/>
          <ac:spMkLst>
            <pc:docMk/>
            <pc:sldMk cId="2442393577" sldId="3791"/>
            <ac:spMk id="42" creationId="{95EA7EC0-53A4-4E19-A829-CA22FEE8AA04}"/>
          </ac:spMkLst>
        </pc:spChg>
        <pc:spChg chg="add del mod">
          <ac:chgData name="Ragnhild Halvorsrud" userId="917ea340-fd63-490f-a7db-68428d24cf32" providerId="ADAL" clId="{9B6050A4-F178-4018-9F62-4FCCA28DA093}" dt="2021-03-15T14:15:02.011" v="447" actId="478"/>
          <ac:spMkLst>
            <pc:docMk/>
            <pc:sldMk cId="2442393577" sldId="3791"/>
            <ac:spMk id="43" creationId="{995937D7-221C-4DA5-A550-5253547A24D7}"/>
          </ac:spMkLst>
        </pc:spChg>
        <pc:spChg chg="add del mod">
          <ac:chgData name="Ragnhild Halvorsrud" userId="917ea340-fd63-490f-a7db-68428d24cf32" providerId="ADAL" clId="{9B6050A4-F178-4018-9F62-4FCCA28DA093}" dt="2021-03-15T14:15:02.011" v="447" actId="478"/>
          <ac:spMkLst>
            <pc:docMk/>
            <pc:sldMk cId="2442393577" sldId="3791"/>
            <ac:spMk id="44" creationId="{1D54E0A5-71E2-46E2-B638-89B62669D24A}"/>
          </ac:spMkLst>
        </pc:spChg>
        <pc:spChg chg="add del mod">
          <ac:chgData name="Ragnhild Halvorsrud" userId="917ea340-fd63-490f-a7db-68428d24cf32" providerId="ADAL" clId="{9B6050A4-F178-4018-9F62-4FCCA28DA093}" dt="2021-03-15T14:15:02.011" v="447" actId="478"/>
          <ac:spMkLst>
            <pc:docMk/>
            <pc:sldMk cId="2442393577" sldId="3791"/>
            <ac:spMk id="45" creationId="{915F6A4D-D63E-42FC-91C5-9744DE3914EC}"/>
          </ac:spMkLst>
        </pc:spChg>
        <pc:spChg chg="mod">
          <ac:chgData name="Ragnhild Halvorsrud" userId="917ea340-fd63-490f-a7db-68428d24cf32" providerId="ADAL" clId="{9B6050A4-F178-4018-9F62-4FCCA28DA093}" dt="2021-03-15T14:13:23.009" v="438"/>
          <ac:spMkLst>
            <pc:docMk/>
            <pc:sldMk cId="2442393577" sldId="3791"/>
            <ac:spMk id="47" creationId="{99B2E0CB-D936-4D24-85BA-6D2FB505E14D}"/>
          </ac:spMkLst>
        </pc:spChg>
        <pc:spChg chg="add del mod">
          <ac:chgData name="Ragnhild Halvorsrud" userId="917ea340-fd63-490f-a7db-68428d24cf32" providerId="ADAL" clId="{9B6050A4-F178-4018-9F62-4FCCA28DA093}" dt="2021-03-15T14:14:44.707" v="445" actId="478"/>
          <ac:spMkLst>
            <pc:docMk/>
            <pc:sldMk cId="2442393577" sldId="3791"/>
            <ac:spMk id="49" creationId="{EFF78313-9846-4AA2-9BA9-F8B0EC2AEBA7}"/>
          </ac:spMkLst>
        </pc:spChg>
        <pc:spChg chg="add del mod">
          <ac:chgData name="Ragnhild Halvorsrud" userId="917ea340-fd63-490f-a7db-68428d24cf32" providerId="ADAL" clId="{9B6050A4-F178-4018-9F62-4FCCA28DA093}" dt="2021-03-15T14:14:46.284" v="446" actId="478"/>
          <ac:spMkLst>
            <pc:docMk/>
            <pc:sldMk cId="2442393577" sldId="3791"/>
            <ac:spMk id="50" creationId="{18FCF5B0-F65C-41E3-86A9-B6A4FF71AAD4}"/>
          </ac:spMkLst>
        </pc:spChg>
        <pc:spChg chg="add del mod">
          <ac:chgData name="Ragnhild Halvorsrud" userId="917ea340-fd63-490f-a7db-68428d24cf32" providerId="ADAL" clId="{9B6050A4-F178-4018-9F62-4FCCA28DA093}" dt="2021-03-15T14:15:02.011" v="447" actId="478"/>
          <ac:spMkLst>
            <pc:docMk/>
            <pc:sldMk cId="2442393577" sldId="3791"/>
            <ac:spMk id="51" creationId="{45E9DB75-F0BB-4950-BFDB-CA4FB41881DB}"/>
          </ac:spMkLst>
        </pc:spChg>
        <pc:spChg chg="add del mod">
          <ac:chgData name="Ragnhild Halvorsrud" userId="917ea340-fd63-490f-a7db-68428d24cf32" providerId="ADAL" clId="{9B6050A4-F178-4018-9F62-4FCCA28DA093}" dt="2021-03-15T14:15:02.011" v="447" actId="478"/>
          <ac:spMkLst>
            <pc:docMk/>
            <pc:sldMk cId="2442393577" sldId="3791"/>
            <ac:spMk id="52" creationId="{927FA0D2-C57A-4E80-BAFD-034F95232B62}"/>
          </ac:spMkLst>
        </pc:spChg>
        <pc:spChg chg="add del mod">
          <ac:chgData name="Ragnhild Halvorsrud" userId="917ea340-fd63-490f-a7db-68428d24cf32" providerId="ADAL" clId="{9B6050A4-F178-4018-9F62-4FCCA28DA093}" dt="2021-03-15T14:15:02.011" v="447" actId="478"/>
          <ac:spMkLst>
            <pc:docMk/>
            <pc:sldMk cId="2442393577" sldId="3791"/>
            <ac:spMk id="53" creationId="{E734F261-A58C-4E8A-9DA1-DFBD2AACC019}"/>
          </ac:spMkLst>
        </pc:spChg>
        <pc:spChg chg="add del mod">
          <ac:chgData name="Ragnhild Halvorsrud" userId="917ea340-fd63-490f-a7db-68428d24cf32" providerId="ADAL" clId="{9B6050A4-F178-4018-9F62-4FCCA28DA093}" dt="2021-03-15T14:15:02.011" v="447" actId="478"/>
          <ac:spMkLst>
            <pc:docMk/>
            <pc:sldMk cId="2442393577" sldId="3791"/>
            <ac:spMk id="54" creationId="{6B1793FE-0C91-428D-B1AF-CDEDBDF29AB5}"/>
          </ac:spMkLst>
        </pc:spChg>
        <pc:spChg chg="mod">
          <ac:chgData name="Ragnhild Halvorsrud" userId="917ea340-fd63-490f-a7db-68428d24cf32" providerId="ADAL" clId="{9B6050A4-F178-4018-9F62-4FCCA28DA093}" dt="2021-03-15T14:13:23.009" v="438"/>
          <ac:spMkLst>
            <pc:docMk/>
            <pc:sldMk cId="2442393577" sldId="3791"/>
            <ac:spMk id="56" creationId="{D77C0E26-FA86-4C2F-975B-5E4E8D711BCE}"/>
          </ac:spMkLst>
        </pc:spChg>
        <pc:spChg chg="add del mod">
          <ac:chgData name="Ragnhild Halvorsrud" userId="917ea340-fd63-490f-a7db-68428d24cf32" providerId="ADAL" clId="{9B6050A4-F178-4018-9F62-4FCCA28DA093}" dt="2021-03-15T14:13:28.346" v="439" actId="478"/>
          <ac:spMkLst>
            <pc:docMk/>
            <pc:sldMk cId="2442393577" sldId="3791"/>
            <ac:spMk id="58" creationId="{CB1A80F6-5488-4CF5-8824-AB216FF27F04}"/>
          </ac:spMkLst>
        </pc:spChg>
        <pc:spChg chg="add del mod">
          <ac:chgData name="Ragnhild Halvorsrud" userId="917ea340-fd63-490f-a7db-68428d24cf32" providerId="ADAL" clId="{9B6050A4-F178-4018-9F62-4FCCA28DA093}" dt="2021-03-15T14:13:28.346" v="439" actId="478"/>
          <ac:spMkLst>
            <pc:docMk/>
            <pc:sldMk cId="2442393577" sldId="3791"/>
            <ac:spMk id="59" creationId="{43CA19F7-50BB-49B8-BC35-27DD114F494F}"/>
          </ac:spMkLst>
        </pc:spChg>
        <pc:spChg chg="del mod topLvl">
          <ac:chgData name="Ragnhild Halvorsrud" userId="917ea340-fd63-490f-a7db-68428d24cf32" providerId="ADAL" clId="{9B6050A4-F178-4018-9F62-4FCCA28DA093}" dt="2021-03-15T14:21:53.312" v="479" actId="478"/>
          <ac:spMkLst>
            <pc:docMk/>
            <pc:sldMk cId="2442393577" sldId="3791"/>
            <ac:spMk id="60" creationId="{E5B47E62-4273-4AA3-9F7D-455FB1F53418}"/>
          </ac:spMkLst>
        </pc:spChg>
        <pc:spChg chg="del mod topLvl">
          <ac:chgData name="Ragnhild Halvorsrud" userId="917ea340-fd63-490f-a7db-68428d24cf32" providerId="ADAL" clId="{9B6050A4-F178-4018-9F62-4FCCA28DA093}" dt="2021-03-15T14:29:35.199" v="3027" actId="478"/>
          <ac:spMkLst>
            <pc:docMk/>
            <pc:sldMk cId="2442393577" sldId="3791"/>
            <ac:spMk id="61" creationId="{1E9B2E39-E976-4822-BD41-B4BD0A934CC5}"/>
          </ac:spMkLst>
        </pc:spChg>
        <pc:spChg chg="del mod topLvl">
          <ac:chgData name="Ragnhild Halvorsrud" userId="917ea340-fd63-490f-a7db-68428d24cf32" providerId="ADAL" clId="{9B6050A4-F178-4018-9F62-4FCCA28DA093}" dt="2021-03-15T14:29:35.199" v="3027" actId="478"/>
          <ac:spMkLst>
            <pc:docMk/>
            <pc:sldMk cId="2442393577" sldId="3791"/>
            <ac:spMk id="62" creationId="{ECB98C4E-CA05-4D6F-B651-97B88FAFEF25}"/>
          </ac:spMkLst>
        </pc:spChg>
        <pc:spChg chg="del mod topLvl">
          <ac:chgData name="Ragnhild Halvorsrud" userId="917ea340-fd63-490f-a7db-68428d24cf32" providerId="ADAL" clId="{9B6050A4-F178-4018-9F62-4FCCA28DA093}" dt="2021-03-15T14:21:55.328" v="481" actId="478"/>
          <ac:spMkLst>
            <pc:docMk/>
            <pc:sldMk cId="2442393577" sldId="3791"/>
            <ac:spMk id="63" creationId="{88CB5242-1AA6-4477-82D3-7DD71CAA3BBC}"/>
          </ac:spMkLst>
        </pc:spChg>
        <pc:spChg chg="del mod topLvl">
          <ac:chgData name="Ragnhild Halvorsrud" userId="917ea340-fd63-490f-a7db-68428d24cf32" providerId="ADAL" clId="{9B6050A4-F178-4018-9F62-4FCCA28DA093}" dt="2021-03-15T14:29:35.199" v="3027" actId="478"/>
          <ac:spMkLst>
            <pc:docMk/>
            <pc:sldMk cId="2442393577" sldId="3791"/>
            <ac:spMk id="64" creationId="{7F497424-5EF4-4CBC-BE2C-5514F10DA399}"/>
          </ac:spMkLst>
        </pc:spChg>
        <pc:spChg chg="del mod topLvl">
          <ac:chgData name="Ragnhild Halvorsrud" userId="917ea340-fd63-490f-a7db-68428d24cf32" providerId="ADAL" clId="{9B6050A4-F178-4018-9F62-4FCCA28DA093}" dt="2021-03-15T14:29:35.199" v="3027" actId="478"/>
          <ac:spMkLst>
            <pc:docMk/>
            <pc:sldMk cId="2442393577" sldId="3791"/>
            <ac:spMk id="65" creationId="{908B37B3-563F-417A-8D01-89E946BD9D13}"/>
          </ac:spMkLst>
        </pc:spChg>
        <pc:spChg chg="del mod topLvl">
          <ac:chgData name="Ragnhild Halvorsrud" userId="917ea340-fd63-490f-a7db-68428d24cf32" providerId="ADAL" clId="{9B6050A4-F178-4018-9F62-4FCCA28DA093}" dt="2021-03-15T14:21:54.470" v="480" actId="478"/>
          <ac:spMkLst>
            <pc:docMk/>
            <pc:sldMk cId="2442393577" sldId="3791"/>
            <ac:spMk id="66" creationId="{7077A191-1D1F-4454-A9E4-F0AB18A881C7}"/>
          </ac:spMkLst>
        </pc:spChg>
        <pc:spChg chg="del mod topLvl">
          <ac:chgData name="Ragnhild Halvorsrud" userId="917ea340-fd63-490f-a7db-68428d24cf32" providerId="ADAL" clId="{9B6050A4-F178-4018-9F62-4FCCA28DA093}" dt="2021-03-15T14:21:09.749" v="476" actId="478"/>
          <ac:spMkLst>
            <pc:docMk/>
            <pc:sldMk cId="2442393577" sldId="3791"/>
            <ac:spMk id="67" creationId="{4C8E4AE3-D33E-4D56-B13A-DEC9EC8BA4BB}"/>
          </ac:spMkLst>
        </pc:spChg>
        <pc:spChg chg="add mod">
          <ac:chgData name="Ragnhild Halvorsrud" userId="917ea340-fd63-490f-a7db-68428d24cf32" providerId="ADAL" clId="{9B6050A4-F178-4018-9F62-4FCCA28DA093}" dt="2021-03-16T12:52:16.291" v="10613" actId="790"/>
          <ac:spMkLst>
            <pc:docMk/>
            <pc:sldMk cId="2442393577" sldId="3791"/>
            <ac:spMk id="72" creationId="{2A29656F-03E3-46B5-B581-CB5EC494DF8B}"/>
          </ac:spMkLst>
        </pc:spChg>
        <pc:spChg chg="mod topLvl">
          <ac:chgData name="Ragnhild Halvorsrud" userId="917ea340-fd63-490f-a7db-68428d24cf32" providerId="ADAL" clId="{9B6050A4-F178-4018-9F62-4FCCA28DA093}" dt="2021-03-16T13:12:50.026" v="12115" actId="20577"/>
          <ac:spMkLst>
            <pc:docMk/>
            <pc:sldMk cId="2442393577" sldId="3791"/>
            <ac:spMk id="75" creationId="{265177AE-0604-48EA-BC2C-83BF8725E555}"/>
          </ac:spMkLst>
        </pc:spChg>
        <pc:spChg chg="mod topLvl">
          <ac:chgData name="Ragnhild Halvorsrud" userId="917ea340-fd63-490f-a7db-68428d24cf32" providerId="ADAL" clId="{9B6050A4-F178-4018-9F62-4FCCA28DA093}" dt="2021-03-16T12:52:16.291" v="10615" actId="790"/>
          <ac:spMkLst>
            <pc:docMk/>
            <pc:sldMk cId="2442393577" sldId="3791"/>
            <ac:spMk id="76" creationId="{6082C8F3-369A-4B62-8CF4-E254DA3A210C}"/>
          </ac:spMkLst>
        </pc:spChg>
        <pc:spChg chg="mod topLvl">
          <ac:chgData name="Ragnhild Halvorsrud" userId="917ea340-fd63-490f-a7db-68428d24cf32" providerId="ADAL" clId="{9B6050A4-F178-4018-9F62-4FCCA28DA093}" dt="2021-03-16T12:52:16.291" v="10611" actId="790"/>
          <ac:spMkLst>
            <pc:docMk/>
            <pc:sldMk cId="2442393577" sldId="3791"/>
            <ac:spMk id="77" creationId="{DD82E29A-EE3C-4C46-9372-D60DCD88D87B}"/>
          </ac:spMkLst>
        </pc:spChg>
        <pc:spChg chg="mod topLvl">
          <ac:chgData name="Ragnhild Halvorsrud" userId="917ea340-fd63-490f-a7db-68428d24cf32" providerId="ADAL" clId="{9B6050A4-F178-4018-9F62-4FCCA28DA093}" dt="2021-03-16T12:52:16.291" v="10612" actId="790"/>
          <ac:spMkLst>
            <pc:docMk/>
            <pc:sldMk cId="2442393577" sldId="3791"/>
            <ac:spMk id="78" creationId="{414E3C54-6348-4DB5-8F2D-F6D9464C9019}"/>
          </ac:spMkLst>
        </pc:spChg>
        <pc:spChg chg="del mod topLvl">
          <ac:chgData name="Ragnhild Halvorsrud" userId="917ea340-fd63-490f-a7db-68428d24cf32" providerId="ADAL" clId="{9B6050A4-F178-4018-9F62-4FCCA28DA093}" dt="2021-03-15T15:00:31.456" v="5056" actId="478"/>
          <ac:spMkLst>
            <pc:docMk/>
            <pc:sldMk cId="2442393577" sldId="3791"/>
            <ac:spMk id="79" creationId="{514B6DB7-7098-4DA0-9070-E4A21B2AA1E3}"/>
          </ac:spMkLst>
        </pc:spChg>
        <pc:spChg chg="del mod topLvl">
          <ac:chgData name="Ragnhild Halvorsrud" userId="917ea340-fd63-490f-a7db-68428d24cf32" providerId="ADAL" clId="{9B6050A4-F178-4018-9F62-4FCCA28DA093}" dt="2021-03-15T15:00:33.720" v="5057" actId="478"/>
          <ac:spMkLst>
            <pc:docMk/>
            <pc:sldMk cId="2442393577" sldId="3791"/>
            <ac:spMk id="80" creationId="{2B487BE7-C460-46D9-87E8-990FD9E53A73}"/>
          </ac:spMkLst>
        </pc:spChg>
        <pc:spChg chg="del mod topLvl">
          <ac:chgData name="Ragnhild Halvorsrud" userId="917ea340-fd63-490f-a7db-68428d24cf32" providerId="ADAL" clId="{9B6050A4-F178-4018-9F62-4FCCA28DA093}" dt="2021-03-15T15:00:43.320" v="5059" actId="478"/>
          <ac:spMkLst>
            <pc:docMk/>
            <pc:sldMk cId="2442393577" sldId="3791"/>
            <ac:spMk id="81" creationId="{A4A09FEC-B5EA-40E1-A5DC-1DBB3B121FB0}"/>
          </ac:spMkLst>
        </pc:spChg>
        <pc:spChg chg="del mod topLvl">
          <ac:chgData name="Ragnhild Halvorsrud" userId="917ea340-fd63-490f-a7db-68428d24cf32" providerId="ADAL" clId="{9B6050A4-F178-4018-9F62-4FCCA28DA093}" dt="2021-03-15T15:00:43.320" v="5059" actId="478"/>
          <ac:spMkLst>
            <pc:docMk/>
            <pc:sldMk cId="2442393577" sldId="3791"/>
            <ac:spMk id="82" creationId="{3D960197-25C0-47C9-8B52-84A22F6F8440}"/>
          </ac:spMkLst>
        </pc:spChg>
        <pc:spChg chg="del mod topLvl">
          <ac:chgData name="Ragnhild Halvorsrud" userId="917ea340-fd63-490f-a7db-68428d24cf32" providerId="ADAL" clId="{9B6050A4-F178-4018-9F62-4FCCA28DA093}" dt="2021-03-15T15:02:18.821" v="5085" actId="478"/>
          <ac:spMkLst>
            <pc:docMk/>
            <pc:sldMk cId="2442393577" sldId="3791"/>
            <ac:spMk id="83" creationId="{EE27FCA5-687D-479A-8244-4DCEB908C7BF}"/>
          </ac:spMkLst>
        </pc:spChg>
        <pc:spChg chg="del mod topLvl">
          <ac:chgData name="Ragnhild Halvorsrud" userId="917ea340-fd63-490f-a7db-68428d24cf32" providerId="ADAL" clId="{9B6050A4-F178-4018-9F62-4FCCA28DA093}" dt="2021-03-15T15:02:18.821" v="5085" actId="478"/>
          <ac:spMkLst>
            <pc:docMk/>
            <pc:sldMk cId="2442393577" sldId="3791"/>
            <ac:spMk id="84" creationId="{8568BB9E-249D-4841-8350-5E82C330FC17}"/>
          </ac:spMkLst>
        </pc:spChg>
        <pc:spChg chg="add mod">
          <ac:chgData name="Ragnhild Halvorsrud" userId="917ea340-fd63-490f-a7db-68428d24cf32" providerId="ADAL" clId="{9B6050A4-F178-4018-9F62-4FCCA28DA093}" dt="2021-03-15T14:56:54.659" v="4986"/>
          <ac:spMkLst>
            <pc:docMk/>
            <pc:sldMk cId="2442393577" sldId="3791"/>
            <ac:spMk id="85" creationId="{4550D73E-F11A-49E0-9B04-16DE273EF251}"/>
          </ac:spMkLst>
        </pc:spChg>
        <pc:spChg chg="add del mod">
          <ac:chgData name="Ragnhild Halvorsrud" userId="917ea340-fd63-490f-a7db-68428d24cf32" providerId="ADAL" clId="{9B6050A4-F178-4018-9F62-4FCCA28DA093}" dt="2021-03-15T15:12:37.767" v="5242" actId="478"/>
          <ac:spMkLst>
            <pc:docMk/>
            <pc:sldMk cId="2442393577" sldId="3791"/>
            <ac:spMk id="86" creationId="{FC768EA4-C1DB-46F4-9BE0-882892DD086A}"/>
          </ac:spMkLst>
        </pc:spChg>
        <pc:spChg chg="add del mod">
          <ac:chgData name="Ragnhild Halvorsrud" userId="917ea340-fd63-490f-a7db-68428d24cf32" providerId="ADAL" clId="{9B6050A4-F178-4018-9F62-4FCCA28DA093}" dt="2021-03-15T15:12:07.947" v="5235" actId="478"/>
          <ac:spMkLst>
            <pc:docMk/>
            <pc:sldMk cId="2442393577" sldId="3791"/>
            <ac:spMk id="89" creationId="{0242AFAB-DAE8-4D90-9126-7906EE96F9B2}"/>
          </ac:spMkLst>
        </pc:spChg>
        <pc:spChg chg="add mod">
          <ac:chgData name="Ragnhild Halvorsrud" userId="917ea340-fd63-490f-a7db-68428d24cf32" providerId="ADAL" clId="{9B6050A4-F178-4018-9F62-4FCCA28DA093}" dt="2021-03-15T15:00:20.496" v="5053"/>
          <ac:spMkLst>
            <pc:docMk/>
            <pc:sldMk cId="2442393577" sldId="3791"/>
            <ac:spMk id="90" creationId="{AAA6974D-82E4-45BB-B2BC-76CABF74B0AE}"/>
          </ac:spMkLst>
        </pc:spChg>
        <pc:spChg chg="add mod topLvl">
          <ac:chgData name="Ragnhild Halvorsrud" userId="917ea340-fd63-490f-a7db-68428d24cf32" providerId="ADAL" clId="{9B6050A4-F178-4018-9F62-4FCCA28DA093}" dt="2021-03-16T12:52:16.291" v="10616" actId="790"/>
          <ac:spMkLst>
            <pc:docMk/>
            <pc:sldMk cId="2442393577" sldId="3791"/>
            <ac:spMk id="91" creationId="{431CEFF3-1BB1-438B-99DD-704BADDCD183}"/>
          </ac:spMkLst>
        </pc:spChg>
        <pc:spChg chg="add mod topLvl">
          <ac:chgData name="Ragnhild Halvorsrud" userId="917ea340-fd63-490f-a7db-68428d24cf32" providerId="ADAL" clId="{9B6050A4-F178-4018-9F62-4FCCA28DA093}" dt="2021-03-16T12:52:16.307" v="10617" actId="790"/>
          <ac:spMkLst>
            <pc:docMk/>
            <pc:sldMk cId="2442393577" sldId="3791"/>
            <ac:spMk id="92" creationId="{74012ADD-8594-4A0D-9721-F57B0BAAC792}"/>
          </ac:spMkLst>
        </pc:spChg>
        <pc:spChg chg="add mod topLvl">
          <ac:chgData name="Ragnhild Halvorsrud" userId="917ea340-fd63-490f-a7db-68428d24cf32" providerId="ADAL" clId="{9B6050A4-F178-4018-9F62-4FCCA28DA093}" dt="2021-03-16T12:52:16.307" v="10618" actId="790"/>
          <ac:spMkLst>
            <pc:docMk/>
            <pc:sldMk cId="2442393577" sldId="3791"/>
            <ac:spMk id="93" creationId="{8FB0397D-B85B-458F-AB9F-34FE7243276D}"/>
          </ac:spMkLst>
        </pc:spChg>
        <pc:spChg chg="add mod topLvl">
          <ac:chgData name="Ragnhild Halvorsrud" userId="917ea340-fd63-490f-a7db-68428d24cf32" providerId="ADAL" clId="{9B6050A4-F178-4018-9F62-4FCCA28DA093}" dt="2021-03-16T12:52:16.307" v="10619" actId="790"/>
          <ac:spMkLst>
            <pc:docMk/>
            <pc:sldMk cId="2442393577" sldId="3791"/>
            <ac:spMk id="94" creationId="{EFA409BD-97B3-4B27-9A0C-24327AE7A4A0}"/>
          </ac:spMkLst>
        </pc:spChg>
        <pc:spChg chg="add mod topLvl">
          <ac:chgData name="Ragnhild Halvorsrud" userId="917ea340-fd63-490f-a7db-68428d24cf32" providerId="ADAL" clId="{9B6050A4-F178-4018-9F62-4FCCA28DA093}" dt="2021-03-16T12:52:16.307" v="10620" actId="790"/>
          <ac:spMkLst>
            <pc:docMk/>
            <pc:sldMk cId="2442393577" sldId="3791"/>
            <ac:spMk id="95" creationId="{762E4B7A-86AA-4EAB-93E9-921A4618A4E8}"/>
          </ac:spMkLst>
        </pc:spChg>
        <pc:spChg chg="add mod topLvl">
          <ac:chgData name="Ragnhild Halvorsrud" userId="917ea340-fd63-490f-a7db-68428d24cf32" providerId="ADAL" clId="{9B6050A4-F178-4018-9F62-4FCCA28DA093}" dt="2021-03-16T12:52:16.307" v="10621" actId="790"/>
          <ac:spMkLst>
            <pc:docMk/>
            <pc:sldMk cId="2442393577" sldId="3791"/>
            <ac:spMk id="96" creationId="{6C2A70EC-750F-4CBF-A182-8ECCDB3ED9C1}"/>
          </ac:spMkLst>
        </pc:spChg>
        <pc:spChg chg="add mod">
          <ac:chgData name="Ragnhild Halvorsrud" userId="917ea340-fd63-490f-a7db-68428d24cf32" providerId="ADAL" clId="{9B6050A4-F178-4018-9F62-4FCCA28DA093}" dt="2021-03-16T12:52:16.307" v="10622" actId="790"/>
          <ac:spMkLst>
            <pc:docMk/>
            <pc:sldMk cId="2442393577" sldId="3791"/>
            <ac:spMk id="102" creationId="{1A9EABA7-6D87-43A2-B199-182AD902D89F}"/>
          </ac:spMkLst>
        </pc:spChg>
        <pc:spChg chg="add mod">
          <ac:chgData name="Ragnhild Halvorsrud" userId="917ea340-fd63-490f-a7db-68428d24cf32" providerId="ADAL" clId="{9B6050A4-F178-4018-9F62-4FCCA28DA093}" dt="2021-03-16T12:52:16.307" v="10623" actId="790"/>
          <ac:spMkLst>
            <pc:docMk/>
            <pc:sldMk cId="2442393577" sldId="3791"/>
            <ac:spMk id="107" creationId="{45FDC822-B620-49EA-B63B-FB9392D93D41}"/>
          </ac:spMkLst>
        </pc:spChg>
        <pc:spChg chg="add mod">
          <ac:chgData name="Ragnhild Halvorsrud" userId="917ea340-fd63-490f-a7db-68428d24cf32" providerId="ADAL" clId="{9B6050A4-F178-4018-9F62-4FCCA28DA093}" dt="2021-03-16T12:52:16.307" v="10624" actId="790"/>
          <ac:spMkLst>
            <pc:docMk/>
            <pc:sldMk cId="2442393577" sldId="3791"/>
            <ac:spMk id="109" creationId="{BCDE24A2-C258-40DD-B759-CA2FEC1785C8}"/>
          </ac:spMkLst>
        </pc:spChg>
        <pc:grpChg chg="del mod">
          <ac:chgData name="Ragnhild Halvorsrud" userId="917ea340-fd63-490f-a7db-68428d24cf32" providerId="ADAL" clId="{9B6050A4-F178-4018-9F62-4FCCA28DA093}" dt="2021-03-15T14:20:58.898" v="475" actId="165"/>
          <ac:grpSpMkLst>
            <pc:docMk/>
            <pc:sldMk cId="2442393577" sldId="3791"/>
            <ac:grpSpMk id="9" creationId="{E27B4501-7550-48CE-8017-E567B0C20E21}"/>
          </ac:grpSpMkLst>
        </pc:grpChg>
        <pc:grpChg chg="add del mod">
          <ac:chgData name="Ragnhild Halvorsrud" userId="917ea340-fd63-490f-a7db-68428d24cf32" providerId="ADAL" clId="{9B6050A4-F178-4018-9F62-4FCCA28DA093}" dt="2021-03-15T14:12:57.510" v="435"/>
          <ac:grpSpMkLst>
            <pc:docMk/>
            <pc:sldMk cId="2442393577" sldId="3791"/>
            <ac:grpSpMk id="24" creationId="{3FBDAF9E-00F5-459F-BD34-E54F4ADEC9C1}"/>
          </ac:grpSpMkLst>
        </pc:grpChg>
        <pc:grpChg chg="add del mod">
          <ac:chgData name="Ragnhild Halvorsrud" userId="917ea340-fd63-490f-a7db-68428d24cf32" providerId="ADAL" clId="{9B6050A4-F178-4018-9F62-4FCCA28DA093}" dt="2021-03-16T12:46:49.547" v="9117" actId="478"/>
          <ac:grpSpMkLst>
            <pc:docMk/>
            <pc:sldMk cId="2442393577" sldId="3791"/>
            <ac:grpSpMk id="25" creationId="{9AC5893F-88E7-444E-8DD6-CAD98E6A7B62}"/>
          </ac:grpSpMkLst>
        </pc:grpChg>
        <pc:grpChg chg="add del mod">
          <ac:chgData name="Ragnhild Halvorsrud" userId="917ea340-fd63-490f-a7db-68428d24cf32" providerId="ADAL" clId="{9B6050A4-F178-4018-9F62-4FCCA28DA093}" dt="2021-03-16T12:46:49.547" v="9117" actId="478"/>
          <ac:grpSpMkLst>
            <pc:docMk/>
            <pc:sldMk cId="2442393577" sldId="3791"/>
            <ac:grpSpMk id="28" creationId="{C97D3DC8-6C16-4A83-BEDB-CA5CC42173A9}"/>
          </ac:grpSpMkLst>
        </pc:grpChg>
        <pc:grpChg chg="add del mod">
          <ac:chgData name="Ragnhild Halvorsrud" userId="917ea340-fd63-490f-a7db-68428d24cf32" providerId="ADAL" clId="{9B6050A4-F178-4018-9F62-4FCCA28DA093}" dt="2021-03-16T12:46:49.547" v="9117" actId="478"/>
          <ac:grpSpMkLst>
            <pc:docMk/>
            <pc:sldMk cId="2442393577" sldId="3791"/>
            <ac:grpSpMk id="31" creationId="{A3354CC3-4136-4FA9-89CE-C721A287D93D}"/>
          </ac:grpSpMkLst>
        </pc:grpChg>
        <pc:grpChg chg="add del mod">
          <ac:chgData name="Ragnhild Halvorsrud" userId="917ea340-fd63-490f-a7db-68428d24cf32" providerId="ADAL" clId="{9B6050A4-F178-4018-9F62-4FCCA28DA093}" dt="2021-03-15T14:12:57.510" v="435"/>
          <ac:grpSpMkLst>
            <pc:docMk/>
            <pc:sldMk cId="2442393577" sldId="3791"/>
            <ac:grpSpMk id="33" creationId="{85CD099A-7CBB-4192-A3F6-231F7D13CA6C}"/>
          </ac:grpSpMkLst>
        </pc:grpChg>
        <pc:grpChg chg="add del mod">
          <ac:chgData name="Ragnhild Halvorsrud" userId="917ea340-fd63-490f-a7db-68428d24cf32" providerId="ADAL" clId="{9B6050A4-F178-4018-9F62-4FCCA28DA093}" dt="2021-03-16T12:46:49.547" v="9117" actId="478"/>
          <ac:grpSpMkLst>
            <pc:docMk/>
            <pc:sldMk cId="2442393577" sldId="3791"/>
            <ac:grpSpMk id="34" creationId="{1FFC5E97-C1FD-48C4-B916-7462311DE20E}"/>
          </ac:grpSpMkLst>
        </pc:grpChg>
        <pc:grpChg chg="add del mod">
          <ac:chgData name="Ragnhild Halvorsrud" userId="917ea340-fd63-490f-a7db-68428d24cf32" providerId="ADAL" clId="{9B6050A4-F178-4018-9F62-4FCCA28DA093}" dt="2021-03-16T12:46:49.547" v="9117" actId="478"/>
          <ac:grpSpMkLst>
            <pc:docMk/>
            <pc:sldMk cId="2442393577" sldId="3791"/>
            <ac:grpSpMk id="37" creationId="{122E4265-095B-466D-B742-A668FCAFB97A}"/>
          </ac:grpSpMkLst>
        </pc:grpChg>
        <pc:grpChg chg="add del mod">
          <ac:chgData name="Ragnhild Halvorsrud" userId="917ea340-fd63-490f-a7db-68428d24cf32" providerId="ADAL" clId="{9B6050A4-F178-4018-9F62-4FCCA28DA093}" dt="2021-03-15T14:14:46.284" v="446" actId="478"/>
          <ac:grpSpMkLst>
            <pc:docMk/>
            <pc:sldMk cId="2442393577" sldId="3791"/>
            <ac:grpSpMk id="46" creationId="{26483C2F-4BE5-4B04-95C3-077E0B6A3568}"/>
          </ac:grpSpMkLst>
        </pc:grpChg>
        <pc:grpChg chg="add del mod">
          <ac:chgData name="Ragnhild Halvorsrud" userId="917ea340-fd63-490f-a7db-68428d24cf32" providerId="ADAL" clId="{9B6050A4-F178-4018-9F62-4FCCA28DA093}" dt="2021-03-15T14:14:44.707" v="445" actId="478"/>
          <ac:grpSpMkLst>
            <pc:docMk/>
            <pc:sldMk cId="2442393577" sldId="3791"/>
            <ac:grpSpMk id="55" creationId="{F26DDF1A-A56F-480D-9363-D9F46C262662}"/>
          </ac:grpSpMkLst>
        </pc:grpChg>
        <pc:grpChg chg="del mod">
          <ac:chgData name="Ragnhild Halvorsrud" userId="917ea340-fd63-490f-a7db-68428d24cf32" providerId="ADAL" clId="{9B6050A4-F178-4018-9F62-4FCCA28DA093}" dt="2021-03-15T14:57:00.626" v="4987" actId="165"/>
          <ac:grpSpMkLst>
            <pc:docMk/>
            <pc:sldMk cId="2442393577" sldId="3791"/>
            <ac:grpSpMk id="74" creationId="{B93E6B75-7724-4585-B979-36C9432C2D12}"/>
          </ac:grpSpMkLst>
        </pc:grpChg>
        <pc:grpChg chg="add del mod">
          <ac:chgData name="Ragnhild Halvorsrud" userId="917ea340-fd63-490f-a7db-68428d24cf32" providerId="ADAL" clId="{9B6050A4-F178-4018-9F62-4FCCA28DA093}" dt="2021-03-15T15:09:21.027" v="5199" actId="165"/>
          <ac:grpSpMkLst>
            <pc:docMk/>
            <pc:sldMk cId="2442393577" sldId="3791"/>
            <ac:grpSpMk id="97" creationId="{FD2F0F12-264B-4399-8682-BC659D35A910}"/>
          </ac:grpSpMkLst>
        </pc:grpChg>
        <pc:grpChg chg="add del mod">
          <ac:chgData name="Ragnhild Halvorsrud" userId="917ea340-fd63-490f-a7db-68428d24cf32" providerId="ADAL" clId="{9B6050A4-F178-4018-9F62-4FCCA28DA093}" dt="2021-03-15T15:09:21.027" v="5199" actId="165"/>
          <ac:grpSpMkLst>
            <pc:docMk/>
            <pc:sldMk cId="2442393577" sldId="3791"/>
            <ac:grpSpMk id="98" creationId="{33DAB517-82A2-4668-9F9F-C06438B2DB0E}"/>
          </ac:grpSpMkLst>
        </pc:grpChg>
        <pc:grpChg chg="add del mod">
          <ac:chgData name="Ragnhild Halvorsrud" userId="917ea340-fd63-490f-a7db-68428d24cf32" providerId="ADAL" clId="{9B6050A4-F178-4018-9F62-4FCCA28DA093}" dt="2021-03-15T15:09:21.027" v="5199" actId="165"/>
          <ac:grpSpMkLst>
            <pc:docMk/>
            <pc:sldMk cId="2442393577" sldId="3791"/>
            <ac:grpSpMk id="99" creationId="{4BAF3C04-9F24-4943-BE7E-D8F6D90AE312}"/>
          </ac:grpSpMkLst>
        </pc:grpChg>
        <pc:grpChg chg="add del mod">
          <ac:chgData name="Ragnhild Halvorsrud" userId="917ea340-fd63-490f-a7db-68428d24cf32" providerId="ADAL" clId="{9B6050A4-F178-4018-9F62-4FCCA28DA093}" dt="2021-03-15T15:09:21.027" v="5199" actId="165"/>
          <ac:grpSpMkLst>
            <pc:docMk/>
            <pc:sldMk cId="2442393577" sldId="3791"/>
            <ac:grpSpMk id="100" creationId="{E9ABA145-CE7D-4261-976D-EA8221E6D943}"/>
          </ac:grpSpMkLst>
        </pc:grpChg>
        <pc:grpChg chg="add del mod">
          <ac:chgData name="Ragnhild Halvorsrud" userId="917ea340-fd63-490f-a7db-68428d24cf32" providerId="ADAL" clId="{9B6050A4-F178-4018-9F62-4FCCA28DA093}" dt="2021-03-15T15:09:21.027" v="5199" actId="165"/>
          <ac:grpSpMkLst>
            <pc:docMk/>
            <pc:sldMk cId="2442393577" sldId="3791"/>
            <ac:grpSpMk id="101" creationId="{20A66820-C71F-4551-B7ED-7053BD6E65D8}"/>
          </ac:grpSpMkLst>
        </pc:grpChg>
        <pc:graphicFrameChg chg="add del mod modGraphic">
          <ac:chgData name="Ragnhild Halvorsrud" userId="917ea340-fd63-490f-a7db-68428d24cf32" providerId="ADAL" clId="{9B6050A4-F178-4018-9F62-4FCCA28DA093}" dt="2021-03-15T14:20:40.647" v="474" actId="18245"/>
          <ac:graphicFrameMkLst>
            <pc:docMk/>
            <pc:sldMk cId="2442393577" sldId="3791"/>
            <ac:graphicFrameMk id="7" creationId="{4F4382BB-F049-485B-8768-76FE2B03B8A2}"/>
          </ac:graphicFrameMkLst>
        </pc:graphicFrameChg>
        <pc:graphicFrameChg chg="del">
          <ac:chgData name="Ragnhild Halvorsrud" userId="917ea340-fd63-490f-a7db-68428d24cf32" providerId="ADAL" clId="{9B6050A4-F178-4018-9F62-4FCCA28DA093}" dt="2021-03-15T14:13:03.344" v="436" actId="478"/>
          <ac:graphicFrameMkLst>
            <pc:docMk/>
            <pc:sldMk cId="2442393577" sldId="3791"/>
            <ac:graphicFrameMk id="19" creationId="{1DD7FA0A-BB72-4BC0-97DB-96F286CA1774}"/>
          </ac:graphicFrameMkLst>
        </pc:graphicFrameChg>
        <pc:graphicFrameChg chg="add del mod modGraphic">
          <ac:chgData name="Ragnhild Halvorsrud" userId="917ea340-fd63-490f-a7db-68428d24cf32" providerId="ADAL" clId="{9B6050A4-F178-4018-9F62-4FCCA28DA093}" dt="2021-03-15T14:56:21.290" v="4981" actId="18245"/>
          <ac:graphicFrameMkLst>
            <pc:docMk/>
            <pc:sldMk cId="2442393577" sldId="3791"/>
            <ac:graphicFrameMk id="68" creationId="{6CD80ECA-7DDF-42F5-8F70-DD7B4EFD0039}"/>
          </ac:graphicFrameMkLst>
        </pc:graphicFrameChg>
        <pc:picChg chg="del">
          <ac:chgData name="Ragnhild Halvorsrud" userId="917ea340-fd63-490f-a7db-68428d24cf32" providerId="ADAL" clId="{9B6050A4-F178-4018-9F62-4FCCA28DA093}" dt="2021-03-15T14:13:03.344" v="436" actId="478"/>
          <ac:picMkLst>
            <pc:docMk/>
            <pc:sldMk cId="2442393577" sldId="3791"/>
            <ac:picMk id="20" creationId="{5DDDCDEE-25FE-40A3-B78D-348869937C4F}"/>
          </ac:picMkLst>
        </pc:picChg>
        <pc:picChg chg="del">
          <ac:chgData name="Ragnhild Halvorsrud" userId="917ea340-fd63-490f-a7db-68428d24cf32" providerId="ADAL" clId="{9B6050A4-F178-4018-9F62-4FCCA28DA093}" dt="2021-03-15T14:13:03.344" v="436" actId="478"/>
          <ac:picMkLst>
            <pc:docMk/>
            <pc:sldMk cId="2442393577" sldId="3791"/>
            <ac:picMk id="21" creationId="{1390E82C-5F3E-46A6-AB2B-6468C398D942}"/>
          </ac:picMkLst>
        </pc:picChg>
        <pc:picChg chg="del">
          <ac:chgData name="Ragnhild Halvorsrud" userId="917ea340-fd63-490f-a7db-68428d24cf32" providerId="ADAL" clId="{9B6050A4-F178-4018-9F62-4FCCA28DA093}" dt="2021-03-15T14:13:03.344" v="436" actId="478"/>
          <ac:picMkLst>
            <pc:docMk/>
            <pc:sldMk cId="2442393577" sldId="3791"/>
            <ac:picMk id="22" creationId="{8E7E6242-B98E-464D-8F39-99E8DAC799CE}"/>
          </ac:picMkLst>
        </pc:picChg>
        <pc:picChg chg="del">
          <ac:chgData name="Ragnhild Halvorsrud" userId="917ea340-fd63-490f-a7db-68428d24cf32" providerId="ADAL" clId="{9B6050A4-F178-4018-9F62-4FCCA28DA093}" dt="2021-03-15T14:13:03.344" v="436" actId="478"/>
          <ac:picMkLst>
            <pc:docMk/>
            <pc:sldMk cId="2442393577" sldId="3791"/>
            <ac:picMk id="23" creationId="{B184387F-FBD2-4CC8-90A4-81D184C4C430}"/>
          </ac:picMkLst>
        </pc:picChg>
        <pc:picChg chg="mod">
          <ac:chgData name="Ragnhild Halvorsrud" userId="917ea340-fd63-490f-a7db-68428d24cf32" providerId="ADAL" clId="{9B6050A4-F178-4018-9F62-4FCCA28DA093}" dt="2021-03-15T14:12:49.110" v="434"/>
          <ac:picMkLst>
            <pc:docMk/>
            <pc:sldMk cId="2442393577" sldId="3791"/>
            <ac:picMk id="26" creationId="{21A171AC-7819-44AE-8DD1-05736AD5DF0D}"/>
          </ac:picMkLst>
        </pc:picChg>
        <pc:picChg chg="mod">
          <ac:chgData name="Ragnhild Halvorsrud" userId="917ea340-fd63-490f-a7db-68428d24cf32" providerId="ADAL" clId="{9B6050A4-F178-4018-9F62-4FCCA28DA093}" dt="2021-03-15T16:11:17.703" v="9081"/>
          <ac:picMkLst>
            <pc:docMk/>
            <pc:sldMk cId="2442393577" sldId="3791"/>
            <ac:picMk id="26" creationId="{A676C237-5042-4A25-B8D9-B62588E1F192}"/>
          </ac:picMkLst>
        </pc:picChg>
        <pc:picChg chg="mod">
          <ac:chgData name="Ragnhild Halvorsrud" userId="917ea340-fd63-490f-a7db-68428d24cf32" providerId="ADAL" clId="{9B6050A4-F178-4018-9F62-4FCCA28DA093}" dt="2021-03-15T16:11:17.703" v="9081"/>
          <ac:picMkLst>
            <pc:docMk/>
            <pc:sldMk cId="2442393577" sldId="3791"/>
            <ac:picMk id="29" creationId="{506CC337-AECD-4ABC-B0CF-120E1E8C114E}"/>
          </ac:picMkLst>
        </pc:picChg>
        <pc:picChg chg="mod">
          <ac:chgData name="Ragnhild Halvorsrud" userId="917ea340-fd63-490f-a7db-68428d24cf32" providerId="ADAL" clId="{9B6050A4-F178-4018-9F62-4FCCA28DA093}" dt="2021-03-15T16:11:17.703" v="9081"/>
          <ac:picMkLst>
            <pc:docMk/>
            <pc:sldMk cId="2442393577" sldId="3791"/>
            <ac:picMk id="32" creationId="{14ED3C21-A77D-4F24-82B9-78E5528496F2}"/>
          </ac:picMkLst>
        </pc:picChg>
        <pc:picChg chg="mod">
          <ac:chgData name="Ragnhild Halvorsrud" userId="917ea340-fd63-490f-a7db-68428d24cf32" providerId="ADAL" clId="{9B6050A4-F178-4018-9F62-4FCCA28DA093}" dt="2021-03-15T16:11:17.703" v="9081"/>
          <ac:picMkLst>
            <pc:docMk/>
            <pc:sldMk cId="2442393577" sldId="3791"/>
            <ac:picMk id="35" creationId="{48BCFA50-8D98-4E5B-BF12-C94AAED69573}"/>
          </ac:picMkLst>
        </pc:picChg>
        <pc:picChg chg="mod">
          <ac:chgData name="Ragnhild Halvorsrud" userId="917ea340-fd63-490f-a7db-68428d24cf32" providerId="ADAL" clId="{9B6050A4-F178-4018-9F62-4FCCA28DA093}" dt="2021-03-15T14:12:49.110" v="434"/>
          <ac:picMkLst>
            <pc:docMk/>
            <pc:sldMk cId="2442393577" sldId="3791"/>
            <ac:picMk id="35" creationId="{527A8C45-324E-4DD3-B227-46159E606B77}"/>
          </ac:picMkLst>
        </pc:picChg>
        <pc:picChg chg="mod">
          <ac:chgData name="Ragnhild Halvorsrud" userId="917ea340-fd63-490f-a7db-68428d24cf32" providerId="ADAL" clId="{9B6050A4-F178-4018-9F62-4FCCA28DA093}" dt="2021-03-15T16:11:17.703" v="9081"/>
          <ac:picMkLst>
            <pc:docMk/>
            <pc:sldMk cId="2442393577" sldId="3791"/>
            <ac:picMk id="38" creationId="{A9308979-7659-4141-9621-84399B3E9587}"/>
          </ac:picMkLst>
        </pc:picChg>
        <pc:picChg chg="mod">
          <ac:chgData name="Ragnhild Halvorsrud" userId="917ea340-fd63-490f-a7db-68428d24cf32" providerId="ADAL" clId="{9B6050A4-F178-4018-9F62-4FCCA28DA093}" dt="2021-03-15T14:13:23.009" v="438"/>
          <ac:picMkLst>
            <pc:docMk/>
            <pc:sldMk cId="2442393577" sldId="3791"/>
            <ac:picMk id="48" creationId="{0DD537CB-E2E1-410B-9468-5B041C91D975}"/>
          </ac:picMkLst>
        </pc:picChg>
        <pc:picChg chg="mod">
          <ac:chgData name="Ragnhild Halvorsrud" userId="917ea340-fd63-490f-a7db-68428d24cf32" providerId="ADAL" clId="{9B6050A4-F178-4018-9F62-4FCCA28DA093}" dt="2021-03-15T14:13:23.009" v="438"/>
          <ac:picMkLst>
            <pc:docMk/>
            <pc:sldMk cId="2442393577" sldId="3791"/>
            <ac:picMk id="57" creationId="{117045C7-6B22-4CC7-90E5-E6A6E4E21099}"/>
          </ac:picMkLst>
        </pc:picChg>
        <pc:picChg chg="add del mod">
          <ac:chgData name="Ragnhild Halvorsrud" userId="917ea340-fd63-490f-a7db-68428d24cf32" providerId="ADAL" clId="{9B6050A4-F178-4018-9F62-4FCCA28DA093}" dt="2021-03-15T14:33:33.345" v="3087" actId="478"/>
          <ac:picMkLst>
            <pc:docMk/>
            <pc:sldMk cId="2442393577" sldId="3791"/>
            <ac:picMk id="69" creationId="{32C38DDB-ED45-41E4-8B25-86ED17FEB787}"/>
          </ac:picMkLst>
        </pc:picChg>
        <pc:picChg chg="add del mod">
          <ac:chgData name="Ragnhild Halvorsrud" userId="917ea340-fd63-490f-a7db-68428d24cf32" providerId="ADAL" clId="{9B6050A4-F178-4018-9F62-4FCCA28DA093}" dt="2021-03-15T14:49:38.065" v="4649" actId="478"/>
          <ac:picMkLst>
            <pc:docMk/>
            <pc:sldMk cId="2442393577" sldId="3791"/>
            <ac:picMk id="71" creationId="{843A15B5-ECE6-4CCF-A21A-EDAB1702279B}"/>
          </ac:picMkLst>
        </pc:picChg>
        <pc:picChg chg="add mod">
          <ac:chgData name="Ragnhild Halvorsrud" userId="917ea340-fd63-490f-a7db-68428d24cf32" providerId="ADAL" clId="{9B6050A4-F178-4018-9F62-4FCCA28DA093}" dt="2021-03-15T16:06:27.050" v="9072" actId="1076"/>
          <ac:picMkLst>
            <pc:docMk/>
            <pc:sldMk cId="2442393577" sldId="3791"/>
            <ac:picMk id="73" creationId="{7EBF6473-34AA-49DD-9EFD-DB025651E757}"/>
          </ac:picMkLst>
        </pc:picChg>
        <pc:picChg chg="add mod topLvl">
          <ac:chgData name="Ragnhild Halvorsrud" userId="917ea340-fd63-490f-a7db-68428d24cf32" providerId="ADAL" clId="{9B6050A4-F178-4018-9F62-4FCCA28DA093}" dt="2021-03-15T15:11:50.012" v="5232" actId="1076"/>
          <ac:picMkLst>
            <pc:docMk/>
            <pc:sldMk cId="2442393577" sldId="3791"/>
            <ac:picMk id="88" creationId="{B9022B13-79CD-4D54-8281-F244AA531D5C}"/>
          </ac:picMkLst>
        </pc:picChg>
        <pc:picChg chg="add mod">
          <ac:chgData name="Ragnhild Halvorsrud" userId="917ea340-fd63-490f-a7db-68428d24cf32" providerId="ADAL" clId="{9B6050A4-F178-4018-9F62-4FCCA28DA093}" dt="2021-03-15T15:19:42.888" v="5423" actId="1076"/>
          <ac:picMkLst>
            <pc:docMk/>
            <pc:sldMk cId="2442393577" sldId="3791"/>
            <ac:picMk id="104" creationId="{8AA33845-CFA2-4C90-AA88-8F949550B68D}"/>
          </ac:picMkLst>
        </pc:picChg>
        <pc:picChg chg="add mod">
          <ac:chgData name="Ragnhild Halvorsrud" userId="917ea340-fd63-490f-a7db-68428d24cf32" providerId="ADAL" clId="{9B6050A4-F178-4018-9F62-4FCCA28DA093}" dt="2021-03-15T15:19:46.884" v="5425" actId="1076"/>
          <ac:picMkLst>
            <pc:docMk/>
            <pc:sldMk cId="2442393577" sldId="3791"/>
            <ac:picMk id="105" creationId="{497C8DC5-6FC3-4E72-AD3E-DEA6210ECC02}"/>
          </ac:picMkLst>
        </pc:picChg>
        <pc:picChg chg="add mod">
          <ac:chgData name="Ragnhild Halvorsrud" userId="917ea340-fd63-490f-a7db-68428d24cf32" providerId="ADAL" clId="{9B6050A4-F178-4018-9F62-4FCCA28DA093}" dt="2021-03-15T15:19:47.174" v="5426"/>
          <ac:picMkLst>
            <pc:docMk/>
            <pc:sldMk cId="2442393577" sldId="3791"/>
            <ac:picMk id="106" creationId="{7E45B3EB-97F0-4F0C-894D-30C1CEC245B1}"/>
          </ac:picMkLst>
        </pc:picChg>
        <pc:picChg chg="add mod">
          <ac:chgData name="Ragnhild Halvorsrud" userId="917ea340-fd63-490f-a7db-68428d24cf32" providerId="ADAL" clId="{9B6050A4-F178-4018-9F62-4FCCA28DA093}" dt="2021-03-15T16:06:30.547" v="9073" actId="1076"/>
          <ac:picMkLst>
            <pc:docMk/>
            <pc:sldMk cId="2442393577" sldId="3791"/>
            <ac:picMk id="108" creationId="{4E8AC10F-4142-457F-8449-0B11ADC74950}"/>
          </ac:picMkLst>
        </pc:picChg>
        <pc:picChg chg="add mod">
          <ac:chgData name="Ragnhild Halvorsrud" userId="917ea340-fd63-490f-a7db-68428d24cf32" providerId="ADAL" clId="{9B6050A4-F178-4018-9F62-4FCCA28DA093}" dt="2021-03-15T15:18:15.332" v="5271" actId="1076"/>
          <ac:picMkLst>
            <pc:docMk/>
            <pc:sldMk cId="2442393577" sldId="3791"/>
            <ac:picMk id="1026" creationId="{50FCD6DA-DC5B-478D-96ED-DBCD3B928223}"/>
          </ac:picMkLst>
        </pc:picChg>
      </pc:sldChg>
      <pc:sldChg chg="addSp delSp modSp add del mod modNotes modNotesTx">
        <pc:chgData name="Ragnhild Halvorsrud" userId="917ea340-fd63-490f-a7db-68428d24cf32" providerId="ADAL" clId="{9B6050A4-F178-4018-9F62-4FCCA28DA093}" dt="2021-03-20T16:08:28.404" v="29079" actId="47"/>
        <pc:sldMkLst>
          <pc:docMk/>
          <pc:sldMk cId="2909842373" sldId="3792"/>
        </pc:sldMkLst>
        <pc:spChg chg="del mod">
          <ac:chgData name="Ragnhild Halvorsrud" userId="917ea340-fd63-490f-a7db-68428d24cf32" providerId="ADAL" clId="{9B6050A4-F178-4018-9F62-4FCCA28DA093}" dt="2021-03-16T16:57:22.087" v="12996" actId="478"/>
          <ac:spMkLst>
            <pc:docMk/>
            <pc:sldMk cId="2909842373" sldId="3792"/>
            <ac:spMk id="2" creationId="{6A90E7D8-A306-4C55-9471-1CCB708CAD9C}"/>
          </ac:spMkLst>
        </pc:spChg>
        <pc:spChg chg="mod">
          <ac:chgData name="Ragnhild Halvorsrud" userId="917ea340-fd63-490f-a7db-68428d24cf32" providerId="ADAL" clId="{9B6050A4-F178-4018-9F62-4FCCA28DA093}" dt="2021-03-19T15:11:39.716" v="26781" actId="790"/>
          <ac:spMkLst>
            <pc:docMk/>
            <pc:sldMk cId="2909842373" sldId="3792"/>
            <ac:spMk id="6" creationId="{00000000-0000-0000-0000-000000000000}"/>
          </ac:spMkLst>
        </pc:spChg>
        <pc:spChg chg="mod">
          <ac:chgData name="Ragnhild Halvorsrud" userId="917ea340-fd63-490f-a7db-68428d24cf32" providerId="ADAL" clId="{9B6050A4-F178-4018-9F62-4FCCA28DA093}" dt="2021-03-20T16:06:27.482" v="29066" actId="6549"/>
          <ac:spMkLst>
            <pc:docMk/>
            <pc:sldMk cId="2909842373" sldId="3792"/>
            <ac:spMk id="8" creationId="{00000000-0000-0000-0000-000000000000}"/>
          </ac:spMkLst>
        </pc:spChg>
        <pc:spChg chg="mod">
          <ac:chgData name="Ragnhild Halvorsrud" userId="917ea340-fd63-490f-a7db-68428d24cf32" providerId="ADAL" clId="{9B6050A4-F178-4018-9F62-4FCCA28DA093}" dt="2021-03-16T17:01:11.079" v="14335" actId="790"/>
          <ac:spMkLst>
            <pc:docMk/>
            <pc:sldMk cId="2909842373" sldId="3792"/>
            <ac:spMk id="10" creationId="{B1CB4EA8-ACAE-4593-81F3-B8A676AD183A}"/>
          </ac:spMkLst>
        </pc:spChg>
        <pc:spChg chg="mod">
          <ac:chgData name="Ragnhild Halvorsrud" userId="917ea340-fd63-490f-a7db-68428d24cf32" providerId="ADAL" clId="{9B6050A4-F178-4018-9F62-4FCCA28DA093}" dt="2021-03-15T15:57:59.118" v="9042" actId="790"/>
          <ac:spMkLst>
            <pc:docMk/>
            <pc:sldMk cId="2909842373" sldId="3792"/>
            <ac:spMk id="13" creationId="{8C93F0D8-B951-4656-8A4C-A3FC4EC95AD7}"/>
          </ac:spMkLst>
        </pc:spChg>
        <pc:spChg chg="mod">
          <ac:chgData name="Ragnhild Halvorsrud" userId="917ea340-fd63-490f-a7db-68428d24cf32" providerId="ADAL" clId="{9B6050A4-F178-4018-9F62-4FCCA28DA093}" dt="2021-03-16T17:01:11.080" v="14336" actId="790"/>
          <ac:spMkLst>
            <pc:docMk/>
            <pc:sldMk cId="2909842373" sldId="3792"/>
            <ac:spMk id="13" creationId="{AE7E9678-DD8C-486F-AE94-92C13E0C22FD}"/>
          </ac:spMkLst>
        </pc:spChg>
        <pc:spChg chg="mod">
          <ac:chgData name="Ragnhild Halvorsrud" userId="917ea340-fd63-490f-a7db-68428d24cf32" providerId="ADAL" clId="{9B6050A4-F178-4018-9F62-4FCCA28DA093}" dt="2021-03-15T15:57:59.119" v="9043" actId="790"/>
          <ac:spMkLst>
            <pc:docMk/>
            <pc:sldMk cId="2909842373" sldId="3792"/>
            <ac:spMk id="14" creationId="{67C32825-BD95-4AAA-A6C1-7FA027614874}"/>
          </ac:spMkLst>
        </pc:spChg>
        <pc:spChg chg="mod">
          <ac:chgData name="Ragnhild Halvorsrud" userId="917ea340-fd63-490f-a7db-68428d24cf32" providerId="ADAL" clId="{9B6050A4-F178-4018-9F62-4FCCA28DA093}" dt="2021-03-15T15:57:59.119" v="9044" actId="790"/>
          <ac:spMkLst>
            <pc:docMk/>
            <pc:sldMk cId="2909842373" sldId="3792"/>
            <ac:spMk id="15" creationId="{D52E5648-AC74-418F-8505-1DFD1AC8975E}"/>
          </ac:spMkLst>
        </pc:spChg>
        <pc:spChg chg="mod">
          <ac:chgData name="Ragnhild Halvorsrud" userId="917ea340-fd63-490f-a7db-68428d24cf32" providerId="ADAL" clId="{9B6050A4-F178-4018-9F62-4FCCA28DA093}" dt="2021-03-16T17:01:11.081" v="14337" actId="790"/>
          <ac:spMkLst>
            <pc:docMk/>
            <pc:sldMk cId="2909842373" sldId="3792"/>
            <ac:spMk id="16" creationId="{D5524227-5CE1-435B-AC9B-91BAF0DEC7A3}"/>
          </ac:spMkLst>
        </pc:spChg>
        <pc:spChg chg="mod">
          <ac:chgData name="Ragnhild Halvorsrud" userId="917ea340-fd63-490f-a7db-68428d24cf32" providerId="ADAL" clId="{9B6050A4-F178-4018-9F62-4FCCA28DA093}" dt="2021-03-15T15:57:59.120" v="9045" actId="790"/>
          <ac:spMkLst>
            <pc:docMk/>
            <pc:sldMk cId="2909842373" sldId="3792"/>
            <ac:spMk id="16" creationId="{F3BCCD5E-7F3C-4DAC-B940-599B4CCB8885}"/>
          </ac:spMkLst>
        </pc:spChg>
        <pc:spChg chg="mod">
          <ac:chgData name="Ragnhild Halvorsrud" userId="917ea340-fd63-490f-a7db-68428d24cf32" providerId="ADAL" clId="{9B6050A4-F178-4018-9F62-4FCCA28DA093}" dt="2021-03-15T15:57:59.121" v="9046" actId="790"/>
          <ac:spMkLst>
            <pc:docMk/>
            <pc:sldMk cId="2909842373" sldId="3792"/>
            <ac:spMk id="17" creationId="{A620C979-D61B-40E6-BA13-D2109D4604E3}"/>
          </ac:spMkLst>
        </pc:spChg>
        <pc:spChg chg="mod">
          <ac:chgData name="Ragnhild Halvorsrud" userId="917ea340-fd63-490f-a7db-68428d24cf32" providerId="ADAL" clId="{9B6050A4-F178-4018-9F62-4FCCA28DA093}" dt="2021-03-16T17:01:11.081" v="14338" actId="790"/>
          <ac:spMkLst>
            <pc:docMk/>
            <pc:sldMk cId="2909842373" sldId="3792"/>
            <ac:spMk id="19" creationId="{BE245273-8CFC-4340-BFAA-4BDC186ECDF4}"/>
          </ac:spMkLst>
        </pc:spChg>
        <pc:spChg chg="mod">
          <ac:chgData name="Ragnhild Halvorsrud" userId="917ea340-fd63-490f-a7db-68428d24cf32" providerId="ADAL" clId="{9B6050A4-F178-4018-9F62-4FCCA28DA093}" dt="2021-03-16T17:01:11.082" v="14339" actId="790"/>
          <ac:spMkLst>
            <pc:docMk/>
            <pc:sldMk cId="2909842373" sldId="3792"/>
            <ac:spMk id="22" creationId="{00A3355A-8140-4EFC-BD14-CA612C019A5F}"/>
          </ac:spMkLst>
        </pc:spChg>
        <pc:spChg chg="add del mod">
          <ac:chgData name="Ragnhild Halvorsrud" userId="917ea340-fd63-490f-a7db-68428d24cf32" providerId="ADAL" clId="{9B6050A4-F178-4018-9F62-4FCCA28DA093}" dt="2021-03-16T17:01:52.840" v="15365" actId="478"/>
          <ac:spMkLst>
            <pc:docMk/>
            <pc:sldMk cId="2909842373" sldId="3792"/>
            <ac:spMk id="23" creationId="{C6A50BEC-6DE0-434A-9C9A-26A9D5D97A92}"/>
          </ac:spMkLst>
        </pc:spChg>
        <pc:spChg chg="add mod">
          <ac:chgData name="Ragnhild Halvorsrud" userId="917ea340-fd63-490f-a7db-68428d24cf32" providerId="ADAL" clId="{9B6050A4-F178-4018-9F62-4FCCA28DA093}" dt="2021-03-19T15:11:39.719" v="26783" actId="790"/>
          <ac:spMkLst>
            <pc:docMk/>
            <pc:sldMk cId="2909842373" sldId="3792"/>
            <ac:spMk id="24" creationId="{A80699F8-2597-4C53-951B-9AD27FF34799}"/>
          </ac:spMkLst>
        </pc:spChg>
        <pc:grpChg chg="del mod">
          <ac:chgData name="Ragnhild Halvorsrud" userId="917ea340-fd63-490f-a7db-68428d24cf32" providerId="ADAL" clId="{9B6050A4-F178-4018-9F62-4FCCA28DA093}" dt="2021-03-15T16:04:26.164" v="9067" actId="21"/>
          <ac:grpSpMkLst>
            <pc:docMk/>
            <pc:sldMk cId="2909842373" sldId="3792"/>
            <ac:grpSpMk id="3" creationId="{FC18A766-EF50-4B0E-A2D4-15947C749E37}"/>
          </ac:grpSpMkLst>
        </pc:grpChg>
        <pc:grpChg chg="add del mod">
          <ac:chgData name="Ragnhild Halvorsrud" userId="917ea340-fd63-490f-a7db-68428d24cf32" providerId="ADAL" clId="{9B6050A4-F178-4018-9F62-4FCCA28DA093}" dt="2021-03-16T17:25:16.328" v="15626" actId="478"/>
          <ac:grpSpMkLst>
            <pc:docMk/>
            <pc:sldMk cId="2909842373" sldId="3792"/>
            <ac:grpSpMk id="4" creationId="{7BA85864-DDE8-40CC-8C1E-6720F02A142B}"/>
          </ac:grpSpMkLst>
        </pc:grpChg>
        <pc:grpChg chg="del mod">
          <ac:chgData name="Ragnhild Halvorsrud" userId="917ea340-fd63-490f-a7db-68428d24cf32" providerId="ADAL" clId="{9B6050A4-F178-4018-9F62-4FCCA28DA093}" dt="2021-03-15T16:04:26.164" v="9067" actId="21"/>
          <ac:grpSpMkLst>
            <pc:docMk/>
            <pc:sldMk cId="2909842373" sldId="3792"/>
            <ac:grpSpMk id="4" creationId="{F4E08D8F-D8C6-4DDC-8E15-9A23C44BD883}"/>
          </ac:grpSpMkLst>
        </pc:grpChg>
        <pc:grpChg chg="add mod">
          <ac:chgData name="Ragnhild Halvorsrud" userId="917ea340-fd63-490f-a7db-68428d24cf32" providerId="ADAL" clId="{9B6050A4-F178-4018-9F62-4FCCA28DA093}" dt="2021-03-16T17:02:05.445" v="15369" actId="164"/>
          <ac:grpSpMkLst>
            <pc:docMk/>
            <pc:sldMk cId="2909842373" sldId="3792"/>
            <ac:grpSpMk id="7" creationId="{A9E8CB43-0EBE-481C-A284-A9AFCA650D55}"/>
          </ac:grpSpMkLst>
        </pc:grpChg>
        <pc:grpChg chg="add mod">
          <ac:chgData name="Ragnhild Halvorsrud" userId="917ea340-fd63-490f-a7db-68428d24cf32" providerId="ADAL" clId="{9B6050A4-F178-4018-9F62-4FCCA28DA093}" dt="2021-03-16T17:02:05.445" v="15369" actId="164"/>
          <ac:grpSpMkLst>
            <pc:docMk/>
            <pc:sldMk cId="2909842373" sldId="3792"/>
            <ac:grpSpMk id="11" creationId="{F14B4BCD-4E46-4A35-9529-F9276E33E012}"/>
          </ac:grpSpMkLst>
        </pc:grpChg>
        <pc:grpChg chg="add mod">
          <ac:chgData name="Ragnhild Halvorsrud" userId="917ea340-fd63-490f-a7db-68428d24cf32" providerId="ADAL" clId="{9B6050A4-F178-4018-9F62-4FCCA28DA093}" dt="2021-03-16T17:02:05.445" v="15369" actId="164"/>
          <ac:grpSpMkLst>
            <pc:docMk/>
            <pc:sldMk cId="2909842373" sldId="3792"/>
            <ac:grpSpMk id="14" creationId="{5B34BE19-B6C4-47F9-9960-BD8B8BFBC20B}"/>
          </ac:grpSpMkLst>
        </pc:grpChg>
        <pc:grpChg chg="add mod">
          <ac:chgData name="Ragnhild Halvorsrud" userId="917ea340-fd63-490f-a7db-68428d24cf32" providerId="ADAL" clId="{9B6050A4-F178-4018-9F62-4FCCA28DA093}" dt="2021-03-16T17:02:05.445" v="15369" actId="164"/>
          <ac:grpSpMkLst>
            <pc:docMk/>
            <pc:sldMk cId="2909842373" sldId="3792"/>
            <ac:grpSpMk id="17" creationId="{EFEA76EC-82A7-4E8C-B2ED-C42FECEEBCB4}"/>
          </ac:grpSpMkLst>
        </pc:grpChg>
        <pc:grpChg chg="del mod">
          <ac:chgData name="Ragnhild Halvorsrud" userId="917ea340-fd63-490f-a7db-68428d24cf32" providerId="ADAL" clId="{9B6050A4-F178-4018-9F62-4FCCA28DA093}" dt="2021-03-15T16:04:26.164" v="9067" actId="21"/>
          <ac:grpSpMkLst>
            <pc:docMk/>
            <pc:sldMk cId="2909842373" sldId="3792"/>
            <ac:grpSpMk id="19" creationId="{C1532753-79DD-41D1-8B8F-B1B1CA1BE7E2}"/>
          </ac:grpSpMkLst>
        </pc:grpChg>
        <pc:grpChg chg="del mod">
          <ac:chgData name="Ragnhild Halvorsrud" userId="917ea340-fd63-490f-a7db-68428d24cf32" providerId="ADAL" clId="{9B6050A4-F178-4018-9F62-4FCCA28DA093}" dt="2021-03-15T16:04:26.164" v="9067" actId="21"/>
          <ac:grpSpMkLst>
            <pc:docMk/>
            <pc:sldMk cId="2909842373" sldId="3792"/>
            <ac:grpSpMk id="20" creationId="{C0413326-D088-44A5-891F-A8E1A3B058C4}"/>
          </ac:grpSpMkLst>
        </pc:grpChg>
        <pc:grpChg chg="add mod">
          <ac:chgData name="Ragnhild Halvorsrud" userId="917ea340-fd63-490f-a7db-68428d24cf32" providerId="ADAL" clId="{9B6050A4-F178-4018-9F62-4FCCA28DA093}" dt="2021-03-16T17:02:05.445" v="15369" actId="164"/>
          <ac:grpSpMkLst>
            <pc:docMk/>
            <pc:sldMk cId="2909842373" sldId="3792"/>
            <ac:grpSpMk id="20" creationId="{CC94B62D-0BC6-47BF-B70D-B1CE2B3FD9D0}"/>
          </ac:grpSpMkLst>
        </pc:grpChg>
        <pc:grpChg chg="del mod">
          <ac:chgData name="Ragnhild Halvorsrud" userId="917ea340-fd63-490f-a7db-68428d24cf32" providerId="ADAL" clId="{9B6050A4-F178-4018-9F62-4FCCA28DA093}" dt="2021-03-15T16:04:26.164" v="9067" actId="21"/>
          <ac:grpSpMkLst>
            <pc:docMk/>
            <pc:sldMk cId="2909842373" sldId="3792"/>
            <ac:grpSpMk id="21" creationId="{F491CF39-299E-4137-8C8A-30E391486E13}"/>
          </ac:grpSpMkLst>
        </pc:grpChg>
        <pc:picChg chg="add del mod">
          <ac:chgData name="Ragnhild Halvorsrud" userId="917ea340-fd63-490f-a7db-68428d24cf32" providerId="ADAL" clId="{9B6050A4-F178-4018-9F62-4FCCA28DA093}" dt="2021-03-20T16:03:10.529" v="29031" actId="478"/>
          <ac:picMkLst>
            <pc:docMk/>
            <pc:sldMk cId="2909842373" sldId="3792"/>
            <ac:picMk id="3" creationId="{5792B91E-78B1-4539-80F8-9FF664ABE148}"/>
          </ac:picMkLst>
        </pc:picChg>
        <pc:picChg chg="mod">
          <ac:chgData name="Ragnhild Halvorsrud" userId="917ea340-fd63-490f-a7db-68428d24cf32" providerId="ADAL" clId="{9B6050A4-F178-4018-9F62-4FCCA28DA093}" dt="2021-03-16T17:26:36.490" v="15687" actId="1038"/>
          <ac:picMkLst>
            <pc:docMk/>
            <pc:sldMk cId="2909842373" sldId="3792"/>
            <ac:picMk id="5" creationId="{9EEB9D9C-6746-4AB8-852B-B431143F551B}"/>
          </ac:picMkLst>
        </pc:picChg>
        <pc:picChg chg="add del mod">
          <ac:chgData name="Ragnhild Halvorsrud" userId="917ea340-fd63-490f-a7db-68428d24cf32" providerId="ADAL" clId="{9B6050A4-F178-4018-9F62-4FCCA28DA093}" dt="2021-03-20T16:00:47.178" v="29017" actId="478"/>
          <ac:picMkLst>
            <pc:docMk/>
            <pc:sldMk cId="2909842373" sldId="3792"/>
            <ac:picMk id="7" creationId="{A5ED5FBB-9886-4CFF-A0A6-1F2969AFF782}"/>
          </ac:picMkLst>
        </pc:picChg>
        <pc:picChg chg="mod">
          <ac:chgData name="Ragnhild Halvorsrud" userId="917ea340-fd63-490f-a7db-68428d24cf32" providerId="ADAL" clId="{9B6050A4-F178-4018-9F62-4FCCA28DA093}" dt="2021-03-16T12:46:35.662" v="9115"/>
          <ac:picMkLst>
            <pc:docMk/>
            <pc:sldMk cId="2909842373" sldId="3792"/>
            <ac:picMk id="9" creationId="{A677FCDB-3442-48D2-B9B8-5CFBE1782947}"/>
          </ac:picMkLst>
        </pc:picChg>
        <pc:picChg chg="add mod modCrop">
          <ac:chgData name="Ragnhild Halvorsrud" userId="917ea340-fd63-490f-a7db-68428d24cf32" providerId="ADAL" clId="{9B6050A4-F178-4018-9F62-4FCCA28DA093}" dt="2021-03-20T16:05:01.329" v="29061" actId="1035"/>
          <ac:picMkLst>
            <pc:docMk/>
            <pc:sldMk cId="2909842373" sldId="3792"/>
            <ac:picMk id="9" creationId="{A98BF030-2D43-438D-96CF-32533DC82A9E}"/>
          </ac:picMkLst>
        </pc:picChg>
        <pc:picChg chg="add mod">
          <ac:chgData name="Ragnhild Halvorsrud" userId="917ea340-fd63-490f-a7db-68428d24cf32" providerId="ADAL" clId="{9B6050A4-F178-4018-9F62-4FCCA28DA093}" dt="2021-03-20T16:05:20.172" v="29062" actId="1076"/>
          <ac:picMkLst>
            <pc:docMk/>
            <pc:sldMk cId="2909842373" sldId="3792"/>
            <ac:picMk id="10" creationId="{9C1D193D-D4DA-495B-A294-ED09FABCB1F0}"/>
          </ac:picMkLst>
        </pc:picChg>
        <pc:picChg chg="mod">
          <ac:chgData name="Ragnhild Halvorsrud" userId="917ea340-fd63-490f-a7db-68428d24cf32" providerId="ADAL" clId="{9B6050A4-F178-4018-9F62-4FCCA28DA093}" dt="2021-03-16T12:46:35.662" v="9115"/>
          <ac:picMkLst>
            <pc:docMk/>
            <pc:sldMk cId="2909842373" sldId="3792"/>
            <ac:picMk id="12" creationId="{197BD366-F357-4628-9E41-C92AD0E54867}"/>
          </ac:picMkLst>
        </pc:picChg>
        <pc:picChg chg="mod">
          <ac:chgData name="Ragnhild Halvorsrud" userId="917ea340-fd63-490f-a7db-68428d24cf32" providerId="ADAL" clId="{9B6050A4-F178-4018-9F62-4FCCA28DA093}" dt="2021-03-16T12:46:35.662" v="9115"/>
          <ac:picMkLst>
            <pc:docMk/>
            <pc:sldMk cId="2909842373" sldId="3792"/>
            <ac:picMk id="15" creationId="{F2411DCB-33EC-4679-9FD1-23B1781E0A63}"/>
          </ac:picMkLst>
        </pc:picChg>
        <pc:picChg chg="mod">
          <ac:chgData name="Ragnhild Halvorsrud" userId="917ea340-fd63-490f-a7db-68428d24cf32" providerId="ADAL" clId="{9B6050A4-F178-4018-9F62-4FCCA28DA093}" dt="2021-03-16T12:46:35.662" v="9115"/>
          <ac:picMkLst>
            <pc:docMk/>
            <pc:sldMk cId="2909842373" sldId="3792"/>
            <ac:picMk id="18" creationId="{107D0A46-EE4F-45D5-8A5D-890B7051AEBE}"/>
          </ac:picMkLst>
        </pc:picChg>
        <pc:picChg chg="mod">
          <ac:chgData name="Ragnhild Halvorsrud" userId="917ea340-fd63-490f-a7db-68428d24cf32" providerId="ADAL" clId="{9B6050A4-F178-4018-9F62-4FCCA28DA093}" dt="2021-03-16T12:46:35.662" v="9115"/>
          <ac:picMkLst>
            <pc:docMk/>
            <pc:sldMk cId="2909842373" sldId="3792"/>
            <ac:picMk id="21" creationId="{1014FF16-52B2-4ADD-A52E-4291201CA6F4}"/>
          </ac:picMkLst>
        </pc:picChg>
      </pc:sldChg>
      <pc:sldChg chg="addSp delSp modSp add del mod modNotes">
        <pc:chgData name="Ragnhild Halvorsrud" userId="917ea340-fd63-490f-a7db-68428d24cf32" providerId="ADAL" clId="{9B6050A4-F178-4018-9F62-4FCCA28DA093}" dt="2021-03-16T16:27:40.415" v="12827" actId="47"/>
        <pc:sldMkLst>
          <pc:docMk/>
          <pc:sldMk cId="1136593579" sldId="3793"/>
        </pc:sldMkLst>
        <pc:spChg chg="mod">
          <ac:chgData name="Ragnhild Halvorsrud" userId="917ea340-fd63-490f-a7db-68428d24cf32" providerId="ADAL" clId="{9B6050A4-F178-4018-9F62-4FCCA28DA093}" dt="2021-03-16T12:52:16.307" v="10627" actId="790"/>
          <ac:spMkLst>
            <pc:docMk/>
            <pc:sldMk cId="1136593579" sldId="3793"/>
            <ac:spMk id="2" creationId="{00000000-0000-0000-0000-000000000000}"/>
          </ac:spMkLst>
        </pc:spChg>
        <pc:spChg chg="mod">
          <ac:chgData name="Ragnhild Halvorsrud" userId="917ea340-fd63-490f-a7db-68428d24cf32" providerId="ADAL" clId="{9B6050A4-F178-4018-9F62-4FCCA28DA093}" dt="2021-03-16T12:52:16.307" v="10628" actId="790"/>
          <ac:spMkLst>
            <pc:docMk/>
            <pc:sldMk cId="1136593579" sldId="3793"/>
            <ac:spMk id="8" creationId="{00000000-0000-0000-0000-000000000000}"/>
          </ac:spMkLst>
        </pc:spChg>
        <pc:spChg chg="add del mod">
          <ac:chgData name="Ragnhild Halvorsrud" userId="917ea340-fd63-490f-a7db-68428d24cf32" providerId="ADAL" clId="{9B6050A4-F178-4018-9F62-4FCCA28DA093}" dt="2021-03-16T12:57:01.520" v="11900" actId="478"/>
          <ac:spMkLst>
            <pc:docMk/>
            <pc:sldMk cId="1136593579" sldId="3793"/>
            <ac:spMk id="26" creationId="{49F55648-2F03-4686-846F-6232D8D6417F}"/>
          </ac:spMkLst>
        </pc:spChg>
        <pc:spChg chg="add del mod">
          <ac:chgData name="Ragnhild Halvorsrud" userId="917ea340-fd63-490f-a7db-68428d24cf32" providerId="ADAL" clId="{9B6050A4-F178-4018-9F62-4FCCA28DA093}" dt="2021-03-16T12:57:46.267" v="11911" actId="478"/>
          <ac:spMkLst>
            <pc:docMk/>
            <pc:sldMk cId="1136593579" sldId="3793"/>
            <ac:spMk id="27" creationId="{3A0E2B79-2798-4B0C-B07C-44CCD46F86A6}"/>
          </ac:spMkLst>
        </pc:spChg>
        <pc:spChg chg="add del mod">
          <ac:chgData name="Ragnhild Halvorsrud" userId="917ea340-fd63-490f-a7db-68428d24cf32" providerId="ADAL" clId="{9B6050A4-F178-4018-9F62-4FCCA28DA093}" dt="2021-03-16T12:57:00.123" v="11899" actId="478"/>
          <ac:spMkLst>
            <pc:docMk/>
            <pc:sldMk cId="1136593579" sldId="3793"/>
            <ac:spMk id="28" creationId="{F217869B-4090-4964-B21C-FD8DF47AE644}"/>
          </ac:spMkLst>
        </pc:spChg>
        <pc:spChg chg="add del mod">
          <ac:chgData name="Ragnhild Halvorsrud" userId="917ea340-fd63-490f-a7db-68428d24cf32" providerId="ADAL" clId="{9B6050A4-F178-4018-9F62-4FCCA28DA093}" dt="2021-03-16T12:57:46.267" v="11911" actId="478"/>
          <ac:spMkLst>
            <pc:docMk/>
            <pc:sldMk cId="1136593579" sldId="3793"/>
            <ac:spMk id="29" creationId="{45D4CD7F-4CD6-4094-96E6-10838675C6BB}"/>
          </ac:spMkLst>
        </pc:spChg>
        <pc:spChg chg="add del mod">
          <ac:chgData name="Ragnhild Halvorsrud" userId="917ea340-fd63-490f-a7db-68428d24cf32" providerId="ADAL" clId="{9B6050A4-F178-4018-9F62-4FCCA28DA093}" dt="2021-03-16T12:57:02.386" v="11901" actId="478"/>
          <ac:spMkLst>
            <pc:docMk/>
            <pc:sldMk cId="1136593579" sldId="3793"/>
            <ac:spMk id="31" creationId="{9C2F7686-3F66-40B6-B803-44617D4CDF09}"/>
          </ac:spMkLst>
        </pc:spChg>
        <pc:spChg chg="add del mod">
          <ac:chgData name="Ragnhild Halvorsrud" userId="917ea340-fd63-490f-a7db-68428d24cf32" providerId="ADAL" clId="{9B6050A4-F178-4018-9F62-4FCCA28DA093}" dt="2021-03-16T12:57:46.267" v="11911" actId="478"/>
          <ac:spMkLst>
            <pc:docMk/>
            <pc:sldMk cId="1136593579" sldId="3793"/>
            <ac:spMk id="32" creationId="{3E82A34E-7822-4194-A2B5-91BAF36A2CCF}"/>
          </ac:spMkLst>
        </pc:spChg>
        <pc:spChg chg="add del mod">
          <ac:chgData name="Ragnhild Halvorsrud" userId="917ea340-fd63-490f-a7db-68428d24cf32" providerId="ADAL" clId="{9B6050A4-F178-4018-9F62-4FCCA28DA093}" dt="2021-03-16T12:57:03.202" v="11902" actId="478"/>
          <ac:spMkLst>
            <pc:docMk/>
            <pc:sldMk cId="1136593579" sldId="3793"/>
            <ac:spMk id="33" creationId="{F3AAD9B4-0C4D-4F7A-A0D1-D9106083C96F}"/>
          </ac:spMkLst>
        </pc:spChg>
        <pc:spChg chg="add del mod">
          <ac:chgData name="Ragnhild Halvorsrud" userId="917ea340-fd63-490f-a7db-68428d24cf32" providerId="ADAL" clId="{9B6050A4-F178-4018-9F62-4FCCA28DA093}" dt="2021-03-16T12:57:46.267" v="11911" actId="478"/>
          <ac:spMkLst>
            <pc:docMk/>
            <pc:sldMk cId="1136593579" sldId="3793"/>
            <ac:spMk id="34" creationId="{A91FE336-EEA6-4555-941B-708102888AFA}"/>
          </ac:spMkLst>
        </pc:spChg>
        <pc:spChg chg="add del mod">
          <ac:chgData name="Ragnhild Halvorsrud" userId="917ea340-fd63-490f-a7db-68428d24cf32" providerId="ADAL" clId="{9B6050A4-F178-4018-9F62-4FCCA28DA093}" dt="2021-03-16T12:57:05.022" v="11904" actId="478"/>
          <ac:spMkLst>
            <pc:docMk/>
            <pc:sldMk cId="1136593579" sldId="3793"/>
            <ac:spMk id="35" creationId="{B2D94E96-163D-4522-A617-E7A2E908B290}"/>
          </ac:spMkLst>
        </pc:spChg>
        <pc:spChg chg="add del mod">
          <ac:chgData name="Ragnhild Halvorsrud" userId="917ea340-fd63-490f-a7db-68428d24cf32" providerId="ADAL" clId="{9B6050A4-F178-4018-9F62-4FCCA28DA093}" dt="2021-03-16T12:57:46.267" v="11911" actId="478"/>
          <ac:spMkLst>
            <pc:docMk/>
            <pc:sldMk cId="1136593579" sldId="3793"/>
            <ac:spMk id="36" creationId="{0C9079D6-B4C6-4EF4-BBA0-0534FFE10BBB}"/>
          </ac:spMkLst>
        </pc:spChg>
        <pc:spChg chg="del">
          <ac:chgData name="Ragnhild Halvorsrud" userId="917ea340-fd63-490f-a7db-68428d24cf32" providerId="ADAL" clId="{9B6050A4-F178-4018-9F62-4FCCA28DA093}" dt="2021-03-16T12:47:25.917" v="9120" actId="478"/>
          <ac:spMkLst>
            <pc:docMk/>
            <pc:sldMk cId="1136593579" sldId="3793"/>
            <ac:spMk id="72" creationId="{2A29656F-03E3-46B5-B581-CB5EC494DF8B}"/>
          </ac:spMkLst>
        </pc:spChg>
        <pc:spChg chg="del">
          <ac:chgData name="Ragnhild Halvorsrud" userId="917ea340-fd63-490f-a7db-68428d24cf32" providerId="ADAL" clId="{9B6050A4-F178-4018-9F62-4FCCA28DA093}" dt="2021-03-16T12:47:25.917" v="9120" actId="478"/>
          <ac:spMkLst>
            <pc:docMk/>
            <pc:sldMk cId="1136593579" sldId="3793"/>
            <ac:spMk id="75" creationId="{265177AE-0604-48EA-BC2C-83BF8725E555}"/>
          </ac:spMkLst>
        </pc:spChg>
        <pc:spChg chg="del">
          <ac:chgData name="Ragnhild Halvorsrud" userId="917ea340-fd63-490f-a7db-68428d24cf32" providerId="ADAL" clId="{9B6050A4-F178-4018-9F62-4FCCA28DA093}" dt="2021-03-16T12:47:25.917" v="9120" actId="478"/>
          <ac:spMkLst>
            <pc:docMk/>
            <pc:sldMk cId="1136593579" sldId="3793"/>
            <ac:spMk id="76" creationId="{6082C8F3-369A-4B62-8CF4-E254DA3A210C}"/>
          </ac:spMkLst>
        </pc:spChg>
        <pc:spChg chg="del">
          <ac:chgData name="Ragnhild Halvorsrud" userId="917ea340-fd63-490f-a7db-68428d24cf32" providerId="ADAL" clId="{9B6050A4-F178-4018-9F62-4FCCA28DA093}" dt="2021-03-16T12:47:25.917" v="9120" actId="478"/>
          <ac:spMkLst>
            <pc:docMk/>
            <pc:sldMk cId="1136593579" sldId="3793"/>
            <ac:spMk id="77" creationId="{DD82E29A-EE3C-4C46-9372-D60DCD88D87B}"/>
          </ac:spMkLst>
        </pc:spChg>
        <pc:spChg chg="del">
          <ac:chgData name="Ragnhild Halvorsrud" userId="917ea340-fd63-490f-a7db-68428d24cf32" providerId="ADAL" clId="{9B6050A4-F178-4018-9F62-4FCCA28DA093}" dt="2021-03-16T12:47:25.917" v="9120" actId="478"/>
          <ac:spMkLst>
            <pc:docMk/>
            <pc:sldMk cId="1136593579" sldId="3793"/>
            <ac:spMk id="78" creationId="{414E3C54-6348-4DB5-8F2D-F6D9464C9019}"/>
          </ac:spMkLst>
        </pc:spChg>
        <pc:spChg chg="del">
          <ac:chgData name="Ragnhild Halvorsrud" userId="917ea340-fd63-490f-a7db-68428d24cf32" providerId="ADAL" clId="{9B6050A4-F178-4018-9F62-4FCCA28DA093}" dt="2021-03-16T12:47:25.917" v="9120" actId="478"/>
          <ac:spMkLst>
            <pc:docMk/>
            <pc:sldMk cId="1136593579" sldId="3793"/>
            <ac:spMk id="91" creationId="{431CEFF3-1BB1-438B-99DD-704BADDCD183}"/>
          </ac:spMkLst>
        </pc:spChg>
        <pc:spChg chg="del">
          <ac:chgData name="Ragnhild Halvorsrud" userId="917ea340-fd63-490f-a7db-68428d24cf32" providerId="ADAL" clId="{9B6050A4-F178-4018-9F62-4FCCA28DA093}" dt="2021-03-16T12:47:25.917" v="9120" actId="478"/>
          <ac:spMkLst>
            <pc:docMk/>
            <pc:sldMk cId="1136593579" sldId="3793"/>
            <ac:spMk id="92" creationId="{74012ADD-8594-4A0D-9721-F57B0BAAC792}"/>
          </ac:spMkLst>
        </pc:spChg>
        <pc:spChg chg="del">
          <ac:chgData name="Ragnhild Halvorsrud" userId="917ea340-fd63-490f-a7db-68428d24cf32" providerId="ADAL" clId="{9B6050A4-F178-4018-9F62-4FCCA28DA093}" dt="2021-03-16T12:47:25.917" v="9120" actId="478"/>
          <ac:spMkLst>
            <pc:docMk/>
            <pc:sldMk cId="1136593579" sldId="3793"/>
            <ac:spMk id="93" creationId="{8FB0397D-B85B-458F-AB9F-34FE7243276D}"/>
          </ac:spMkLst>
        </pc:spChg>
        <pc:spChg chg="del">
          <ac:chgData name="Ragnhild Halvorsrud" userId="917ea340-fd63-490f-a7db-68428d24cf32" providerId="ADAL" clId="{9B6050A4-F178-4018-9F62-4FCCA28DA093}" dt="2021-03-16T12:47:25.917" v="9120" actId="478"/>
          <ac:spMkLst>
            <pc:docMk/>
            <pc:sldMk cId="1136593579" sldId="3793"/>
            <ac:spMk id="94" creationId="{EFA409BD-97B3-4B27-9A0C-24327AE7A4A0}"/>
          </ac:spMkLst>
        </pc:spChg>
        <pc:spChg chg="del">
          <ac:chgData name="Ragnhild Halvorsrud" userId="917ea340-fd63-490f-a7db-68428d24cf32" providerId="ADAL" clId="{9B6050A4-F178-4018-9F62-4FCCA28DA093}" dt="2021-03-16T12:47:25.917" v="9120" actId="478"/>
          <ac:spMkLst>
            <pc:docMk/>
            <pc:sldMk cId="1136593579" sldId="3793"/>
            <ac:spMk id="95" creationId="{762E4B7A-86AA-4EAB-93E9-921A4618A4E8}"/>
          </ac:spMkLst>
        </pc:spChg>
        <pc:spChg chg="del">
          <ac:chgData name="Ragnhild Halvorsrud" userId="917ea340-fd63-490f-a7db-68428d24cf32" providerId="ADAL" clId="{9B6050A4-F178-4018-9F62-4FCCA28DA093}" dt="2021-03-16T12:47:25.917" v="9120" actId="478"/>
          <ac:spMkLst>
            <pc:docMk/>
            <pc:sldMk cId="1136593579" sldId="3793"/>
            <ac:spMk id="96" creationId="{6C2A70EC-750F-4CBF-A182-8ECCDB3ED9C1}"/>
          </ac:spMkLst>
        </pc:spChg>
        <pc:spChg chg="del">
          <ac:chgData name="Ragnhild Halvorsrud" userId="917ea340-fd63-490f-a7db-68428d24cf32" providerId="ADAL" clId="{9B6050A4-F178-4018-9F62-4FCCA28DA093}" dt="2021-03-16T12:47:25.917" v="9120" actId="478"/>
          <ac:spMkLst>
            <pc:docMk/>
            <pc:sldMk cId="1136593579" sldId="3793"/>
            <ac:spMk id="102" creationId="{1A9EABA7-6D87-43A2-B199-182AD902D89F}"/>
          </ac:spMkLst>
        </pc:spChg>
        <pc:spChg chg="del">
          <ac:chgData name="Ragnhild Halvorsrud" userId="917ea340-fd63-490f-a7db-68428d24cf32" providerId="ADAL" clId="{9B6050A4-F178-4018-9F62-4FCCA28DA093}" dt="2021-03-16T12:47:25.917" v="9120" actId="478"/>
          <ac:spMkLst>
            <pc:docMk/>
            <pc:sldMk cId="1136593579" sldId="3793"/>
            <ac:spMk id="107" creationId="{45FDC822-B620-49EA-B63B-FB9392D93D41}"/>
          </ac:spMkLst>
        </pc:spChg>
        <pc:spChg chg="del">
          <ac:chgData name="Ragnhild Halvorsrud" userId="917ea340-fd63-490f-a7db-68428d24cf32" providerId="ADAL" clId="{9B6050A4-F178-4018-9F62-4FCCA28DA093}" dt="2021-03-16T12:47:26.946" v="9121" actId="478"/>
          <ac:spMkLst>
            <pc:docMk/>
            <pc:sldMk cId="1136593579" sldId="3793"/>
            <ac:spMk id="109" creationId="{BCDE24A2-C258-40DD-B759-CA2FEC1785C8}"/>
          </ac:spMkLst>
        </pc:spChg>
        <pc:graphicFrameChg chg="add mod modGraphic">
          <ac:chgData name="Ragnhild Halvorsrud" userId="917ea340-fd63-490f-a7db-68428d24cf32" providerId="ADAL" clId="{9B6050A4-F178-4018-9F62-4FCCA28DA093}" dt="2021-03-16T13:13:30.071" v="12118" actId="14810"/>
          <ac:graphicFrameMkLst>
            <pc:docMk/>
            <pc:sldMk cId="1136593579" sldId="3793"/>
            <ac:graphicFrameMk id="3" creationId="{5DF6EF04-E18D-403A-939A-2E7FB7E6FE90}"/>
          </ac:graphicFrameMkLst>
        </pc:graphicFrameChg>
        <pc:picChg chg="add mod">
          <ac:chgData name="Ragnhild Halvorsrud" userId="917ea340-fd63-490f-a7db-68428d24cf32" providerId="ADAL" clId="{9B6050A4-F178-4018-9F62-4FCCA28DA093}" dt="2021-03-16T12:57:27.325" v="11910" actId="1076"/>
          <ac:picMkLst>
            <pc:docMk/>
            <pc:sldMk cId="1136593579" sldId="3793"/>
            <ac:picMk id="30" creationId="{EEA61F58-5F27-4831-89BE-FA69A01C4DAF}"/>
          </ac:picMkLst>
        </pc:picChg>
        <pc:picChg chg="add mod">
          <ac:chgData name="Ragnhild Halvorsrud" userId="917ea340-fd63-490f-a7db-68428d24cf32" providerId="ADAL" clId="{9B6050A4-F178-4018-9F62-4FCCA28DA093}" dt="2021-03-16T12:57:10.213" v="11905" actId="1076"/>
          <ac:picMkLst>
            <pc:docMk/>
            <pc:sldMk cId="1136593579" sldId="3793"/>
            <ac:picMk id="37" creationId="{DD2B76E5-486B-4DE2-B88E-B1E16BB167AF}"/>
          </ac:picMkLst>
        </pc:picChg>
        <pc:picChg chg="add mod">
          <ac:chgData name="Ragnhild Halvorsrud" userId="917ea340-fd63-490f-a7db-68428d24cf32" providerId="ADAL" clId="{9B6050A4-F178-4018-9F62-4FCCA28DA093}" dt="2021-03-16T12:57:22.086" v="11908" actId="1076"/>
          <ac:picMkLst>
            <pc:docMk/>
            <pc:sldMk cId="1136593579" sldId="3793"/>
            <ac:picMk id="38" creationId="{9AB6B41C-A52F-4B6B-A096-EF7ECCBC2D93}"/>
          </ac:picMkLst>
        </pc:picChg>
        <pc:picChg chg="add mod">
          <ac:chgData name="Ragnhild Halvorsrud" userId="917ea340-fd63-490f-a7db-68428d24cf32" providerId="ADAL" clId="{9B6050A4-F178-4018-9F62-4FCCA28DA093}" dt="2021-03-16T12:57:19.877" v="11907" actId="1076"/>
          <ac:picMkLst>
            <pc:docMk/>
            <pc:sldMk cId="1136593579" sldId="3793"/>
            <ac:picMk id="39" creationId="{352B8264-339C-450C-8BA5-53384CFABF28}"/>
          </ac:picMkLst>
        </pc:picChg>
        <pc:picChg chg="add mod">
          <ac:chgData name="Ragnhild Halvorsrud" userId="917ea340-fd63-490f-a7db-68428d24cf32" providerId="ADAL" clId="{9B6050A4-F178-4018-9F62-4FCCA28DA093}" dt="2021-03-16T12:57:16.215" v="11906" actId="1076"/>
          <ac:picMkLst>
            <pc:docMk/>
            <pc:sldMk cId="1136593579" sldId="3793"/>
            <ac:picMk id="40" creationId="{3EE91C60-C50E-4796-BB6E-C6CBB8B4B2BF}"/>
          </ac:picMkLst>
        </pc:picChg>
        <pc:picChg chg="del">
          <ac:chgData name="Ragnhild Halvorsrud" userId="917ea340-fd63-490f-a7db-68428d24cf32" providerId="ADAL" clId="{9B6050A4-F178-4018-9F62-4FCCA28DA093}" dt="2021-03-16T12:47:25.917" v="9120" actId="478"/>
          <ac:picMkLst>
            <pc:docMk/>
            <pc:sldMk cId="1136593579" sldId="3793"/>
            <ac:picMk id="73" creationId="{7EBF6473-34AA-49DD-9EFD-DB025651E757}"/>
          </ac:picMkLst>
        </pc:picChg>
        <pc:picChg chg="del">
          <ac:chgData name="Ragnhild Halvorsrud" userId="917ea340-fd63-490f-a7db-68428d24cf32" providerId="ADAL" clId="{9B6050A4-F178-4018-9F62-4FCCA28DA093}" dt="2021-03-16T12:47:25.917" v="9120" actId="478"/>
          <ac:picMkLst>
            <pc:docMk/>
            <pc:sldMk cId="1136593579" sldId="3793"/>
            <ac:picMk id="88" creationId="{B9022B13-79CD-4D54-8281-F244AA531D5C}"/>
          </ac:picMkLst>
        </pc:picChg>
        <pc:picChg chg="del">
          <ac:chgData name="Ragnhild Halvorsrud" userId="917ea340-fd63-490f-a7db-68428d24cf32" providerId="ADAL" clId="{9B6050A4-F178-4018-9F62-4FCCA28DA093}" dt="2021-03-16T12:47:25.917" v="9120" actId="478"/>
          <ac:picMkLst>
            <pc:docMk/>
            <pc:sldMk cId="1136593579" sldId="3793"/>
            <ac:picMk id="104" creationId="{8AA33845-CFA2-4C90-AA88-8F949550B68D}"/>
          </ac:picMkLst>
        </pc:picChg>
        <pc:picChg chg="del">
          <ac:chgData name="Ragnhild Halvorsrud" userId="917ea340-fd63-490f-a7db-68428d24cf32" providerId="ADAL" clId="{9B6050A4-F178-4018-9F62-4FCCA28DA093}" dt="2021-03-16T12:47:25.917" v="9120" actId="478"/>
          <ac:picMkLst>
            <pc:docMk/>
            <pc:sldMk cId="1136593579" sldId="3793"/>
            <ac:picMk id="105" creationId="{497C8DC5-6FC3-4E72-AD3E-DEA6210ECC02}"/>
          </ac:picMkLst>
        </pc:picChg>
        <pc:picChg chg="del">
          <ac:chgData name="Ragnhild Halvorsrud" userId="917ea340-fd63-490f-a7db-68428d24cf32" providerId="ADAL" clId="{9B6050A4-F178-4018-9F62-4FCCA28DA093}" dt="2021-03-16T12:47:25.917" v="9120" actId="478"/>
          <ac:picMkLst>
            <pc:docMk/>
            <pc:sldMk cId="1136593579" sldId="3793"/>
            <ac:picMk id="106" creationId="{7E45B3EB-97F0-4F0C-894D-30C1CEC245B1}"/>
          </ac:picMkLst>
        </pc:picChg>
        <pc:picChg chg="del">
          <ac:chgData name="Ragnhild Halvorsrud" userId="917ea340-fd63-490f-a7db-68428d24cf32" providerId="ADAL" clId="{9B6050A4-F178-4018-9F62-4FCCA28DA093}" dt="2021-03-16T12:47:25.917" v="9120" actId="478"/>
          <ac:picMkLst>
            <pc:docMk/>
            <pc:sldMk cId="1136593579" sldId="3793"/>
            <ac:picMk id="108" creationId="{4E8AC10F-4142-457F-8449-0B11ADC74950}"/>
          </ac:picMkLst>
        </pc:picChg>
        <pc:picChg chg="del">
          <ac:chgData name="Ragnhild Halvorsrud" userId="917ea340-fd63-490f-a7db-68428d24cf32" providerId="ADAL" clId="{9B6050A4-F178-4018-9F62-4FCCA28DA093}" dt="2021-03-16T12:47:25.917" v="9120" actId="478"/>
          <ac:picMkLst>
            <pc:docMk/>
            <pc:sldMk cId="1136593579" sldId="3793"/>
            <ac:picMk id="1026" creationId="{50FCD6DA-DC5B-478D-96ED-DBCD3B928223}"/>
          </ac:picMkLst>
        </pc:picChg>
      </pc:sldChg>
      <pc:sldChg chg="modSp add del mod modNotes">
        <pc:chgData name="Ragnhild Halvorsrud" userId="917ea340-fd63-490f-a7db-68428d24cf32" providerId="ADAL" clId="{9B6050A4-F178-4018-9F62-4FCCA28DA093}" dt="2021-03-16T13:01:04.482" v="11938" actId="2890"/>
        <pc:sldMkLst>
          <pc:docMk/>
          <pc:sldMk cId="315921747" sldId="3794"/>
        </pc:sldMkLst>
        <pc:spChg chg="mod">
          <ac:chgData name="Ragnhild Halvorsrud" userId="917ea340-fd63-490f-a7db-68428d24cf32" providerId="ADAL" clId="{9B6050A4-F178-4018-9F62-4FCCA28DA093}" dt="2021-03-16T12:58:05.423" v="11913" actId="790"/>
          <ac:spMkLst>
            <pc:docMk/>
            <pc:sldMk cId="315921747" sldId="3794"/>
            <ac:spMk id="2" creationId="{00000000-0000-0000-0000-000000000000}"/>
          </ac:spMkLst>
        </pc:spChg>
        <pc:spChg chg="mod">
          <ac:chgData name="Ragnhild Halvorsrud" userId="917ea340-fd63-490f-a7db-68428d24cf32" providerId="ADAL" clId="{9B6050A4-F178-4018-9F62-4FCCA28DA093}" dt="2021-03-16T12:58:05.423" v="11914" actId="790"/>
          <ac:spMkLst>
            <pc:docMk/>
            <pc:sldMk cId="315921747" sldId="3794"/>
            <ac:spMk id="8" creationId="{00000000-0000-0000-0000-000000000000}"/>
          </ac:spMkLst>
        </pc:spChg>
        <pc:graphicFrameChg chg="mod">
          <ac:chgData name="Ragnhild Halvorsrud" userId="917ea340-fd63-490f-a7db-68428d24cf32" providerId="ADAL" clId="{9B6050A4-F178-4018-9F62-4FCCA28DA093}" dt="2021-03-16T12:58:05.539" v="11929"/>
          <ac:graphicFrameMkLst>
            <pc:docMk/>
            <pc:sldMk cId="315921747" sldId="3794"/>
            <ac:graphicFrameMk id="3" creationId="{5DF6EF04-E18D-403A-939A-2E7FB7E6FE90}"/>
          </ac:graphicFrameMkLst>
        </pc:graphicFrameChg>
        <pc:picChg chg="mod">
          <ac:chgData name="Ragnhild Halvorsrud" userId="917ea340-fd63-490f-a7db-68428d24cf32" providerId="ADAL" clId="{9B6050A4-F178-4018-9F62-4FCCA28DA093}" dt="2021-03-16T13:01:01.303" v="11933" actId="1076"/>
          <ac:picMkLst>
            <pc:docMk/>
            <pc:sldMk cId="315921747" sldId="3794"/>
            <ac:picMk id="30" creationId="{EEA61F58-5F27-4831-89BE-FA69A01C4DAF}"/>
          </ac:picMkLst>
        </pc:picChg>
      </pc:sldChg>
      <pc:sldChg chg="addSp modSp new del mod modNotes">
        <pc:chgData name="Ragnhild Halvorsrud" userId="917ea340-fd63-490f-a7db-68428d24cf32" providerId="ADAL" clId="{9B6050A4-F178-4018-9F62-4FCCA28DA093}" dt="2021-03-16T13:03:23.048" v="11954" actId="47"/>
        <pc:sldMkLst>
          <pc:docMk/>
          <pc:sldMk cId="1254672746" sldId="3794"/>
        </pc:sldMkLst>
        <pc:spChg chg="mod">
          <ac:chgData name="Ragnhild Halvorsrud" userId="917ea340-fd63-490f-a7db-68428d24cf32" providerId="ADAL" clId="{9B6050A4-F178-4018-9F62-4FCCA28DA093}" dt="2021-03-16T13:01:09.698" v="11940" actId="790"/>
          <ac:spMkLst>
            <pc:docMk/>
            <pc:sldMk cId="1254672746" sldId="3794"/>
            <ac:spMk id="2" creationId="{D8576B7E-17EF-479E-8A20-0ED8EB3D264E}"/>
          </ac:spMkLst>
        </pc:spChg>
        <pc:graphicFrameChg chg="add modGraphic">
          <ac:chgData name="Ragnhild Halvorsrud" userId="917ea340-fd63-490f-a7db-68428d24cf32" providerId="ADAL" clId="{9B6050A4-F178-4018-9F62-4FCCA28DA093}" dt="2021-03-16T13:01:45.201" v="11943" actId="1032"/>
          <ac:graphicFrameMkLst>
            <pc:docMk/>
            <pc:sldMk cId="1254672746" sldId="3794"/>
            <ac:graphicFrameMk id="3" creationId="{8C9DB763-6822-4D4D-81FB-86225A9CC7A1}"/>
          </ac:graphicFrameMkLst>
        </pc:graphicFrameChg>
      </pc:sldChg>
      <pc:sldChg chg="addSp delSp modSp new del mod ord modNotes">
        <pc:chgData name="Ragnhild Halvorsrud" userId="917ea340-fd63-490f-a7db-68428d24cf32" providerId="ADAL" clId="{9B6050A4-F178-4018-9F62-4FCCA28DA093}" dt="2021-03-16T16:06:41.559" v="12620" actId="47"/>
        <pc:sldMkLst>
          <pc:docMk/>
          <pc:sldMk cId="2593227929" sldId="3795"/>
        </pc:sldMkLst>
        <pc:spChg chg="mod">
          <ac:chgData name="Ragnhild Halvorsrud" userId="917ea340-fd63-490f-a7db-68428d24cf32" providerId="ADAL" clId="{9B6050A4-F178-4018-9F62-4FCCA28DA093}" dt="2021-03-16T13:02:14.112" v="11945" actId="790"/>
          <ac:spMkLst>
            <pc:docMk/>
            <pc:sldMk cId="2593227929" sldId="3795"/>
            <ac:spMk id="2" creationId="{EC56A807-0ABD-4959-BBFF-05CB515BF560}"/>
          </ac:spMkLst>
        </pc:spChg>
        <pc:spChg chg="add del mod topLvl">
          <ac:chgData name="Ragnhild Halvorsrud" userId="917ea340-fd63-490f-a7db-68428d24cf32" providerId="ADAL" clId="{9B6050A4-F178-4018-9F62-4FCCA28DA093}" dt="2021-03-16T16:06:22.137" v="12618" actId="21"/>
          <ac:spMkLst>
            <pc:docMk/>
            <pc:sldMk cId="2593227929" sldId="3795"/>
            <ac:spMk id="8" creationId="{044D1AEB-F092-4ADD-B50B-5D7FC61F61D9}"/>
          </ac:spMkLst>
        </pc:spChg>
        <pc:spChg chg="add del mod topLvl">
          <ac:chgData name="Ragnhild Halvorsrud" userId="917ea340-fd63-490f-a7db-68428d24cf32" providerId="ADAL" clId="{9B6050A4-F178-4018-9F62-4FCCA28DA093}" dt="2021-03-16T15:51:13.936" v="12210" actId="478"/>
          <ac:spMkLst>
            <pc:docMk/>
            <pc:sldMk cId="2593227929" sldId="3795"/>
            <ac:spMk id="9" creationId="{C3754D32-D2EF-4D4B-AD9E-1A5AC9A67A85}"/>
          </ac:spMkLst>
        </pc:spChg>
        <pc:spChg chg="add del mod topLvl">
          <ac:chgData name="Ragnhild Halvorsrud" userId="917ea340-fd63-490f-a7db-68428d24cf32" providerId="ADAL" clId="{9B6050A4-F178-4018-9F62-4FCCA28DA093}" dt="2021-03-16T16:06:22.137" v="12618" actId="21"/>
          <ac:spMkLst>
            <pc:docMk/>
            <pc:sldMk cId="2593227929" sldId="3795"/>
            <ac:spMk id="10" creationId="{22F60454-A66B-46F5-9204-739F0519FDFB}"/>
          </ac:spMkLst>
        </pc:spChg>
        <pc:spChg chg="add del mod topLvl">
          <ac:chgData name="Ragnhild Halvorsrud" userId="917ea340-fd63-490f-a7db-68428d24cf32" providerId="ADAL" clId="{9B6050A4-F178-4018-9F62-4FCCA28DA093}" dt="2021-03-16T15:51:13.936" v="12210" actId="478"/>
          <ac:spMkLst>
            <pc:docMk/>
            <pc:sldMk cId="2593227929" sldId="3795"/>
            <ac:spMk id="11" creationId="{3621DC0C-1A3A-4F4F-809F-46D6FC036364}"/>
          </ac:spMkLst>
        </pc:spChg>
        <pc:spChg chg="add del mod topLvl">
          <ac:chgData name="Ragnhild Halvorsrud" userId="917ea340-fd63-490f-a7db-68428d24cf32" providerId="ADAL" clId="{9B6050A4-F178-4018-9F62-4FCCA28DA093}" dt="2021-03-16T16:06:22.137" v="12618" actId="21"/>
          <ac:spMkLst>
            <pc:docMk/>
            <pc:sldMk cId="2593227929" sldId="3795"/>
            <ac:spMk id="12" creationId="{B5CD086D-28C8-4589-9BF4-A660AF3E3AFC}"/>
          </ac:spMkLst>
        </pc:spChg>
        <pc:spChg chg="add del mod topLvl">
          <ac:chgData name="Ragnhild Halvorsrud" userId="917ea340-fd63-490f-a7db-68428d24cf32" providerId="ADAL" clId="{9B6050A4-F178-4018-9F62-4FCCA28DA093}" dt="2021-03-16T15:51:13.936" v="12210" actId="478"/>
          <ac:spMkLst>
            <pc:docMk/>
            <pc:sldMk cId="2593227929" sldId="3795"/>
            <ac:spMk id="13" creationId="{608AF0E6-FD2B-4CB8-9A12-A3953AF94776}"/>
          </ac:spMkLst>
        </pc:spChg>
        <pc:spChg chg="add del mod topLvl">
          <ac:chgData name="Ragnhild Halvorsrud" userId="917ea340-fd63-490f-a7db-68428d24cf32" providerId="ADAL" clId="{9B6050A4-F178-4018-9F62-4FCCA28DA093}" dt="2021-03-16T16:06:22.137" v="12618" actId="21"/>
          <ac:spMkLst>
            <pc:docMk/>
            <pc:sldMk cId="2593227929" sldId="3795"/>
            <ac:spMk id="14" creationId="{FD060523-22E5-49A9-8F0C-DD8906EE1A97}"/>
          </ac:spMkLst>
        </pc:spChg>
        <pc:spChg chg="add del mod topLvl">
          <ac:chgData name="Ragnhild Halvorsrud" userId="917ea340-fd63-490f-a7db-68428d24cf32" providerId="ADAL" clId="{9B6050A4-F178-4018-9F62-4FCCA28DA093}" dt="2021-03-16T16:06:22.137" v="12618" actId="21"/>
          <ac:spMkLst>
            <pc:docMk/>
            <pc:sldMk cId="2593227929" sldId="3795"/>
            <ac:spMk id="15" creationId="{EB2F3BD7-E347-478E-A7FB-57B52EDEAEF3}"/>
          </ac:spMkLst>
        </pc:spChg>
        <pc:spChg chg="add del mod topLvl">
          <ac:chgData name="Ragnhild Halvorsrud" userId="917ea340-fd63-490f-a7db-68428d24cf32" providerId="ADAL" clId="{9B6050A4-F178-4018-9F62-4FCCA28DA093}" dt="2021-03-16T16:06:22.137" v="12618" actId="21"/>
          <ac:spMkLst>
            <pc:docMk/>
            <pc:sldMk cId="2593227929" sldId="3795"/>
            <ac:spMk id="16" creationId="{54CA6CE8-1F86-4240-8FA8-D56D397C772A}"/>
          </ac:spMkLst>
        </pc:spChg>
        <pc:spChg chg="add del mod topLvl">
          <ac:chgData name="Ragnhild Halvorsrud" userId="917ea340-fd63-490f-a7db-68428d24cf32" providerId="ADAL" clId="{9B6050A4-F178-4018-9F62-4FCCA28DA093}" dt="2021-03-16T15:51:13.936" v="12210" actId="478"/>
          <ac:spMkLst>
            <pc:docMk/>
            <pc:sldMk cId="2593227929" sldId="3795"/>
            <ac:spMk id="17" creationId="{FF958EBD-C09A-4B9A-9267-3F4133D07A5F}"/>
          </ac:spMkLst>
        </pc:spChg>
        <pc:spChg chg="add mod">
          <ac:chgData name="Ragnhild Halvorsrud" userId="917ea340-fd63-490f-a7db-68428d24cf32" providerId="ADAL" clId="{9B6050A4-F178-4018-9F62-4FCCA28DA093}" dt="2021-03-16T13:02:41.939" v="11949"/>
          <ac:spMkLst>
            <pc:docMk/>
            <pc:sldMk cId="2593227929" sldId="3795"/>
            <ac:spMk id="23" creationId="{2CC0E067-0F7F-4262-9CB9-FAD1E3A530B8}"/>
          </ac:spMkLst>
        </pc:spChg>
        <pc:spChg chg="add mod">
          <ac:chgData name="Ragnhild Halvorsrud" userId="917ea340-fd63-490f-a7db-68428d24cf32" providerId="ADAL" clId="{9B6050A4-F178-4018-9F62-4FCCA28DA093}" dt="2021-03-16T13:02:41.939" v="11949"/>
          <ac:spMkLst>
            <pc:docMk/>
            <pc:sldMk cId="2593227929" sldId="3795"/>
            <ac:spMk id="24" creationId="{407C2237-F7EA-44A1-BF26-64B6366AA17A}"/>
          </ac:spMkLst>
        </pc:spChg>
        <pc:spChg chg="add mod">
          <ac:chgData name="Ragnhild Halvorsrud" userId="917ea340-fd63-490f-a7db-68428d24cf32" providerId="ADAL" clId="{9B6050A4-F178-4018-9F62-4FCCA28DA093}" dt="2021-03-16T13:02:41.939" v="11949"/>
          <ac:spMkLst>
            <pc:docMk/>
            <pc:sldMk cId="2593227929" sldId="3795"/>
            <ac:spMk id="25" creationId="{5ED17BB2-66FC-4366-8464-2A07115102A9}"/>
          </ac:spMkLst>
        </pc:spChg>
        <pc:spChg chg="add mod">
          <ac:chgData name="Ragnhild Halvorsrud" userId="917ea340-fd63-490f-a7db-68428d24cf32" providerId="ADAL" clId="{9B6050A4-F178-4018-9F62-4FCCA28DA093}" dt="2021-03-16T13:02:41.939" v="11949"/>
          <ac:spMkLst>
            <pc:docMk/>
            <pc:sldMk cId="2593227929" sldId="3795"/>
            <ac:spMk id="26" creationId="{9A2BB7F8-D322-43F7-BDD7-4C01927EC03C}"/>
          </ac:spMkLst>
        </pc:spChg>
        <pc:spChg chg="add mod">
          <ac:chgData name="Ragnhild Halvorsrud" userId="917ea340-fd63-490f-a7db-68428d24cf32" providerId="ADAL" clId="{9B6050A4-F178-4018-9F62-4FCCA28DA093}" dt="2021-03-16T13:02:41.939" v="11949"/>
          <ac:spMkLst>
            <pc:docMk/>
            <pc:sldMk cId="2593227929" sldId="3795"/>
            <ac:spMk id="27" creationId="{7FA38CEB-2873-4416-9B70-0A8368F679CE}"/>
          </ac:spMkLst>
        </pc:spChg>
        <pc:spChg chg="add mod">
          <ac:chgData name="Ragnhild Halvorsrud" userId="917ea340-fd63-490f-a7db-68428d24cf32" providerId="ADAL" clId="{9B6050A4-F178-4018-9F62-4FCCA28DA093}" dt="2021-03-16T13:02:41.939" v="11949"/>
          <ac:spMkLst>
            <pc:docMk/>
            <pc:sldMk cId="2593227929" sldId="3795"/>
            <ac:spMk id="28" creationId="{D4746AE1-ECAF-4A40-95CC-C032F2E95306}"/>
          </ac:spMkLst>
        </pc:spChg>
        <pc:spChg chg="add del mod topLvl">
          <ac:chgData name="Ragnhild Halvorsrud" userId="917ea340-fd63-490f-a7db-68428d24cf32" providerId="ADAL" clId="{9B6050A4-F178-4018-9F62-4FCCA28DA093}" dt="2021-03-16T13:06:23.775" v="11981" actId="478"/>
          <ac:spMkLst>
            <pc:docMk/>
            <pc:sldMk cId="2593227929" sldId="3795"/>
            <ac:spMk id="29" creationId="{B9EF5879-FFD0-47BF-8C7A-99595FA88AEF}"/>
          </ac:spMkLst>
        </pc:spChg>
        <pc:spChg chg="add del mod topLvl">
          <ac:chgData name="Ragnhild Halvorsrud" userId="917ea340-fd63-490f-a7db-68428d24cf32" providerId="ADAL" clId="{9B6050A4-F178-4018-9F62-4FCCA28DA093}" dt="2021-03-16T13:05:22.562" v="11971" actId="478"/>
          <ac:spMkLst>
            <pc:docMk/>
            <pc:sldMk cId="2593227929" sldId="3795"/>
            <ac:spMk id="30" creationId="{956531D0-8DA7-489F-B8B5-A4202FD7BADD}"/>
          </ac:spMkLst>
        </pc:spChg>
        <pc:spChg chg="add mod">
          <ac:chgData name="Ragnhild Halvorsrud" userId="917ea340-fd63-490f-a7db-68428d24cf32" providerId="ADAL" clId="{9B6050A4-F178-4018-9F62-4FCCA28DA093}" dt="2021-03-16T13:02:41.939" v="11949"/>
          <ac:spMkLst>
            <pc:docMk/>
            <pc:sldMk cId="2593227929" sldId="3795"/>
            <ac:spMk id="31" creationId="{CD9FD89B-BBF8-4986-8EC0-7D6FCED37800}"/>
          </ac:spMkLst>
        </pc:spChg>
        <pc:spChg chg="add mod">
          <ac:chgData name="Ragnhild Halvorsrud" userId="917ea340-fd63-490f-a7db-68428d24cf32" providerId="ADAL" clId="{9B6050A4-F178-4018-9F62-4FCCA28DA093}" dt="2021-03-16T13:02:41.939" v="11949"/>
          <ac:spMkLst>
            <pc:docMk/>
            <pc:sldMk cId="2593227929" sldId="3795"/>
            <ac:spMk id="32" creationId="{7071719E-EC4A-4923-90AC-4FED3282D371}"/>
          </ac:spMkLst>
        </pc:spChg>
        <pc:spChg chg="add del">
          <ac:chgData name="Ragnhild Halvorsrud" userId="917ea340-fd63-490f-a7db-68428d24cf32" providerId="ADAL" clId="{9B6050A4-F178-4018-9F62-4FCCA28DA093}" dt="2021-03-16T13:09:06.467" v="12026" actId="22"/>
          <ac:spMkLst>
            <pc:docMk/>
            <pc:sldMk cId="2593227929" sldId="3795"/>
            <ac:spMk id="34" creationId="{5FAE5CBC-8EFD-45E1-8203-5BABA271F7EB}"/>
          </ac:spMkLst>
        </pc:spChg>
        <pc:spChg chg="add mod">
          <ac:chgData name="Ragnhild Halvorsrud" userId="917ea340-fd63-490f-a7db-68428d24cf32" providerId="ADAL" clId="{9B6050A4-F178-4018-9F62-4FCCA28DA093}" dt="2021-03-16T16:05:58.021" v="12595" actId="1076"/>
          <ac:spMkLst>
            <pc:docMk/>
            <pc:sldMk cId="2593227929" sldId="3795"/>
            <ac:spMk id="37" creationId="{4D6A1EF1-2E4C-4D10-9A9F-6D5D6961023D}"/>
          </ac:spMkLst>
        </pc:spChg>
        <pc:spChg chg="add mod">
          <ac:chgData name="Ragnhild Halvorsrud" userId="917ea340-fd63-490f-a7db-68428d24cf32" providerId="ADAL" clId="{9B6050A4-F178-4018-9F62-4FCCA28DA093}" dt="2021-03-16T15:54:44.033" v="12241" actId="1076"/>
          <ac:spMkLst>
            <pc:docMk/>
            <pc:sldMk cId="2593227929" sldId="3795"/>
            <ac:spMk id="39" creationId="{9639017E-0413-4C54-8C3A-DEF317DC3D5F}"/>
          </ac:spMkLst>
        </pc:spChg>
        <pc:spChg chg="add del mod">
          <ac:chgData name="Ragnhild Halvorsrud" userId="917ea340-fd63-490f-a7db-68428d24cf32" providerId="ADAL" clId="{9B6050A4-F178-4018-9F62-4FCCA28DA093}" dt="2021-03-16T15:57:04.408" v="12282" actId="478"/>
          <ac:spMkLst>
            <pc:docMk/>
            <pc:sldMk cId="2593227929" sldId="3795"/>
            <ac:spMk id="43" creationId="{94B05A75-3854-45E6-9DE1-023D496CCBEA}"/>
          </ac:spMkLst>
        </pc:spChg>
        <pc:spChg chg="add del mod">
          <ac:chgData name="Ragnhild Halvorsrud" userId="917ea340-fd63-490f-a7db-68428d24cf32" providerId="ADAL" clId="{9B6050A4-F178-4018-9F62-4FCCA28DA093}" dt="2021-03-16T16:06:22.137" v="12618" actId="21"/>
          <ac:spMkLst>
            <pc:docMk/>
            <pc:sldMk cId="2593227929" sldId="3795"/>
            <ac:spMk id="44" creationId="{8914B2D8-E784-47B5-9C53-8EEF3A694177}"/>
          </ac:spMkLst>
        </pc:spChg>
        <pc:spChg chg="add del mod">
          <ac:chgData name="Ragnhild Halvorsrud" userId="917ea340-fd63-490f-a7db-68428d24cf32" providerId="ADAL" clId="{9B6050A4-F178-4018-9F62-4FCCA28DA093}" dt="2021-03-16T16:06:22.137" v="12618" actId="21"/>
          <ac:spMkLst>
            <pc:docMk/>
            <pc:sldMk cId="2593227929" sldId="3795"/>
            <ac:spMk id="46" creationId="{A7DA90FC-5ABD-4AED-8927-BD353896851E}"/>
          </ac:spMkLst>
        </pc:spChg>
        <pc:spChg chg="add del mod">
          <ac:chgData name="Ragnhild Halvorsrud" userId="917ea340-fd63-490f-a7db-68428d24cf32" providerId="ADAL" clId="{9B6050A4-F178-4018-9F62-4FCCA28DA093}" dt="2021-03-16T16:06:22.137" v="12618" actId="21"/>
          <ac:spMkLst>
            <pc:docMk/>
            <pc:sldMk cId="2593227929" sldId="3795"/>
            <ac:spMk id="50" creationId="{C0FB2F35-27D3-4405-A380-ABBAE6494A52}"/>
          </ac:spMkLst>
        </pc:spChg>
        <pc:spChg chg="add del mod">
          <ac:chgData name="Ragnhild Halvorsrud" userId="917ea340-fd63-490f-a7db-68428d24cf32" providerId="ADAL" clId="{9B6050A4-F178-4018-9F62-4FCCA28DA093}" dt="2021-03-16T16:06:22.137" v="12618" actId="21"/>
          <ac:spMkLst>
            <pc:docMk/>
            <pc:sldMk cId="2593227929" sldId="3795"/>
            <ac:spMk id="51" creationId="{390D001C-6116-47B4-941D-49E2CDF559F1}"/>
          </ac:spMkLst>
        </pc:spChg>
        <pc:spChg chg="add del mod">
          <ac:chgData name="Ragnhild Halvorsrud" userId="917ea340-fd63-490f-a7db-68428d24cf32" providerId="ADAL" clId="{9B6050A4-F178-4018-9F62-4FCCA28DA093}" dt="2021-03-16T16:06:22.137" v="12618" actId="21"/>
          <ac:spMkLst>
            <pc:docMk/>
            <pc:sldMk cId="2593227929" sldId="3795"/>
            <ac:spMk id="52" creationId="{C565ED35-0DB4-43D0-AA35-454038562575}"/>
          </ac:spMkLst>
        </pc:spChg>
        <pc:spChg chg="add del mod">
          <ac:chgData name="Ragnhild Halvorsrud" userId="917ea340-fd63-490f-a7db-68428d24cf32" providerId="ADAL" clId="{9B6050A4-F178-4018-9F62-4FCCA28DA093}" dt="2021-03-16T16:06:22.137" v="12618" actId="21"/>
          <ac:spMkLst>
            <pc:docMk/>
            <pc:sldMk cId="2593227929" sldId="3795"/>
            <ac:spMk id="53" creationId="{793828AF-1C7D-4AF2-A631-DEBA5A5C7948}"/>
          </ac:spMkLst>
        </pc:spChg>
        <pc:spChg chg="mod">
          <ac:chgData name="Ragnhild Halvorsrud" userId="917ea340-fd63-490f-a7db-68428d24cf32" providerId="ADAL" clId="{9B6050A4-F178-4018-9F62-4FCCA28DA093}" dt="2021-03-16T16:05:26.274" v="12589"/>
          <ac:spMkLst>
            <pc:docMk/>
            <pc:sldMk cId="2593227929" sldId="3795"/>
            <ac:spMk id="55" creationId="{940494CA-BF72-4E0C-94BA-DB8A3703EF78}"/>
          </ac:spMkLst>
        </pc:spChg>
        <pc:spChg chg="mod">
          <ac:chgData name="Ragnhild Halvorsrud" userId="917ea340-fd63-490f-a7db-68428d24cf32" providerId="ADAL" clId="{9B6050A4-F178-4018-9F62-4FCCA28DA093}" dt="2021-03-16T16:05:31.309" v="12591"/>
          <ac:spMkLst>
            <pc:docMk/>
            <pc:sldMk cId="2593227929" sldId="3795"/>
            <ac:spMk id="58" creationId="{3F5706A9-6AA1-48AF-B936-269E50A1CF4E}"/>
          </ac:spMkLst>
        </pc:spChg>
        <pc:spChg chg="mod">
          <ac:chgData name="Ragnhild Halvorsrud" userId="917ea340-fd63-490f-a7db-68428d24cf32" providerId="ADAL" clId="{9B6050A4-F178-4018-9F62-4FCCA28DA093}" dt="2021-03-16T16:05:32.644" v="12592"/>
          <ac:spMkLst>
            <pc:docMk/>
            <pc:sldMk cId="2593227929" sldId="3795"/>
            <ac:spMk id="61" creationId="{4599FF0C-8590-44AB-845B-4A25D93B4C75}"/>
          </ac:spMkLst>
        </pc:spChg>
        <pc:grpChg chg="add del mod">
          <ac:chgData name="Ragnhild Halvorsrud" userId="917ea340-fd63-490f-a7db-68428d24cf32" providerId="ADAL" clId="{9B6050A4-F178-4018-9F62-4FCCA28DA093}" dt="2021-03-16T13:17:21.890" v="12174" actId="165"/>
          <ac:grpSpMkLst>
            <pc:docMk/>
            <pc:sldMk cId="2593227929" sldId="3795"/>
            <ac:grpSpMk id="3" creationId="{AE4CF074-DFDF-4321-B63C-6DAD2119C004}"/>
          </ac:grpSpMkLst>
        </pc:grpChg>
        <pc:grpChg chg="add del mod">
          <ac:chgData name="Ragnhild Halvorsrud" userId="917ea340-fd63-490f-a7db-68428d24cf32" providerId="ADAL" clId="{9B6050A4-F178-4018-9F62-4FCCA28DA093}" dt="2021-03-16T13:17:21.890" v="12174" actId="165"/>
          <ac:grpSpMkLst>
            <pc:docMk/>
            <pc:sldMk cId="2593227929" sldId="3795"/>
            <ac:grpSpMk id="4" creationId="{E1A7689F-1F2F-4F91-AE9B-7BEE9FC9B439}"/>
          </ac:grpSpMkLst>
        </pc:grpChg>
        <pc:grpChg chg="add del mod">
          <ac:chgData name="Ragnhild Halvorsrud" userId="917ea340-fd63-490f-a7db-68428d24cf32" providerId="ADAL" clId="{9B6050A4-F178-4018-9F62-4FCCA28DA093}" dt="2021-03-16T13:17:21.890" v="12174" actId="165"/>
          <ac:grpSpMkLst>
            <pc:docMk/>
            <pc:sldMk cId="2593227929" sldId="3795"/>
            <ac:grpSpMk id="5" creationId="{369814BD-B909-455D-B070-7FF9E0F636AD}"/>
          </ac:grpSpMkLst>
        </pc:grpChg>
        <pc:grpChg chg="add del mod">
          <ac:chgData name="Ragnhild Halvorsrud" userId="917ea340-fd63-490f-a7db-68428d24cf32" providerId="ADAL" clId="{9B6050A4-F178-4018-9F62-4FCCA28DA093}" dt="2021-03-16T13:17:21.890" v="12174" actId="165"/>
          <ac:grpSpMkLst>
            <pc:docMk/>
            <pc:sldMk cId="2593227929" sldId="3795"/>
            <ac:grpSpMk id="6" creationId="{BAFCD015-DFF1-4F89-B308-8A2935D43B74}"/>
          </ac:grpSpMkLst>
        </pc:grpChg>
        <pc:grpChg chg="add del mod">
          <ac:chgData name="Ragnhild Halvorsrud" userId="917ea340-fd63-490f-a7db-68428d24cf32" providerId="ADAL" clId="{9B6050A4-F178-4018-9F62-4FCCA28DA093}" dt="2021-03-16T13:17:21.890" v="12174" actId="165"/>
          <ac:grpSpMkLst>
            <pc:docMk/>
            <pc:sldMk cId="2593227929" sldId="3795"/>
            <ac:grpSpMk id="7" creationId="{E6128294-A42D-4DC6-87D4-25D9EF1276F8}"/>
          </ac:grpSpMkLst>
        </pc:grpChg>
        <pc:grpChg chg="add del mod">
          <ac:chgData name="Ragnhild Halvorsrud" userId="917ea340-fd63-490f-a7db-68428d24cf32" providerId="ADAL" clId="{9B6050A4-F178-4018-9F62-4FCCA28DA093}" dt="2021-03-16T13:06:23.775" v="11981" actId="478"/>
          <ac:grpSpMkLst>
            <pc:docMk/>
            <pc:sldMk cId="2593227929" sldId="3795"/>
            <ac:grpSpMk id="18" creationId="{D2C995EB-4935-403D-9355-0DD625E8B885}"/>
          </ac:grpSpMkLst>
        </pc:grpChg>
        <pc:grpChg chg="add del mod">
          <ac:chgData name="Ragnhild Halvorsrud" userId="917ea340-fd63-490f-a7db-68428d24cf32" providerId="ADAL" clId="{9B6050A4-F178-4018-9F62-4FCCA28DA093}" dt="2021-03-16T13:05:22.562" v="11971" actId="478"/>
          <ac:grpSpMkLst>
            <pc:docMk/>
            <pc:sldMk cId="2593227929" sldId="3795"/>
            <ac:grpSpMk id="19" creationId="{805D8BB9-3203-4A68-A86F-365C6B17E972}"/>
          </ac:grpSpMkLst>
        </pc:grpChg>
        <pc:grpChg chg="add del mod">
          <ac:chgData name="Ragnhild Halvorsrud" userId="917ea340-fd63-490f-a7db-68428d24cf32" providerId="ADAL" clId="{9B6050A4-F178-4018-9F62-4FCCA28DA093}" dt="2021-03-16T13:06:23.775" v="11981" actId="478"/>
          <ac:grpSpMkLst>
            <pc:docMk/>
            <pc:sldMk cId="2593227929" sldId="3795"/>
            <ac:grpSpMk id="20" creationId="{CC63032F-27EB-4134-93B0-8874228CAB5D}"/>
          </ac:grpSpMkLst>
        </pc:grpChg>
        <pc:grpChg chg="add del mod">
          <ac:chgData name="Ragnhild Halvorsrud" userId="917ea340-fd63-490f-a7db-68428d24cf32" providerId="ADAL" clId="{9B6050A4-F178-4018-9F62-4FCCA28DA093}" dt="2021-03-16T13:06:23.775" v="11981" actId="478"/>
          <ac:grpSpMkLst>
            <pc:docMk/>
            <pc:sldMk cId="2593227929" sldId="3795"/>
            <ac:grpSpMk id="21" creationId="{6C17FB4B-14AA-43DE-B780-AEB4732F2036}"/>
          </ac:grpSpMkLst>
        </pc:grpChg>
        <pc:grpChg chg="add del mod">
          <ac:chgData name="Ragnhild Halvorsrud" userId="917ea340-fd63-490f-a7db-68428d24cf32" providerId="ADAL" clId="{9B6050A4-F178-4018-9F62-4FCCA28DA093}" dt="2021-03-16T13:06:23.775" v="11981" actId="478"/>
          <ac:grpSpMkLst>
            <pc:docMk/>
            <pc:sldMk cId="2593227929" sldId="3795"/>
            <ac:grpSpMk id="22" creationId="{071E2243-F5D1-48FF-9414-3FDD3910D717}"/>
          </ac:grpSpMkLst>
        </pc:grpChg>
        <pc:grpChg chg="add del mod">
          <ac:chgData name="Ragnhild Halvorsrud" userId="917ea340-fd63-490f-a7db-68428d24cf32" providerId="ADAL" clId="{9B6050A4-F178-4018-9F62-4FCCA28DA093}" dt="2021-03-16T16:06:22.137" v="12618" actId="21"/>
          <ac:grpSpMkLst>
            <pc:docMk/>
            <pc:sldMk cId="2593227929" sldId="3795"/>
            <ac:grpSpMk id="41" creationId="{ABDD1EEE-1F3B-4621-A36E-01DE4E17A6FE}"/>
          </ac:grpSpMkLst>
        </pc:grpChg>
        <pc:grpChg chg="add del mod">
          <ac:chgData name="Ragnhild Halvorsrud" userId="917ea340-fd63-490f-a7db-68428d24cf32" providerId="ADAL" clId="{9B6050A4-F178-4018-9F62-4FCCA28DA093}" dt="2021-03-16T16:06:22.137" v="12618" actId="21"/>
          <ac:grpSpMkLst>
            <pc:docMk/>
            <pc:sldMk cId="2593227929" sldId="3795"/>
            <ac:grpSpMk id="42" creationId="{00E2463E-278F-4F1A-8334-80BF068B7B93}"/>
          </ac:grpSpMkLst>
        </pc:grpChg>
        <pc:grpChg chg="add del mod">
          <ac:chgData name="Ragnhild Halvorsrud" userId="917ea340-fd63-490f-a7db-68428d24cf32" providerId="ADAL" clId="{9B6050A4-F178-4018-9F62-4FCCA28DA093}" dt="2021-03-16T16:06:22.137" v="12618" actId="21"/>
          <ac:grpSpMkLst>
            <pc:docMk/>
            <pc:sldMk cId="2593227929" sldId="3795"/>
            <ac:grpSpMk id="54" creationId="{E0A53216-1836-4486-B95E-5D00E18658AE}"/>
          </ac:grpSpMkLst>
        </pc:grpChg>
        <pc:grpChg chg="add del mod">
          <ac:chgData name="Ragnhild Halvorsrud" userId="917ea340-fd63-490f-a7db-68428d24cf32" providerId="ADAL" clId="{9B6050A4-F178-4018-9F62-4FCCA28DA093}" dt="2021-03-16T16:06:22.137" v="12618" actId="21"/>
          <ac:grpSpMkLst>
            <pc:docMk/>
            <pc:sldMk cId="2593227929" sldId="3795"/>
            <ac:grpSpMk id="57" creationId="{BED7B7CF-6FB5-42BA-BFA0-CD70A964E14B}"/>
          </ac:grpSpMkLst>
        </pc:grpChg>
        <pc:grpChg chg="add del mod">
          <ac:chgData name="Ragnhild Halvorsrud" userId="917ea340-fd63-490f-a7db-68428d24cf32" providerId="ADAL" clId="{9B6050A4-F178-4018-9F62-4FCCA28DA093}" dt="2021-03-16T16:06:22.137" v="12618" actId="21"/>
          <ac:grpSpMkLst>
            <pc:docMk/>
            <pc:sldMk cId="2593227929" sldId="3795"/>
            <ac:grpSpMk id="60" creationId="{4BF5B693-5C12-47DD-94D8-42C741F14A3C}"/>
          </ac:grpSpMkLst>
        </pc:grpChg>
        <pc:picChg chg="add del mod">
          <ac:chgData name="Ragnhild Halvorsrud" userId="917ea340-fd63-490f-a7db-68428d24cf32" providerId="ADAL" clId="{9B6050A4-F178-4018-9F62-4FCCA28DA093}" dt="2021-03-16T13:11:52.953" v="12098" actId="478"/>
          <ac:picMkLst>
            <pc:docMk/>
            <pc:sldMk cId="2593227929" sldId="3795"/>
            <ac:picMk id="35" creationId="{6CB815C6-A26B-4B61-8538-372E96532930}"/>
          </ac:picMkLst>
        </pc:picChg>
        <pc:picChg chg="add del mod">
          <ac:chgData name="Ragnhild Halvorsrud" userId="917ea340-fd63-490f-a7db-68428d24cf32" providerId="ADAL" clId="{9B6050A4-F178-4018-9F62-4FCCA28DA093}" dt="2021-03-16T13:11:52.953" v="12098" actId="478"/>
          <ac:picMkLst>
            <pc:docMk/>
            <pc:sldMk cId="2593227929" sldId="3795"/>
            <ac:picMk id="36" creationId="{348237EB-A87A-41ED-81C3-53FE2D27732B}"/>
          </ac:picMkLst>
        </pc:picChg>
        <pc:picChg chg="add mod">
          <ac:chgData name="Ragnhild Halvorsrud" userId="917ea340-fd63-490f-a7db-68428d24cf32" providerId="ADAL" clId="{9B6050A4-F178-4018-9F62-4FCCA28DA093}" dt="2021-03-16T16:05:58.021" v="12595" actId="1076"/>
          <ac:picMkLst>
            <pc:docMk/>
            <pc:sldMk cId="2593227929" sldId="3795"/>
            <ac:picMk id="38" creationId="{4FDE09E7-C35C-410A-901E-47CDC62199BA}"/>
          </ac:picMkLst>
        </pc:picChg>
        <pc:picChg chg="add mod">
          <ac:chgData name="Ragnhild Halvorsrud" userId="917ea340-fd63-490f-a7db-68428d24cf32" providerId="ADAL" clId="{9B6050A4-F178-4018-9F62-4FCCA28DA093}" dt="2021-03-16T15:54:44.033" v="12241" actId="1076"/>
          <ac:picMkLst>
            <pc:docMk/>
            <pc:sldMk cId="2593227929" sldId="3795"/>
            <ac:picMk id="40" creationId="{3A815E2A-0308-4913-AA5E-8C5B4E2C4A15}"/>
          </ac:picMkLst>
        </pc:picChg>
        <pc:picChg chg="add del mod">
          <ac:chgData name="Ragnhild Halvorsrud" userId="917ea340-fd63-490f-a7db-68428d24cf32" providerId="ADAL" clId="{9B6050A4-F178-4018-9F62-4FCCA28DA093}" dt="2021-03-16T16:06:22.137" v="12618" actId="21"/>
          <ac:picMkLst>
            <pc:docMk/>
            <pc:sldMk cId="2593227929" sldId="3795"/>
            <ac:picMk id="45" creationId="{A0936CA7-C182-4C5D-88B2-7BA10A08BFAE}"/>
          </ac:picMkLst>
        </pc:picChg>
        <pc:picChg chg="add del mod">
          <ac:chgData name="Ragnhild Halvorsrud" userId="917ea340-fd63-490f-a7db-68428d24cf32" providerId="ADAL" clId="{9B6050A4-F178-4018-9F62-4FCCA28DA093}" dt="2021-03-16T16:06:22.137" v="12618" actId="21"/>
          <ac:picMkLst>
            <pc:docMk/>
            <pc:sldMk cId="2593227929" sldId="3795"/>
            <ac:picMk id="47" creationId="{B7823D7A-FEDA-4D4E-AF46-3A2A68338041}"/>
          </ac:picMkLst>
        </pc:picChg>
        <pc:picChg chg="add del">
          <ac:chgData name="Ragnhild Halvorsrud" userId="917ea340-fd63-490f-a7db-68428d24cf32" providerId="ADAL" clId="{9B6050A4-F178-4018-9F62-4FCCA28DA093}" dt="2021-03-16T15:56:57.994" v="12261" actId="22"/>
          <ac:picMkLst>
            <pc:docMk/>
            <pc:sldMk cId="2593227929" sldId="3795"/>
            <ac:picMk id="49" creationId="{7A86E77E-5B87-4C17-A58E-47683CC20853}"/>
          </ac:picMkLst>
        </pc:picChg>
        <pc:picChg chg="mod">
          <ac:chgData name="Ragnhild Halvorsrud" userId="917ea340-fd63-490f-a7db-68428d24cf32" providerId="ADAL" clId="{9B6050A4-F178-4018-9F62-4FCCA28DA093}" dt="2021-03-16T16:05:26.274" v="12589"/>
          <ac:picMkLst>
            <pc:docMk/>
            <pc:sldMk cId="2593227929" sldId="3795"/>
            <ac:picMk id="56" creationId="{A2AF2F0A-8677-4DB6-A7CB-961938D02375}"/>
          </ac:picMkLst>
        </pc:picChg>
        <pc:picChg chg="mod">
          <ac:chgData name="Ragnhild Halvorsrud" userId="917ea340-fd63-490f-a7db-68428d24cf32" providerId="ADAL" clId="{9B6050A4-F178-4018-9F62-4FCCA28DA093}" dt="2021-03-16T16:05:31.309" v="12591"/>
          <ac:picMkLst>
            <pc:docMk/>
            <pc:sldMk cId="2593227929" sldId="3795"/>
            <ac:picMk id="59" creationId="{709A32DD-CA01-45D5-B67C-BFCE517065B6}"/>
          </ac:picMkLst>
        </pc:picChg>
        <pc:picChg chg="mod">
          <ac:chgData name="Ragnhild Halvorsrud" userId="917ea340-fd63-490f-a7db-68428d24cf32" providerId="ADAL" clId="{9B6050A4-F178-4018-9F62-4FCCA28DA093}" dt="2021-03-16T16:05:32.644" v="12592"/>
          <ac:picMkLst>
            <pc:docMk/>
            <pc:sldMk cId="2593227929" sldId="3795"/>
            <ac:picMk id="62" creationId="{A9C24295-D668-4476-8A7C-D8F5DF640598}"/>
          </ac:picMkLst>
        </pc:picChg>
      </pc:sldChg>
      <pc:sldChg chg="modSp add del mod modNotes">
        <pc:chgData name="Ragnhild Halvorsrud" userId="917ea340-fd63-490f-a7db-68428d24cf32" providerId="ADAL" clId="{9B6050A4-F178-4018-9F62-4FCCA28DA093}" dt="2021-03-16T16:27:43.068" v="12828" actId="47"/>
        <pc:sldMkLst>
          <pc:docMk/>
          <pc:sldMk cId="204957419" sldId="3796"/>
        </pc:sldMkLst>
        <pc:spChg chg="mod">
          <ac:chgData name="Ragnhild Halvorsrud" userId="917ea340-fd63-490f-a7db-68428d24cf32" providerId="ADAL" clId="{9B6050A4-F178-4018-9F62-4FCCA28DA093}" dt="2021-03-16T13:10:04.390" v="12046" actId="790"/>
          <ac:spMkLst>
            <pc:docMk/>
            <pc:sldMk cId="204957419" sldId="3796"/>
            <ac:spMk id="2" creationId="{00000000-0000-0000-0000-000000000000}"/>
          </ac:spMkLst>
        </pc:spChg>
        <pc:spChg chg="mod">
          <ac:chgData name="Ragnhild Halvorsrud" userId="917ea340-fd63-490f-a7db-68428d24cf32" providerId="ADAL" clId="{9B6050A4-F178-4018-9F62-4FCCA28DA093}" dt="2021-03-16T13:10:04.391" v="12047" actId="790"/>
          <ac:spMkLst>
            <pc:docMk/>
            <pc:sldMk cId="204957419" sldId="3796"/>
            <ac:spMk id="8" creationId="{00000000-0000-0000-0000-000000000000}"/>
          </ac:spMkLst>
        </pc:spChg>
        <pc:graphicFrameChg chg="mod">
          <ac:chgData name="Ragnhild Halvorsrud" userId="917ea340-fd63-490f-a7db-68428d24cf32" providerId="ADAL" clId="{9B6050A4-F178-4018-9F62-4FCCA28DA093}" dt="2021-03-16T13:10:04.500" v="12062"/>
          <ac:graphicFrameMkLst>
            <pc:docMk/>
            <pc:sldMk cId="204957419" sldId="3796"/>
            <ac:graphicFrameMk id="3" creationId="{5DF6EF04-E18D-403A-939A-2E7FB7E6FE90}"/>
          </ac:graphicFrameMkLst>
        </pc:graphicFrameChg>
      </pc:sldChg>
      <pc:sldChg chg="modSp add del mod modNotes">
        <pc:chgData name="Ragnhild Halvorsrud" userId="917ea340-fd63-490f-a7db-68428d24cf32" providerId="ADAL" clId="{9B6050A4-F178-4018-9F62-4FCCA28DA093}" dt="2021-03-16T16:43:32.522" v="12871" actId="2696"/>
        <pc:sldMkLst>
          <pc:docMk/>
          <pc:sldMk cId="1526330589" sldId="3797"/>
        </pc:sldMkLst>
        <pc:spChg chg="mod">
          <ac:chgData name="Ragnhild Halvorsrud" userId="917ea340-fd63-490f-a7db-68428d24cf32" providerId="ADAL" clId="{9B6050A4-F178-4018-9F62-4FCCA28DA093}" dt="2021-03-16T13:17:04.926" v="12156" actId="790"/>
          <ac:spMkLst>
            <pc:docMk/>
            <pc:sldMk cId="1526330589" sldId="3797"/>
            <ac:spMk id="2" creationId="{00000000-0000-0000-0000-000000000000}"/>
          </ac:spMkLst>
        </pc:spChg>
        <pc:spChg chg="mod">
          <ac:chgData name="Ragnhild Halvorsrud" userId="917ea340-fd63-490f-a7db-68428d24cf32" providerId="ADAL" clId="{9B6050A4-F178-4018-9F62-4FCCA28DA093}" dt="2021-03-16T13:17:04.927" v="12157" actId="790"/>
          <ac:spMkLst>
            <pc:docMk/>
            <pc:sldMk cId="1526330589" sldId="3797"/>
            <ac:spMk id="8" creationId="{00000000-0000-0000-0000-000000000000}"/>
          </ac:spMkLst>
        </pc:spChg>
        <pc:spChg chg="mod">
          <ac:chgData name="Ragnhild Halvorsrud" userId="917ea340-fd63-490f-a7db-68428d24cf32" providerId="ADAL" clId="{9B6050A4-F178-4018-9F62-4FCCA28DA093}" dt="2021-03-16T13:17:04.931" v="12160" actId="790"/>
          <ac:spMkLst>
            <pc:docMk/>
            <pc:sldMk cId="1526330589" sldId="3797"/>
            <ac:spMk id="72" creationId="{2A29656F-03E3-46B5-B581-CB5EC494DF8B}"/>
          </ac:spMkLst>
        </pc:spChg>
        <pc:spChg chg="mod">
          <ac:chgData name="Ragnhild Halvorsrud" userId="917ea340-fd63-490f-a7db-68428d24cf32" providerId="ADAL" clId="{9B6050A4-F178-4018-9F62-4FCCA28DA093}" dt="2021-03-16T13:19:34.494" v="12191" actId="6549"/>
          <ac:spMkLst>
            <pc:docMk/>
            <pc:sldMk cId="1526330589" sldId="3797"/>
            <ac:spMk id="75" creationId="{265177AE-0604-48EA-BC2C-83BF8725E555}"/>
          </ac:spMkLst>
        </pc:spChg>
        <pc:spChg chg="mod">
          <ac:chgData name="Ragnhild Halvorsrud" userId="917ea340-fd63-490f-a7db-68428d24cf32" providerId="ADAL" clId="{9B6050A4-F178-4018-9F62-4FCCA28DA093}" dt="2021-03-16T13:20:39.208" v="12197" actId="1076"/>
          <ac:spMkLst>
            <pc:docMk/>
            <pc:sldMk cId="1526330589" sldId="3797"/>
            <ac:spMk id="76" creationId="{6082C8F3-369A-4B62-8CF4-E254DA3A210C}"/>
          </ac:spMkLst>
        </pc:spChg>
        <pc:spChg chg="mod">
          <ac:chgData name="Ragnhild Halvorsrud" userId="917ea340-fd63-490f-a7db-68428d24cf32" providerId="ADAL" clId="{9B6050A4-F178-4018-9F62-4FCCA28DA093}" dt="2021-03-16T13:19:49.467" v="12192" actId="108"/>
          <ac:spMkLst>
            <pc:docMk/>
            <pc:sldMk cId="1526330589" sldId="3797"/>
            <ac:spMk id="77" creationId="{DD82E29A-EE3C-4C46-9372-D60DCD88D87B}"/>
          </ac:spMkLst>
        </pc:spChg>
        <pc:spChg chg="mod">
          <ac:chgData name="Ragnhild Halvorsrud" userId="917ea340-fd63-490f-a7db-68428d24cf32" providerId="ADAL" clId="{9B6050A4-F178-4018-9F62-4FCCA28DA093}" dt="2021-03-16T13:20:39.208" v="12197" actId="1076"/>
          <ac:spMkLst>
            <pc:docMk/>
            <pc:sldMk cId="1526330589" sldId="3797"/>
            <ac:spMk id="78" creationId="{414E3C54-6348-4DB5-8F2D-F6D9464C9019}"/>
          </ac:spMkLst>
        </pc:spChg>
        <pc:spChg chg="mod">
          <ac:chgData name="Ragnhild Halvorsrud" userId="917ea340-fd63-490f-a7db-68428d24cf32" providerId="ADAL" clId="{9B6050A4-F178-4018-9F62-4FCCA28DA093}" dt="2021-03-16T13:19:57.382" v="12193" actId="108"/>
          <ac:spMkLst>
            <pc:docMk/>
            <pc:sldMk cId="1526330589" sldId="3797"/>
            <ac:spMk id="91" creationId="{431CEFF3-1BB1-438B-99DD-704BADDCD183}"/>
          </ac:spMkLst>
        </pc:spChg>
        <pc:spChg chg="mod">
          <ac:chgData name="Ragnhild Halvorsrud" userId="917ea340-fd63-490f-a7db-68428d24cf32" providerId="ADAL" clId="{9B6050A4-F178-4018-9F62-4FCCA28DA093}" dt="2021-03-16T13:20:39.208" v="12197" actId="1076"/>
          <ac:spMkLst>
            <pc:docMk/>
            <pc:sldMk cId="1526330589" sldId="3797"/>
            <ac:spMk id="92" creationId="{74012ADD-8594-4A0D-9721-F57B0BAAC792}"/>
          </ac:spMkLst>
        </pc:spChg>
        <pc:spChg chg="mod">
          <ac:chgData name="Ragnhild Halvorsrud" userId="917ea340-fd63-490f-a7db-68428d24cf32" providerId="ADAL" clId="{9B6050A4-F178-4018-9F62-4FCCA28DA093}" dt="2021-03-16T13:20:09.868" v="12194" actId="108"/>
          <ac:spMkLst>
            <pc:docMk/>
            <pc:sldMk cId="1526330589" sldId="3797"/>
            <ac:spMk id="93" creationId="{8FB0397D-B85B-458F-AB9F-34FE7243276D}"/>
          </ac:spMkLst>
        </pc:spChg>
        <pc:spChg chg="mod">
          <ac:chgData name="Ragnhild Halvorsrud" userId="917ea340-fd63-490f-a7db-68428d24cf32" providerId="ADAL" clId="{9B6050A4-F178-4018-9F62-4FCCA28DA093}" dt="2021-03-16T13:20:39.208" v="12197" actId="1076"/>
          <ac:spMkLst>
            <pc:docMk/>
            <pc:sldMk cId="1526330589" sldId="3797"/>
            <ac:spMk id="94" creationId="{EFA409BD-97B3-4B27-9A0C-24327AE7A4A0}"/>
          </ac:spMkLst>
        </pc:spChg>
        <pc:spChg chg="mod">
          <ac:chgData name="Ragnhild Halvorsrud" userId="917ea340-fd63-490f-a7db-68428d24cf32" providerId="ADAL" clId="{9B6050A4-F178-4018-9F62-4FCCA28DA093}" dt="2021-03-16T13:20:18.495" v="12195" actId="108"/>
          <ac:spMkLst>
            <pc:docMk/>
            <pc:sldMk cId="1526330589" sldId="3797"/>
            <ac:spMk id="95" creationId="{762E4B7A-86AA-4EAB-93E9-921A4618A4E8}"/>
          </ac:spMkLst>
        </pc:spChg>
        <pc:spChg chg="mod">
          <ac:chgData name="Ragnhild Halvorsrud" userId="917ea340-fd63-490f-a7db-68428d24cf32" providerId="ADAL" clId="{9B6050A4-F178-4018-9F62-4FCCA28DA093}" dt="2021-03-16T13:20:39.208" v="12197" actId="1076"/>
          <ac:spMkLst>
            <pc:docMk/>
            <pc:sldMk cId="1526330589" sldId="3797"/>
            <ac:spMk id="96" creationId="{6C2A70EC-750F-4CBF-A182-8ECCDB3ED9C1}"/>
          </ac:spMkLst>
        </pc:spChg>
        <pc:spChg chg="mod">
          <ac:chgData name="Ragnhild Halvorsrud" userId="917ea340-fd63-490f-a7db-68428d24cf32" providerId="ADAL" clId="{9B6050A4-F178-4018-9F62-4FCCA28DA093}" dt="2021-03-16T13:20:24.646" v="12196" actId="108"/>
          <ac:spMkLst>
            <pc:docMk/>
            <pc:sldMk cId="1526330589" sldId="3797"/>
            <ac:spMk id="102" creationId="{1A9EABA7-6D87-43A2-B199-182AD902D89F}"/>
          </ac:spMkLst>
        </pc:spChg>
        <pc:spChg chg="mod">
          <ac:chgData name="Ragnhild Halvorsrud" userId="917ea340-fd63-490f-a7db-68428d24cf32" providerId="ADAL" clId="{9B6050A4-F178-4018-9F62-4FCCA28DA093}" dt="2021-03-16T13:17:04.939" v="12170" actId="790"/>
          <ac:spMkLst>
            <pc:docMk/>
            <pc:sldMk cId="1526330589" sldId="3797"/>
            <ac:spMk id="107" creationId="{45FDC822-B620-49EA-B63B-FB9392D93D41}"/>
          </ac:spMkLst>
        </pc:spChg>
        <pc:spChg chg="mod">
          <ac:chgData name="Ragnhild Halvorsrud" userId="917ea340-fd63-490f-a7db-68428d24cf32" providerId="ADAL" clId="{9B6050A4-F178-4018-9F62-4FCCA28DA093}" dt="2021-03-16T13:17:04.940" v="12171" actId="790"/>
          <ac:spMkLst>
            <pc:docMk/>
            <pc:sldMk cId="1526330589" sldId="3797"/>
            <ac:spMk id="109" creationId="{BCDE24A2-C258-40DD-B759-CA2FEC1785C8}"/>
          </ac:spMkLst>
        </pc:spChg>
        <pc:picChg chg="mod">
          <ac:chgData name="Ragnhild Halvorsrud" userId="917ea340-fd63-490f-a7db-68428d24cf32" providerId="ADAL" clId="{9B6050A4-F178-4018-9F62-4FCCA28DA093}" dt="2021-03-16T13:20:39.208" v="12197" actId="1076"/>
          <ac:picMkLst>
            <pc:docMk/>
            <pc:sldMk cId="1526330589" sldId="3797"/>
            <ac:picMk id="88" creationId="{B9022B13-79CD-4D54-8281-F244AA531D5C}"/>
          </ac:picMkLst>
        </pc:picChg>
        <pc:picChg chg="mod">
          <ac:chgData name="Ragnhild Halvorsrud" userId="917ea340-fd63-490f-a7db-68428d24cf32" providerId="ADAL" clId="{9B6050A4-F178-4018-9F62-4FCCA28DA093}" dt="2021-03-16T13:20:39.208" v="12197" actId="1076"/>
          <ac:picMkLst>
            <pc:docMk/>
            <pc:sldMk cId="1526330589" sldId="3797"/>
            <ac:picMk id="104" creationId="{8AA33845-CFA2-4C90-AA88-8F949550B68D}"/>
          </ac:picMkLst>
        </pc:picChg>
        <pc:picChg chg="mod">
          <ac:chgData name="Ragnhild Halvorsrud" userId="917ea340-fd63-490f-a7db-68428d24cf32" providerId="ADAL" clId="{9B6050A4-F178-4018-9F62-4FCCA28DA093}" dt="2021-03-16T13:20:39.208" v="12197" actId="1076"/>
          <ac:picMkLst>
            <pc:docMk/>
            <pc:sldMk cId="1526330589" sldId="3797"/>
            <ac:picMk id="105" creationId="{497C8DC5-6FC3-4E72-AD3E-DEA6210ECC02}"/>
          </ac:picMkLst>
        </pc:picChg>
        <pc:picChg chg="mod">
          <ac:chgData name="Ragnhild Halvorsrud" userId="917ea340-fd63-490f-a7db-68428d24cf32" providerId="ADAL" clId="{9B6050A4-F178-4018-9F62-4FCCA28DA093}" dt="2021-03-16T13:20:39.208" v="12197" actId="1076"/>
          <ac:picMkLst>
            <pc:docMk/>
            <pc:sldMk cId="1526330589" sldId="3797"/>
            <ac:picMk id="106" creationId="{7E45B3EB-97F0-4F0C-894D-30C1CEC245B1}"/>
          </ac:picMkLst>
        </pc:picChg>
        <pc:picChg chg="mod">
          <ac:chgData name="Ragnhild Halvorsrud" userId="917ea340-fd63-490f-a7db-68428d24cf32" providerId="ADAL" clId="{9B6050A4-F178-4018-9F62-4FCCA28DA093}" dt="2021-03-16T13:20:39.208" v="12197" actId="1076"/>
          <ac:picMkLst>
            <pc:docMk/>
            <pc:sldMk cId="1526330589" sldId="3797"/>
            <ac:picMk id="1026" creationId="{50FCD6DA-DC5B-478D-96ED-DBCD3B928223}"/>
          </ac:picMkLst>
        </pc:picChg>
      </pc:sldChg>
      <pc:sldChg chg="delSp modSp add del mod modNotes">
        <pc:chgData name="Ragnhild Halvorsrud" userId="917ea340-fd63-490f-a7db-68428d24cf32" providerId="ADAL" clId="{9B6050A4-F178-4018-9F62-4FCCA28DA093}" dt="2021-03-16T16:27:29.433" v="12826" actId="47"/>
        <pc:sldMkLst>
          <pc:docMk/>
          <pc:sldMk cId="1640194465" sldId="3798"/>
        </pc:sldMkLst>
        <pc:spChg chg="mod">
          <ac:chgData name="Ragnhild Halvorsrud" userId="917ea340-fd63-490f-a7db-68428d24cf32" providerId="ADAL" clId="{9B6050A4-F178-4018-9F62-4FCCA28DA093}" dt="2021-03-16T15:57:01.002" v="12263" actId="790"/>
          <ac:spMkLst>
            <pc:docMk/>
            <pc:sldMk cId="1640194465" sldId="3798"/>
            <ac:spMk id="2" creationId="{EC56A807-0ABD-4959-BBFF-05CB515BF560}"/>
          </ac:spMkLst>
        </pc:spChg>
        <pc:spChg chg="mod">
          <ac:chgData name="Ragnhild Halvorsrud" userId="917ea340-fd63-490f-a7db-68428d24cf32" providerId="ADAL" clId="{9B6050A4-F178-4018-9F62-4FCCA28DA093}" dt="2021-03-16T15:57:01.025" v="12273" actId="790"/>
          <ac:spMkLst>
            <pc:docMk/>
            <pc:sldMk cId="1640194465" sldId="3798"/>
            <ac:spMk id="8" creationId="{044D1AEB-F092-4ADD-B50B-5D7FC61F61D9}"/>
          </ac:spMkLst>
        </pc:spChg>
        <pc:spChg chg="mod">
          <ac:chgData name="Ragnhild Halvorsrud" userId="917ea340-fd63-490f-a7db-68428d24cf32" providerId="ADAL" clId="{9B6050A4-F178-4018-9F62-4FCCA28DA093}" dt="2021-03-16T15:57:01.025" v="12271" actId="790"/>
          <ac:spMkLst>
            <pc:docMk/>
            <pc:sldMk cId="1640194465" sldId="3798"/>
            <ac:spMk id="10" creationId="{22F60454-A66B-46F5-9204-739F0519FDFB}"/>
          </ac:spMkLst>
        </pc:spChg>
        <pc:spChg chg="mod">
          <ac:chgData name="Ragnhild Halvorsrud" userId="917ea340-fd63-490f-a7db-68428d24cf32" providerId="ADAL" clId="{9B6050A4-F178-4018-9F62-4FCCA28DA093}" dt="2021-03-16T15:57:01.025" v="12269" actId="790"/>
          <ac:spMkLst>
            <pc:docMk/>
            <pc:sldMk cId="1640194465" sldId="3798"/>
            <ac:spMk id="12" creationId="{B5CD086D-28C8-4589-9BF4-A660AF3E3AFC}"/>
          </ac:spMkLst>
        </pc:spChg>
        <pc:spChg chg="mod">
          <ac:chgData name="Ragnhild Halvorsrud" userId="917ea340-fd63-490f-a7db-68428d24cf32" providerId="ADAL" clId="{9B6050A4-F178-4018-9F62-4FCCA28DA093}" dt="2021-03-16T15:57:01.025" v="12266" actId="790"/>
          <ac:spMkLst>
            <pc:docMk/>
            <pc:sldMk cId="1640194465" sldId="3798"/>
            <ac:spMk id="14" creationId="{FD060523-22E5-49A9-8F0C-DD8906EE1A97}"/>
          </ac:spMkLst>
        </pc:spChg>
        <pc:spChg chg="mod">
          <ac:chgData name="Ragnhild Halvorsrud" userId="917ea340-fd63-490f-a7db-68428d24cf32" providerId="ADAL" clId="{9B6050A4-F178-4018-9F62-4FCCA28DA093}" dt="2021-03-16T15:57:01.025" v="12267" actId="790"/>
          <ac:spMkLst>
            <pc:docMk/>
            <pc:sldMk cId="1640194465" sldId="3798"/>
            <ac:spMk id="15" creationId="{EB2F3BD7-E347-478E-A7FB-57B52EDEAEF3}"/>
          </ac:spMkLst>
        </pc:spChg>
        <pc:spChg chg="mod">
          <ac:chgData name="Ragnhild Halvorsrud" userId="917ea340-fd63-490f-a7db-68428d24cf32" providerId="ADAL" clId="{9B6050A4-F178-4018-9F62-4FCCA28DA093}" dt="2021-03-16T15:57:01.025" v="12265" actId="790"/>
          <ac:spMkLst>
            <pc:docMk/>
            <pc:sldMk cId="1640194465" sldId="3798"/>
            <ac:spMk id="16" creationId="{54CA6CE8-1F86-4240-8FA8-D56D397C772A}"/>
          </ac:spMkLst>
        </pc:spChg>
        <pc:spChg chg="mod">
          <ac:chgData name="Ragnhild Halvorsrud" userId="917ea340-fd63-490f-a7db-68428d24cf32" providerId="ADAL" clId="{9B6050A4-F178-4018-9F62-4FCCA28DA093}" dt="2021-03-16T15:57:01.025" v="12274" actId="790"/>
          <ac:spMkLst>
            <pc:docMk/>
            <pc:sldMk cId="1640194465" sldId="3798"/>
            <ac:spMk id="37" creationId="{4D6A1EF1-2E4C-4D10-9A9F-6D5D6961023D}"/>
          </ac:spMkLst>
        </pc:spChg>
        <pc:spChg chg="mod">
          <ac:chgData name="Ragnhild Halvorsrud" userId="917ea340-fd63-490f-a7db-68428d24cf32" providerId="ADAL" clId="{9B6050A4-F178-4018-9F62-4FCCA28DA093}" dt="2021-03-16T15:57:01.025" v="12275" actId="790"/>
          <ac:spMkLst>
            <pc:docMk/>
            <pc:sldMk cId="1640194465" sldId="3798"/>
            <ac:spMk id="39" creationId="{9639017E-0413-4C54-8C3A-DEF317DC3D5F}"/>
          </ac:spMkLst>
        </pc:spChg>
        <pc:spChg chg="del mod">
          <ac:chgData name="Ragnhild Halvorsrud" userId="917ea340-fd63-490f-a7db-68428d24cf32" providerId="ADAL" clId="{9B6050A4-F178-4018-9F62-4FCCA28DA093}" dt="2021-03-16T16:08:08.833" v="12642" actId="21"/>
          <ac:spMkLst>
            <pc:docMk/>
            <pc:sldMk cId="1640194465" sldId="3798"/>
            <ac:spMk id="43" creationId="{94B05A75-3854-45E6-9DE1-023D496CCBEA}"/>
          </ac:spMkLst>
        </pc:spChg>
        <pc:spChg chg="mod">
          <ac:chgData name="Ragnhild Halvorsrud" userId="917ea340-fd63-490f-a7db-68428d24cf32" providerId="ADAL" clId="{9B6050A4-F178-4018-9F62-4FCCA28DA093}" dt="2021-03-16T15:57:01.025" v="12278" actId="790"/>
          <ac:spMkLst>
            <pc:docMk/>
            <pc:sldMk cId="1640194465" sldId="3798"/>
            <ac:spMk id="44" creationId="{8914B2D8-E784-47B5-9C53-8EEF3A694177}"/>
          </ac:spMkLst>
        </pc:spChg>
        <pc:spChg chg="mod">
          <ac:chgData name="Ragnhild Halvorsrud" userId="917ea340-fd63-490f-a7db-68428d24cf32" providerId="ADAL" clId="{9B6050A4-F178-4018-9F62-4FCCA28DA093}" dt="2021-03-16T15:57:01.041" v="12279" actId="790"/>
          <ac:spMkLst>
            <pc:docMk/>
            <pc:sldMk cId="1640194465" sldId="3798"/>
            <ac:spMk id="46" creationId="{A7DA90FC-5ABD-4AED-8927-BD353896851E}"/>
          </ac:spMkLst>
        </pc:spChg>
      </pc:sldChg>
      <pc:sldChg chg="addSp delSp modSp add del mod ord addCm delCm modNotes">
        <pc:chgData name="Ragnhild Halvorsrud" userId="917ea340-fd63-490f-a7db-68428d24cf32" providerId="ADAL" clId="{9B6050A4-F178-4018-9F62-4FCCA28DA093}" dt="2021-03-26T14:54:02.823" v="40546" actId="478"/>
        <pc:sldMkLst>
          <pc:docMk/>
          <pc:sldMk cId="1039509331" sldId="3799"/>
        </pc:sldMkLst>
        <pc:spChg chg="mod">
          <ac:chgData name="Ragnhild Halvorsrud" userId="917ea340-fd63-490f-a7db-68428d24cf32" providerId="ADAL" clId="{9B6050A4-F178-4018-9F62-4FCCA28DA093}" dt="2021-03-25T13:12:42.273" v="37839" actId="790"/>
          <ac:spMkLst>
            <pc:docMk/>
            <pc:sldMk cId="1039509331" sldId="3799"/>
            <ac:spMk id="2" creationId="{00000000-0000-0000-0000-000000000000}"/>
          </ac:spMkLst>
        </pc:spChg>
        <pc:spChg chg="add del mod">
          <ac:chgData name="Ragnhild Halvorsrud" userId="917ea340-fd63-490f-a7db-68428d24cf32" providerId="ADAL" clId="{9B6050A4-F178-4018-9F62-4FCCA28DA093}" dt="2021-03-23T16:27:30.237" v="34671" actId="21"/>
          <ac:spMkLst>
            <pc:docMk/>
            <pc:sldMk cId="1039509331" sldId="3799"/>
            <ac:spMk id="3" creationId="{5F7B9426-68DD-41BC-9AF2-AD520662F6D6}"/>
          </ac:spMkLst>
        </pc:spChg>
        <pc:spChg chg="del mod">
          <ac:chgData name="Ragnhild Halvorsrud" userId="917ea340-fd63-490f-a7db-68428d24cf32" providerId="ADAL" clId="{9B6050A4-F178-4018-9F62-4FCCA28DA093}" dt="2021-03-16T16:06:12.015" v="12615" actId="478"/>
          <ac:spMkLst>
            <pc:docMk/>
            <pc:sldMk cId="1039509331" sldId="3799"/>
            <ac:spMk id="8" creationId="{00000000-0000-0000-0000-000000000000}"/>
          </ac:spMkLst>
        </pc:spChg>
        <pc:spChg chg="add mod">
          <ac:chgData name="Ragnhild Halvorsrud" userId="917ea340-fd63-490f-a7db-68428d24cf32" providerId="ADAL" clId="{9B6050A4-F178-4018-9F62-4FCCA28DA093}" dt="2021-03-25T13:12:42.274" v="37840" actId="790"/>
          <ac:spMkLst>
            <pc:docMk/>
            <pc:sldMk cId="1039509331" sldId="3799"/>
            <ac:spMk id="25" creationId="{B3C58A52-2844-47D2-9040-83EA528DC1B6}"/>
          </ac:spMkLst>
        </pc:spChg>
        <pc:spChg chg="add mod">
          <ac:chgData name="Ragnhild Halvorsrud" userId="917ea340-fd63-490f-a7db-68428d24cf32" providerId="ADAL" clId="{9B6050A4-F178-4018-9F62-4FCCA28DA093}" dt="2021-03-25T13:12:42.275" v="37841" actId="790"/>
          <ac:spMkLst>
            <pc:docMk/>
            <pc:sldMk cId="1039509331" sldId="3799"/>
            <ac:spMk id="26" creationId="{33E60744-AB24-40E6-8F74-ECDBBD1D3B5A}"/>
          </ac:spMkLst>
        </pc:spChg>
        <pc:spChg chg="add mod">
          <ac:chgData name="Ragnhild Halvorsrud" userId="917ea340-fd63-490f-a7db-68428d24cf32" providerId="ADAL" clId="{9B6050A4-F178-4018-9F62-4FCCA28DA093}" dt="2021-03-25T13:12:42.278" v="37842" actId="790"/>
          <ac:spMkLst>
            <pc:docMk/>
            <pc:sldMk cId="1039509331" sldId="3799"/>
            <ac:spMk id="27" creationId="{DCDB5511-68C7-4A02-9E57-3BC4E606243A}"/>
          </ac:spMkLst>
        </pc:spChg>
        <pc:spChg chg="add mod">
          <ac:chgData name="Ragnhild Halvorsrud" userId="917ea340-fd63-490f-a7db-68428d24cf32" providerId="ADAL" clId="{9B6050A4-F178-4018-9F62-4FCCA28DA093}" dt="2021-03-25T13:12:42.279" v="37843" actId="790"/>
          <ac:spMkLst>
            <pc:docMk/>
            <pc:sldMk cId="1039509331" sldId="3799"/>
            <ac:spMk id="28" creationId="{8DB213FB-A3F1-4DB5-B322-1D90A59BFFE3}"/>
          </ac:spMkLst>
        </pc:spChg>
        <pc:spChg chg="add mod">
          <ac:chgData name="Ragnhild Halvorsrud" userId="917ea340-fd63-490f-a7db-68428d24cf32" providerId="ADAL" clId="{9B6050A4-F178-4018-9F62-4FCCA28DA093}" dt="2021-03-25T13:12:42.280" v="37844" actId="790"/>
          <ac:spMkLst>
            <pc:docMk/>
            <pc:sldMk cId="1039509331" sldId="3799"/>
            <ac:spMk id="29" creationId="{DC2F198E-BA0B-4B37-9918-D9878F76DC17}"/>
          </ac:spMkLst>
        </pc:spChg>
        <pc:spChg chg="add mod">
          <ac:chgData name="Ragnhild Halvorsrud" userId="917ea340-fd63-490f-a7db-68428d24cf32" providerId="ADAL" clId="{9B6050A4-F178-4018-9F62-4FCCA28DA093}" dt="2021-03-25T13:12:42.281" v="37845" actId="790"/>
          <ac:spMkLst>
            <pc:docMk/>
            <pc:sldMk cId="1039509331" sldId="3799"/>
            <ac:spMk id="30" creationId="{02BEA7B1-9AE8-480A-BA90-CB1D33BB8164}"/>
          </ac:spMkLst>
        </pc:spChg>
        <pc:spChg chg="mod">
          <ac:chgData name="Ragnhild Halvorsrud" userId="917ea340-fd63-490f-a7db-68428d24cf32" providerId="ADAL" clId="{9B6050A4-F178-4018-9F62-4FCCA28DA093}" dt="2021-03-25T13:12:42.282" v="37846" actId="790"/>
          <ac:spMkLst>
            <pc:docMk/>
            <pc:sldMk cId="1039509331" sldId="3799"/>
            <ac:spMk id="32" creationId="{02940A7B-ACA6-44BF-9DFB-19E2F7CCCFAD}"/>
          </ac:spMkLst>
        </pc:spChg>
        <pc:spChg chg="mod">
          <ac:chgData name="Ragnhild Halvorsrud" userId="917ea340-fd63-490f-a7db-68428d24cf32" providerId="ADAL" clId="{9B6050A4-F178-4018-9F62-4FCCA28DA093}" dt="2021-03-25T13:12:42.283" v="37847" actId="790"/>
          <ac:spMkLst>
            <pc:docMk/>
            <pc:sldMk cId="1039509331" sldId="3799"/>
            <ac:spMk id="35" creationId="{8B58C188-F4A0-4B2B-86CB-D0F61C67CF0C}"/>
          </ac:spMkLst>
        </pc:spChg>
        <pc:spChg chg="add mod">
          <ac:chgData name="Ragnhild Halvorsrud" userId="917ea340-fd63-490f-a7db-68428d24cf32" providerId="ADAL" clId="{9B6050A4-F178-4018-9F62-4FCCA28DA093}" dt="2021-03-25T13:12:42.286" v="37848" actId="790"/>
          <ac:spMkLst>
            <pc:docMk/>
            <pc:sldMk cId="1039509331" sldId="3799"/>
            <ac:spMk id="37" creationId="{574B63EE-E718-45F0-9AF2-C5ABC61122D3}"/>
          </ac:spMkLst>
        </pc:spChg>
        <pc:spChg chg="add mod">
          <ac:chgData name="Ragnhild Halvorsrud" userId="917ea340-fd63-490f-a7db-68428d24cf32" providerId="ADAL" clId="{9B6050A4-F178-4018-9F62-4FCCA28DA093}" dt="2021-03-25T13:12:42.288" v="37849" actId="790"/>
          <ac:spMkLst>
            <pc:docMk/>
            <pc:sldMk cId="1039509331" sldId="3799"/>
            <ac:spMk id="39" creationId="{846E39FE-F501-40B8-B7FB-F86E25A0E2D2}"/>
          </ac:spMkLst>
        </pc:spChg>
        <pc:spChg chg="add mod">
          <ac:chgData name="Ragnhild Halvorsrud" userId="917ea340-fd63-490f-a7db-68428d24cf32" providerId="ADAL" clId="{9B6050A4-F178-4018-9F62-4FCCA28DA093}" dt="2021-03-25T13:12:42.289" v="37850" actId="790"/>
          <ac:spMkLst>
            <pc:docMk/>
            <pc:sldMk cId="1039509331" sldId="3799"/>
            <ac:spMk id="41" creationId="{1EA5CAAD-75D6-4DE0-902D-1631F1767939}"/>
          </ac:spMkLst>
        </pc:spChg>
        <pc:spChg chg="add mod">
          <ac:chgData name="Ragnhild Halvorsrud" userId="917ea340-fd63-490f-a7db-68428d24cf32" providerId="ADAL" clId="{9B6050A4-F178-4018-9F62-4FCCA28DA093}" dt="2021-03-25T13:12:42.291" v="37851" actId="790"/>
          <ac:spMkLst>
            <pc:docMk/>
            <pc:sldMk cId="1039509331" sldId="3799"/>
            <ac:spMk id="42" creationId="{6F621DDE-9829-4832-B6D9-436846883913}"/>
          </ac:spMkLst>
        </pc:spChg>
        <pc:spChg chg="add mod">
          <ac:chgData name="Ragnhild Halvorsrud" userId="917ea340-fd63-490f-a7db-68428d24cf32" providerId="ADAL" clId="{9B6050A4-F178-4018-9F62-4FCCA28DA093}" dt="2021-03-25T13:12:42.293" v="37852" actId="790"/>
          <ac:spMkLst>
            <pc:docMk/>
            <pc:sldMk cId="1039509331" sldId="3799"/>
            <ac:spMk id="43" creationId="{FBC342BE-AE3D-4B57-861C-5D3281B249C5}"/>
          </ac:spMkLst>
        </pc:spChg>
        <pc:spChg chg="add mod">
          <ac:chgData name="Ragnhild Halvorsrud" userId="917ea340-fd63-490f-a7db-68428d24cf32" providerId="ADAL" clId="{9B6050A4-F178-4018-9F62-4FCCA28DA093}" dt="2021-03-25T13:12:42.295" v="37853" actId="790"/>
          <ac:spMkLst>
            <pc:docMk/>
            <pc:sldMk cId="1039509331" sldId="3799"/>
            <ac:spMk id="44" creationId="{29A49B98-ECE4-4FB3-B2DE-8322162C8C64}"/>
          </ac:spMkLst>
        </pc:spChg>
        <pc:spChg chg="mod">
          <ac:chgData name="Ragnhild Halvorsrud" userId="917ea340-fd63-490f-a7db-68428d24cf32" providerId="ADAL" clId="{9B6050A4-F178-4018-9F62-4FCCA28DA093}" dt="2021-03-25T13:12:42.296" v="37854" actId="790"/>
          <ac:spMkLst>
            <pc:docMk/>
            <pc:sldMk cId="1039509331" sldId="3799"/>
            <ac:spMk id="46" creationId="{4DDEC8E4-2B7C-4830-BF10-25FC60135C1D}"/>
          </ac:spMkLst>
        </pc:spChg>
        <pc:spChg chg="mod">
          <ac:chgData name="Ragnhild Halvorsrud" userId="917ea340-fd63-490f-a7db-68428d24cf32" providerId="ADAL" clId="{9B6050A4-F178-4018-9F62-4FCCA28DA093}" dt="2021-03-25T13:12:42.296" v="37855" actId="790"/>
          <ac:spMkLst>
            <pc:docMk/>
            <pc:sldMk cId="1039509331" sldId="3799"/>
            <ac:spMk id="49" creationId="{534F0542-0F80-4F0C-8BFE-DEBA64C82645}"/>
          </ac:spMkLst>
        </pc:spChg>
        <pc:spChg chg="mod">
          <ac:chgData name="Ragnhild Halvorsrud" userId="917ea340-fd63-490f-a7db-68428d24cf32" providerId="ADAL" clId="{9B6050A4-F178-4018-9F62-4FCCA28DA093}" dt="2021-03-25T13:12:42.297" v="37856" actId="790"/>
          <ac:spMkLst>
            <pc:docMk/>
            <pc:sldMk cId="1039509331" sldId="3799"/>
            <ac:spMk id="52" creationId="{501D1D70-A643-4652-B576-5FF2082DD16F}"/>
          </ac:spMkLst>
        </pc:spChg>
        <pc:spChg chg="add mod">
          <ac:chgData name="Ragnhild Halvorsrud" userId="917ea340-fd63-490f-a7db-68428d24cf32" providerId="ADAL" clId="{9B6050A4-F178-4018-9F62-4FCCA28DA093}" dt="2021-03-26T14:53:59.622" v="40545"/>
          <ac:spMkLst>
            <pc:docMk/>
            <pc:sldMk cId="1039509331" sldId="3799"/>
            <ac:spMk id="54" creationId="{0A28B0C3-38B1-4C92-9E7D-E3CABFBDDA13}"/>
          </ac:spMkLst>
        </pc:spChg>
        <pc:spChg chg="add del mod">
          <ac:chgData name="Ragnhild Halvorsrud" userId="917ea340-fd63-490f-a7db-68428d24cf32" providerId="ADAL" clId="{9B6050A4-F178-4018-9F62-4FCCA28DA093}" dt="2021-03-16T16:35:09.632" v="12831" actId="478"/>
          <ac:spMkLst>
            <pc:docMk/>
            <pc:sldMk cId="1039509331" sldId="3799"/>
            <ac:spMk id="54" creationId="{5A3904AD-9B37-4CDE-87B9-ABA5CD5C8A35}"/>
          </ac:spMkLst>
        </pc:spChg>
        <pc:spChg chg="add del mod">
          <ac:chgData name="Ragnhild Halvorsrud" userId="917ea340-fd63-490f-a7db-68428d24cf32" providerId="ADAL" clId="{9B6050A4-F178-4018-9F62-4FCCA28DA093}" dt="2021-03-23T16:33:27.246" v="34712" actId="478"/>
          <ac:spMkLst>
            <pc:docMk/>
            <pc:sldMk cId="1039509331" sldId="3799"/>
            <ac:spMk id="54" creationId="{CD8C47F5-808A-44B9-8789-A3A425579DBB}"/>
          </ac:spMkLst>
        </pc:spChg>
        <pc:spChg chg="add del mod">
          <ac:chgData name="Ragnhild Halvorsrud" userId="917ea340-fd63-490f-a7db-68428d24cf32" providerId="ADAL" clId="{9B6050A4-F178-4018-9F62-4FCCA28DA093}" dt="2021-03-16T16:26:49.767" v="12783" actId="478"/>
          <ac:spMkLst>
            <pc:docMk/>
            <pc:sldMk cId="1039509331" sldId="3799"/>
            <ac:spMk id="55" creationId="{29D7DA7B-D893-4CA1-855C-A32BD653354C}"/>
          </ac:spMkLst>
        </pc:spChg>
        <pc:spChg chg="add del mod">
          <ac:chgData name="Ragnhild Halvorsrud" userId="917ea340-fd63-490f-a7db-68428d24cf32" providerId="ADAL" clId="{9B6050A4-F178-4018-9F62-4FCCA28DA093}" dt="2021-03-26T14:54:02.823" v="40546" actId="478"/>
          <ac:spMkLst>
            <pc:docMk/>
            <pc:sldMk cId="1039509331" sldId="3799"/>
            <ac:spMk id="56" creationId="{9A91878D-7C1C-43CB-ACE2-5529C236555C}"/>
          </ac:spMkLst>
        </pc:spChg>
        <pc:spChg chg="del mod">
          <ac:chgData name="Ragnhild Halvorsrud" userId="917ea340-fd63-490f-a7db-68428d24cf32" providerId="ADAL" clId="{9B6050A4-F178-4018-9F62-4FCCA28DA093}" dt="2021-03-16T16:06:13.960" v="12616" actId="478"/>
          <ac:spMkLst>
            <pc:docMk/>
            <pc:sldMk cId="1039509331" sldId="3799"/>
            <ac:spMk id="72" creationId="{2A29656F-03E3-46B5-B581-CB5EC494DF8B}"/>
          </ac:spMkLst>
        </pc:spChg>
        <pc:spChg chg="del mod">
          <ac:chgData name="Ragnhild Halvorsrud" userId="917ea340-fd63-490f-a7db-68428d24cf32" providerId="ADAL" clId="{9B6050A4-F178-4018-9F62-4FCCA28DA093}" dt="2021-03-16T16:06:12.015" v="12615" actId="478"/>
          <ac:spMkLst>
            <pc:docMk/>
            <pc:sldMk cId="1039509331" sldId="3799"/>
            <ac:spMk id="75" creationId="{265177AE-0604-48EA-BC2C-83BF8725E555}"/>
          </ac:spMkLst>
        </pc:spChg>
        <pc:spChg chg="del mod">
          <ac:chgData name="Ragnhild Halvorsrud" userId="917ea340-fd63-490f-a7db-68428d24cf32" providerId="ADAL" clId="{9B6050A4-F178-4018-9F62-4FCCA28DA093}" dt="2021-03-16T16:06:12.015" v="12615" actId="478"/>
          <ac:spMkLst>
            <pc:docMk/>
            <pc:sldMk cId="1039509331" sldId="3799"/>
            <ac:spMk id="76" creationId="{6082C8F3-369A-4B62-8CF4-E254DA3A210C}"/>
          </ac:spMkLst>
        </pc:spChg>
        <pc:spChg chg="del mod">
          <ac:chgData name="Ragnhild Halvorsrud" userId="917ea340-fd63-490f-a7db-68428d24cf32" providerId="ADAL" clId="{9B6050A4-F178-4018-9F62-4FCCA28DA093}" dt="2021-03-16T16:06:12.015" v="12615" actId="478"/>
          <ac:spMkLst>
            <pc:docMk/>
            <pc:sldMk cId="1039509331" sldId="3799"/>
            <ac:spMk id="77" creationId="{DD82E29A-EE3C-4C46-9372-D60DCD88D87B}"/>
          </ac:spMkLst>
        </pc:spChg>
        <pc:spChg chg="del mod">
          <ac:chgData name="Ragnhild Halvorsrud" userId="917ea340-fd63-490f-a7db-68428d24cf32" providerId="ADAL" clId="{9B6050A4-F178-4018-9F62-4FCCA28DA093}" dt="2021-03-16T16:06:12.015" v="12615" actId="478"/>
          <ac:spMkLst>
            <pc:docMk/>
            <pc:sldMk cId="1039509331" sldId="3799"/>
            <ac:spMk id="78" creationId="{414E3C54-6348-4DB5-8F2D-F6D9464C9019}"/>
          </ac:spMkLst>
        </pc:spChg>
        <pc:spChg chg="del mod">
          <ac:chgData name="Ragnhild Halvorsrud" userId="917ea340-fd63-490f-a7db-68428d24cf32" providerId="ADAL" clId="{9B6050A4-F178-4018-9F62-4FCCA28DA093}" dt="2021-03-16T16:06:12.015" v="12615" actId="478"/>
          <ac:spMkLst>
            <pc:docMk/>
            <pc:sldMk cId="1039509331" sldId="3799"/>
            <ac:spMk id="91" creationId="{431CEFF3-1BB1-438B-99DD-704BADDCD183}"/>
          </ac:spMkLst>
        </pc:spChg>
        <pc:spChg chg="del mod">
          <ac:chgData name="Ragnhild Halvorsrud" userId="917ea340-fd63-490f-a7db-68428d24cf32" providerId="ADAL" clId="{9B6050A4-F178-4018-9F62-4FCCA28DA093}" dt="2021-03-16T16:06:12.015" v="12615" actId="478"/>
          <ac:spMkLst>
            <pc:docMk/>
            <pc:sldMk cId="1039509331" sldId="3799"/>
            <ac:spMk id="92" creationId="{74012ADD-8594-4A0D-9721-F57B0BAAC792}"/>
          </ac:spMkLst>
        </pc:spChg>
        <pc:spChg chg="del mod">
          <ac:chgData name="Ragnhild Halvorsrud" userId="917ea340-fd63-490f-a7db-68428d24cf32" providerId="ADAL" clId="{9B6050A4-F178-4018-9F62-4FCCA28DA093}" dt="2021-03-16T16:06:12.015" v="12615" actId="478"/>
          <ac:spMkLst>
            <pc:docMk/>
            <pc:sldMk cId="1039509331" sldId="3799"/>
            <ac:spMk id="93" creationId="{8FB0397D-B85B-458F-AB9F-34FE7243276D}"/>
          </ac:spMkLst>
        </pc:spChg>
        <pc:spChg chg="del mod">
          <ac:chgData name="Ragnhild Halvorsrud" userId="917ea340-fd63-490f-a7db-68428d24cf32" providerId="ADAL" clId="{9B6050A4-F178-4018-9F62-4FCCA28DA093}" dt="2021-03-16T16:06:12.015" v="12615" actId="478"/>
          <ac:spMkLst>
            <pc:docMk/>
            <pc:sldMk cId="1039509331" sldId="3799"/>
            <ac:spMk id="94" creationId="{EFA409BD-97B3-4B27-9A0C-24327AE7A4A0}"/>
          </ac:spMkLst>
        </pc:spChg>
        <pc:spChg chg="del mod">
          <ac:chgData name="Ragnhild Halvorsrud" userId="917ea340-fd63-490f-a7db-68428d24cf32" providerId="ADAL" clId="{9B6050A4-F178-4018-9F62-4FCCA28DA093}" dt="2021-03-16T16:06:12.015" v="12615" actId="478"/>
          <ac:spMkLst>
            <pc:docMk/>
            <pc:sldMk cId="1039509331" sldId="3799"/>
            <ac:spMk id="95" creationId="{762E4B7A-86AA-4EAB-93E9-921A4618A4E8}"/>
          </ac:spMkLst>
        </pc:spChg>
        <pc:spChg chg="del mod">
          <ac:chgData name="Ragnhild Halvorsrud" userId="917ea340-fd63-490f-a7db-68428d24cf32" providerId="ADAL" clId="{9B6050A4-F178-4018-9F62-4FCCA28DA093}" dt="2021-03-16T16:06:12.015" v="12615" actId="478"/>
          <ac:spMkLst>
            <pc:docMk/>
            <pc:sldMk cId="1039509331" sldId="3799"/>
            <ac:spMk id="96" creationId="{6C2A70EC-750F-4CBF-A182-8ECCDB3ED9C1}"/>
          </ac:spMkLst>
        </pc:spChg>
        <pc:spChg chg="del mod">
          <ac:chgData name="Ragnhild Halvorsrud" userId="917ea340-fd63-490f-a7db-68428d24cf32" providerId="ADAL" clId="{9B6050A4-F178-4018-9F62-4FCCA28DA093}" dt="2021-03-16T16:06:12.015" v="12615" actId="478"/>
          <ac:spMkLst>
            <pc:docMk/>
            <pc:sldMk cId="1039509331" sldId="3799"/>
            <ac:spMk id="102" creationId="{1A9EABA7-6D87-43A2-B199-182AD902D89F}"/>
          </ac:spMkLst>
        </pc:spChg>
        <pc:spChg chg="del mod">
          <ac:chgData name="Ragnhild Halvorsrud" userId="917ea340-fd63-490f-a7db-68428d24cf32" providerId="ADAL" clId="{9B6050A4-F178-4018-9F62-4FCCA28DA093}" dt="2021-03-16T16:06:13.960" v="12616" actId="478"/>
          <ac:spMkLst>
            <pc:docMk/>
            <pc:sldMk cId="1039509331" sldId="3799"/>
            <ac:spMk id="107" creationId="{45FDC822-B620-49EA-B63B-FB9392D93D41}"/>
          </ac:spMkLst>
        </pc:spChg>
        <pc:spChg chg="del mod">
          <ac:chgData name="Ragnhild Halvorsrud" userId="917ea340-fd63-490f-a7db-68428d24cf32" providerId="ADAL" clId="{9B6050A4-F178-4018-9F62-4FCCA28DA093}" dt="2021-03-16T16:06:16.074" v="12617" actId="478"/>
          <ac:spMkLst>
            <pc:docMk/>
            <pc:sldMk cId="1039509331" sldId="3799"/>
            <ac:spMk id="109" creationId="{BCDE24A2-C258-40DD-B759-CA2FEC1785C8}"/>
          </ac:spMkLst>
        </pc:spChg>
        <pc:grpChg chg="add mod">
          <ac:chgData name="Ragnhild Halvorsrud" userId="917ea340-fd63-490f-a7db-68428d24cf32" providerId="ADAL" clId="{9B6050A4-F178-4018-9F62-4FCCA28DA093}" dt="2021-03-16T17:22:17.291" v="15563" actId="1037"/>
          <ac:grpSpMkLst>
            <pc:docMk/>
            <pc:sldMk cId="1039509331" sldId="3799"/>
            <ac:grpSpMk id="31" creationId="{C22E2EEA-D5EB-4CB9-8866-1D40CC852002}"/>
          </ac:grpSpMkLst>
        </pc:grpChg>
        <pc:grpChg chg="add mod">
          <ac:chgData name="Ragnhild Halvorsrud" userId="917ea340-fd63-490f-a7db-68428d24cf32" providerId="ADAL" clId="{9B6050A4-F178-4018-9F62-4FCCA28DA093}" dt="2021-03-16T17:21:18.197" v="15540" actId="1038"/>
          <ac:grpSpMkLst>
            <pc:docMk/>
            <pc:sldMk cId="1039509331" sldId="3799"/>
            <ac:grpSpMk id="34" creationId="{8B75D32D-B6A2-4C6E-A762-19A22A72EEBE}"/>
          </ac:grpSpMkLst>
        </pc:grpChg>
        <pc:grpChg chg="add mod">
          <ac:chgData name="Ragnhild Halvorsrud" userId="917ea340-fd63-490f-a7db-68428d24cf32" providerId="ADAL" clId="{9B6050A4-F178-4018-9F62-4FCCA28DA093}" dt="2021-03-16T17:21:57.386" v="15553" actId="1038"/>
          <ac:grpSpMkLst>
            <pc:docMk/>
            <pc:sldMk cId="1039509331" sldId="3799"/>
            <ac:grpSpMk id="45" creationId="{6E5FA795-45C0-4B86-9407-CD7AE8DEA1DB}"/>
          </ac:grpSpMkLst>
        </pc:grpChg>
        <pc:grpChg chg="add mod">
          <ac:chgData name="Ragnhild Halvorsrud" userId="917ea340-fd63-490f-a7db-68428d24cf32" providerId="ADAL" clId="{9B6050A4-F178-4018-9F62-4FCCA28DA093}" dt="2021-03-16T17:22:25.254" v="15567" actId="1038"/>
          <ac:grpSpMkLst>
            <pc:docMk/>
            <pc:sldMk cId="1039509331" sldId="3799"/>
            <ac:grpSpMk id="48" creationId="{CF023589-56A1-47D9-8CED-7EAAE78094BC}"/>
          </ac:grpSpMkLst>
        </pc:grpChg>
        <pc:grpChg chg="add mod">
          <ac:chgData name="Ragnhild Halvorsrud" userId="917ea340-fd63-490f-a7db-68428d24cf32" providerId="ADAL" clId="{9B6050A4-F178-4018-9F62-4FCCA28DA093}" dt="2021-03-16T17:22:07.888" v="15560" actId="1038"/>
          <ac:grpSpMkLst>
            <pc:docMk/>
            <pc:sldMk cId="1039509331" sldId="3799"/>
            <ac:grpSpMk id="51" creationId="{6444AF70-2E6D-4E35-B138-BEC303F27249}"/>
          </ac:grpSpMkLst>
        </pc:grpChg>
        <pc:picChg chg="mod">
          <ac:chgData name="Ragnhild Halvorsrud" userId="917ea340-fd63-490f-a7db-68428d24cf32" providerId="ADAL" clId="{9B6050A4-F178-4018-9F62-4FCCA28DA093}" dt="2021-03-16T17:22:17.291" v="15563" actId="1037"/>
          <ac:picMkLst>
            <pc:docMk/>
            <pc:sldMk cId="1039509331" sldId="3799"/>
            <ac:picMk id="33" creationId="{EAEBFE2F-2088-4003-892F-8623EDDEC129}"/>
          </ac:picMkLst>
        </pc:picChg>
        <pc:picChg chg="mod">
          <ac:chgData name="Ragnhild Halvorsrud" userId="917ea340-fd63-490f-a7db-68428d24cf32" providerId="ADAL" clId="{9B6050A4-F178-4018-9F62-4FCCA28DA093}" dt="2021-03-16T16:12:19.856" v="12656" actId="1076"/>
          <ac:picMkLst>
            <pc:docMk/>
            <pc:sldMk cId="1039509331" sldId="3799"/>
            <ac:picMk id="36" creationId="{D88B82EE-AE61-4317-A954-357253B9068D}"/>
          </ac:picMkLst>
        </pc:picChg>
        <pc:picChg chg="add mod">
          <ac:chgData name="Ragnhild Halvorsrud" userId="917ea340-fd63-490f-a7db-68428d24cf32" providerId="ADAL" clId="{9B6050A4-F178-4018-9F62-4FCCA28DA093}" dt="2021-03-20T17:53:47.804" v="29737" actId="1036"/>
          <ac:picMkLst>
            <pc:docMk/>
            <pc:sldMk cId="1039509331" sldId="3799"/>
            <ac:picMk id="38" creationId="{E481F39B-2DC0-40C2-8014-4B76C820847B}"/>
          </ac:picMkLst>
        </pc:picChg>
        <pc:picChg chg="add mod">
          <ac:chgData name="Ragnhild Halvorsrud" userId="917ea340-fd63-490f-a7db-68428d24cf32" providerId="ADAL" clId="{9B6050A4-F178-4018-9F62-4FCCA28DA093}" dt="2021-03-20T17:53:47.804" v="29737" actId="1036"/>
          <ac:picMkLst>
            <pc:docMk/>
            <pc:sldMk cId="1039509331" sldId="3799"/>
            <ac:picMk id="40" creationId="{D965CECB-2D4B-436E-952C-BC0A47C7F98B}"/>
          </ac:picMkLst>
        </pc:picChg>
        <pc:picChg chg="mod">
          <ac:chgData name="Ragnhild Halvorsrud" userId="917ea340-fd63-490f-a7db-68428d24cf32" providerId="ADAL" clId="{9B6050A4-F178-4018-9F62-4FCCA28DA093}" dt="2021-03-16T17:21:38.867" v="15544" actId="14100"/>
          <ac:picMkLst>
            <pc:docMk/>
            <pc:sldMk cId="1039509331" sldId="3799"/>
            <ac:picMk id="47" creationId="{2A07947C-9565-41BF-A273-8E3810AC0763}"/>
          </ac:picMkLst>
        </pc:picChg>
        <pc:picChg chg="mod">
          <ac:chgData name="Ragnhild Halvorsrud" userId="917ea340-fd63-490f-a7db-68428d24cf32" providerId="ADAL" clId="{9B6050A4-F178-4018-9F62-4FCCA28DA093}" dt="2021-03-16T17:21:38.867" v="15544" actId="14100"/>
          <ac:picMkLst>
            <pc:docMk/>
            <pc:sldMk cId="1039509331" sldId="3799"/>
            <ac:picMk id="50" creationId="{3DAC8392-68A5-424A-B78F-C2A981713008}"/>
          </ac:picMkLst>
        </pc:picChg>
        <pc:picChg chg="mod">
          <ac:chgData name="Ragnhild Halvorsrud" userId="917ea340-fd63-490f-a7db-68428d24cf32" providerId="ADAL" clId="{9B6050A4-F178-4018-9F62-4FCCA28DA093}" dt="2021-03-16T16:12:19.856" v="12656" actId="1076"/>
          <ac:picMkLst>
            <pc:docMk/>
            <pc:sldMk cId="1039509331" sldId="3799"/>
            <ac:picMk id="53" creationId="{A1D95083-B749-4A02-B3C0-944D6CFE3A3E}"/>
          </ac:picMkLst>
        </pc:picChg>
        <pc:picChg chg="del">
          <ac:chgData name="Ragnhild Halvorsrud" userId="917ea340-fd63-490f-a7db-68428d24cf32" providerId="ADAL" clId="{9B6050A4-F178-4018-9F62-4FCCA28DA093}" dt="2021-03-16T16:06:13.960" v="12616" actId="478"/>
          <ac:picMkLst>
            <pc:docMk/>
            <pc:sldMk cId="1039509331" sldId="3799"/>
            <ac:picMk id="73" creationId="{7EBF6473-34AA-49DD-9EFD-DB025651E757}"/>
          </ac:picMkLst>
        </pc:picChg>
        <pc:picChg chg="del">
          <ac:chgData name="Ragnhild Halvorsrud" userId="917ea340-fd63-490f-a7db-68428d24cf32" providerId="ADAL" clId="{9B6050A4-F178-4018-9F62-4FCCA28DA093}" dt="2021-03-16T16:06:12.015" v="12615" actId="478"/>
          <ac:picMkLst>
            <pc:docMk/>
            <pc:sldMk cId="1039509331" sldId="3799"/>
            <ac:picMk id="88" creationId="{B9022B13-79CD-4D54-8281-F244AA531D5C}"/>
          </ac:picMkLst>
        </pc:picChg>
        <pc:picChg chg="del">
          <ac:chgData name="Ragnhild Halvorsrud" userId="917ea340-fd63-490f-a7db-68428d24cf32" providerId="ADAL" clId="{9B6050A4-F178-4018-9F62-4FCCA28DA093}" dt="2021-03-16T16:06:12.015" v="12615" actId="478"/>
          <ac:picMkLst>
            <pc:docMk/>
            <pc:sldMk cId="1039509331" sldId="3799"/>
            <ac:picMk id="104" creationId="{8AA33845-CFA2-4C90-AA88-8F949550B68D}"/>
          </ac:picMkLst>
        </pc:picChg>
        <pc:picChg chg="del">
          <ac:chgData name="Ragnhild Halvorsrud" userId="917ea340-fd63-490f-a7db-68428d24cf32" providerId="ADAL" clId="{9B6050A4-F178-4018-9F62-4FCCA28DA093}" dt="2021-03-16T16:06:12.015" v="12615" actId="478"/>
          <ac:picMkLst>
            <pc:docMk/>
            <pc:sldMk cId="1039509331" sldId="3799"/>
            <ac:picMk id="105" creationId="{497C8DC5-6FC3-4E72-AD3E-DEA6210ECC02}"/>
          </ac:picMkLst>
        </pc:picChg>
        <pc:picChg chg="del">
          <ac:chgData name="Ragnhild Halvorsrud" userId="917ea340-fd63-490f-a7db-68428d24cf32" providerId="ADAL" clId="{9B6050A4-F178-4018-9F62-4FCCA28DA093}" dt="2021-03-16T16:06:12.015" v="12615" actId="478"/>
          <ac:picMkLst>
            <pc:docMk/>
            <pc:sldMk cId="1039509331" sldId="3799"/>
            <ac:picMk id="106" creationId="{7E45B3EB-97F0-4F0C-894D-30C1CEC245B1}"/>
          </ac:picMkLst>
        </pc:picChg>
        <pc:picChg chg="del">
          <ac:chgData name="Ragnhild Halvorsrud" userId="917ea340-fd63-490f-a7db-68428d24cf32" providerId="ADAL" clId="{9B6050A4-F178-4018-9F62-4FCCA28DA093}" dt="2021-03-16T16:06:13.960" v="12616" actId="478"/>
          <ac:picMkLst>
            <pc:docMk/>
            <pc:sldMk cId="1039509331" sldId="3799"/>
            <ac:picMk id="108" creationId="{4E8AC10F-4142-457F-8449-0B11ADC74950}"/>
          </ac:picMkLst>
        </pc:picChg>
        <pc:picChg chg="del">
          <ac:chgData name="Ragnhild Halvorsrud" userId="917ea340-fd63-490f-a7db-68428d24cf32" providerId="ADAL" clId="{9B6050A4-F178-4018-9F62-4FCCA28DA093}" dt="2021-03-16T16:06:12.015" v="12615" actId="478"/>
          <ac:picMkLst>
            <pc:docMk/>
            <pc:sldMk cId="1039509331" sldId="3799"/>
            <ac:picMk id="1026" creationId="{50FCD6DA-DC5B-478D-96ED-DBCD3B928223}"/>
          </ac:picMkLst>
        </pc:picChg>
      </pc:sldChg>
      <pc:sldChg chg="addSp delSp modSp new add del mod chgLayout modNotes">
        <pc:chgData name="Ragnhild Halvorsrud" userId="917ea340-fd63-490f-a7db-68428d24cf32" providerId="ADAL" clId="{9B6050A4-F178-4018-9F62-4FCCA28DA093}" dt="2021-03-26T14:53:54.553" v="40544" actId="478"/>
        <pc:sldMkLst>
          <pc:docMk/>
          <pc:sldMk cId="3231100932" sldId="3800"/>
        </pc:sldMkLst>
        <pc:spChg chg="del mod">
          <ac:chgData name="Ragnhild Halvorsrud" userId="917ea340-fd63-490f-a7db-68428d24cf32" providerId="ADAL" clId="{9B6050A4-F178-4018-9F62-4FCCA28DA093}" dt="2021-03-16T17:00:37.462" v="14184" actId="6264"/>
          <ac:spMkLst>
            <pc:docMk/>
            <pc:sldMk cId="3231100932" sldId="3800"/>
            <ac:spMk id="2" creationId="{47DBB4BB-63CC-45E8-B1C0-76EF3D820346}"/>
          </ac:spMkLst>
        </pc:spChg>
        <pc:spChg chg="mod ord">
          <ac:chgData name="Ragnhild Halvorsrud" userId="917ea340-fd63-490f-a7db-68428d24cf32" providerId="ADAL" clId="{9B6050A4-F178-4018-9F62-4FCCA28DA093}" dt="2021-03-25T13:12:42.326" v="37866" actId="790"/>
          <ac:spMkLst>
            <pc:docMk/>
            <pc:sldMk cId="3231100932" sldId="3800"/>
            <ac:spMk id="3" creationId="{8DE6A278-E165-4DA4-BEE5-CFC1EBADE6E5}"/>
          </ac:spMkLst>
        </pc:spChg>
        <pc:spChg chg="mod ord">
          <ac:chgData name="Ragnhild Halvorsrud" userId="917ea340-fd63-490f-a7db-68428d24cf32" providerId="ADAL" clId="{9B6050A4-F178-4018-9F62-4FCCA28DA093}" dt="2021-03-25T13:12:42.327" v="37867" actId="790"/>
          <ac:spMkLst>
            <pc:docMk/>
            <pc:sldMk cId="3231100932" sldId="3800"/>
            <ac:spMk id="4" creationId="{0481B07B-8166-4B16-A678-EE57CCEEBDF7}"/>
          </ac:spMkLst>
        </pc:spChg>
        <pc:spChg chg="add del mod">
          <ac:chgData name="Ragnhild Halvorsrud" userId="917ea340-fd63-490f-a7db-68428d24cf32" providerId="ADAL" clId="{9B6050A4-F178-4018-9F62-4FCCA28DA093}" dt="2021-03-20T17:07:14.443" v="29250" actId="6264"/>
          <ac:spMkLst>
            <pc:docMk/>
            <pc:sldMk cId="3231100932" sldId="3800"/>
            <ac:spMk id="5" creationId="{05CB07ED-A29B-4AEC-8649-5A4C2F421FC4}"/>
          </ac:spMkLst>
        </pc:spChg>
        <pc:spChg chg="add del mod">
          <ac:chgData name="Ragnhild Halvorsrud" userId="917ea340-fd63-490f-a7db-68428d24cf32" providerId="ADAL" clId="{9B6050A4-F178-4018-9F62-4FCCA28DA093}" dt="2021-03-16T17:00:37.462" v="14184" actId="6264"/>
          <ac:spMkLst>
            <pc:docMk/>
            <pc:sldMk cId="3231100932" sldId="3800"/>
            <ac:spMk id="5" creationId="{EE5F708E-C65C-4E03-AB04-8128250399E0}"/>
          </ac:spMkLst>
        </pc:spChg>
        <pc:spChg chg="add del mod">
          <ac:chgData name="Ragnhild Halvorsrud" userId="917ea340-fd63-490f-a7db-68428d24cf32" providerId="ADAL" clId="{9B6050A4-F178-4018-9F62-4FCCA28DA093}" dt="2021-03-16T17:00:37.462" v="14184" actId="6264"/>
          <ac:spMkLst>
            <pc:docMk/>
            <pc:sldMk cId="3231100932" sldId="3800"/>
            <ac:spMk id="6" creationId="{F4E721EC-DE2F-49C5-AB13-0A8320EDBF38}"/>
          </ac:spMkLst>
        </pc:spChg>
        <pc:spChg chg="add del mod">
          <ac:chgData name="Ragnhild Halvorsrud" userId="917ea340-fd63-490f-a7db-68428d24cf32" providerId="ADAL" clId="{9B6050A4-F178-4018-9F62-4FCCA28DA093}" dt="2021-03-20T17:07:14.443" v="29250" actId="6264"/>
          <ac:spMkLst>
            <pc:docMk/>
            <pc:sldMk cId="3231100932" sldId="3800"/>
            <ac:spMk id="6" creationId="{FCCD2060-E00D-4A95-A984-CC7E03A38396}"/>
          </ac:spMkLst>
        </pc:spChg>
        <pc:spChg chg="add mod ord">
          <ac:chgData name="Ragnhild Halvorsrud" userId="917ea340-fd63-490f-a7db-68428d24cf32" providerId="ADAL" clId="{9B6050A4-F178-4018-9F62-4FCCA28DA093}" dt="2021-03-25T13:12:42.318" v="37865" actId="790"/>
          <ac:spMkLst>
            <pc:docMk/>
            <pc:sldMk cId="3231100932" sldId="3800"/>
            <ac:spMk id="7" creationId="{B82F610B-297A-44F2-8217-65F33A3A4B3B}"/>
          </ac:spMkLst>
        </pc:spChg>
        <pc:spChg chg="add del mod">
          <ac:chgData name="Ragnhild Halvorsrud" userId="917ea340-fd63-490f-a7db-68428d24cf32" providerId="ADAL" clId="{9B6050A4-F178-4018-9F62-4FCCA28DA093}" dt="2021-03-23T16:16:26.461" v="34351" actId="478"/>
          <ac:spMkLst>
            <pc:docMk/>
            <pc:sldMk cId="3231100932" sldId="3800"/>
            <ac:spMk id="9" creationId="{2442A6C4-B90E-418D-B8B9-4FA9CBDC2DAB}"/>
          </ac:spMkLst>
        </pc:spChg>
        <pc:spChg chg="add mod">
          <ac:chgData name="Ragnhild Halvorsrud" userId="917ea340-fd63-490f-a7db-68428d24cf32" providerId="ADAL" clId="{9B6050A4-F178-4018-9F62-4FCCA28DA093}" dt="2021-03-26T14:53:45.738" v="40541"/>
          <ac:spMkLst>
            <pc:docMk/>
            <pc:sldMk cId="3231100932" sldId="3800"/>
            <ac:spMk id="9" creationId="{F3F91A0F-B9B1-4621-AEC7-52AD46F7DB8B}"/>
          </ac:spMkLst>
        </pc:spChg>
        <pc:spChg chg="add del mod">
          <ac:chgData name="Ragnhild Halvorsrud" userId="917ea340-fd63-490f-a7db-68428d24cf32" providerId="ADAL" clId="{9B6050A4-F178-4018-9F62-4FCCA28DA093}" dt="2021-03-26T14:53:54.553" v="40544" actId="478"/>
          <ac:spMkLst>
            <pc:docMk/>
            <pc:sldMk cId="3231100932" sldId="3800"/>
            <ac:spMk id="10" creationId="{3BC872D8-4A12-4960-9E0B-5C84C3D9D06B}"/>
          </ac:spMkLst>
        </pc:spChg>
        <pc:spChg chg="add del mod">
          <ac:chgData name="Ragnhild Halvorsrud" userId="917ea340-fd63-490f-a7db-68428d24cf32" providerId="ADAL" clId="{9B6050A4-F178-4018-9F62-4FCCA28DA093}" dt="2021-03-19T14:29:57.005" v="26323" actId="478"/>
          <ac:spMkLst>
            <pc:docMk/>
            <pc:sldMk cId="3231100932" sldId="3800"/>
            <ac:spMk id="10" creationId="{CCF5F6C2-493D-4BD6-B782-25A7EA7D9C77}"/>
          </ac:spMkLst>
        </pc:spChg>
        <pc:spChg chg="add del mod">
          <ac:chgData name="Ragnhild Halvorsrud" userId="917ea340-fd63-490f-a7db-68428d24cf32" providerId="ADAL" clId="{9B6050A4-F178-4018-9F62-4FCCA28DA093}" dt="2021-03-16T17:04:11.706" v="15385" actId="6264"/>
          <ac:spMkLst>
            <pc:docMk/>
            <pc:sldMk cId="3231100932" sldId="3800"/>
            <ac:spMk id="10" creationId="{DA56E0C6-675B-49F4-9440-DC4159338F1B}"/>
          </ac:spMkLst>
        </pc:spChg>
        <pc:spChg chg="add mod">
          <ac:chgData name="Ragnhild Halvorsrud" userId="917ea340-fd63-490f-a7db-68428d24cf32" providerId="ADAL" clId="{9B6050A4-F178-4018-9F62-4FCCA28DA093}" dt="2021-03-25T13:12:42.330" v="37868" actId="790"/>
          <ac:spMkLst>
            <pc:docMk/>
            <pc:sldMk cId="3231100932" sldId="3800"/>
            <ac:spMk id="11" creationId="{197DF6F1-9B8A-4F31-A08A-11FEF2BEDB23}"/>
          </ac:spMkLst>
        </pc:spChg>
        <pc:spChg chg="add del mod">
          <ac:chgData name="Ragnhild Halvorsrud" userId="917ea340-fd63-490f-a7db-68428d24cf32" providerId="ADAL" clId="{9B6050A4-F178-4018-9F62-4FCCA28DA093}" dt="2021-03-16T17:04:11.706" v="15385" actId="6264"/>
          <ac:spMkLst>
            <pc:docMk/>
            <pc:sldMk cId="3231100932" sldId="3800"/>
            <ac:spMk id="11" creationId="{84A14F5E-EEB6-46A1-AC2E-9C4C39E1D58F}"/>
          </ac:spMkLst>
        </pc:spChg>
        <pc:spChg chg="add del mod">
          <ac:chgData name="Ragnhild Halvorsrud" userId="917ea340-fd63-490f-a7db-68428d24cf32" providerId="ADAL" clId="{9B6050A4-F178-4018-9F62-4FCCA28DA093}" dt="2021-03-16T17:04:11.706" v="15385" actId="6264"/>
          <ac:spMkLst>
            <pc:docMk/>
            <pc:sldMk cId="3231100932" sldId="3800"/>
            <ac:spMk id="12" creationId="{8C2FA83E-2464-42D8-8882-BD61A8DD3A86}"/>
          </ac:spMkLst>
        </pc:spChg>
        <pc:spChg chg="add del mod">
          <ac:chgData name="Ragnhild Halvorsrud" userId="917ea340-fd63-490f-a7db-68428d24cf32" providerId="ADAL" clId="{9B6050A4-F178-4018-9F62-4FCCA28DA093}" dt="2021-03-19T14:29:47.766" v="26320"/>
          <ac:spMkLst>
            <pc:docMk/>
            <pc:sldMk cId="3231100932" sldId="3800"/>
            <ac:spMk id="13" creationId="{14D27DD7-0E6E-4CBF-BFDE-2129B79B5432}"/>
          </ac:spMkLst>
        </pc:spChg>
        <pc:spChg chg="add del mod">
          <ac:chgData name="Ragnhild Halvorsrud" userId="917ea340-fd63-490f-a7db-68428d24cf32" providerId="ADAL" clId="{9B6050A4-F178-4018-9F62-4FCCA28DA093}" dt="2021-03-20T17:07:14.443" v="29250" actId="6264"/>
          <ac:spMkLst>
            <pc:docMk/>
            <pc:sldMk cId="3231100932" sldId="3800"/>
            <ac:spMk id="15" creationId="{5663FBA4-3264-4CCB-875E-E7C66BB9EA02}"/>
          </ac:spMkLst>
        </pc:spChg>
        <pc:picChg chg="add mod">
          <ac:chgData name="Ragnhild Halvorsrud" userId="917ea340-fd63-490f-a7db-68428d24cf32" providerId="ADAL" clId="{9B6050A4-F178-4018-9F62-4FCCA28DA093}" dt="2021-03-20T17:08:07.935" v="29264" actId="1076"/>
          <ac:picMkLst>
            <pc:docMk/>
            <pc:sldMk cId="3231100932" sldId="3800"/>
            <ac:picMk id="8" creationId="{6C34736D-08C9-42CE-B4B2-FC007122C663}"/>
          </ac:picMkLst>
        </pc:picChg>
        <pc:picChg chg="add mod">
          <ac:chgData name="Ragnhild Halvorsrud" userId="917ea340-fd63-490f-a7db-68428d24cf32" providerId="ADAL" clId="{9B6050A4-F178-4018-9F62-4FCCA28DA093}" dt="2021-03-20T17:07:48.793" v="29261" actId="1076"/>
          <ac:picMkLst>
            <pc:docMk/>
            <pc:sldMk cId="3231100932" sldId="3800"/>
            <ac:picMk id="12" creationId="{9D8AF6C2-BC47-414B-86D5-4A06B83D173E}"/>
          </ac:picMkLst>
        </pc:picChg>
        <pc:picChg chg="add del mod">
          <ac:chgData name="Ragnhild Halvorsrud" userId="917ea340-fd63-490f-a7db-68428d24cf32" providerId="ADAL" clId="{9B6050A4-F178-4018-9F62-4FCCA28DA093}" dt="2021-03-19T14:29:47.766" v="26320"/>
          <ac:picMkLst>
            <pc:docMk/>
            <pc:sldMk cId="3231100932" sldId="3800"/>
            <ac:picMk id="14" creationId="{E09E3938-4B11-4874-9EC4-B9781923AFE0}"/>
          </ac:picMkLst>
        </pc:picChg>
      </pc:sldChg>
      <pc:sldChg chg="addSp delSp modSp add mod chgLayout modNotes">
        <pc:chgData name="Ragnhild Halvorsrud" userId="917ea340-fd63-490f-a7db-68428d24cf32" providerId="ADAL" clId="{9B6050A4-F178-4018-9F62-4FCCA28DA093}" dt="2021-03-26T14:29:27.344" v="40168" actId="20577"/>
        <pc:sldMkLst>
          <pc:docMk/>
          <pc:sldMk cId="1122848983" sldId="3801"/>
        </pc:sldMkLst>
        <pc:spChg chg="mod ord">
          <ac:chgData name="Ragnhild Halvorsrud" userId="917ea340-fd63-490f-a7db-68428d24cf32" providerId="ADAL" clId="{9B6050A4-F178-4018-9F62-4FCCA28DA093}" dt="2021-03-25T13:12:43.050" v="38524" actId="790"/>
          <ac:spMkLst>
            <pc:docMk/>
            <pc:sldMk cId="1122848983" sldId="3801"/>
            <ac:spMk id="2" creationId="{0F17FD09-2B7D-4DD1-A2EA-F0C8291330F9}"/>
          </ac:spMkLst>
        </pc:spChg>
        <pc:spChg chg="add del mod">
          <ac:chgData name="Ragnhild Halvorsrud" userId="917ea340-fd63-490f-a7db-68428d24cf32" providerId="ADAL" clId="{9B6050A4-F178-4018-9F62-4FCCA28DA093}" dt="2021-03-20T18:03:30.154" v="29964" actId="6264"/>
          <ac:spMkLst>
            <pc:docMk/>
            <pc:sldMk cId="1122848983" sldId="3801"/>
            <ac:spMk id="3" creationId="{0420BB75-2B61-46DD-BDA0-177E9BD4646B}"/>
          </ac:spMkLst>
        </pc:spChg>
        <pc:spChg chg="add mod">
          <ac:chgData name="Ragnhild Halvorsrud" userId="917ea340-fd63-490f-a7db-68428d24cf32" providerId="ADAL" clId="{9B6050A4-F178-4018-9F62-4FCCA28DA093}" dt="2021-03-25T13:12:43.052" v="38526" actId="790"/>
          <ac:spMkLst>
            <pc:docMk/>
            <pc:sldMk cId="1122848983" sldId="3801"/>
            <ac:spMk id="4" creationId="{71A1E1B3-5C16-4D05-AC73-BE1382434949}"/>
          </ac:spMkLst>
        </pc:spChg>
        <pc:spChg chg="mod ord">
          <ac:chgData name="Ragnhild Halvorsrud" userId="917ea340-fd63-490f-a7db-68428d24cf32" providerId="ADAL" clId="{9B6050A4-F178-4018-9F62-4FCCA28DA093}" dt="2021-03-26T14:29:27.344" v="40168" actId="20577"/>
          <ac:spMkLst>
            <pc:docMk/>
            <pc:sldMk cId="1122848983" sldId="3801"/>
            <ac:spMk id="5" creationId="{31066B05-F383-49EB-889F-102FCF3B73D1}"/>
          </ac:spMkLst>
        </pc:spChg>
        <pc:spChg chg="add del mod">
          <ac:chgData name="Ragnhild Halvorsrud" userId="917ea340-fd63-490f-a7db-68428d24cf32" providerId="ADAL" clId="{9B6050A4-F178-4018-9F62-4FCCA28DA093}" dt="2021-03-20T18:03:30.154" v="29964" actId="6264"/>
          <ac:spMkLst>
            <pc:docMk/>
            <pc:sldMk cId="1122848983" sldId="3801"/>
            <ac:spMk id="8" creationId="{7503D636-11AC-4EA1-928E-A35440956A70}"/>
          </ac:spMkLst>
        </pc:spChg>
        <pc:spChg chg="add del mod">
          <ac:chgData name="Ragnhild Halvorsrud" userId="917ea340-fd63-490f-a7db-68428d24cf32" providerId="ADAL" clId="{9B6050A4-F178-4018-9F62-4FCCA28DA093}" dt="2021-03-20T18:40:18.715" v="31814"/>
          <ac:spMkLst>
            <pc:docMk/>
            <pc:sldMk cId="1122848983" sldId="3801"/>
            <ac:spMk id="9" creationId="{5D729622-CD69-4F19-96A1-BED0E2B92CA7}"/>
          </ac:spMkLst>
        </pc:spChg>
        <pc:picChg chg="add mod">
          <ac:chgData name="Ragnhild Halvorsrud" userId="917ea340-fd63-490f-a7db-68428d24cf32" providerId="ADAL" clId="{9B6050A4-F178-4018-9F62-4FCCA28DA093}" dt="2021-03-20T18:25:01.599" v="31697" actId="1076"/>
          <ac:picMkLst>
            <pc:docMk/>
            <pc:sldMk cId="1122848983" sldId="3801"/>
            <ac:picMk id="6" creationId="{D84D561D-F950-4498-A537-C4124D4C82F0}"/>
          </ac:picMkLst>
        </pc:picChg>
        <pc:picChg chg="add del mod">
          <ac:chgData name="Ragnhild Halvorsrud" userId="917ea340-fd63-490f-a7db-68428d24cf32" providerId="ADAL" clId="{9B6050A4-F178-4018-9F62-4FCCA28DA093}" dt="2021-03-23T16:04:42.214" v="33919" actId="478"/>
          <ac:picMkLst>
            <pc:docMk/>
            <pc:sldMk cId="1122848983" sldId="3801"/>
            <ac:picMk id="7" creationId="{643B38D9-04FC-4DF8-926F-20F51F834D32}"/>
          </ac:picMkLst>
        </pc:picChg>
        <pc:picChg chg="add mod">
          <ac:chgData name="Ragnhild Halvorsrud" userId="917ea340-fd63-490f-a7db-68428d24cf32" providerId="ADAL" clId="{9B6050A4-F178-4018-9F62-4FCCA28DA093}" dt="2021-03-23T16:04:48.201" v="33920" actId="1076"/>
          <ac:picMkLst>
            <pc:docMk/>
            <pc:sldMk cId="1122848983" sldId="3801"/>
            <ac:picMk id="8" creationId="{736A3446-D608-482B-930C-22C7046AF69C}"/>
          </ac:picMkLst>
        </pc:picChg>
      </pc:sldChg>
      <pc:sldChg chg="modSp add del mod modNotes">
        <pc:chgData name="Ragnhild Halvorsrud" userId="917ea340-fd63-490f-a7db-68428d24cf32" providerId="ADAL" clId="{9B6050A4-F178-4018-9F62-4FCCA28DA093}" dt="2021-03-16T17:23:19.348" v="15611" actId="2890"/>
        <pc:sldMkLst>
          <pc:docMk/>
          <pc:sldMk cId="1174085639" sldId="3801"/>
        </pc:sldMkLst>
        <pc:spChg chg="mod">
          <ac:chgData name="Ragnhild Halvorsrud" userId="917ea340-fd63-490f-a7db-68428d24cf32" providerId="ADAL" clId="{9B6050A4-F178-4018-9F62-4FCCA28DA093}" dt="2021-03-16T17:23:12.717" v="15569" actId="790"/>
          <ac:spMkLst>
            <pc:docMk/>
            <pc:sldMk cId="1174085639" sldId="3801"/>
            <ac:spMk id="2" creationId="{00000000-0000-0000-0000-000000000000}"/>
          </ac:spMkLst>
        </pc:spChg>
        <pc:spChg chg="mod">
          <ac:chgData name="Ragnhild Halvorsrud" userId="917ea340-fd63-490f-a7db-68428d24cf32" providerId="ADAL" clId="{9B6050A4-F178-4018-9F62-4FCCA28DA093}" dt="2021-03-16T17:23:12.718" v="15570" actId="790"/>
          <ac:spMkLst>
            <pc:docMk/>
            <pc:sldMk cId="1174085639" sldId="3801"/>
            <ac:spMk id="25" creationId="{B3C58A52-2844-47D2-9040-83EA528DC1B6}"/>
          </ac:spMkLst>
        </pc:spChg>
        <pc:spChg chg="mod">
          <ac:chgData name="Ragnhild Halvorsrud" userId="917ea340-fd63-490f-a7db-68428d24cf32" providerId="ADAL" clId="{9B6050A4-F178-4018-9F62-4FCCA28DA093}" dt="2021-03-16T17:23:12.719" v="15571" actId="790"/>
          <ac:spMkLst>
            <pc:docMk/>
            <pc:sldMk cId="1174085639" sldId="3801"/>
            <ac:spMk id="26" creationId="{33E60744-AB24-40E6-8F74-ECDBBD1D3B5A}"/>
          </ac:spMkLst>
        </pc:spChg>
        <pc:spChg chg="mod">
          <ac:chgData name="Ragnhild Halvorsrud" userId="917ea340-fd63-490f-a7db-68428d24cf32" providerId="ADAL" clId="{9B6050A4-F178-4018-9F62-4FCCA28DA093}" dt="2021-03-16T17:23:12.720" v="15572" actId="790"/>
          <ac:spMkLst>
            <pc:docMk/>
            <pc:sldMk cId="1174085639" sldId="3801"/>
            <ac:spMk id="27" creationId="{DCDB5511-68C7-4A02-9E57-3BC4E606243A}"/>
          </ac:spMkLst>
        </pc:spChg>
        <pc:spChg chg="mod">
          <ac:chgData name="Ragnhild Halvorsrud" userId="917ea340-fd63-490f-a7db-68428d24cf32" providerId="ADAL" clId="{9B6050A4-F178-4018-9F62-4FCCA28DA093}" dt="2021-03-16T17:23:12.721" v="15573" actId="790"/>
          <ac:spMkLst>
            <pc:docMk/>
            <pc:sldMk cId="1174085639" sldId="3801"/>
            <ac:spMk id="28" creationId="{8DB213FB-A3F1-4DB5-B322-1D90A59BFFE3}"/>
          </ac:spMkLst>
        </pc:spChg>
        <pc:spChg chg="mod">
          <ac:chgData name="Ragnhild Halvorsrud" userId="917ea340-fd63-490f-a7db-68428d24cf32" providerId="ADAL" clId="{9B6050A4-F178-4018-9F62-4FCCA28DA093}" dt="2021-03-16T17:23:12.722" v="15574" actId="790"/>
          <ac:spMkLst>
            <pc:docMk/>
            <pc:sldMk cId="1174085639" sldId="3801"/>
            <ac:spMk id="29" creationId="{DC2F198E-BA0B-4B37-9918-D9878F76DC17}"/>
          </ac:spMkLst>
        </pc:spChg>
        <pc:spChg chg="mod">
          <ac:chgData name="Ragnhild Halvorsrud" userId="917ea340-fd63-490f-a7db-68428d24cf32" providerId="ADAL" clId="{9B6050A4-F178-4018-9F62-4FCCA28DA093}" dt="2021-03-16T17:23:12.723" v="15575" actId="790"/>
          <ac:spMkLst>
            <pc:docMk/>
            <pc:sldMk cId="1174085639" sldId="3801"/>
            <ac:spMk id="30" creationId="{02BEA7B1-9AE8-480A-BA90-CB1D33BB8164}"/>
          </ac:spMkLst>
        </pc:spChg>
        <pc:spChg chg="mod">
          <ac:chgData name="Ragnhild Halvorsrud" userId="917ea340-fd63-490f-a7db-68428d24cf32" providerId="ADAL" clId="{9B6050A4-F178-4018-9F62-4FCCA28DA093}" dt="2021-03-16T17:23:12.724" v="15576" actId="790"/>
          <ac:spMkLst>
            <pc:docMk/>
            <pc:sldMk cId="1174085639" sldId="3801"/>
            <ac:spMk id="32" creationId="{02940A7B-ACA6-44BF-9DFB-19E2F7CCCFAD}"/>
          </ac:spMkLst>
        </pc:spChg>
        <pc:spChg chg="mod">
          <ac:chgData name="Ragnhild Halvorsrud" userId="917ea340-fd63-490f-a7db-68428d24cf32" providerId="ADAL" clId="{9B6050A4-F178-4018-9F62-4FCCA28DA093}" dt="2021-03-16T17:23:12.725" v="15577" actId="790"/>
          <ac:spMkLst>
            <pc:docMk/>
            <pc:sldMk cId="1174085639" sldId="3801"/>
            <ac:spMk id="35" creationId="{8B58C188-F4A0-4B2B-86CB-D0F61C67CF0C}"/>
          </ac:spMkLst>
        </pc:spChg>
        <pc:spChg chg="mod">
          <ac:chgData name="Ragnhild Halvorsrud" userId="917ea340-fd63-490f-a7db-68428d24cf32" providerId="ADAL" clId="{9B6050A4-F178-4018-9F62-4FCCA28DA093}" dt="2021-03-16T17:23:12.726" v="15578" actId="790"/>
          <ac:spMkLst>
            <pc:docMk/>
            <pc:sldMk cId="1174085639" sldId="3801"/>
            <ac:spMk id="37" creationId="{574B63EE-E718-45F0-9AF2-C5ABC61122D3}"/>
          </ac:spMkLst>
        </pc:spChg>
        <pc:spChg chg="mod">
          <ac:chgData name="Ragnhild Halvorsrud" userId="917ea340-fd63-490f-a7db-68428d24cf32" providerId="ADAL" clId="{9B6050A4-F178-4018-9F62-4FCCA28DA093}" dt="2021-03-16T17:23:12.728" v="15579" actId="790"/>
          <ac:spMkLst>
            <pc:docMk/>
            <pc:sldMk cId="1174085639" sldId="3801"/>
            <ac:spMk id="39" creationId="{846E39FE-F501-40B8-B7FB-F86E25A0E2D2}"/>
          </ac:spMkLst>
        </pc:spChg>
        <pc:spChg chg="mod">
          <ac:chgData name="Ragnhild Halvorsrud" userId="917ea340-fd63-490f-a7db-68428d24cf32" providerId="ADAL" clId="{9B6050A4-F178-4018-9F62-4FCCA28DA093}" dt="2021-03-16T17:23:12.729" v="15580" actId="790"/>
          <ac:spMkLst>
            <pc:docMk/>
            <pc:sldMk cId="1174085639" sldId="3801"/>
            <ac:spMk id="41" creationId="{1EA5CAAD-75D6-4DE0-902D-1631F1767939}"/>
          </ac:spMkLst>
        </pc:spChg>
        <pc:spChg chg="mod">
          <ac:chgData name="Ragnhild Halvorsrud" userId="917ea340-fd63-490f-a7db-68428d24cf32" providerId="ADAL" clId="{9B6050A4-F178-4018-9F62-4FCCA28DA093}" dt="2021-03-16T17:23:12.731" v="15581" actId="790"/>
          <ac:spMkLst>
            <pc:docMk/>
            <pc:sldMk cId="1174085639" sldId="3801"/>
            <ac:spMk id="42" creationId="{6F621DDE-9829-4832-B6D9-436846883913}"/>
          </ac:spMkLst>
        </pc:spChg>
        <pc:spChg chg="mod">
          <ac:chgData name="Ragnhild Halvorsrud" userId="917ea340-fd63-490f-a7db-68428d24cf32" providerId="ADAL" clId="{9B6050A4-F178-4018-9F62-4FCCA28DA093}" dt="2021-03-16T17:23:12.733" v="15582" actId="790"/>
          <ac:spMkLst>
            <pc:docMk/>
            <pc:sldMk cId="1174085639" sldId="3801"/>
            <ac:spMk id="43" creationId="{FBC342BE-AE3D-4B57-861C-5D3281B249C5}"/>
          </ac:spMkLst>
        </pc:spChg>
        <pc:spChg chg="mod">
          <ac:chgData name="Ragnhild Halvorsrud" userId="917ea340-fd63-490f-a7db-68428d24cf32" providerId="ADAL" clId="{9B6050A4-F178-4018-9F62-4FCCA28DA093}" dt="2021-03-16T17:23:12.734" v="15583" actId="790"/>
          <ac:spMkLst>
            <pc:docMk/>
            <pc:sldMk cId="1174085639" sldId="3801"/>
            <ac:spMk id="44" creationId="{29A49B98-ECE4-4FB3-B2DE-8322162C8C64}"/>
          </ac:spMkLst>
        </pc:spChg>
        <pc:spChg chg="mod">
          <ac:chgData name="Ragnhild Halvorsrud" userId="917ea340-fd63-490f-a7db-68428d24cf32" providerId="ADAL" clId="{9B6050A4-F178-4018-9F62-4FCCA28DA093}" dt="2021-03-16T17:23:12.735" v="15584" actId="790"/>
          <ac:spMkLst>
            <pc:docMk/>
            <pc:sldMk cId="1174085639" sldId="3801"/>
            <ac:spMk id="46" creationId="{4DDEC8E4-2B7C-4830-BF10-25FC60135C1D}"/>
          </ac:spMkLst>
        </pc:spChg>
        <pc:spChg chg="mod">
          <ac:chgData name="Ragnhild Halvorsrud" userId="917ea340-fd63-490f-a7db-68428d24cf32" providerId="ADAL" clId="{9B6050A4-F178-4018-9F62-4FCCA28DA093}" dt="2021-03-16T17:23:12.736" v="15585" actId="790"/>
          <ac:spMkLst>
            <pc:docMk/>
            <pc:sldMk cId="1174085639" sldId="3801"/>
            <ac:spMk id="49" creationId="{534F0542-0F80-4F0C-8BFE-DEBA64C82645}"/>
          </ac:spMkLst>
        </pc:spChg>
        <pc:spChg chg="mod">
          <ac:chgData name="Ragnhild Halvorsrud" userId="917ea340-fd63-490f-a7db-68428d24cf32" providerId="ADAL" clId="{9B6050A4-F178-4018-9F62-4FCCA28DA093}" dt="2021-03-16T17:23:12.737" v="15586" actId="790"/>
          <ac:spMkLst>
            <pc:docMk/>
            <pc:sldMk cId="1174085639" sldId="3801"/>
            <ac:spMk id="52" creationId="{501D1D70-A643-4652-B576-5FF2082DD16F}"/>
          </ac:spMkLst>
        </pc:spChg>
        <pc:spChg chg="mod">
          <ac:chgData name="Ragnhild Halvorsrud" userId="917ea340-fd63-490f-a7db-68428d24cf32" providerId="ADAL" clId="{9B6050A4-F178-4018-9F62-4FCCA28DA093}" dt="2021-03-16T17:23:12.737" v="15587" actId="790"/>
          <ac:spMkLst>
            <pc:docMk/>
            <pc:sldMk cId="1174085639" sldId="3801"/>
            <ac:spMk id="56" creationId="{9A91878D-7C1C-43CB-ACE2-5529C236555C}"/>
          </ac:spMkLst>
        </pc:spChg>
      </pc:sldChg>
      <pc:sldChg chg="modSp add del mod modNotes">
        <pc:chgData name="Ragnhild Halvorsrud" userId="917ea340-fd63-490f-a7db-68428d24cf32" providerId="ADAL" clId="{9B6050A4-F178-4018-9F62-4FCCA28DA093}" dt="2021-03-18T12:38:16.480" v="19467"/>
        <pc:sldMkLst>
          <pc:docMk/>
          <pc:sldMk cId="2314224626" sldId="3801"/>
        </pc:sldMkLst>
        <pc:spChg chg="mod">
          <ac:chgData name="Ragnhild Halvorsrud" userId="917ea340-fd63-490f-a7db-68428d24cf32" providerId="ADAL" clId="{9B6050A4-F178-4018-9F62-4FCCA28DA093}" dt="2021-03-18T12:38:13.624" v="19453" actId="790"/>
          <ac:spMkLst>
            <pc:docMk/>
            <pc:sldMk cId="2314224626" sldId="3801"/>
            <ac:spMk id="2" creationId="{00000000-0000-0000-0000-000000000000}"/>
          </ac:spMkLst>
        </pc:spChg>
        <pc:spChg chg="mod">
          <ac:chgData name="Ragnhild Halvorsrud" userId="917ea340-fd63-490f-a7db-68428d24cf32" providerId="ADAL" clId="{9B6050A4-F178-4018-9F62-4FCCA28DA093}" dt="2021-03-18T12:38:13.639" v="19454" actId="790"/>
          <ac:spMkLst>
            <pc:docMk/>
            <pc:sldMk cId="2314224626" sldId="3801"/>
            <ac:spMk id="5" creationId="{00000000-0000-0000-0000-000000000000}"/>
          </ac:spMkLst>
        </pc:spChg>
        <pc:spChg chg="mod">
          <ac:chgData name="Ragnhild Halvorsrud" userId="917ea340-fd63-490f-a7db-68428d24cf32" providerId="ADAL" clId="{9B6050A4-F178-4018-9F62-4FCCA28DA093}" dt="2021-03-18T12:38:13.639" v="19455" actId="790"/>
          <ac:spMkLst>
            <pc:docMk/>
            <pc:sldMk cId="2314224626" sldId="3801"/>
            <ac:spMk id="6" creationId="{00000000-0000-0000-0000-000000000000}"/>
          </ac:spMkLst>
        </pc:spChg>
        <pc:spChg chg="mod">
          <ac:chgData name="Ragnhild Halvorsrud" userId="917ea340-fd63-490f-a7db-68428d24cf32" providerId="ADAL" clId="{9B6050A4-F178-4018-9F62-4FCCA28DA093}" dt="2021-03-18T12:38:13.639" v="19456" actId="790"/>
          <ac:spMkLst>
            <pc:docMk/>
            <pc:sldMk cId="2314224626" sldId="3801"/>
            <ac:spMk id="22" creationId="{00000000-0000-0000-0000-000000000000}"/>
          </ac:spMkLst>
        </pc:spChg>
        <pc:spChg chg="mod">
          <ac:chgData name="Ragnhild Halvorsrud" userId="917ea340-fd63-490f-a7db-68428d24cf32" providerId="ADAL" clId="{9B6050A4-F178-4018-9F62-4FCCA28DA093}" dt="2021-03-18T12:38:13.639" v="19457" actId="790"/>
          <ac:spMkLst>
            <pc:docMk/>
            <pc:sldMk cId="2314224626" sldId="3801"/>
            <ac:spMk id="23" creationId="{00000000-0000-0000-0000-000000000000}"/>
          </ac:spMkLst>
        </pc:spChg>
      </pc:sldChg>
      <pc:sldChg chg="add del">
        <pc:chgData name="Ragnhild Halvorsrud" userId="917ea340-fd63-490f-a7db-68428d24cf32" providerId="ADAL" clId="{9B6050A4-F178-4018-9F62-4FCCA28DA093}" dt="2021-03-19T12:34:03.810" v="24127" actId="47"/>
        <pc:sldMkLst>
          <pc:docMk/>
          <pc:sldMk cId="2524843875" sldId="3801"/>
        </pc:sldMkLst>
      </pc:sldChg>
      <pc:sldChg chg="modSp add del mod modNotes">
        <pc:chgData name="Ragnhild Halvorsrud" userId="917ea340-fd63-490f-a7db-68428d24cf32" providerId="ADAL" clId="{9B6050A4-F178-4018-9F62-4FCCA28DA093}" dt="2021-03-18T12:02:20.654" v="19104" actId="2696"/>
        <pc:sldMkLst>
          <pc:docMk/>
          <pc:sldMk cId="2726543323" sldId="3801"/>
        </pc:sldMkLst>
        <pc:spChg chg="mod">
          <ac:chgData name="Ragnhild Halvorsrud" userId="917ea340-fd63-490f-a7db-68428d24cf32" providerId="ADAL" clId="{9B6050A4-F178-4018-9F62-4FCCA28DA093}" dt="2021-03-18T11:53:46.377" v="17887" actId="790"/>
          <ac:spMkLst>
            <pc:docMk/>
            <pc:sldMk cId="2726543323" sldId="3801"/>
            <ac:spMk id="2" creationId="{00000000-0000-0000-0000-000000000000}"/>
          </ac:spMkLst>
        </pc:spChg>
        <pc:spChg chg="mod">
          <ac:chgData name="Ragnhild Halvorsrud" userId="917ea340-fd63-490f-a7db-68428d24cf32" providerId="ADAL" clId="{9B6050A4-F178-4018-9F62-4FCCA28DA093}" dt="2021-03-18T11:53:46.378" v="17888" actId="790"/>
          <ac:spMkLst>
            <pc:docMk/>
            <pc:sldMk cId="2726543323" sldId="3801"/>
            <ac:spMk id="25" creationId="{B3C58A52-2844-47D2-9040-83EA528DC1B6}"/>
          </ac:spMkLst>
        </pc:spChg>
        <pc:spChg chg="mod">
          <ac:chgData name="Ragnhild Halvorsrud" userId="917ea340-fd63-490f-a7db-68428d24cf32" providerId="ADAL" clId="{9B6050A4-F178-4018-9F62-4FCCA28DA093}" dt="2021-03-18T11:53:46.379" v="17889" actId="790"/>
          <ac:spMkLst>
            <pc:docMk/>
            <pc:sldMk cId="2726543323" sldId="3801"/>
            <ac:spMk id="26" creationId="{33E60744-AB24-40E6-8F74-ECDBBD1D3B5A}"/>
          </ac:spMkLst>
        </pc:spChg>
        <pc:spChg chg="mod">
          <ac:chgData name="Ragnhild Halvorsrud" userId="917ea340-fd63-490f-a7db-68428d24cf32" providerId="ADAL" clId="{9B6050A4-F178-4018-9F62-4FCCA28DA093}" dt="2021-03-18T11:53:46.382" v="17890" actId="790"/>
          <ac:spMkLst>
            <pc:docMk/>
            <pc:sldMk cId="2726543323" sldId="3801"/>
            <ac:spMk id="27" creationId="{DCDB5511-68C7-4A02-9E57-3BC4E606243A}"/>
          </ac:spMkLst>
        </pc:spChg>
        <pc:spChg chg="mod">
          <ac:chgData name="Ragnhild Halvorsrud" userId="917ea340-fd63-490f-a7db-68428d24cf32" providerId="ADAL" clId="{9B6050A4-F178-4018-9F62-4FCCA28DA093}" dt="2021-03-18T11:53:46.383" v="17891" actId="790"/>
          <ac:spMkLst>
            <pc:docMk/>
            <pc:sldMk cId="2726543323" sldId="3801"/>
            <ac:spMk id="28" creationId="{8DB213FB-A3F1-4DB5-B322-1D90A59BFFE3}"/>
          </ac:spMkLst>
        </pc:spChg>
        <pc:spChg chg="mod">
          <ac:chgData name="Ragnhild Halvorsrud" userId="917ea340-fd63-490f-a7db-68428d24cf32" providerId="ADAL" clId="{9B6050A4-F178-4018-9F62-4FCCA28DA093}" dt="2021-03-18T11:53:46.384" v="17892" actId="790"/>
          <ac:spMkLst>
            <pc:docMk/>
            <pc:sldMk cId="2726543323" sldId="3801"/>
            <ac:spMk id="29" creationId="{DC2F198E-BA0B-4B37-9918-D9878F76DC17}"/>
          </ac:spMkLst>
        </pc:spChg>
        <pc:spChg chg="mod">
          <ac:chgData name="Ragnhild Halvorsrud" userId="917ea340-fd63-490f-a7db-68428d24cf32" providerId="ADAL" clId="{9B6050A4-F178-4018-9F62-4FCCA28DA093}" dt="2021-03-18T11:53:46.384" v="17893" actId="790"/>
          <ac:spMkLst>
            <pc:docMk/>
            <pc:sldMk cId="2726543323" sldId="3801"/>
            <ac:spMk id="30" creationId="{02BEA7B1-9AE8-480A-BA90-CB1D33BB8164}"/>
          </ac:spMkLst>
        </pc:spChg>
        <pc:spChg chg="mod">
          <ac:chgData name="Ragnhild Halvorsrud" userId="917ea340-fd63-490f-a7db-68428d24cf32" providerId="ADAL" clId="{9B6050A4-F178-4018-9F62-4FCCA28DA093}" dt="2021-03-18T11:53:46.385" v="17894" actId="790"/>
          <ac:spMkLst>
            <pc:docMk/>
            <pc:sldMk cId="2726543323" sldId="3801"/>
            <ac:spMk id="32" creationId="{02940A7B-ACA6-44BF-9DFB-19E2F7CCCFAD}"/>
          </ac:spMkLst>
        </pc:spChg>
        <pc:spChg chg="mod">
          <ac:chgData name="Ragnhild Halvorsrud" userId="917ea340-fd63-490f-a7db-68428d24cf32" providerId="ADAL" clId="{9B6050A4-F178-4018-9F62-4FCCA28DA093}" dt="2021-03-18T11:53:46.385" v="17895" actId="790"/>
          <ac:spMkLst>
            <pc:docMk/>
            <pc:sldMk cId="2726543323" sldId="3801"/>
            <ac:spMk id="35" creationId="{8B58C188-F4A0-4B2B-86CB-D0F61C67CF0C}"/>
          </ac:spMkLst>
        </pc:spChg>
        <pc:spChg chg="mod">
          <ac:chgData name="Ragnhild Halvorsrud" userId="917ea340-fd63-490f-a7db-68428d24cf32" providerId="ADAL" clId="{9B6050A4-F178-4018-9F62-4FCCA28DA093}" dt="2021-03-18T11:53:46.391" v="17896" actId="790"/>
          <ac:spMkLst>
            <pc:docMk/>
            <pc:sldMk cId="2726543323" sldId="3801"/>
            <ac:spMk id="37" creationId="{574B63EE-E718-45F0-9AF2-C5ABC61122D3}"/>
          </ac:spMkLst>
        </pc:spChg>
        <pc:spChg chg="mod">
          <ac:chgData name="Ragnhild Halvorsrud" userId="917ea340-fd63-490f-a7db-68428d24cf32" providerId="ADAL" clId="{9B6050A4-F178-4018-9F62-4FCCA28DA093}" dt="2021-03-18T11:53:46.393" v="17897" actId="790"/>
          <ac:spMkLst>
            <pc:docMk/>
            <pc:sldMk cId="2726543323" sldId="3801"/>
            <ac:spMk id="39" creationId="{846E39FE-F501-40B8-B7FB-F86E25A0E2D2}"/>
          </ac:spMkLst>
        </pc:spChg>
        <pc:spChg chg="mod">
          <ac:chgData name="Ragnhild Halvorsrud" userId="917ea340-fd63-490f-a7db-68428d24cf32" providerId="ADAL" clId="{9B6050A4-F178-4018-9F62-4FCCA28DA093}" dt="2021-03-18T11:53:46.396" v="17898" actId="790"/>
          <ac:spMkLst>
            <pc:docMk/>
            <pc:sldMk cId="2726543323" sldId="3801"/>
            <ac:spMk id="41" creationId="{1EA5CAAD-75D6-4DE0-902D-1631F1767939}"/>
          </ac:spMkLst>
        </pc:spChg>
        <pc:spChg chg="mod">
          <ac:chgData name="Ragnhild Halvorsrud" userId="917ea340-fd63-490f-a7db-68428d24cf32" providerId="ADAL" clId="{9B6050A4-F178-4018-9F62-4FCCA28DA093}" dt="2021-03-18T11:53:46.399" v="17899" actId="790"/>
          <ac:spMkLst>
            <pc:docMk/>
            <pc:sldMk cId="2726543323" sldId="3801"/>
            <ac:spMk id="42" creationId="{6F621DDE-9829-4832-B6D9-436846883913}"/>
          </ac:spMkLst>
        </pc:spChg>
        <pc:spChg chg="mod">
          <ac:chgData name="Ragnhild Halvorsrud" userId="917ea340-fd63-490f-a7db-68428d24cf32" providerId="ADAL" clId="{9B6050A4-F178-4018-9F62-4FCCA28DA093}" dt="2021-03-18T11:53:46.402" v="17900" actId="790"/>
          <ac:spMkLst>
            <pc:docMk/>
            <pc:sldMk cId="2726543323" sldId="3801"/>
            <ac:spMk id="43" creationId="{FBC342BE-AE3D-4B57-861C-5D3281B249C5}"/>
          </ac:spMkLst>
        </pc:spChg>
        <pc:spChg chg="mod">
          <ac:chgData name="Ragnhild Halvorsrud" userId="917ea340-fd63-490f-a7db-68428d24cf32" providerId="ADAL" clId="{9B6050A4-F178-4018-9F62-4FCCA28DA093}" dt="2021-03-18T11:53:46.404" v="17901" actId="790"/>
          <ac:spMkLst>
            <pc:docMk/>
            <pc:sldMk cId="2726543323" sldId="3801"/>
            <ac:spMk id="44" creationId="{29A49B98-ECE4-4FB3-B2DE-8322162C8C64}"/>
          </ac:spMkLst>
        </pc:spChg>
        <pc:spChg chg="mod">
          <ac:chgData name="Ragnhild Halvorsrud" userId="917ea340-fd63-490f-a7db-68428d24cf32" providerId="ADAL" clId="{9B6050A4-F178-4018-9F62-4FCCA28DA093}" dt="2021-03-18T11:53:46.405" v="17902" actId="790"/>
          <ac:spMkLst>
            <pc:docMk/>
            <pc:sldMk cId="2726543323" sldId="3801"/>
            <ac:spMk id="46" creationId="{4DDEC8E4-2B7C-4830-BF10-25FC60135C1D}"/>
          </ac:spMkLst>
        </pc:spChg>
        <pc:spChg chg="mod">
          <ac:chgData name="Ragnhild Halvorsrud" userId="917ea340-fd63-490f-a7db-68428d24cf32" providerId="ADAL" clId="{9B6050A4-F178-4018-9F62-4FCCA28DA093}" dt="2021-03-18T11:53:46.406" v="17903" actId="790"/>
          <ac:spMkLst>
            <pc:docMk/>
            <pc:sldMk cId="2726543323" sldId="3801"/>
            <ac:spMk id="49" creationId="{534F0542-0F80-4F0C-8BFE-DEBA64C82645}"/>
          </ac:spMkLst>
        </pc:spChg>
        <pc:spChg chg="mod">
          <ac:chgData name="Ragnhild Halvorsrud" userId="917ea340-fd63-490f-a7db-68428d24cf32" providerId="ADAL" clId="{9B6050A4-F178-4018-9F62-4FCCA28DA093}" dt="2021-03-18T11:53:46.407" v="17904" actId="790"/>
          <ac:spMkLst>
            <pc:docMk/>
            <pc:sldMk cId="2726543323" sldId="3801"/>
            <ac:spMk id="52" creationId="{501D1D70-A643-4652-B576-5FF2082DD16F}"/>
          </ac:spMkLst>
        </pc:spChg>
        <pc:spChg chg="mod">
          <ac:chgData name="Ragnhild Halvorsrud" userId="917ea340-fd63-490f-a7db-68428d24cf32" providerId="ADAL" clId="{9B6050A4-F178-4018-9F62-4FCCA28DA093}" dt="2021-03-18T11:53:46.409" v="17905" actId="790"/>
          <ac:spMkLst>
            <pc:docMk/>
            <pc:sldMk cId="2726543323" sldId="3801"/>
            <ac:spMk id="56" creationId="{9A91878D-7C1C-43CB-ACE2-5529C236555C}"/>
          </ac:spMkLst>
        </pc:spChg>
      </pc:sldChg>
      <pc:sldChg chg="add del">
        <pc:chgData name="Ragnhild Halvorsrud" userId="917ea340-fd63-490f-a7db-68428d24cf32" providerId="ADAL" clId="{9B6050A4-F178-4018-9F62-4FCCA28DA093}" dt="2021-03-19T12:55:55.698" v="24710" actId="47"/>
        <pc:sldMkLst>
          <pc:docMk/>
          <pc:sldMk cId="2816919113" sldId="3801"/>
        </pc:sldMkLst>
      </pc:sldChg>
      <pc:sldChg chg="modSp add del mod modNotes">
        <pc:chgData name="Ragnhild Halvorsrud" userId="917ea340-fd63-490f-a7db-68428d24cf32" providerId="ADAL" clId="{9B6050A4-F178-4018-9F62-4FCCA28DA093}" dt="2021-03-16T17:20:17.687" v="15522" actId="47"/>
        <pc:sldMkLst>
          <pc:docMk/>
          <pc:sldMk cId="3284300877" sldId="3801"/>
        </pc:sldMkLst>
        <pc:spChg chg="mod">
          <ac:chgData name="Ragnhild Halvorsrud" userId="917ea340-fd63-490f-a7db-68428d24cf32" providerId="ADAL" clId="{9B6050A4-F178-4018-9F62-4FCCA28DA093}" dt="2021-03-16T17:19:27.564" v="15501" actId="790"/>
          <ac:spMkLst>
            <pc:docMk/>
            <pc:sldMk cId="3284300877" sldId="3801"/>
            <ac:spMk id="2" creationId="{00000000-0000-0000-0000-000000000000}"/>
          </ac:spMkLst>
        </pc:spChg>
        <pc:spChg chg="mod">
          <ac:chgData name="Ragnhild Halvorsrud" userId="917ea340-fd63-490f-a7db-68428d24cf32" providerId="ADAL" clId="{9B6050A4-F178-4018-9F62-4FCCA28DA093}" dt="2021-03-16T17:19:27.565" v="15502" actId="790"/>
          <ac:spMkLst>
            <pc:docMk/>
            <pc:sldMk cId="3284300877" sldId="3801"/>
            <ac:spMk id="25" creationId="{B3C58A52-2844-47D2-9040-83EA528DC1B6}"/>
          </ac:spMkLst>
        </pc:spChg>
        <pc:spChg chg="mod">
          <ac:chgData name="Ragnhild Halvorsrud" userId="917ea340-fd63-490f-a7db-68428d24cf32" providerId="ADAL" clId="{9B6050A4-F178-4018-9F62-4FCCA28DA093}" dt="2021-03-16T17:19:27.565" v="15503" actId="790"/>
          <ac:spMkLst>
            <pc:docMk/>
            <pc:sldMk cId="3284300877" sldId="3801"/>
            <ac:spMk id="26" creationId="{33E60744-AB24-40E6-8F74-ECDBBD1D3B5A}"/>
          </ac:spMkLst>
        </pc:spChg>
        <pc:spChg chg="mod">
          <ac:chgData name="Ragnhild Halvorsrud" userId="917ea340-fd63-490f-a7db-68428d24cf32" providerId="ADAL" clId="{9B6050A4-F178-4018-9F62-4FCCA28DA093}" dt="2021-03-16T17:19:27.567" v="15504" actId="790"/>
          <ac:spMkLst>
            <pc:docMk/>
            <pc:sldMk cId="3284300877" sldId="3801"/>
            <ac:spMk id="27" creationId="{DCDB5511-68C7-4A02-9E57-3BC4E606243A}"/>
          </ac:spMkLst>
        </pc:spChg>
        <pc:spChg chg="mod">
          <ac:chgData name="Ragnhild Halvorsrud" userId="917ea340-fd63-490f-a7db-68428d24cf32" providerId="ADAL" clId="{9B6050A4-F178-4018-9F62-4FCCA28DA093}" dt="2021-03-16T17:19:27.568" v="15505" actId="790"/>
          <ac:spMkLst>
            <pc:docMk/>
            <pc:sldMk cId="3284300877" sldId="3801"/>
            <ac:spMk id="28" creationId="{8DB213FB-A3F1-4DB5-B322-1D90A59BFFE3}"/>
          </ac:spMkLst>
        </pc:spChg>
        <pc:spChg chg="mod">
          <ac:chgData name="Ragnhild Halvorsrud" userId="917ea340-fd63-490f-a7db-68428d24cf32" providerId="ADAL" clId="{9B6050A4-F178-4018-9F62-4FCCA28DA093}" dt="2021-03-16T17:19:27.568" v="15506" actId="790"/>
          <ac:spMkLst>
            <pc:docMk/>
            <pc:sldMk cId="3284300877" sldId="3801"/>
            <ac:spMk id="29" creationId="{DC2F198E-BA0B-4B37-9918-D9878F76DC17}"/>
          </ac:spMkLst>
        </pc:spChg>
        <pc:spChg chg="mod">
          <ac:chgData name="Ragnhild Halvorsrud" userId="917ea340-fd63-490f-a7db-68428d24cf32" providerId="ADAL" clId="{9B6050A4-F178-4018-9F62-4FCCA28DA093}" dt="2021-03-16T17:19:27.569" v="15507" actId="790"/>
          <ac:spMkLst>
            <pc:docMk/>
            <pc:sldMk cId="3284300877" sldId="3801"/>
            <ac:spMk id="30" creationId="{02BEA7B1-9AE8-480A-BA90-CB1D33BB8164}"/>
          </ac:spMkLst>
        </pc:spChg>
        <pc:spChg chg="mod">
          <ac:chgData name="Ragnhild Halvorsrud" userId="917ea340-fd63-490f-a7db-68428d24cf32" providerId="ADAL" clId="{9B6050A4-F178-4018-9F62-4FCCA28DA093}" dt="2021-03-16T17:19:27.569" v="15508" actId="790"/>
          <ac:spMkLst>
            <pc:docMk/>
            <pc:sldMk cId="3284300877" sldId="3801"/>
            <ac:spMk id="32" creationId="{02940A7B-ACA6-44BF-9DFB-19E2F7CCCFAD}"/>
          </ac:spMkLst>
        </pc:spChg>
        <pc:spChg chg="mod">
          <ac:chgData name="Ragnhild Halvorsrud" userId="917ea340-fd63-490f-a7db-68428d24cf32" providerId="ADAL" clId="{9B6050A4-F178-4018-9F62-4FCCA28DA093}" dt="2021-03-16T17:19:27.570" v="15509" actId="790"/>
          <ac:spMkLst>
            <pc:docMk/>
            <pc:sldMk cId="3284300877" sldId="3801"/>
            <ac:spMk id="35" creationId="{8B58C188-F4A0-4B2B-86CB-D0F61C67CF0C}"/>
          </ac:spMkLst>
        </pc:spChg>
        <pc:spChg chg="mod">
          <ac:chgData name="Ragnhild Halvorsrud" userId="917ea340-fd63-490f-a7db-68428d24cf32" providerId="ADAL" clId="{9B6050A4-F178-4018-9F62-4FCCA28DA093}" dt="2021-03-16T17:19:27.571" v="15510" actId="790"/>
          <ac:spMkLst>
            <pc:docMk/>
            <pc:sldMk cId="3284300877" sldId="3801"/>
            <ac:spMk id="37" creationId="{574B63EE-E718-45F0-9AF2-C5ABC61122D3}"/>
          </ac:spMkLst>
        </pc:spChg>
        <pc:spChg chg="mod">
          <ac:chgData name="Ragnhild Halvorsrud" userId="917ea340-fd63-490f-a7db-68428d24cf32" providerId="ADAL" clId="{9B6050A4-F178-4018-9F62-4FCCA28DA093}" dt="2021-03-16T17:19:27.572" v="15511" actId="790"/>
          <ac:spMkLst>
            <pc:docMk/>
            <pc:sldMk cId="3284300877" sldId="3801"/>
            <ac:spMk id="39" creationId="{846E39FE-F501-40B8-B7FB-F86E25A0E2D2}"/>
          </ac:spMkLst>
        </pc:spChg>
        <pc:spChg chg="mod">
          <ac:chgData name="Ragnhild Halvorsrud" userId="917ea340-fd63-490f-a7db-68428d24cf32" providerId="ADAL" clId="{9B6050A4-F178-4018-9F62-4FCCA28DA093}" dt="2021-03-16T17:19:27.573" v="15512" actId="790"/>
          <ac:spMkLst>
            <pc:docMk/>
            <pc:sldMk cId="3284300877" sldId="3801"/>
            <ac:spMk id="41" creationId="{1EA5CAAD-75D6-4DE0-902D-1631F1767939}"/>
          </ac:spMkLst>
        </pc:spChg>
        <pc:spChg chg="mod">
          <ac:chgData name="Ragnhild Halvorsrud" userId="917ea340-fd63-490f-a7db-68428d24cf32" providerId="ADAL" clId="{9B6050A4-F178-4018-9F62-4FCCA28DA093}" dt="2021-03-16T17:19:27.575" v="15513" actId="790"/>
          <ac:spMkLst>
            <pc:docMk/>
            <pc:sldMk cId="3284300877" sldId="3801"/>
            <ac:spMk id="42" creationId="{6F621DDE-9829-4832-B6D9-436846883913}"/>
          </ac:spMkLst>
        </pc:spChg>
        <pc:spChg chg="mod">
          <ac:chgData name="Ragnhild Halvorsrud" userId="917ea340-fd63-490f-a7db-68428d24cf32" providerId="ADAL" clId="{9B6050A4-F178-4018-9F62-4FCCA28DA093}" dt="2021-03-16T17:19:27.576" v="15514" actId="790"/>
          <ac:spMkLst>
            <pc:docMk/>
            <pc:sldMk cId="3284300877" sldId="3801"/>
            <ac:spMk id="43" creationId="{FBC342BE-AE3D-4B57-861C-5D3281B249C5}"/>
          </ac:spMkLst>
        </pc:spChg>
        <pc:spChg chg="mod">
          <ac:chgData name="Ragnhild Halvorsrud" userId="917ea340-fd63-490f-a7db-68428d24cf32" providerId="ADAL" clId="{9B6050A4-F178-4018-9F62-4FCCA28DA093}" dt="2021-03-16T17:19:27.578" v="15515" actId="790"/>
          <ac:spMkLst>
            <pc:docMk/>
            <pc:sldMk cId="3284300877" sldId="3801"/>
            <ac:spMk id="44" creationId="{29A49B98-ECE4-4FB3-B2DE-8322162C8C64}"/>
          </ac:spMkLst>
        </pc:spChg>
        <pc:spChg chg="mod">
          <ac:chgData name="Ragnhild Halvorsrud" userId="917ea340-fd63-490f-a7db-68428d24cf32" providerId="ADAL" clId="{9B6050A4-F178-4018-9F62-4FCCA28DA093}" dt="2021-03-16T17:19:27.579" v="15516" actId="790"/>
          <ac:spMkLst>
            <pc:docMk/>
            <pc:sldMk cId="3284300877" sldId="3801"/>
            <ac:spMk id="46" creationId="{4DDEC8E4-2B7C-4830-BF10-25FC60135C1D}"/>
          </ac:spMkLst>
        </pc:spChg>
        <pc:spChg chg="mod">
          <ac:chgData name="Ragnhild Halvorsrud" userId="917ea340-fd63-490f-a7db-68428d24cf32" providerId="ADAL" clId="{9B6050A4-F178-4018-9F62-4FCCA28DA093}" dt="2021-03-16T17:19:27.580" v="15517" actId="790"/>
          <ac:spMkLst>
            <pc:docMk/>
            <pc:sldMk cId="3284300877" sldId="3801"/>
            <ac:spMk id="49" creationId="{534F0542-0F80-4F0C-8BFE-DEBA64C82645}"/>
          </ac:spMkLst>
        </pc:spChg>
        <pc:spChg chg="mod">
          <ac:chgData name="Ragnhild Halvorsrud" userId="917ea340-fd63-490f-a7db-68428d24cf32" providerId="ADAL" clId="{9B6050A4-F178-4018-9F62-4FCCA28DA093}" dt="2021-03-16T17:19:27.582" v="15518" actId="790"/>
          <ac:spMkLst>
            <pc:docMk/>
            <pc:sldMk cId="3284300877" sldId="3801"/>
            <ac:spMk id="52" creationId="{501D1D70-A643-4652-B576-5FF2082DD16F}"/>
          </ac:spMkLst>
        </pc:spChg>
        <pc:spChg chg="mod">
          <ac:chgData name="Ragnhild Halvorsrud" userId="917ea340-fd63-490f-a7db-68428d24cf32" providerId="ADAL" clId="{9B6050A4-F178-4018-9F62-4FCCA28DA093}" dt="2021-03-16T17:19:27.583" v="15519" actId="790"/>
          <ac:spMkLst>
            <pc:docMk/>
            <pc:sldMk cId="3284300877" sldId="3801"/>
            <ac:spMk id="56" creationId="{9A91878D-7C1C-43CB-ACE2-5529C236555C}"/>
          </ac:spMkLst>
        </pc:spChg>
      </pc:sldChg>
      <pc:sldChg chg="modSp add del mod modNotes">
        <pc:chgData name="Ragnhild Halvorsrud" userId="917ea340-fd63-490f-a7db-68428d24cf32" providerId="ADAL" clId="{9B6050A4-F178-4018-9F62-4FCCA28DA093}" dt="2021-03-18T12:37:47.144" v="19445"/>
        <pc:sldMkLst>
          <pc:docMk/>
          <pc:sldMk cId="3392433151" sldId="3801"/>
        </pc:sldMkLst>
        <pc:spChg chg="mod">
          <ac:chgData name="Ragnhild Halvorsrud" userId="917ea340-fd63-490f-a7db-68428d24cf32" providerId="ADAL" clId="{9B6050A4-F178-4018-9F62-4FCCA28DA093}" dt="2021-03-18T12:37:40.932" v="19431" actId="790"/>
          <ac:spMkLst>
            <pc:docMk/>
            <pc:sldMk cId="3392433151" sldId="3801"/>
            <ac:spMk id="2" creationId="{00000000-0000-0000-0000-000000000000}"/>
          </ac:spMkLst>
        </pc:spChg>
        <pc:spChg chg="mod">
          <ac:chgData name="Ragnhild Halvorsrud" userId="917ea340-fd63-490f-a7db-68428d24cf32" providerId="ADAL" clId="{9B6050A4-F178-4018-9F62-4FCCA28DA093}" dt="2021-03-18T12:37:40.936" v="19432" actId="790"/>
          <ac:spMkLst>
            <pc:docMk/>
            <pc:sldMk cId="3392433151" sldId="3801"/>
            <ac:spMk id="5" creationId="{00000000-0000-0000-0000-000000000000}"/>
          </ac:spMkLst>
        </pc:spChg>
        <pc:spChg chg="mod">
          <ac:chgData name="Ragnhild Halvorsrud" userId="917ea340-fd63-490f-a7db-68428d24cf32" providerId="ADAL" clId="{9B6050A4-F178-4018-9F62-4FCCA28DA093}" dt="2021-03-18T12:37:40.937" v="19433" actId="790"/>
          <ac:spMkLst>
            <pc:docMk/>
            <pc:sldMk cId="3392433151" sldId="3801"/>
            <ac:spMk id="6" creationId="{00000000-0000-0000-0000-000000000000}"/>
          </ac:spMkLst>
        </pc:spChg>
        <pc:spChg chg="mod">
          <ac:chgData name="Ragnhild Halvorsrud" userId="917ea340-fd63-490f-a7db-68428d24cf32" providerId="ADAL" clId="{9B6050A4-F178-4018-9F62-4FCCA28DA093}" dt="2021-03-18T12:37:40.938" v="19434" actId="790"/>
          <ac:spMkLst>
            <pc:docMk/>
            <pc:sldMk cId="3392433151" sldId="3801"/>
            <ac:spMk id="22" creationId="{00000000-0000-0000-0000-000000000000}"/>
          </ac:spMkLst>
        </pc:spChg>
        <pc:spChg chg="mod">
          <ac:chgData name="Ragnhild Halvorsrud" userId="917ea340-fd63-490f-a7db-68428d24cf32" providerId="ADAL" clId="{9B6050A4-F178-4018-9F62-4FCCA28DA093}" dt="2021-03-18T12:37:40.939" v="19435" actId="790"/>
          <ac:spMkLst>
            <pc:docMk/>
            <pc:sldMk cId="3392433151" sldId="3801"/>
            <ac:spMk id="23" creationId="{00000000-0000-0000-0000-000000000000}"/>
          </ac:spMkLst>
        </pc:spChg>
      </pc:sldChg>
      <pc:sldChg chg="modSp add del mod modNotes">
        <pc:chgData name="Ragnhild Halvorsrud" userId="917ea340-fd63-490f-a7db-68428d24cf32" providerId="ADAL" clId="{9B6050A4-F178-4018-9F62-4FCCA28DA093}" dt="2021-03-18T12:02:31.512" v="19127" actId="2696"/>
        <pc:sldMkLst>
          <pc:docMk/>
          <pc:sldMk cId="3609902206" sldId="3801"/>
        </pc:sldMkLst>
        <pc:spChg chg="mod">
          <ac:chgData name="Ragnhild Halvorsrud" userId="917ea340-fd63-490f-a7db-68428d24cf32" providerId="ADAL" clId="{9B6050A4-F178-4018-9F62-4FCCA28DA093}" dt="2021-03-18T12:02:26.165" v="19106" actId="790"/>
          <ac:spMkLst>
            <pc:docMk/>
            <pc:sldMk cId="3609902206" sldId="3801"/>
            <ac:spMk id="2" creationId="{00000000-0000-0000-0000-000000000000}"/>
          </ac:spMkLst>
        </pc:spChg>
        <pc:spChg chg="mod">
          <ac:chgData name="Ragnhild Halvorsrud" userId="917ea340-fd63-490f-a7db-68428d24cf32" providerId="ADAL" clId="{9B6050A4-F178-4018-9F62-4FCCA28DA093}" dt="2021-03-18T12:02:26.166" v="19107" actId="790"/>
          <ac:spMkLst>
            <pc:docMk/>
            <pc:sldMk cId="3609902206" sldId="3801"/>
            <ac:spMk id="25" creationId="{B3C58A52-2844-47D2-9040-83EA528DC1B6}"/>
          </ac:spMkLst>
        </pc:spChg>
        <pc:spChg chg="mod">
          <ac:chgData name="Ragnhild Halvorsrud" userId="917ea340-fd63-490f-a7db-68428d24cf32" providerId="ADAL" clId="{9B6050A4-F178-4018-9F62-4FCCA28DA093}" dt="2021-03-18T12:02:26.167" v="19108" actId="790"/>
          <ac:spMkLst>
            <pc:docMk/>
            <pc:sldMk cId="3609902206" sldId="3801"/>
            <ac:spMk id="26" creationId="{33E60744-AB24-40E6-8F74-ECDBBD1D3B5A}"/>
          </ac:spMkLst>
        </pc:spChg>
        <pc:spChg chg="mod">
          <ac:chgData name="Ragnhild Halvorsrud" userId="917ea340-fd63-490f-a7db-68428d24cf32" providerId="ADAL" clId="{9B6050A4-F178-4018-9F62-4FCCA28DA093}" dt="2021-03-18T12:02:26.170" v="19109" actId="790"/>
          <ac:spMkLst>
            <pc:docMk/>
            <pc:sldMk cId="3609902206" sldId="3801"/>
            <ac:spMk id="27" creationId="{DCDB5511-68C7-4A02-9E57-3BC4E606243A}"/>
          </ac:spMkLst>
        </pc:spChg>
        <pc:spChg chg="mod">
          <ac:chgData name="Ragnhild Halvorsrud" userId="917ea340-fd63-490f-a7db-68428d24cf32" providerId="ADAL" clId="{9B6050A4-F178-4018-9F62-4FCCA28DA093}" dt="2021-03-18T12:02:26.171" v="19110" actId="790"/>
          <ac:spMkLst>
            <pc:docMk/>
            <pc:sldMk cId="3609902206" sldId="3801"/>
            <ac:spMk id="28" creationId="{8DB213FB-A3F1-4DB5-B322-1D90A59BFFE3}"/>
          </ac:spMkLst>
        </pc:spChg>
        <pc:spChg chg="mod">
          <ac:chgData name="Ragnhild Halvorsrud" userId="917ea340-fd63-490f-a7db-68428d24cf32" providerId="ADAL" clId="{9B6050A4-F178-4018-9F62-4FCCA28DA093}" dt="2021-03-18T12:02:26.172" v="19111" actId="790"/>
          <ac:spMkLst>
            <pc:docMk/>
            <pc:sldMk cId="3609902206" sldId="3801"/>
            <ac:spMk id="29" creationId="{DC2F198E-BA0B-4B37-9918-D9878F76DC17}"/>
          </ac:spMkLst>
        </pc:spChg>
        <pc:spChg chg="mod">
          <ac:chgData name="Ragnhild Halvorsrud" userId="917ea340-fd63-490f-a7db-68428d24cf32" providerId="ADAL" clId="{9B6050A4-F178-4018-9F62-4FCCA28DA093}" dt="2021-03-18T12:02:26.173" v="19112" actId="790"/>
          <ac:spMkLst>
            <pc:docMk/>
            <pc:sldMk cId="3609902206" sldId="3801"/>
            <ac:spMk id="30" creationId="{02BEA7B1-9AE8-480A-BA90-CB1D33BB8164}"/>
          </ac:spMkLst>
        </pc:spChg>
        <pc:spChg chg="mod">
          <ac:chgData name="Ragnhild Halvorsrud" userId="917ea340-fd63-490f-a7db-68428d24cf32" providerId="ADAL" clId="{9B6050A4-F178-4018-9F62-4FCCA28DA093}" dt="2021-03-18T12:02:26.174" v="19113" actId="790"/>
          <ac:spMkLst>
            <pc:docMk/>
            <pc:sldMk cId="3609902206" sldId="3801"/>
            <ac:spMk id="32" creationId="{02940A7B-ACA6-44BF-9DFB-19E2F7CCCFAD}"/>
          </ac:spMkLst>
        </pc:spChg>
        <pc:spChg chg="mod">
          <ac:chgData name="Ragnhild Halvorsrud" userId="917ea340-fd63-490f-a7db-68428d24cf32" providerId="ADAL" clId="{9B6050A4-F178-4018-9F62-4FCCA28DA093}" dt="2021-03-18T12:02:26.175" v="19114" actId="790"/>
          <ac:spMkLst>
            <pc:docMk/>
            <pc:sldMk cId="3609902206" sldId="3801"/>
            <ac:spMk id="35" creationId="{8B58C188-F4A0-4B2B-86CB-D0F61C67CF0C}"/>
          </ac:spMkLst>
        </pc:spChg>
        <pc:spChg chg="mod">
          <ac:chgData name="Ragnhild Halvorsrud" userId="917ea340-fd63-490f-a7db-68428d24cf32" providerId="ADAL" clId="{9B6050A4-F178-4018-9F62-4FCCA28DA093}" dt="2021-03-18T12:02:26.177" v="19115" actId="790"/>
          <ac:spMkLst>
            <pc:docMk/>
            <pc:sldMk cId="3609902206" sldId="3801"/>
            <ac:spMk id="37" creationId="{574B63EE-E718-45F0-9AF2-C5ABC61122D3}"/>
          </ac:spMkLst>
        </pc:spChg>
        <pc:spChg chg="mod">
          <ac:chgData name="Ragnhild Halvorsrud" userId="917ea340-fd63-490f-a7db-68428d24cf32" providerId="ADAL" clId="{9B6050A4-F178-4018-9F62-4FCCA28DA093}" dt="2021-03-18T12:02:26.178" v="19116" actId="790"/>
          <ac:spMkLst>
            <pc:docMk/>
            <pc:sldMk cId="3609902206" sldId="3801"/>
            <ac:spMk id="39" creationId="{846E39FE-F501-40B8-B7FB-F86E25A0E2D2}"/>
          </ac:spMkLst>
        </pc:spChg>
        <pc:spChg chg="mod">
          <ac:chgData name="Ragnhild Halvorsrud" userId="917ea340-fd63-490f-a7db-68428d24cf32" providerId="ADAL" clId="{9B6050A4-F178-4018-9F62-4FCCA28DA093}" dt="2021-03-18T12:02:26.180" v="19117" actId="790"/>
          <ac:spMkLst>
            <pc:docMk/>
            <pc:sldMk cId="3609902206" sldId="3801"/>
            <ac:spMk id="41" creationId="{1EA5CAAD-75D6-4DE0-902D-1631F1767939}"/>
          </ac:spMkLst>
        </pc:spChg>
        <pc:spChg chg="mod">
          <ac:chgData name="Ragnhild Halvorsrud" userId="917ea340-fd63-490f-a7db-68428d24cf32" providerId="ADAL" clId="{9B6050A4-F178-4018-9F62-4FCCA28DA093}" dt="2021-03-18T12:02:26.181" v="19118" actId="790"/>
          <ac:spMkLst>
            <pc:docMk/>
            <pc:sldMk cId="3609902206" sldId="3801"/>
            <ac:spMk id="42" creationId="{6F621DDE-9829-4832-B6D9-436846883913}"/>
          </ac:spMkLst>
        </pc:spChg>
        <pc:spChg chg="mod">
          <ac:chgData name="Ragnhild Halvorsrud" userId="917ea340-fd63-490f-a7db-68428d24cf32" providerId="ADAL" clId="{9B6050A4-F178-4018-9F62-4FCCA28DA093}" dt="2021-03-18T12:02:26.184" v="19119" actId="790"/>
          <ac:spMkLst>
            <pc:docMk/>
            <pc:sldMk cId="3609902206" sldId="3801"/>
            <ac:spMk id="43" creationId="{FBC342BE-AE3D-4B57-861C-5D3281B249C5}"/>
          </ac:spMkLst>
        </pc:spChg>
        <pc:spChg chg="mod">
          <ac:chgData name="Ragnhild Halvorsrud" userId="917ea340-fd63-490f-a7db-68428d24cf32" providerId="ADAL" clId="{9B6050A4-F178-4018-9F62-4FCCA28DA093}" dt="2021-03-18T12:02:26.186" v="19120" actId="790"/>
          <ac:spMkLst>
            <pc:docMk/>
            <pc:sldMk cId="3609902206" sldId="3801"/>
            <ac:spMk id="44" creationId="{29A49B98-ECE4-4FB3-B2DE-8322162C8C64}"/>
          </ac:spMkLst>
        </pc:spChg>
        <pc:spChg chg="mod">
          <ac:chgData name="Ragnhild Halvorsrud" userId="917ea340-fd63-490f-a7db-68428d24cf32" providerId="ADAL" clId="{9B6050A4-F178-4018-9F62-4FCCA28DA093}" dt="2021-03-18T12:02:26.187" v="19121" actId="790"/>
          <ac:spMkLst>
            <pc:docMk/>
            <pc:sldMk cId="3609902206" sldId="3801"/>
            <ac:spMk id="46" creationId="{4DDEC8E4-2B7C-4830-BF10-25FC60135C1D}"/>
          </ac:spMkLst>
        </pc:spChg>
        <pc:spChg chg="mod">
          <ac:chgData name="Ragnhild Halvorsrud" userId="917ea340-fd63-490f-a7db-68428d24cf32" providerId="ADAL" clId="{9B6050A4-F178-4018-9F62-4FCCA28DA093}" dt="2021-03-18T12:02:26.188" v="19122" actId="790"/>
          <ac:spMkLst>
            <pc:docMk/>
            <pc:sldMk cId="3609902206" sldId="3801"/>
            <ac:spMk id="49" creationId="{534F0542-0F80-4F0C-8BFE-DEBA64C82645}"/>
          </ac:spMkLst>
        </pc:spChg>
        <pc:spChg chg="mod">
          <ac:chgData name="Ragnhild Halvorsrud" userId="917ea340-fd63-490f-a7db-68428d24cf32" providerId="ADAL" clId="{9B6050A4-F178-4018-9F62-4FCCA28DA093}" dt="2021-03-18T12:02:26.188" v="19123" actId="790"/>
          <ac:spMkLst>
            <pc:docMk/>
            <pc:sldMk cId="3609902206" sldId="3801"/>
            <ac:spMk id="52" creationId="{501D1D70-A643-4652-B576-5FF2082DD16F}"/>
          </ac:spMkLst>
        </pc:spChg>
        <pc:spChg chg="mod">
          <ac:chgData name="Ragnhild Halvorsrud" userId="917ea340-fd63-490f-a7db-68428d24cf32" providerId="ADAL" clId="{9B6050A4-F178-4018-9F62-4FCCA28DA093}" dt="2021-03-18T12:02:26.190" v="19124" actId="790"/>
          <ac:spMkLst>
            <pc:docMk/>
            <pc:sldMk cId="3609902206" sldId="3801"/>
            <ac:spMk id="56" creationId="{9A91878D-7C1C-43CB-ACE2-5529C236555C}"/>
          </ac:spMkLst>
        </pc:spChg>
      </pc:sldChg>
      <pc:sldChg chg="modSp add del mod modNotes">
        <pc:chgData name="Ragnhild Halvorsrud" userId="917ea340-fd63-490f-a7db-68428d24cf32" providerId="ADAL" clId="{9B6050A4-F178-4018-9F62-4FCCA28DA093}" dt="2021-03-16T17:19:20.717" v="15497" actId="2890"/>
        <pc:sldMkLst>
          <pc:docMk/>
          <pc:sldMk cId="3887551915" sldId="3801"/>
        </pc:sldMkLst>
        <pc:spChg chg="mod">
          <ac:chgData name="Ragnhild Halvorsrud" userId="917ea340-fd63-490f-a7db-68428d24cf32" providerId="ADAL" clId="{9B6050A4-F178-4018-9F62-4FCCA28DA093}" dt="2021-03-16T17:18:53.643" v="15453" actId="790"/>
          <ac:spMkLst>
            <pc:docMk/>
            <pc:sldMk cId="3887551915" sldId="3801"/>
            <ac:spMk id="2" creationId="{00000000-0000-0000-0000-000000000000}"/>
          </ac:spMkLst>
        </pc:spChg>
        <pc:spChg chg="mod">
          <ac:chgData name="Ragnhild Halvorsrud" userId="917ea340-fd63-490f-a7db-68428d24cf32" providerId="ADAL" clId="{9B6050A4-F178-4018-9F62-4FCCA28DA093}" dt="2021-03-16T17:18:53.644" v="15454" actId="790"/>
          <ac:spMkLst>
            <pc:docMk/>
            <pc:sldMk cId="3887551915" sldId="3801"/>
            <ac:spMk id="25" creationId="{B3C58A52-2844-47D2-9040-83EA528DC1B6}"/>
          </ac:spMkLst>
        </pc:spChg>
        <pc:spChg chg="mod">
          <ac:chgData name="Ragnhild Halvorsrud" userId="917ea340-fd63-490f-a7db-68428d24cf32" providerId="ADAL" clId="{9B6050A4-F178-4018-9F62-4FCCA28DA093}" dt="2021-03-16T17:18:53.645" v="15455" actId="790"/>
          <ac:spMkLst>
            <pc:docMk/>
            <pc:sldMk cId="3887551915" sldId="3801"/>
            <ac:spMk id="26" creationId="{33E60744-AB24-40E6-8F74-ECDBBD1D3B5A}"/>
          </ac:spMkLst>
        </pc:spChg>
        <pc:spChg chg="mod">
          <ac:chgData name="Ragnhild Halvorsrud" userId="917ea340-fd63-490f-a7db-68428d24cf32" providerId="ADAL" clId="{9B6050A4-F178-4018-9F62-4FCCA28DA093}" dt="2021-03-16T17:18:53.647" v="15456" actId="790"/>
          <ac:spMkLst>
            <pc:docMk/>
            <pc:sldMk cId="3887551915" sldId="3801"/>
            <ac:spMk id="27" creationId="{DCDB5511-68C7-4A02-9E57-3BC4E606243A}"/>
          </ac:spMkLst>
        </pc:spChg>
        <pc:spChg chg="mod">
          <ac:chgData name="Ragnhild Halvorsrud" userId="917ea340-fd63-490f-a7db-68428d24cf32" providerId="ADAL" clId="{9B6050A4-F178-4018-9F62-4FCCA28DA093}" dt="2021-03-16T17:18:53.648" v="15457" actId="790"/>
          <ac:spMkLst>
            <pc:docMk/>
            <pc:sldMk cId="3887551915" sldId="3801"/>
            <ac:spMk id="28" creationId="{8DB213FB-A3F1-4DB5-B322-1D90A59BFFE3}"/>
          </ac:spMkLst>
        </pc:spChg>
        <pc:spChg chg="mod">
          <ac:chgData name="Ragnhild Halvorsrud" userId="917ea340-fd63-490f-a7db-68428d24cf32" providerId="ADAL" clId="{9B6050A4-F178-4018-9F62-4FCCA28DA093}" dt="2021-03-16T17:18:53.649" v="15458" actId="790"/>
          <ac:spMkLst>
            <pc:docMk/>
            <pc:sldMk cId="3887551915" sldId="3801"/>
            <ac:spMk id="29" creationId="{DC2F198E-BA0B-4B37-9918-D9878F76DC17}"/>
          </ac:spMkLst>
        </pc:spChg>
        <pc:spChg chg="mod">
          <ac:chgData name="Ragnhild Halvorsrud" userId="917ea340-fd63-490f-a7db-68428d24cf32" providerId="ADAL" clId="{9B6050A4-F178-4018-9F62-4FCCA28DA093}" dt="2021-03-16T17:18:53.651" v="15459" actId="790"/>
          <ac:spMkLst>
            <pc:docMk/>
            <pc:sldMk cId="3887551915" sldId="3801"/>
            <ac:spMk id="30" creationId="{02BEA7B1-9AE8-480A-BA90-CB1D33BB8164}"/>
          </ac:spMkLst>
        </pc:spChg>
        <pc:spChg chg="mod">
          <ac:chgData name="Ragnhild Halvorsrud" userId="917ea340-fd63-490f-a7db-68428d24cf32" providerId="ADAL" clId="{9B6050A4-F178-4018-9F62-4FCCA28DA093}" dt="2021-03-16T17:18:53.652" v="15460" actId="790"/>
          <ac:spMkLst>
            <pc:docMk/>
            <pc:sldMk cId="3887551915" sldId="3801"/>
            <ac:spMk id="32" creationId="{02940A7B-ACA6-44BF-9DFB-19E2F7CCCFAD}"/>
          </ac:spMkLst>
        </pc:spChg>
        <pc:spChg chg="mod">
          <ac:chgData name="Ragnhild Halvorsrud" userId="917ea340-fd63-490f-a7db-68428d24cf32" providerId="ADAL" clId="{9B6050A4-F178-4018-9F62-4FCCA28DA093}" dt="2021-03-16T17:18:53.653" v="15461" actId="790"/>
          <ac:spMkLst>
            <pc:docMk/>
            <pc:sldMk cId="3887551915" sldId="3801"/>
            <ac:spMk id="35" creationId="{8B58C188-F4A0-4B2B-86CB-D0F61C67CF0C}"/>
          </ac:spMkLst>
        </pc:spChg>
        <pc:spChg chg="mod">
          <ac:chgData name="Ragnhild Halvorsrud" userId="917ea340-fd63-490f-a7db-68428d24cf32" providerId="ADAL" clId="{9B6050A4-F178-4018-9F62-4FCCA28DA093}" dt="2021-03-16T17:18:53.655" v="15462" actId="790"/>
          <ac:spMkLst>
            <pc:docMk/>
            <pc:sldMk cId="3887551915" sldId="3801"/>
            <ac:spMk id="37" creationId="{574B63EE-E718-45F0-9AF2-C5ABC61122D3}"/>
          </ac:spMkLst>
        </pc:spChg>
        <pc:spChg chg="mod">
          <ac:chgData name="Ragnhild Halvorsrud" userId="917ea340-fd63-490f-a7db-68428d24cf32" providerId="ADAL" clId="{9B6050A4-F178-4018-9F62-4FCCA28DA093}" dt="2021-03-16T17:18:53.656" v="15463" actId="790"/>
          <ac:spMkLst>
            <pc:docMk/>
            <pc:sldMk cId="3887551915" sldId="3801"/>
            <ac:spMk id="39" creationId="{846E39FE-F501-40B8-B7FB-F86E25A0E2D2}"/>
          </ac:spMkLst>
        </pc:spChg>
        <pc:spChg chg="mod">
          <ac:chgData name="Ragnhild Halvorsrud" userId="917ea340-fd63-490f-a7db-68428d24cf32" providerId="ADAL" clId="{9B6050A4-F178-4018-9F62-4FCCA28DA093}" dt="2021-03-16T17:18:53.657" v="15464" actId="790"/>
          <ac:spMkLst>
            <pc:docMk/>
            <pc:sldMk cId="3887551915" sldId="3801"/>
            <ac:spMk id="41" creationId="{1EA5CAAD-75D6-4DE0-902D-1631F1767939}"/>
          </ac:spMkLst>
        </pc:spChg>
        <pc:spChg chg="mod">
          <ac:chgData name="Ragnhild Halvorsrud" userId="917ea340-fd63-490f-a7db-68428d24cf32" providerId="ADAL" clId="{9B6050A4-F178-4018-9F62-4FCCA28DA093}" dt="2021-03-16T17:18:53.658" v="15465" actId="790"/>
          <ac:spMkLst>
            <pc:docMk/>
            <pc:sldMk cId="3887551915" sldId="3801"/>
            <ac:spMk id="42" creationId="{6F621DDE-9829-4832-B6D9-436846883913}"/>
          </ac:spMkLst>
        </pc:spChg>
        <pc:spChg chg="mod">
          <ac:chgData name="Ragnhild Halvorsrud" userId="917ea340-fd63-490f-a7db-68428d24cf32" providerId="ADAL" clId="{9B6050A4-F178-4018-9F62-4FCCA28DA093}" dt="2021-03-16T17:18:53.659" v="15466" actId="790"/>
          <ac:spMkLst>
            <pc:docMk/>
            <pc:sldMk cId="3887551915" sldId="3801"/>
            <ac:spMk id="43" creationId="{FBC342BE-AE3D-4B57-861C-5D3281B249C5}"/>
          </ac:spMkLst>
        </pc:spChg>
        <pc:spChg chg="mod">
          <ac:chgData name="Ragnhild Halvorsrud" userId="917ea340-fd63-490f-a7db-68428d24cf32" providerId="ADAL" clId="{9B6050A4-F178-4018-9F62-4FCCA28DA093}" dt="2021-03-16T17:18:53.661" v="15467" actId="790"/>
          <ac:spMkLst>
            <pc:docMk/>
            <pc:sldMk cId="3887551915" sldId="3801"/>
            <ac:spMk id="44" creationId="{29A49B98-ECE4-4FB3-B2DE-8322162C8C64}"/>
          </ac:spMkLst>
        </pc:spChg>
        <pc:spChg chg="mod">
          <ac:chgData name="Ragnhild Halvorsrud" userId="917ea340-fd63-490f-a7db-68428d24cf32" providerId="ADAL" clId="{9B6050A4-F178-4018-9F62-4FCCA28DA093}" dt="2021-03-16T17:18:53.661" v="15468" actId="790"/>
          <ac:spMkLst>
            <pc:docMk/>
            <pc:sldMk cId="3887551915" sldId="3801"/>
            <ac:spMk id="46" creationId="{4DDEC8E4-2B7C-4830-BF10-25FC60135C1D}"/>
          </ac:spMkLst>
        </pc:spChg>
        <pc:spChg chg="mod">
          <ac:chgData name="Ragnhild Halvorsrud" userId="917ea340-fd63-490f-a7db-68428d24cf32" providerId="ADAL" clId="{9B6050A4-F178-4018-9F62-4FCCA28DA093}" dt="2021-03-16T17:18:53.662" v="15469" actId="790"/>
          <ac:spMkLst>
            <pc:docMk/>
            <pc:sldMk cId="3887551915" sldId="3801"/>
            <ac:spMk id="49" creationId="{534F0542-0F80-4F0C-8BFE-DEBA64C82645}"/>
          </ac:spMkLst>
        </pc:spChg>
        <pc:spChg chg="mod">
          <ac:chgData name="Ragnhild Halvorsrud" userId="917ea340-fd63-490f-a7db-68428d24cf32" providerId="ADAL" clId="{9B6050A4-F178-4018-9F62-4FCCA28DA093}" dt="2021-03-16T17:18:53.663" v="15470" actId="790"/>
          <ac:spMkLst>
            <pc:docMk/>
            <pc:sldMk cId="3887551915" sldId="3801"/>
            <ac:spMk id="52" creationId="{501D1D70-A643-4652-B576-5FF2082DD16F}"/>
          </ac:spMkLst>
        </pc:spChg>
        <pc:spChg chg="mod">
          <ac:chgData name="Ragnhild Halvorsrud" userId="917ea340-fd63-490f-a7db-68428d24cf32" providerId="ADAL" clId="{9B6050A4-F178-4018-9F62-4FCCA28DA093}" dt="2021-03-16T17:18:53.664" v="15471" actId="790"/>
          <ac:spMkLst>
            <pc:docMk/>
            <pc:sldMk cId="3887551915" sldId="3801"/>
            <ac:spMk id="56" creationId="{9A91878D-7C1C-43CB-ACE2-5529C236555C}"/>
          </ac:spMkLst>
        </pc:spChg>
      </pc:sldChg>
      <pc:sldChg chg="addSp modSp add del mod modNotes">
        <pc:chgData name="Ragnhild Halvorsrud" userId="917ea340-fd63-490f-a7db-68428d24cf32" providerId="ADAL" clId="{9B6050A4-F178-4018-9F62-4FCCA28DA093}" dt="2021-03-19T17:16:05.619" v="28209" actId="47"/>
        <pc:sldMkLst>
          <pc:docMk/>
          <pc:sldMk cId="457281138" sldId="3802"/>
        </pc:sldMkLst>
        <pc:spChg chg="mod">
          <ac:chgData name="Ragnhild Halvorsrud" userId="917ea340-fd63-490f-a7db-68428d24cf32" providerId="ADAL" clId="{9B6050A4-F178-4018-9F62-4FCCA28DA093}" dt="2021-03-19T16:43:57.320" v="27916" actId="790"/>
          <ac:spMkLst>
            <pc:docMk/>
            <pc:sldMk cId="457281138" sldId="3802"/>
            <ac:spMk id="2" creationId="{00000000-0000-0000-0000-000000000000}"/>
          </ac:spMkLst>
        </pc:spChg>
        <pc:spChg chg="mod">
          <ac:chgData name="Ragnhild Halvorsrud" userId="917ea340-fd63-490f-a7db-68428d24cf32" providerId="ADAL" clId="{9B6050A4-F178-4018-9F62-4FCCA28DA093}" dt="2021-03-19T16:43:57.323" v="27918" actId="790"/>
          <ac:spMkLst>
            <pc:docMk/>
            <pc:sldMk cId="457281138" sldId="3802"/>
            <ac:spMk id="4" creationId="{00000000-0000-0000-0000-000000000000}"/>
          </ac:spMkLst>
        </pc:spChg>
        <pc:spChg chg="mod">
          <ac:chgData name="Ragnhild Halvorsrud" userId="917ea340-fd63-490f-a7db-68428d24cf32" providerId="ADAL" clId="{9B6050A4-F178-4018-9F62-4FCCA28DA093}" dt="2021-03-19T16:43:57.324" v="27919" actId="790"/>
          <ac:spMkLst>
            <pc:docMk/>
            <pc:sldMk cId="457281138" sldId="3802"/>
            <ac:spMk id="5" creationId="{00000000-0000-0000-0000-000000000000}"/>
          </ac:spMkLst>
        </pc:spChg>
        <pc:spChg chg="mod">
          <ac:chgData name="Ragnhild Halvorsrud" userId="917ea340-fd63-490f-a7db-68428d24cf32" providerId="ADAL" clId="{9B6050A4-F178-4018-9F62-4FCCA28DA093}" dt="2021-03-19T16:43:57.357" v="27947" actId="790"/>
          <ac:spMkLst>
            <pc:docMk/>
            <pc:sldMk cId="457281138" sldId="3802"/>
            <ac:spMk id="7" creationId="{438EDA64-9D5C-4D17-8A7D-87E41E7EEFBA}"/>
          </ac:spMkLst>
        </pc:spChg>
        <pc:spChg chg="mod">
          <ac:chgData name="Ragnhild Halvorsrud" userId="917ea340-fd63-490f-a7db-68428d24cf32" providerId="ADAL" clId="{9B6050A4-F178-4018-9F62-4FCCA28DA093}" dt="2021-03-19T16:43:57.325" v="27920" actId="790"/>
          <ac:spMkLst>
            <pc:docMk/>
            <pc:sldMk cId="457281138" sldId="3802"/>
            <ac:spMk id="11" creationId="{00000000-0000-0000-0000-000000000000}"/>
          </ac:spMkLst>
        </pc:spChg>
        <pc:spChg chg="mod">
          <ac:chgData name="Ragnhild Halvorsrud" userId="917ea340-fd63-490f-a7db-68428d24cf32" providerId="ADAL" clId="{9B6050A4-F178-4018-9F62-4FCCA28DA093}" dt="2021-03-19T16:43:57.326" v="27921" actId="790"/>
          <ac:spMkLst>
            <pc:docMk/>
            <pc:sldMk cId="457281138" sldId="3802"/>
            <ac:spMk id="14" creationId="{00000000-0000-0000-0000-000000000000}"/>
          </ac:spMkLst>
        </pc:spChg>
        <pc:spChg chg="mod">
          <ac:chgData name="Ragnhild Halvorsrud" userId="917ea340-fd63-490f-a7db-68428d24cf32" providerId="ADAL" clId="{9B6050A4-F178-4018-9F62-4FCCA28DA093}" dt="2021-03-19T16:43:57.321" v="27917" actId="790"/>
          <ac:spMkLst>
            <pc:docMk/>
            <pc:sldMk cId="457281138" sldId="3802"/>
            <ac:spMk id="29" creationId="{00000000-0000-0000-0000-000000000000}"/>
          </ac:spMkLst>
        </pc:spChg>
        <pc:spChg chg="mod">
          <ac:chgData name="Ragnhild Halvorsrud" userId="917ea340-fd63-490f-a7db-68428d24cf32" providerId="ADAL" clId="{9B6050A4-F178-4018-9F62-4FCCA28DA093}" dt="2021-03-19T16:43:57.354" v="27943" actId="790"/>
          <ac:spMkLst>
            <pc:docMk/>
            <pc:sldMk cId="457281138" sldId="3802"/>
            <ac:spMk id="45" creationId="{87EF4A81-8604-4C76-82D5-D884E46F505D}"/>
          </ac:spMkLst>
        </pc:spChg>
        <pc:spChg chg="mod">
          <ac:chgData name="Ragnhild Halvorsrud" userId="917ea340-fd63-490f-a7db-68428d24cf32" providerId="ADAL" clId="{9B6050A4-F178-4018-9F62-4FCCA28DA093}" dt="2021-03-19T16:43:57.354" v="27944" actId="790"/>
          <ac:spMkLst>
            <pc:docMk/>
            <pc:sldMk cId="457281138" sldId="3802"/>
            <ac:spMk id="46" creationId="{51CF38C7-31AF-4C2C-9944-FC74A9711D84}"/>
          </ac:spMkLst>
        </pc:spChg>
        <pc:spChg chg="mod">
          <ac:chgData name="Ragnhild Halvorsrud" userId="917ea340-fd63-490f-a7db-68428d24cf32" providerId="ADAL" clId="{9B6050A4-F178-4018-9F62-4FCCA28DA093}" dt="2021-03-19T16:43:57.355" v="27945" actId="790"/>
          <ac:spMkLst>
            <pc:docMk/>
            <pc:sldMk cId="457281138" sldId="3802"/>
            <ac:spMk id="47" creationId="{584524EC-D14C-42CA-9692-B7ACC7B14F39}"/>
          </ac:spMkLst>
        </pc:spChg>
        <pc:spChg chg="mod">
          <ac:chgData name="Ragnhild Halvorsrud" userId="917ea340-fd63-490f-a7db-68428d24cf32" providerId="ADAL" clId="{9B6050A4-F178-4018-9F62-4FCCA28DA093}" dt="2021-03-19T16:43:57.356" v="27946" actId="790"/>
          <ac:spMkLst>
            <pc:docMk/>
            <pc:sldMk cId="457281138" sldId="3802"/>
            <ac:spMk id="48" creationId="{3CBEED5F-DE70-42F9-8D12-1563E61C4999}"/>
          </ac:spMkLst>
        </pc:spChg>
        <pc:spChg chg="mod">
          <ac:chgData name="Ragnhild Halvorsrud" userId="917ea340-fd63-490f-a7db-68428d24cf32" providerId="ADAL" clId="{9B6050A4-F178-4018-9F62-4FCCA28DA093}" dt="2021-03-19T16:43:57.358" v="27948" actId="790"/>
          <ac:spMkLst>
            <pc:docMk/>
            <pc:sldMk cId="457281138" sldId="3802"/>
            <ac:spMk id="51" creationId="{02CA3E10-C1D4-443C-A092-5E752E41D00E}"/>
          </ac:spMkLst>
        </pc:spChg>
        <pc:spChg chg="mod">
          <ac:chgData name="Ragnhild Halvorsrud" userId="917ea340-fd63-490f-a7db-68428d24cf32" providerId="ADAL" clId="{9B6050A4-F178-4018-9F62-4FCCA28DA093}" dt="2021-03-19T16:43:57.358" v="27949" actId="790"/>
          <ac:spMkLst>
            <pc:docMk/>
            <pc:sldMk cId="457281138" sldId="3802"/>
            <ac:spMk id="53" creationId="{A8A5354F-CE7B-4E65-B9D3-C97E438374A1}"/>
          </ac:spMkLst>
        </pc:spChg>
        <pc:spChg chg="mod">
          <ac:chgData name="Ragnhild Halvorsrud" userId="917ea340-fd63-490f-a7db-68428d24cf32" providerId="ADAL" clId="{9B6050A4-F178-4018-9F62-4FCCA28DA093}" dt="2021-03-19T16:43:57.359" v="27950" actId="790"/>
          <ac:spMkLst>
            <pc:docMk/>
            <pc:sldMk cId="457281138" sldId="3802"/>
            <ac:spMk id="54" creationId="{BD37ACCD-F694-4074-BCE4-9F2519E5B0AA}"/>
          </ac:spMkLst>
        </pc:spChg>
        <pc:spChg chg="mod">
          <ac:chgData name="Ragnhild Halvorsrud" userId="917ea340-fd63-490f-a7db-68428d24cf32" providerId="ADAL" clId="{9B6050A4-F178-4018-9F62-4FCCA28DA093}" dt="2021-03-19T16:43:57.360" v="27951" actId="790"/>
          <ac:spMkLst>
            <pc:docMk/>
            <pc:sldMk cId="457281138" sldId="3802"/>
            <ac:spMk id="55" creationId="{111E46D5-67B8-46F2-AC5B-466DE99FEE7A}"/>
          </ac:spMkLst>
        </pc:spChg>
        <pc:spChg chg="mod">
          <ac:chgData name="Ragnhild Halvorsrud" userId="917ea340-fd63-490f-a7db-68428d24cf32" providerId="ADAL" clId="{9B6050A4-F178-4018-9F62-4FCCA28DA093}" dt="2021-03-19T16:43:57.361" v="27952" actId="790"/>
          <ac:spMkLst>
            <pc:docMk/>
            <pc:sldMk cId="457281138" sldId="3802"/>
            <ac:spMk id="56" creationId="{8EDDC2B9-AB63-43B8-840D-8D64C00BFF67}"/>
          </ac:spMkLst>
        </pc:spChg>
        <pc:spChg chg="mod">
          <ac:chgData name="Ragnhild Halvorsrud" userId="917ea340-fd63-490f-a7db-68428d24cf32" providerId="ADAL" clId="{9B6050A4-F178-4018-9F62-4FCCA28DA093}" dt="2021-03-19T16:43:57.362" v="27953" actId="790"/>
          <ac:spMkLst>
            <pc:docMk/>
            <pc:sldMk cId="457281138" sldId="3802"/>
            <ac:spMk id="57" creationId="{D8AE4575-1921-40E1-A82A-1F2E6D371514}"/>
          </ac:spMkLst>
        </pc:spChg>
        <pc:spChg chg="mod">
          <ac:chgData name="Ragnhild Halvorsrud" userId="917ea340-fd63-490f-a7db-68428d24cf32" providerId="ADAL" clId="{9B6050A4-F178-4018-9F62-4FCCA28DA093}" dt="2021-03-19T16:43:57.363" v="27954" actId="790"/>
          <ac:spMkLst>
            <pc:docMk/>
            <pc:sldMk cId="457281138" sldId="3802"/>
            <ac:spMk id="58" creationId="{D81741B0-1859-4EDC-BFC4-DF8DF381DBA8}"/>
          </ac:spMkLst>
        </pc:spChg>
        <pc:spChg chg="add mod">
          <ac:chgData name="Ragnhild Halvorsrud" userId="917ea340-fd63-490f-a7db-68428d24cf32" providerId="ADAL" clId="{9B6050A4-F178-4018-9F62-4FCCA28DA093}" dt="2021-03-19T17:04:26.666" v="28056"/>
          <ac:spMkLst>
            <pc:docMk/>
            <pc:sldMk cId="457281138" sldId="3802"/>
            <ac:spMk id="64" creationId="{312C5795-9108-406C-B555-C8FEC5FEDCC5}"/>
          </ac:spMkLst>
        </pc:spChg>
        <pc:spChg chg="mod">
          <ac:chgData name="Ragnhild Halvorsrud" userId="917ea340-fd63-490f-a7db-68428d24cf32" providerId="ADAL" clId="{9B6050A4-F178-4018-9F62-4FCCA28DA093}" dt="2021-03-19T16:43:57.365" v="27955" actId="790"/>
          <ac:spMkLst>
            <pc:docMk/>
            <pc:sldMk cId="457281138" sldId="3802"/>
            <ac:spMk id="65" creationId="{86768005-DF00-475A-A75C-162332042B54}"/>
          </ac:spMkLst>
        </pc:spChg>
        <pc:spChg chg="mod">
          <ac:chgData name="Ragnhild Halvorsrud" userId="917ea340-fd63-490f-a7db-68428d24cf32" providerId="ADAL" clId="{9B6050A4-F178-4018-9F62-4FCCA28DA093}" dt="2021-03-19T16:43:57.366" v="27956" actId="790"/>
          <ac:spMkLst>
            <pc:docMk/>
            <pc:sldMk cId="457281138" sldId="3802"/>
            <ac:spMk id="68" creationId="{AF2E7657-6CA1-4B7B-A049-F18068138290}"/>
          </ac:spMkLst>
        </pc:spChg>
        <pc:spChg chg="mod">
          <ac:chgData name="Ragnhild Halvorsrud" userId="917ea340-fd63-490f-a7db-68428d24cf32" providerId="ADAL" clId="{9B6050A4-F178-4018-9F62-4FCCA28DA093}" dt="2021-03-19T16:43:57.366" v="27957" actId="790"/>
          <ac:spMkLst>
            <pc:docMk/>
            <pc:sldMk cId="457281138" sldId="3802"/>
            <ac:spMk id="70" creationId="{3187982C-68C8-4B9D-A9D6-65CA47FA3117}"/>
          </ac:spMkLst>
        </pc:spChg>
        <pc:spChg chg="mod">
          <ac:chgData name="Ragnhild Halvorsrud" userId="917ea340-fd63-490f-a7db-68428d24cf32" providerId="ADAL" clId="{9B6050A4-F178-4018-9F62-4FCCA28DA093}" dt="2021-03-19T16:43:57.327" v="27922" actId="790"/>
          <ac:spMkLst>
            <pc:docMk/>
            <pc:sldMk cId="457281138" sldId="3802"/>
            <ac:spMk id="90" creationId="{9BBE918A-F742-4E3D-B8B4-7F9B8F60F0D6}"/>
          </ac:spMkLst>
        </pc:spChg>
        <pc:spChg chg="mod">
          <ac:chgData name="Ragnhild Halvorsrud" userId="917ea340-fd63-490f-a7db-68428d24cf32" providerId="ADAL" clId="{9B6050A4-F178-4018-9F62-4FCCA28DA093}" dt="2021-03-19T16:43:57.328" v="27923" actId="790"/>
          <ac:spMkLst>
            <pc:docMk/>
            <pc:sldMk cId="457281138" sldId="3802"/>
            <ac:spMk id="91" creationId="{F92D4C85-E4C7-44A7-B067-E37F5B86CDC6}"/>
          </ac:spMkLst>
        </pc:spChg>
        <pc:spChg chg="mod">
          <ac:chgData name="Ragnhild Halvorsrud" userId="917ea340-fd63-490f-a7db-68428d24cf32" providerId="ADAL" clId="{9B6050A4-F178-4018-9F62-4FCCA28DA093}" dt="2021-03-19T16:43:57.329" v="27924" actId="790"/>
          <ac:spMkLst>
            <pc:docMk/>
            <pc:sldMk cId="457281138" sldId="3802"/>
            <ac:spMk id="92" creationId="{B6CA42B7-8CE2-4238-970D-350937A48198}"/>
          </ac:spMkLst>
        </pc:spChg>
        <pc:spChg chg="mod">
          <ac:chgData name="Ragnhild Halvorsrud" userId="917ea340-fd63-490f-a7db-68428d24cf32" providerId="ADAL" clId="{9B6050A4-F178-4018-9F62-4FCCA28DA093}" dt="2021-03-19T16:43:57.331" v="27925" actId="790"/>
          <ac:spMkLst>
            <pc:docMk/>
            <pc:sldMk cId="457281138" sldId="3802"/>
            <ac:spMk id="93" creationId="{532D1E97-15C4-4A7D-B9F2-6C84DFC36AB6}"/>
          </ac:spMkLst>
        </pc:spChg>
        <pc:spChg chg="mod">
          <ac:chgData name="Ragnhild Halvorsrud" userId="917ea340-fd63-490f-a7db-68428d24cf32" providerId="ADAL" clId="{9B6050A4-F178-4018-9F62-4FCCA28DA093}" dt="2021-03-19T16:43:57.332" v="27926" actId="790"/>
          <ac:spMkLst>
            <pc:docMk/>
            <pc:sldMk cId="457281138" sldId="3802"/>
            <ac:spMk id="94" creationId="{32D02293-D6CB-4D79-9FA4-BA13FCFEB9E4}"/>
          </ac:spMkLst>
        </pc:spChg>
        <pc:spChg chg="mod">
          <ac:chgData name="Ragnhild Halvorsrud" userId="917ea340-fd63-490f-a7db-68428d24cf32" providerId="ADAL" clId="{9B6050A4-F178-4018-9F62-4FCCA28DA093}" dt="2021-03-19T16:43:57.333" v="27927" actId="790"/>
          <ac:spMkLst>
            <pc:docMk/>
            <pc:sldMk cId="457281138" sldId="3802"/>
            <ac:spMk id="97" creationId="{419C616A-2079-44FC-9E59-B4FEB9DD69B9}"/>
          </ac:spMkLst>
        </pc:spChg>
        <pc:spChg chg="mod">
          <ac:chgData name="Ragnhild Halvorsrud" userId="917ea340-fd63-490f-a7db-68428d24cf32" providerId="ADAL" clId="{9B6050A4-F178-4018-9F62-4FCCA28DA093}" dt="2021-03-19T16:43:57.334" v="27928" actId="790"/>
          <ac:spMkLst>
            <pc:docMk/>
            <pc:sldMk cId="457281138" sldId="3802"/>
            <ac:spMk id="98" creationId="{E58FB0D8-6372-43FA-927D-1BE2C37DDD78}"/>
          </ac:spMkLst>
        </pc:spChg>
        <pc:spChg chg="mod">
          <ac:chgData name="Ragnhild Halvorsrud" userId="917ea340-fd63-490f-a7db-68428d24cf32" providerId="ADAL" clId="{9B6050A4-F178-4018-9F62-4FCCA28DA093}" dt="2021-03-19T16:43:57.335" v="27929" actId="790"/>
          <ac:spMkLst>
            <pc:docMk/>
            <pc:sldMk cId="457281138" sldId="3802"/>
            <ac:spMk id="99" creationId="{8BD57449-FC75-4F20-874E-91BE532EB4A1}"/>
          </ac:spMkLst>
        </pc:spChg>
        <pc:spChg chg="mod">
          <ac:chgData name="Ragnhild Halvorsrud" userId="917ea340-fd63-490f-a7db-68428d24cf32" providerId="ADAL" clId="{9B6050A4-F178-4018-9F62-4FCCA28DA093}" dt="2021-03-19T16:43:57.335" v="27930" actId="790"/>
          <ac:spMkLst>
            <pc:docMk/>
            <pc:sldMk cId="457281138" sldId="3802"/>
            <ac:spMk id="100" creationId="{CC22BC16-9699-4560-B436-E234392CFF83}"/>
          </ac:spMkLst>
        </pc:spChg>
        <pc:spChg chg="mod">
          <ac:chgData name="Ragnhild Halvorsrud" userId="917ea340-fd63-490f-a7db-68428d24cf32" providerId="ADAL" clId="{9B6050A4-F178-4018-9F62-4FCCA28DA093}" dt="2021-03-19T16:43:57.337" v="27931" actId="790"/>
          <ac:spMkLst>
            <pc:docMk/>
            <pc:sldMk cId="457281138" sldId="3802"/>
            <ac:spMk id="101" creationId="{7BAF3697-5D42-46DB-A0FE-21E19123B063}"/>
          </ac:spMkLst>
        </pc:spChg>
        <pc:spChg chg="mod">
          <ac:chgData name="Ragnhild Halvorsrud" userId="917ea340-fd63-490f-a7db-68428d24cf32" providerId="ADAL" clId="{9B6050A4-F178-4018-9F62-4FCCA28DA093}" dt="2021-03-19T16:43:57.338" v="27932" actId="790"/>
          <ac:spMkLst>
            <pc:docMk/>
            <pc:sldMk cId="457281138" sldId="3802"/>
            <ac:spMk id="102" creationId="{011A290A-8D8D-4EA0-8036-10D21FD412F3}"/>
          </ac:spMkLst>
        </pc:spChg>
        <pc:spChg chg="mod">
          <ac:chgData name="Ragnhild Halvorsrud" userId="917ea340-fd63-490f-a7db-68428d24cf32" providerId="ADAL" clId="{9B6050A4-F178-4018-9F62-4FCCA28DA093}" dt="2021-03-19T16:43:57.340" v="27933" actId="790"/>
          <ac:spMkLst>
            <pc:docMk/>
            <pc:sldMk cId="457281138" sldId="3802"/>
            <ac:spMk id="103" creationId="{8D56C199-E7EC-44BF-80D4-B6330E587412}"/>
          </ac:spMkLst>
        </pc:spChg>
        <pc:spChg chg="mod">
          <ac:chgData name="Ragnhild Halvorsrud" userId="917ea340-fd63-490f-a7db-68428d24cf32" providerId="ADAL" clId="{9B6050A4-F178-4018-9F62-4FCCA28DA093}" dt="2021-03-19T16:43:57.341" v="27934" actId="790"/>
          <ac:spMkLst>
            <pc:docMk/>
            <pc:sldMk cId="457281138" sldId="3802"/>
            <ac:spMk id="104" creationId="{CABC45D6-B85D-4DD6-A75F-2BBEF4B3BF1B}"/>
          </ac:spMkLst>
        </pc:spChg>
        <pc:spChg chg="mod">
          <ac:chgData name="Ragnhild Halvorsrud" userId="917ea340-fd63-490f-a7db-68428d24cf32" providerId="ADAL" clId="{9B6050A4-F178-4018-9F62-4FCCA28DA093}" dt="2021-03-19T16:43:57.342" v="27935" actId="790"/>
          <ac:spMkLst>
            <pc:docMk/>
            <pc:sldMk cId="457281138" sldId="3802"/>
            <ac:spMk id="105" creationId="{F0E71C75-D213-4265-898B-0CD785A61535}"/>
          </ac:spMkLst>
        </pc:spChg>
        <pc:spChg chg="mod">
          <ac:chgData name="Ragnhild Halvorsrud" userId="917ea340-fd63-490f-a7db-68428d24cf32" providerId="ADAL" clId="{9B6050A4-F178-4018-9F62-4FCCA28DA093}" dt="2021-03-19T16:43:57.346" v="27936" actId="790"/>
          <ac:spMkLst>
            <pc:docMk/>
            <pc:sldMk cId="457281138" sldId="3802"/>
            <ac:spMk id="106" creationId="{5AEA5C9E-F013-4F27-9BF9-B9D5A3BC3E8B}"/>
          </ac:spMkLst>
        </pc:spChg>
        <pc:spChg chg="mod">
          <ac:chgData name="Ragnhild Halvorsrud" userId="917ea340-fd63-490f-a7db-68428d24cf32" providerId="ADAL" clId="{9B6050A4-F178-4018-9F62-4FCCA28DA093}" dt="2021-03-19T16:43:57.349" v="27937" actId="790"/>
          <ac:spMkLst>
            <pc:docMk/>
            <pc:sldMk cId="457281138" sldId="3802"/>
            <ac:spMk id="107" creationId="{F785B5CD-F25F-4C69-A338-57C7591FB96C}"/>
          </ac:spMkLst>
        </pc:spChg>
        <pc:spChg chg="mod">
          <ac:chgData name="Ragnhild Halvorsrud" userId="917ea340-fd63-490f-a7db-68428d24cf32" providerId="ADAL" clId="{9B6050A4-F178-4018-9F62-4FCCA28DA093}" dt="2021-03-19T16:43:57.350" v="27938" actId="790"/>
          <ac:spMkLst>
            <pc:docMk/>
            <pc:sldMk cId="457281138" sldId="3802"/>
            <ac:spMk id="110" creationId="{5EA381CE-A539-4125-B34B-B9E6775BDE8C}"/>
          </ac:spMkLst>
        </pc:spChg>
        <pc:spChg chg="mod">
          <ac:chgData name="Ragnhild Halvorsrud" userId="917ea340-fd63-490f-a7db-68428d24cf32" providerId="ADAL" clId="{9B6050A4-F178-4018-9F62-4FCCA28DA093}" dt="2021-03-19T16:43:57.351" v="27939" actId="790"/>
          <ac:spMkLst>
            <pc:docMk/>
            <pc:sldMk cId="457281138" sldId="3802"/>
            <ac:spMk id="112" creationId="{E2A58BA7-CFBA-4BB3-B9B7-8161FC07EEE9}"/>
          </ac:spMkLst>
        </pc:spChg>
        <pc:spChg chg="mod">
          <ac:chgData name="Ragnhild Halvorsrud" userId="917ea340-fd63-490f-a7db-68428d24cf32" providerId="ADAL" clId="{9B6050A4-F178-4018-9F62-4FCCA28DA093}" dt="2021-03-19T16:43:57.352" v="27940" actId="790"/>
          <ac:spMkLst>
            <pc:docMk/>
            <pc:sldMk cId="457281138" sldId="3802"/>
            <ac:spMk id="117" creationId="{4B475DDC-BB7E-40A6-8FD7-9B1B7E46F019}"/>
          </ac:spMkLst>
        </pc:spChg>
        <pc:spChg chg="mod">
          <ac:chgData name="Ragnhild Halvorsrud" userId="917ea340-fd63-490f-a7db-68428d24cf32" providerId="ADAL" clId="{9B6050A4-F178-4018-9F62-4FCCA28DA093}" dt="2021-03-19T16:43:57.352" v="27941" actId="790"/>
          <ac:spMkLst>
            <pc:docMk/>
            <pc:sldMk cId="457281138" sldId="3802"/>
            <ac:spMk id="119" creationId="{DFF8A689-D35B-4578-95C1-0A667238B71D}"/>
          </ac:spMkLst>
        </pc:spChg>
        <pc:spChg chg="mod">
          <ac:chgData name="Ragnhild Halvorsrud" userId="917ea340-fd63-490f-a7db-68428d24cf32" providerId="ADAL" clId="{9B6050A4-F178-4018-9F62-4FCCA28DA093}" dt="2021-03-19T16:43:57.353" v="27942" actId="790"/>
          <ac:spMkLst>
            <pc:docMk/>
            <pc:sldMk cId="457281138" sldId="3802"/>
            <ac:spMk id="120" creationId="{DC4BEF73-8C68-4210-A130-7EEB782E30FB}"/>
          </ac:spMkLst>
        </pc:spChg>
      </pc:sldChg>
      <pc:sldChg chg="modSp add del mod modNotes">
        <pc:chgData name="Ragnhild Halvorsrud" userId="917ea340-fd63-490f-a7db-68428d24cf32" providerId="ADAL" clId="{9B6050A4-F178-4018-9F62-4FCCA28DA093}" dt="2021-03-17T09:43:07.568" v="15852" actId="2890"/>
        <pc:sldMkLst>
          <pc:docMk/>
          <pc:sldMk cId="1140534686" sldId="3802"/>
        </pc:sldMkLst>
        <pc:spChg chg="mod">
          <ac:chgData name="Ragnhild Halvorsrud" userId="917ea340-fd63-490f-a7db-68428d24cf32" providerId="ADAL" clId="{9B6050A4-F178-4018-9F62-4FCCA28DA093}" dt="2021-03-17T09:43:02.458" v="15841" actId="790"/>
          <ac:spMkLst>
            <pc:docMk/>
            <pc:sldMk cId="1140534686" sldId="3802"/>
            <ac:spMk id="3" creationId="{8DE6A278-E165-4DA4-BEE5-CFC1EBADE6E5}"/>
          </ac:spMkLst>
        </pc:spChg>
        <pc:spChg chg="mod">
          <ac:chgData name="Ragnhild Halvorsrud" userId="917ea340-fd63-490f-a7db-68428d24cf32" providerId="ADAL" clId="{9B6050A4-F178-4018-9F62-4FCCA28DA093}" dt="2021-03-17T09:43:02.458" v="15842" actId="790"/>
          <ac:spMkLst>
            <pc:docMk/>
            <pc:sldMk cId="1140534686" sldId="3802"/>
            <ac:spMk id="4" creationId="{0481B07B-8166-4B16-A678-EE57CCEEBDF7}"/>
          </ac:spMkLst>
        </pc:spChg>
        <pc:spChg chg="mod">
          <ac:chgData name="Ragnhild Halvorsrud" userId="917ea340-fd63-490f-a7db-68428d24cf32" providerId="ADAL" clId="{9B6050A4-F178-4018-9F62-4FCCA28DA093}" dt="2021-03-17T09:43:02.455" v="15840" actId="790"/>
          <ac:spMkLst>
            <pc:docMk/>
            <pc:sldMk cId="1140534686" sldId="3802"/>
            <ac:spMk id="7" creationId="{B82F610B-297A-44F2-8217-65F33A3A4B3B}"/>
          </ac:spMkLst>
        </pc:spChg>
        <pc:spChg chg="mod">
          <ac:chgData name="Ragnhild Halvorsrud" userId="917ea340-fd63-490f-a7db-68428d24cf32" providerId="ADAL" clId="{9B6050A4-F178-4018-9F62-4FCCA28DA093}" dt="2021-03-17T09:43:02.459" v="15843" actId="790"/>
          <ac:spMkLst>
            <pc:docMk/>
            <pc:sldMk cId="1140534686" sldId="3802"/>
            <ac:spMk id="9" creationId="{2442A6C4-B90E-418D-B8B9-4FA9CBDC2DAB}"/>
          </ac:spMkLst>
        </pc:spChg>
      </pc:sldChg>
      <pc:sldChg chg="add del">
        <pc:chgData name="Ragnhild Halvorsrud" userId="917ea340-fd63-490f-a7db-68428d24cf32" providerId="ADAL" clId="{9B6050A4-F178-4018-9F62-4FCCA28DA093}" dt="2021-03-19T15:09:05.658" v="26543" actId="47"/>
        <pc:sldMkLst>
          <pc:docMk/>
          <pc:sldMk cId="2912853345" sldId="3802"/>
        </pc:sldMkLst>
      </pc:sldChg>
      <pc:sldChg chg="modSp add del mod modNotes">
        <pc:chgData name="Ragnhild Halvorsrud" userId="917ea340-fd63-490f-a7db-68428d24cf32" providerId="ADAL" clId="{9B6050A4-F178-4018-9F62-4FCCA28DA093}" dt="2021-03-17T09:44:19.855" v="15884" actId="47"/>
        <pc:sldMkLst>
          <pc:docMk/>
          <pc:sldMk cId="3964115270" sldId="3802"/>
        </pc:sldMkLst>
        <pc:spChg chg="mod">
          <ac:chgData name="Ragnhild Halvorsrud" userId="917ea340-fd63-490f-a7db-68428d24cf32" providerId="ADAL" clId="{9B6050A4-F178-4018-9F62-4FCCA28DA093}" dt="2021-03-17T09:43:10.736" v="15854" actId="790"/>
          <ac:spMkLst>
            <pc:docMk/>
            <pc:sldMk cId="3964115270" sldId="3802"/>
            <ac:spMk id="2" creationId="{00000000-0000-0000-0000-000000000000}"/>
          </ac:spMkLst>
        </pc:spChg>
        <pc:spChg chg="mod">
          <ac:chgData name="Ragnhild Halvorsrud" userId="917ea340-fd63-490f-a7db-68428d24cf32" providerId="ADAL" clId="{9B6050A4-F178-4018-9F62-4FCCA28DA093}" dt="2021-03-17T09:44:08.890" v="15883" actId="14100"/>
          <ac:spMkLst>
            <pc:docMk/>
            <pc:sldMk cId="3964115270" sldId="3802"/>
            <ac:spMk id="25" creationId="{B3C58A52-2844-47D2-9040-83EA528DC1B6}"/>
          </ac:spMkLst>
        </pc:spChg>
        <pc:spChg chg="mod">
          <ac:chgData name="Ragnhild Halvorsrud" userId="917ea340-fd63-490f-a7db-68428d24cf32" providerId="ADAL" clId="{9B6050A4-F178-4018-9F62-4FCCA28DA093}" dt="2021-03-17T09:44:08.890" v="15883" actId="14100"/>
          <ac:spMkLst>
            <pc:docMk/>
            <pc:sldMk cId="3964115270" sldId="3802"/>
            <ac:spMk id="26" creationId="{33E60744-AB24-40E6-8F74-ECDBBD1D3B5A}"/>
          </ac:spMkLst>
        </pc:spChg>
        <pc:spChg chg="mod">
          <ac:chgData name="Ragnhild Halvorsrud" userId="917ea340-fd63-490f-a7db-68428d24cf32" providerId="ADAL" clId="{9B6050A4-F178-4018-9F62-4FCCA28DA093}" dt="2021-03-17T09:43:10.742" v="15857" actId="790"/>
          <ac:spMkLst>
            <pc:docMk/>
            <pc:sldMk cId="3964115270" sldId="3802"/>
            <ac:spMk id="27" creationId="{DCDB5511-68C7-4A02-9E57-3BC4E606243A}"/>
          </ac:spMkLst>
        </pc:spChg>
        <pc:spChg chg="mod">
          <ac:chgData name="Ragnhild Halvorsrud" userId="917ea340-fd63-490f-a7db-68428d24cf32" providerId="ADAL" clId="{9B6050A4-F178-4018-9F62-4FCCA28DA093}" dt="2021-03-17T09:44:08.890" v="15883" actId="14100"/>
          <ac:spMkLst>
            <pc:docMk/>
            <pc:sldMk cId="3964115270" sldId="3802"/>
            <ac:spMk id="28" creationId="{8DB213FB-A3F1-4DB5-B322-1D90A59BFFE3}"/>
          </ac:spMkLst>
        </pc:spChg>
        <pc:spChg chg="mod">
          <ac:chgData name="Ragnhild Halvorsrud" userId="917ea340-fd63-490f-a7db-68428d24cf32" providerId="ADAL" clId="{9B6050A4-F178-4018-9F62-4FCCA28DA093}" dt="2021-03-17T09:44:08.890" v="15883" actId="14100"/>
          <ac:spMkLst>
            <pc:docMk/>
            <pc:sldMk cId="3964115270" sldId="3802"/>
            <ac:spMk id="29" creationId="{DC2F198E-BA0B-4B37-9918-D9878F76DC17}"/>
          </ac:spMkLst>
        </pc:spChg>
        <pc:spChg chg="mod">
          <ac:chgData name="Ragnhild Halvorsrud" userId="917ea340-fd63-490f-a7db-68428d24cf32" providerId="ADAL" clId="{9B6050A4-F178-4018-9F62-4FCCA28DA093}" dt="2021-03-17T09:44:08.890" v="15883" actId="14100"/>
          <ac:spMkLst>
            <pc:docMk/>
            <pc:sldMk cId="3964115270" sldId="3802"/>
            <ac:spMk id="30" creationId="{02BEA7B1-9AE8-480A-BA90-CB1D33BB8164}"/>
          </ac:spMkLst>
        </pc:spChg>
        <pc:spChg chg="mod">
          <ac:chgData name="Ragnhild Halvorsrud" userId="917ea340-fd63-490f-a7db-68428d24cf32" providerId="ADAL" clId="{9B6050A4-F178-4018-9F62-4FCCA28DA093}" dt="2021-03-17T09:43:10.745" v="15861" actId="790"/>
          <ac:spMkLst>
            <pc:docMk/>
            <pc:sldMk cId="3964115270" sldId="3802"/>
            <ac:spMk id="32" creationId="{02940A7B-ACA6-44BF-9DFB-19E2F7CCCFAD}"/>
          </ac:spMkLst>
        </pc:spChg>
        <pc:spChg chg="mod">
          <ac:chgData name="Ragnhild Halvorsrud" userId="917ea340-fd63-490f-a7db-68428d24cf32" providerId="ADAL" clId="{9B6050A4-F178-4018-9F62-4FCCA28DA093}" dt="2021-03-17T09:43:10.746" v="15862" actId="790"/>
          <ac:spMkLst>
            <pc:docMk/>
            <pc:sldMk cId="3964115270" sldId="3802"/>
            <ac:spMk id="35" creationId="{8B58C188-F4A0-4B2B-86CB-D0F61C67CF0C}"/>
          </ac:spMkLst>
        </pc:spChg>
        <pc:spChg chg="mod">
          <ac:chgData name="Ragnhild Halvorsrud" userId="917ea340-fd63-490f-a7db-68428d24cf32" providerId="ADAL" clId="{9B6050A4-F178-4018-9F62-4FCCA28DA093}" dt="2021-03-17T09:43:10.747" v="15863" actId="790"/>
          <ac:spMkLst>
            <pc:docMk/>
            <pc:sldMk cId="3964115270" sldId="3802"/>
            <ac:spMk id="37" creationId="{574B63EE-E718-45F0-9AF2-C5ABC61122D3}"/>
          </ac:spMkLst>
        </pc:spChg>
        <pc:spChg chg="mod">
          <ac:chgData name="Ragnhild Halvorsrud" userId="917ea340-fd63-490f-a7db-68428d24cf32" providerId="ADAL" clId="{9B6050A4-F178-4018-9F62-4FCCA28DA093}" dt="2021-03-17T09:43:10.748" v="15864" actId="790"/>
          <ac:spMkLst>
            <pc:docMk/>
            <pc:sldMk cId="3964115270" sldId="3802"/>
            <ac:spMk id="39" creationId="{846E39FE-F501-40B8-B7FB-F86E25A0E2D2}"/>
          </ac:spMkLst>
        </pc:spChg>
        <pc:spChg chg="mod">
          <ac:chgData name="Ragnhild Halvorsrud" userId="917ea340-fd63-490f-a7db-68428d24cf32" providerId="ADAL" clId="{9B6050A4-F178-4018-9F62-4FCCA28DA093}" dt="2021-03-17T09:43:10.749" v="15865" actId="790"/>
          <ac:spMkLst>
            <pc:docMk/>
            <pc:sldMk cId="3964115270" sldId="3802"/>
            <ac:spMk id="41" creationId="{1EA5CAAD-75D6-4DE0-902D-1631F1767939}"/>
          </ac:spMkLst>
        </pc:spChg>
        <pc:spChg chg="mod">
          <ac:chgData name="Ragnhild Halvorsrud" userId="917ea340-fd63-490f-a7db-68428d24cf32" providerId="ADAL" clId="{9B6050A4-F178-4018-9F62-4FCCA28DA093}" dt="2021-03-17T09:43:10.750" v="15866" actId="790"/>
          <ac:spMkLst>
            <pc:docMk/>
            <pc:sldMk cId="3964115270" sldId="3802"/>
            <ac:spMk id="42" creationId="{6F621DDE-9829-4832-B6D9-436846883913}"/>
          </ac:spMkLst>
        </pc:spChg>
        <pc:spChg chg="mod">
          <ac:chgData name="Ragnhild Halvorsrud" userId="917ea340-fd63-490f-a7db-68428d24cf32" providerId="ADAL" clId="{9B6050A4-F178-4018-9F62-4FCCA28DA093}" dt="2021-03-17T09:43:10.751" v="15867" actId="790"/>
          <ac:spMkLst>
            <pc:docMk/>
            <pc:sldMk cId="3964115270" sldId="3802"/>
            <ac:spMk id="43" creationId="{FBC342BE-AE3D-4B57-861C-5D3281B249C5}"/>
          </ac:spMkLst>
        </pc:spChg>
        <pc:spChg chg="mod">
          <ac:chgData name="Ragnhild Halvorsrud" userId="917ea340-fd63-490f-a7db-68428d24cf32" providerId="ADAL" clId="{9B6050A4-F178-4018-9F62-4FCCA28DA093}" dt="2021-03-17T09:43:10.752" v="15868" actId="790"/>
          <ac:spMkLst>
            <pc:docMk/>
            <pc:sldMk cId="3964115270" sldId="3802"/>
            <ac:spMk id="44" creationId="{29A49B98-ECE4-4FB3-B2DE-8322162C8C64}"/>
          </ac:spMkLst>
        </pc:spChg>
        <pc:spChg chg="mod">
          <ac:chgData name="Ragnhild Halvorsrud" userId="917ea340-fd63-490f-a7db-68428d24cf32" providerId="ADAL" clId="{9B6050A4-F178-4018-9F62-4FCCA28DA093}" dt="2021-03-17T09:43:10.753" v="15869" actId="790"/>
          <ac:spMkLst>
            <pc:docMk/>
            <pc:sldMk cId="3964115270" sldId="3802"/>
            <ac:spMk id="46" creationId="{4DDEC8E4-2B7C-4830-BF10-25FC60135C1D}"/>
          </ac:spMkLst>
        </pc:spChg>
        <pc:spChg chg="mod">
          <ac:chgData name="Ragnhild Halvorsrud" userId="917ea340-fd63-490f-a7db-68428d24cf32" providerId="ADAL" clId="{9B6050A4-F178-4018-9F62-4FCCA28DA093}" dt="2021-03-17T09:43:10.754" v="15870" actId="790"/>
          <ac:spMkLst>
            <pc:docMk/>
            <pc:sldMk cId="3964115270" sldId="3802"/>
            <ac:spMk id="49" creationId="{534F0542-0F80-4F0C-8BFE-DEBA64C82645}"/>
          </ac:spMkLst>
        </pc:spChg>
        <pc:spChg chg="mod">
          <ac:chgData name="Ragnhild Halvorsrud" userId="917ea340-fd63-490f-a7db-68428d24cf32" providerId="ADAL" clId="{9B6050A4-F178-4018-9F62-4FCCA28DA093}" dt="2021-03-17T09:43:10.755" v="15871" actId="790"/>
          <ac:spMkLst>
            <pc:docMk/>
            <pc:sldMk cId="3964115270" sldId="3802"/>
            <ac:spMk id="52" creationId="{501D1D70-A643-4652-B576-5FF2082DD16F}"/>
          </ac:spMkLst>
        </pc:spChg>
        <pc:spChg chg="mod">
          <ac:chgData name="Ragnhild Halvorsrud" userId="917ea340-fd63-490f-a7db-68428d24cf32" providerId="ADAL" clId="{9B6050A4-F178-4018-9F62-4FCCA28DA093}" dt="2021-03-17T09:43:10.757" v="15872" actId="790"/>
          <ac:spMkLst>
            <pc:docMk/>
            <pc:sldMk cId="3964115270" sldId="3802"/>
            <ac:spMk id="56" creationId="{9A91878D-7C1C-43CB-ACE2-5529C236555C}"/>
          </ac:spMkLst>
        </pc:spChg>
      </pc:sldChg>
      <pc:sldChg chg="delSp modSp add del mod modNotes">
        <pc:chgData name="Ragnhild Halvorsrud" userId="917ea340-fd63-490f-a7db-68428d24cf32" providerId="ADAL" clId="{9B6050A4-F178-4018-9F62-4FCCA28DA093}" dt="2021-03-19T17:04:18.915" v="28055" actId="47"/>
        <pc:sldMkLst>
          <pc:docMk/>
          <pc:sldMk cId="2246510003" sldId="3803"/>
        </pc:sldMkLst>
        <pc:spChg chg="mod">
          <ac:chgData name="Ragnhild Halvorsrud" userId="917ea340-fd63-490f-a7db-68428d24cf32" providerId="ADAL" clId="{9B6050A4-F178-4018-9F62-4FCCA28DA093}" dt="2021-03-19T16:45:34.055" v="27987" actId="20577"/>
          <ac:spMkLst>
            <pc:docMk/>
            <pc:sldMk cId="2246510003" sldId="3803"/>
            <ac:spMk id="2" creationId="{00000000-0000-0000-0000-000000000000}"/>
          </ac:spMkLst>
        </pc:spChg>
        <pc:spChg chg="del mod topLvl">
          <ac:chgData name="Ragnhild Halvorsrud" userId="917ea340-fd63-490f-a7db-68428d24cf32" providerId="ADAL" clId="{9B6050A4-F178-4018-9F62-4FCCA28DA093}" dt="2021-03-19T16:46:26.155" v="27990" actId="478"/>
          <ac:spMkLst>
            <pc:docMk/>
            <pc:sldMk cId="2246510003" sldId="3803"/>
            <ac:spMk id="3" creationId="{453ACBE8-823D-41F9-AB3E-355A051FA475}"/>
          </ac:spMkLst>
        </pc:spChg>
        <pc:spChg chg="del mod topLvl">
          <ac:chgData name="Ragnhild Halvorsrud" userId="917ea340-fd63-490f-a7db-68428d24cf32" providerId="ADAL" clId="{9B6050A4-F178-4018-9F62-4FCCA28DA093}" dt="2021-03-19T16:46:18.920" v="27989" actId="478"/>
          <ac:spMkLst>
            <pc:docMk/>
            <pc:sldMk cId="2246510003" sldId="3803"/>
            <ac:spMk id="15" creationId="{39CD7E99-6C69-4AEE-A4F2-7E08FE90ADC3}"/>
          </ac:spMkLst>
        </pc:spChg>
        <pc:spChg chg="mod topLvl">
          <ac:chgData name="Ragnhild Halvorsrud" userId="917ea340-fd63-490f-a7db-68428d24cf32" providerId="ADAL" clId="{9B6050A4-F178-4018-9F62-4FCCA28DA093}" dt="2021-03-19T16:46:09.901" v="27988" actId="165"/>
          <ac:spMkLst>
            <pc:docMk/>
            <pc:sldMk cId="2246510003" sldId="3803"/>
            <ac:spMk id="32" creationId="{B9ABE375-8729-492C-94B7-D6B27ABF776A}"/>
          </ac:spMkLst>
        </pc:spChg>
        <pc:spChg chg="del mod topLvl">
          <ac:chgData name="Ragnhild Halvorsrud" userId="917ea340-fd63-490f-a7db-68428d24cf32" providerId="ADAL" clId="{9B6050A4-F178-4018-9F62-4FCCA28DA093}" dt="2021-03-19T16:46:18.920" v="27989" actId="478"/>
          <ac:spMkLst>
            <pc:docMk/>
            <pc:sldMk cId="2246510003" sldId="3803"/>
            <ac:spMk id="33" creationId="{98D6F79C-3C8E-4119-8F87-4C0FFEC74FF5}"/>
          </ac:spMkLst>
        </pc:spChg>
        <pc:spChg chg="mod topLvl">
          <ac:chgData name="Ragnhild Halvorsrud" userId="917ea340-fd63-490f-a7db-68428d24cf32" providerId="ADAL" clId="{9B6050A4-F178-4018-9F62-4FCCA28DA093}" dt="2021-03-19T16:46:09.901" v="27988" actId="165"/>
          <ac:spMkLst>
            <pc:docMk/>
            <pc:sldMk cId="2246510003" sldId="3803"/>
            <ac:spMk id="34" creationId="{C3B9448D-E2C7-41EC-AB6D-37A0B54892CE}"/>
          </ac:spMkLst>
        </pc:spChg>
        <pc:spChg chg="mod topLvl">
          <ac:chgData name="Ragnhild Halvorsrud" userId="917ea340-fd63-490f-a7db-68428d24cf32" providerId="ADAL" clId="{9B6050A4-F178-4018-9F62-4FCCA28DA093}" dt="2021-03-19T16:46:09.901" v="27988" actId="165"/>
          <ac:spMkLst>
            <pc:docMk/>
            <pc:sldMk cId="2246510003" sldId="3803"/>
            <ac:spMk id="35" creationId="{32BD4AA9-CF39-476E-A689-6CA8D01E6D07}"/>
          </ac:spMkLst>
        </pc:spChg>
        <pc:spChg chg="mod topLvl">
          <ac:chgData name="Ragnhild Halvorsrud" userId="917ea340-fd63-490f-a7db-68428d24cf32" providerId="ADAL" clId="{9B6050A4-F178-4018-9F62-4FCCA28DA093}" dt="2021-03-19T16:46:09.901" v="27988" actId="165"/>
          <ac:spMkLst>
            <pc:docMk/>
            <pc:sldMk cId="2246510003" sldId="3803"/>
            <ac:spMk id="39" creationId="{EE2ABEDD-07D7-4A61-8A5C-06311693ADDB}"/>
          </ac:spMkLst>
        </pc:spChg>
        <pc:spChg chg="mod topLvl">
          <ac:chgData name="Ragnhild Halvorsrud" userId="917ea340-fd63-490f-a7db-68428d24cf32" providerId="ADAL" clId="{9B6050A4-F178-4018-9F62-4FCCA28DA093}" dt="2021-03-19T16:46:09.901" v="27988" actId="165"/>
          <ac:spMkLst>
            <pc:docMk/>
            <pc:sldMk cId="2246510003" sldId="3803"/>
            <ac:spMk id="40" creationId="{3D6F36A9-FC94-46FC-B7D0-4001F5900F55}"/>
          </ac:spMkLst>
        </pc:spChg>
        <pc:grpChg chg="del">
          <ac:chgData name="Ragnhild Halvorsrud" userId="917ea340-fd63-490f-a7db-68428d24cf32" providerId="ADAL" clId="{9B6050A4-F178-4018-9F62-4FCCA28DA093}" dt="2021-03-19T16:46:09.901" v="27988" actId="165"/>
          <ac:grpSpMkLst>
            <pc:docMk/>
            <pc:sldMk cId="2246510003" sldId="3803"/>
            <ac:grpSpMk id="7" creationId="{906112D8-C611-41D6-A64B-39D3BAFA228D}"/>
          </ac:grpSpMkLst>
        </pc:grpChg>
        <pc:picChg chg="mod topLvl">
          <ac:chgData name="Ragnhild Halvorsrud" userId="917ea340-fd63-490f-a7db-68428d24cf32" providerId="ADAL" clId="{9B6050A4-F178-4018-9F62-4FCCA28DA093}" dt="2021-03-19T16:46:09.901" v="27988" actId="165"/>
          <ac:picMkLst>
            <pc:docMk/>
            <pc:sldMk cId="2246510003" sldId="3803"/>
            <ac:picMk id="4" creationId="{31D705C4-10C3-4746-A431-745791C2F82F}"/>
          </ac:picMkLst>
        </pc:picChg>
        <pc:picChg chg="mod topLvl">
          <ac:chgData name="Ragnhild Halvorsrud" userId="917ea340-fd63-490f-a7db-68428d24cf32" providerId="ADAL" clId="{9B6050A4-F178-4018-9F62-4FCCA28DA093}" dt="2021-03-19T16:46:09.901" v="27988" actId="165"/>
          <ac:picMkLst>
            <pc:docMk/>
            <pc:sldMk cId="2246510003" sldId="3803"/>
            <ac:picMk id="5" creationId="{66941CF8-196C-49F2-8340-46D97E11F368}"/>
          </ac:picMkLst>
        </pc:picChg>
        <pc:picChg chg="del mod topLvl">
          <ac:chgData name="Ragnhild Halvorsrud" userId="917ea340-fd63-490f-a7db-68428d24cf32" providerId="ADAL" clId="{9B6050A4-F178-4018-9F62-4FCCA28DA093}" dt="2021-03-19T16:46:18.920" v="27989" actId="478"/>
          <ac:picMkLst>
            <pc:docMk/>
            <pc:sldMk cId="2246510003" sldId="3803"/>
            <ac:picMk id="6" creationId="{9C948DA0-3668-4BE6-BE88-C3C9F6500739}"/>
          </ac:picMkLst>
        </pc:picChg>
        <pc:picChg chg="mod topLvl">
          <ac:chgData name="Ragnhild Halvorsrud" userId="917ea340-fd63-490f-a7db-68428d24cf32" providerId="ADAL" clId="{9B6050A4-F178-4018-9F62-4FCCA28DA093}" dt="2021-03-19T16:46:09.901" v="27988" actId="165"/>
          <ac:picMkLst>
            <pc:docMk/>
            <pc:sldMk cId="2246510003" sldId="3803"/>
            <ac:picMk id="125" creationId="{6711E994-5820-4BDB-9C87-026DA6514BE4}"/>
          </ac:picMkLst>
        </pc:picChg>
        <pc:cxnChg chg="mod topLvl">
          <ac:chgData name="Ragnhild Halvorsrud" userId="917ea340-fd63-490f-a7db-68428d24cf32" providerId="ADAL" clId="{9B6050A4-F178-4018-9F62-4FCCA28DA093}" dt="2021-03-19T16:46:09.901" v="27988" actId="165"/>
          <ac:cxnSpMkLst>
            <pc:docMk/>
            <pc:sldMk cId="2246510003" sldId="3803"/>
            <ac:cxnSpMk id="41" creationId="{39B99E0B-3891-49A0-9D88-F7B603E373F0}"/>
          </ac:cxnSpMkLst>
        </pc:cxnChg>
      </pc:sldChg>
      <pc:sldChg chg="modSp add del mod modNotes">
        <pc:chgData name="Ragnhild Halvorsrud" userId="917ea340-fd63-490f-a7db-68428d24cf32" providerId="ADAL" clId="{9B6050A4-F178-4018-9F62-4FCCA28DA093}" dt="2021-03-23T16:06:11.705" v="33926" actId="47"/>
        <pc:sldMkLst>
          <pc:docMk/>
          <pc:sldMk cId="3092908742" sldId="3804"/>
        </pc:sldMkLst>
        <pc:spChg chg="mod">
          <ac:chgData name="Ragnhild Halvorsrud" userId="917ea340-fd63-490f-a7db-68428d24cf32" providerId="ADAL" clId="{9B6050A4-F178-4018-9F62-4FCCA28DA093}" dt="2021-03-21T13:00:07.304" v="33201" actId="790"/>
          <ac:spMkLst>
            <pc:docMk/>
            <pc:sldMk cId="3092908742" sldId="3804"/>
            <ac:spMk id="2" creationId="{00000000-0000-0000-0000-000000000000}"/>
          </ac:spMkLst>
        </pc:spChg>
        <pc:spChg chg="mod">
          <ac:chgData name="Ragnhild Halvorsrud" userId="917ea340-fd63-490f-a7db-68428d24cf32" providerId="ADAL" clId="{9B6050A4-F178-4018-9F62-4FCCA28DA093}" dt="2021-03-21T13:00:07.304" v="33200" actId="790"/>
          <ac:spMkLst>
            <pc:docMk/>
            <pc:sldMk cId="3092908742" sldId="3804"/>
            <ac:spMk id="3" creationId="{453ACBE8-823D-41F9-AB3E-355A051FA475}"/>
          </ac:spMkLst>
        </pc:spChg>
        <pc:spChg chg="mod">
          <ac:chgData name="Ragnhild Halvorsrud" userId="917ea340-fd63-490f-a7db-68428d24cf32" providerId="ADAL" clId="{9B6050A4-F178-4018-9F62-4FCCA28DA093}" dt="2021-03-21T13:00:07.320" v="33204" actId="790"/>
          <ac:spMkLst>
            <pc:docMk/>
            <pc:sldMk cId="3092908742" sldId="3804"/>
            <ac:spMk id="9" creationId="{20DA8136-B82E-44E4-AB75-BE1F27594A95}"/>
          </ac:spMkLst>
        </pc:spChg>
        <pc:spChg chg="mod">
          <ac:chgData name="Ragnhild Halvorsrud" userId="917ea340-fd63-490f-a7db-68428d24cf32" providerId="ADAL" clId="{9B6050A4-F178-4018-9F62-4FCCA28DA093}" dt="2021-03-21T13:00:07.320" v="33205" actId="790"/>
          <ac:spMkLst>
            <pc:docMk/>
            <pc:sldMk cId="3092908742" sldId="3804"/>
            <ac:spMk id="11" creationId="{3382C54D-1DCE-402C-A6F9-526AA42B23EC}"/>
          </ac:spMkLst>
        </pc:spChg>
        <pc:spChg chg="mod">
          <ac:chgData name="Ragnhild Halvorsrud" userId="917ea340-fd63-490f-a7db-68428d24cf32" providerId="ADAL" clId="{9B6050A4-F178-4018-9F62-4FCCA28DA093}" dt="2021-03-21T13:00:07.304" v="33199" actId="790"/>
          <ac:spMkLst>
            <pc:docMk/>
            <pc:sldMk cId="3092908742" sldId="3804"/>
            <ac:spMk id="15" creationId="{39CD7E99-6C69-4AEE-A4F2-7E08FE90ADC3}"/>
          </ac:spMkLst>
        </pc:spChg>
        <pc:spChg chg="mod">
          <ac:chgData name="Ragnhild Halvorsrud" userId="917ea340-fd63-490f-a7db-68428d24cf32" providerId="ADAL" clId="{9B6050A4-F178-4018-9F62-4FCCA28DA093}" dt="2021-03-21T13:00:07.304" v="33202" actId="790"/>
          <ac:spMkLst>
            <pc:docMk/>
            <pc:sldMk cId="3092908742" sldId="3804"/>
            <ac:spMk id="32" creationId="{B9ABE375-8729-492C-94B7-D6B27ABF776A}"/>
          </ac:spMkLst>
        </pc:spChg>
        <pc:spChg chg="mod">
          <ac:chgData name="Ragnhild Halvorsrud" userId="917ea340-fd63-490f-a7db-68428d24cf32" providerId="ADAL" clId="{9B6050A4-F178-4018-9F62-4FCCA28DA093}" dt="2021-03-21T13:00:07.320" v="33203" actId="790"/>
          <ac:spMkLst>
            <pc:docMk/>
            <pc:sldMk cId="3092908742" sldId="3804"/>
            <ac:spMk id="33" creationId="{98D6F79C-3C8E-4119-8F87-4C0FFEC74FF5}"/>
          </ac:spMkLst>
        </pc:spChg>
      </pc:sldChg>
      <pc:sldChg chg="addSp delSp modSp add del mod modNotes">
        <pc:chgData name="Ragnhild Halvorsrud" userId="917ea340-fd63-490f-a7db-68428d24cf32" providerId="ADAL" clId="{9B6050A4-F178-4018-9F62-4FCCA28DA093}" dt="2021-03-23T16:06:22.723" v="33927" actId="47"/>
        <pc:sldMkLst>
          <pc:docMk/>
          <pc:sldMk cId="847871492" sldId="3805"/>
        </pc:sldMkLst>
        <pc:spChg chg="mod">
          <ac:chgData name="Ragnhild Halvorsrud" userId="917ea340-fd63-490f-a7db-68428d24cf32" providerId="ADAL" clId="{9B6050A4-F178-4018-9F62-4FCCA28DA093}" dt="2021-03-21T13:00:07.320" v="33210" actId="790"/>
          <ac:spMkLst>
            <pc:docMk/>
            <pc:sldMk cId="847871492" sldId="3805"/>
            <ac:spMk id="2" creationId="{00000000-0000-0000-0000-000000000000}"/>
          </ac:spMkLst>
        </pc:spChg>
        <pc:spChg chg="mod">
          <ac:chgData name="Ragnhild Halvorsrud" userId="917ea340-fd63-490f-a7db-68428d24cf32" providerId="ADAL" clId="{9B6050A4-F178-4018-9F62-4FCCA28DA093}" dt="2021-03-21T13:00:07.320" v="33209" actId="790"/>
          <ac:spMkLst>
            <pc:docMk/>
            <pc:sldMk cId="847871492" sldId="3805"/>
            <ac:spMk id="3" creationId="{453ACBE8-823D-41F9-AB3E-355A051FA475}"/>
          </ac:spMkLst>
        </pc:spChg>
        <pc:spChg chg="mod">
          <ac:chgData name="Ragnhild Halvorsrud" userId="917ea340-fd63-490f-a7db-68428d24cf32" providerId="ADAL" clId="{9B6050A4-F178-4018-9F62-4FCCA28DA093}" dt="2021-03-21T13:00:07.320" v="33208" actId="790"/>
          <ac:spMkLst>
            <pc:docMk/>
            <pc:sldMk cId="847871492" sldId="3805"/>
            <ac:spMk id="15" creationId="{39CD7E99-6C69-4AEE-A4F2-7E08FE90ADC3}"/>
          </ac:spMkLst>
        </pc:spChg>
        <pc:spChg chg="mod">
          <ac:chgData name="Ragnhild Halvorsrud" userId="917ea340-fd63-490f-a7db-68428d24cf32" providerId="ADAL" clId="{9B6050A4-F178-4018-9F62-4FCCA28DA093}" dt="2021-03-21T13:00:07.320" v="33217" actId="790"/>
          <ac:spMkLst>
            <pc:docMk/>
            <pc:sldMk cId="847871492" sldId="3805"/>
            <ac:spMk id="16" creationId="{00BD9425-DAD5-4FB7-A92A-AA5FCE3B407F}"/>
          </ac:spMkLst>
        </pc:spChg>
        <pc:spChg chg="del mod">
          <ac:chgData name="Ragnhild Halvorsrud" userId="917ea340-fd63-490f-a7db-68428d24cf32" providerId="ADAL" clId="{9B6050A4-F178-4018-9F62-4FCCA28DA093}" dt="2021-03-19T17:03:36.625" v="28052" actId="478"/>
          <ac:spMkLst>
            <pc:docMk/>
            <pc:sldMk cId="847871492" sldId="3805"/>
            <ac:spMk id="19" creationId="{75121816-2234-4EFD-BC4A-B6FE0BEA57AA}"/>
          </ac:spMkLst>
        </pc:spChg>
        <pc:spChg chg="add mod">
          <ac:chgData name="Ragnhild Halvorsrud" userId="917ea340-fd63-490f-a7db-68428d24cf32" providerId="ADAL" clId="{9B6050A4-F178-4018-9F62-4FCCA28DA093}" dt="2021-03-21T13:00:07.320" v="33218" actId="790"/>
          <ac:spMkLst>
            <pc:docMk/>
            <pc:sldMk cId="847871492" sldId="3805"/>
            <ac:spMk id="20" creationId="{9D7BEEE9-F838-464A-AC42-29601FA9C742}"/>
          </ac:spMkLst>
        </pc:spChg>
        <pc:spChg chg="mod">
          <ac:chgData name="Ragnhild Halvorsrud" userId="917ea340-fd63-490f-a7db-68428d24cf32" providerId="ADAL" clId="{9B6050A4-F178-4018-9F62-4FCCA28DA093}" dt="2021-03-21T13:00:07.320" v="33211" actId="790"/>
          <ac:spMkLst>
            <pc:docMk/>
            <pc:sldMk cId="847871492" sldId="3805"/>
            <ac:spMk id="32" creationId="{B9ABE375-8729-492C-94B7-D6B27ABF776A}"/>
          </ac:spMkLst>
        </pc:spChg>
        <pc:spChg chg="mod">
          <ac:chgData name="Ragnhild Halvorsrud" userId="917ea340-fd63-490f-a7db-68428d24cf32" providerId="ADAL" clId="{9B6050A4-F178-4018-9F62-4FCCA28DA093}" dt="2021-03-21T13:00:07.320" v="33212" actId="790"/>
          <ac:spMkLst>
            <pc:docMk/>
            <pc:sldMk cId="847871492" sldId="3805"/>
            <ac:spMk id="33" creationId="{98D6F79C-3C8E-4119-8F87-4C0FFEC74FF5}"/>
          </ac:spMkLst>
        </pc:spChg>
        <pc:spChg chg="mod">
          <ac:chgData name="Ragnhild Halvorsrud" userId="917ea340-fd63-490f-a7db-68428d24cf32" providerId="ADAL" clId="{9B6050A4-F178-4018-9F62-4FCCA28DA093}" dt="2021-03-21T13:00:07.320" v="33213" actId="790"/>
          <ac:spMkLst>
            <pc:docMk/>
            <pc:sldMk cId="847871492" sldId="3805"/>
            <ac:spMk id="34" creationId="{C3B9448D-E2C7-41EC-AB6D-37A0B54892CE}"/>
          </ac:spMkLst>
        </pc:spChg>
        <pc:spChg chg="mod">
          <ac:chgData name="Ragnhild Halvorsrud" userId="917ea340-fd63-490f-a7db-68428d24cf32" providerId="ADAL" clId="{9B6050A4-F178-4018-9F62-4FCCA28DA093}" dt="2021-03-21T13:00:07.320" v="33214" actId="790"/>
          <ac:spMkLst>
            <pc:docMk/>
            <pc:sldMk cId="847871492" sldId="3805"/>
            <ac:spMk id="35" creationId="{32BD4AA9-CF39-476E-A689-6CA8D01E6D07}"/>
          </ac:spMkLst>
        </pc:spChg>
        <pc:spChg chg="mod">
          <ac:chgData name="Ragnhild Halvorsrud" userId="917ea340-fd63-490f-a7db-68428d24cf32" providerId="ADAL" clId="{9B6050A4-F178-4018-9F62-4FCCA28DA093}" dt="2021-03-21T13:00:07.320" v="33215" actId="790"/>
          <ac:spMkLst>
            <pc:docMk/>
            <pc:sldMk cId="847871492" sldId="3805"/>
            <ac:spMk id="39" creationId="{EE2ABEDD-07D7-4A61-8A5C-06311693ADDB}"/>
          </ac:spMkLst>
        </pc:spChg>
        <pc:spChg chg="mod">
          <ac:chgData name="Ragnhild Halvorsrud" userId="917ea340-fd63-490f-a7db-68428d24cf32" providerId="ADAL" clId="{9B6050A4-F178-4018-9F62-4FCCA28DA093}" dt="2021-03-21T13:00:07.320" v="33216" actId="790"/>
          <ac:spMkLst>
            <pc:docMk/>
            <pc:sldMk cId="847871492" sldId="3805"/>
            <ac:spMk id="40" creationId="{3D6F36A9-FC94-46FC-B7D0-4001F5900F55}"/>
          </ac:spMkLst>
        </pc:spChg>
      </pc:sldChg>
      <pc:sldChg chg="addSp delSp modSp add mod modAnim chgLayout modNotes">
        <pc:chgData name="Ragnhild Halvorsrud" userId="917ea340-fd63-490f-a7db-68428d24cf32" providerId="ADAL" clId="{9B6050A4-F178-4018-9F62-4FCCA28DA093}" dt="2021-03-26T14:49:45.178" v="40513" actId="14100"/>
        <pc:sldMkLst>
          <pc:docMk/>
          <pc:sldMk cId="3927293906" sldId="3811"/>
        </pc:sldMkLst>
        <pc:spChg chg="mod ord">
          <ac:chgData name="Ragnhild Halvorsrud" userId="917ea340-fd63-490f-a7db-68428d24cf32" providerId="ADAL" clId="{9B6050A4-F178-4018-9F62-4FCCA28DA093}" dt="2021-03-25T13:12:43.176" v="38639" actId="790"/>
          <ac:spMkLst>
            <pc:docMk/>
            <pc:sldMk cId="3927293906" sldId="3811"/>
            <ac:spMk id="2" creationId="{502EC95C-D9A6-41D5-8B39-6D8A4986DCD4}"/>
          </ac:spMkLst>
        </pc:spChg>
        <pc:spChg chg="add del mod">
          <ac:chgData name="Ragnhild Halvorsrud" userId="917ea340-fd63-490f-a7db-68428d24cf32" providerId="ADAL" clId="{9B6050A4-F178-4018-9F62-4FCCA28DA093}" dt="2021-03-19T17:37:00.955" v="28875" actId="6264"/>
          <ac:spMkLst>
            <pc:docMk/>
            <pc:sldMk cId="3927293906" sldId="3811"/>
            <ac:spMk id="3" creationId="{574CB253-629B-4282-A39F-25026A0051BC}"/>
          </ac:spMkLst>
        </pc:spChg>
        <pc:spChg chg="add del mod">
          <ac:chgData name="Ragnhild Halvorsrud" userId="917ea340-fd63-490f-a7db-68428d24cf32" providerId="ADAL" clId="{9B6050A4-F178-4018-9F62-4FCCA28DA093}" dt="2021-03-19T17:37:00.955" v="28875" actId="6264"/>
          <ac:spMkLst>
            <pc:docMk/>
            <pc:sldMk cId="3927293906" sldId="3811"/>
            <ac:spMk id="4" creationId="{6AD883F0-A6C3-4010-A4A1-181347593893}"/>
          </ac:spMkLst>
        </pc:spChg>
        <pc:spChg chg="mod ord">
          <ac:chgData name="Ragnhild Halvorsrud" userId="917ea340-fd63-490f-a7db-68428d24cf32" providerId="ADAL" clId="{9B6050A4-F178-4018-9F62-4FCCA28DA093}" dt="2021-03-25T13:12:43.169" v="38637" actId="790"/>
          <ac:spMkLst>
            <pc:docMk/>
            <pc:sldMk cId="3927293906" sldId="3811"/>
            <ac:spMk id="5" creationId="{E579DCE6-21E8-46FE-B385-09B23A1A7319}"/>
          </ac:spMkLst>
        </pc:spChg>
        <pc:spChg chg="mod ord">
          <ac:chgData name="Ragnhild Halvorsrud" userId="917ea340-fd63-490f-a7db-68428d24cf32" providerId="ADAL" clId="{9B6050A4-F178-4018-9F62-4FCCA28DA093}" dt="2021-03-26T14:49:45.178" v="40513" actId="14100"/>
          <ac:spMkLst>
            <pc:docMk/>
            <pc:sldMk cId="3927293906" sldId="3811"/>
            <ac:spMk id="6" creationId="{99C7B1E8-8F07-49DB-877C-B813AA5FC89C}"/>
          </ac:spMkLst>
        </pc:spChg>
        <pc:spChg chg="add del mod">
          <ac:chgData name="Ragnhild Halvorsrud" userId="917ea340-fd63-490f-a7db-68428d24cf32" providerId="ADAL" clId="{9B6050A4-F178-4018-9F62-4FCCA28DA093}" dt="2021-03-19T17:37:00.955" v="28875" actId="6264"/>
          <ac:spMkLst>
            <pc:docMk/>
            <pc:sldMk cId="3927293906" sldId="3811"/>
            <ac:spMk id="7" creationId="{3911EE95-F9C9-4679-B94A-AD2DE3B9545A}"/>
          </ac:spMkLst>
        </pc:spChg>
        <pc:spChg chg="del mod">
          <ac:chgData name="Ragnhild Halvorsrud" userId="917ea340-fd63-490f-a7db-68428d24cf32" providerId="ADAL" clId="{9B6050A4-F178-4018-9F62-4FCCA28DA093}" dt="2021-03-19T17:33:15.939" v="28691" actId="478"/>
          <ac:spMkLst>
            <pc:docMk/>
            <pc:sldMk cId="3927293906" sldId="3811"/>
            <ac:spMk id="8" creationId="{C584CB15-E46E-408D-8646-AE59FDCDBC2A}"/>
          </ac:spMkLst>
        </pc:spChg>
        <pc:spChg chg="mod">
          <ac:chgData name="Ragnhild Halvorsrud" userId="917ea340-fd63-490f-a7db-68428d24cf32" providerId="ADAL" clId="{9B6050A4-F178-4018-9F62-4FCCA28DA093}" dt="2021-03-26T14:49:16.221" v="40505"/>
          <ac:spMkLst>
            <pc:docMk/>
            <pc:sldMk cId="3927293906" sldId="3811"/>
            <ac:spMk id="9" creationId="{45D162CB-E4CE-4221-BD5F-2DEF87B704FB}"/>
          </ac:spMkLst>
        </pc:spChg>
        <pc:spChg chg="del mod">
          <ac:chgData name="Ragnhild Halvorsrud" userId="917ea340-fd63-490f-a7db-68428d24cf32" providerId="ADAL" clId="{9B6050A4-F178-4018-9F62-4FCCA28DA093}" dt="2021-03-19T17:33:15.939" v="28691" actId="478"/>
          <ac:spMkLst>
            <pc:docMk/>
            <pc:sldMk cId="3927293906" sldId="3811"/>
            <ac:spMk id="10" creationId="{4E6C6D12-EF92-4E3F-8D52-D71BEAFEDD8B}"/>
          </ac:spMkLst>
        </pc:spChg>
        <pc:spChg chg="mod">
          <ac:chgData name="Ragnhild Halvorsrud" userId="917ea340-fd63-490f-a7db-68428d24cf32" providerId="ADAL" clId="{9B6050A4-F178-4018-9F62-4FCCA28DA093}" dt="2021-03-26T14:49:16.221" v="40505"/>
          <ac:spMkLst>
            <pc:docMk/>
            <pc:sldMk cId="3927293906" sldId="3811"/>
            <ac:spMk id="10" creationId="{A51FCAA0-D87C-45B8-AF60-D3E70A940CC4}"/>
          </ac:spMkLst>
        </pc:spChg>
        <pc:spChg chg="add mod">
          <ac:chgData name="Ragnhild Halvorsrud" userId="917ea340-fd63-490f-a7db-68428d24cf32" providerId="ADAL" clId="{9B6050A4-F178-4018-9F62-4FCCA28DA093}" dt="2021-03-25T13:12:43.176" v="38640"/>
          <ac:spMkLst>
            <pc:docMk/>
            <pc:sldMk cId="3927293906" sldId="3811"/>
            <ac:spMk id="11" creationId="{A98B3B7A-8CD9-4F12-93FA-41327A2095DD}"/>
          </ac:spMkLst>
        </pc:spChg>
        <pc:spChg chg="mod">
          <ac:chgData name="Ragnhild Halvorsrud" userId="917ea340-fd63-490f-a7db-68428d24cf32" providerId="ADAL" clId="{9B6050A4-F178-4018-9F62-4FCCA28DA093}" dt="2021-03-26T14:49:16.221" v="40505"/>
          <ac:spMkLst>
            <pc:docMk/>
            <pc:sldMk cId="3927293906" sldId="3811"/>
            <ac:spMk id="14" creationId="{76D3289B-9A2B-4AA3-AF8F-5BAF98C3099D}"/>
          </ac:spMkLst>
        </pc:spChg>
        <pc:spChg chg="mod">
          <ac:chgData name="Ragnhild Halvorsrud" userId="917ea340-fd63-490f-a7db-68428d24cf32" providerId="ADAL" clId="{9B6050A4-F178-4018-9F62-4FCCA28DA093}" dt="2021-03-26T14:49:16.221" v="40505"/>
          <ac:spMkLst>
            <pc:docMk/>
            <pc:sldMk cId="3927293906" sldId="3811"/>
            <ac:spMk id="15" creationId="{083E9E46-71B3-401D-93F9-3DA0D8DD3511}"/>
          </ac:spMkLst>
        </pc:spChg>
        <pc:grpChg chg="add mod">
          <ac:chgData name="Ragnhild Halvorsrud" userId="917ea340-fd63-490f-a7db-68428d24cf32" providerId="ADAL" clId="{9B6050A4-F178-4018-9F62-4FCCA28DA093}" dt="2021-03-26T14:49:16.221" v="40505"/>
          <ac:grpSpMkLst>
            <pc:docMk/>
            <pc:sldMk cId="3927293906" sldId="3811"/>
            <ac:grpSpMk id="8" creationId="{0B42C70C-74A6-45C5-920E-4D05C31DB7EA}"/>
          </ac:grpSpMkLst>
        </pc:grpChg>
        <pc:picChg chg="del">
          <ac:chgData name="Ragnhild Halvorsrud" userId="917ea340-fd63-490f-a7db-68428d24cf32" providerId="ADAL" clId="{9B6050A4-F178-4018-9F62-4FCCA28DA093}" dt="2021-03-19T17:33:15.939" v="28691" actId="478"/>
          <ac:picMkLst>
            <pc:docMk/>
            <pc:sldMk cId="3927293906" sldId="3811"/>
            <ac:picMk id="9" creationId="{CD5B9FFC-8D29-47C1-8FC4-D1F9E7B12784}"/>
          </ac:picMkLst>
        </pc:picChg>
        <pc:picChg chg="add mod">
          <ac:chgData name="Ragnhild Halvorsrud" userId="917ea340-fd63-490f-a7db-68428d24cf32" providerId="ADAL" clId="{9B6050A4-F178-4018-9F62-4FCCA28DA093}" dt="2021-03-19T17:35:50.880" v="28819" actId="1076"/>
          <ac:picMkLst>
            <pc:docMk/>
            <pc:sldMk cId="3927293906" sldId="3811"/>
            <ac:picMk id="12" creationId="{714F4DE2-5E05-4709-9184-EAB817C697F6}"/>
          </ac:picMkLst>
        </pc:picChg>
        <pc:picChg chg="add mod">
          <ac:chgData name="Ragnhild Halvorsrud" userId="917ea340-fd63-490f-a7db-68428d24cf32" providerId="ADAL" clId="{9B6050A4-F178-4018-9F62-4FCCA28DA093}" dt="2021-03-26T14:49:35.852" v="40510" actId="1076"/>
          <ac:picMkLst>
            <pc:docMk/>
            <pc:sldMk cId="3927293906" sldId="3811"/>
            <ac:picMk id="13" creationId="{1E8551E7-B86F-4C02-B5A5-1FBA3218EF73}"/>
          </ac:picMkLst>
        </pc:picChg>
      </pc:sldChg>
      <pc:sldChg chg="addSp delSp modSp add mod ord modAnim modNotes">
        <pc:chgData name="Ragnhild Halvorsrud" userId="917ea340-fd63-490f-a7db-68428d24cf32" providerId="ADAL" clId="{9B6050A4-F178-4018-9F62-4FCCA28DA093}" dt="2021-03-26T14:49:18.709" v="40506"/>
        <pc:sldMkLst>
          <pc:docMk/>
          <pc:sldMk cId="3488540448" sldId="3817"/>
        </pc:sldMkLst>
        <pc:spChg chg="mod">
          <ac:chgData name="Ragnhild Halvorsrud" userId="917ea340-fd63-490f-a7db-68428d24cf32" providerId="ADAL" clId="{9B6050A4-F178-4018-9F62-4FCCA28DA093}" dt="2021-03-25T13:12:43.188" v="38645" actId="790"/>
          <ac:spMkLst>
            <pc:docMk/>
            <pc:sldMk cId="3488540448" sldId="3817"/>
            <ac:spMk id="2" creationId="{502EC95C-D9A6-41D5-8B39-6D8A4986DCD4}"/>
          </ac:spMkLst>
        </pc:spChg>
        <pc:spChg chg="mod">
          <ac:chgData name="Ragnhild Halvorsrud" userId="917ea340-fd63-490f-a7db-68428d24cf32" providerId="ADAL" clId="{9B6050A4-F178-4018-9F62-4FCCA28DA093}" dt="2021-03-25T13:12:43.179" v="38643" actId="790"/>
          <ac:spMkLst>
            <pc:docMk/>
            <pc:sldMk cId="3488540448" sldId="3817"/>
            <ac:spMk id="5" creationId="{E579DCE6-21E8-46FE-B385-09B23A1A7319}"/>
          </ac:spMkLst>
        </pc:spChg>
        <pc:spChg chg="mod">
          <ac:chgData name="Ragnhild Halvorsrud" userId="917ea340-fd63-490f-a7db-68428d24cf32" providerId="ADAL" clId="{9B6050A4-F178-4018-9F62-4FCCA28DA093}" dt="2021-03-25T13:12:43.187" v="38644" actId="790"/>
          <ac:spMkLst>
            <pc:docMk/>
            <pc:sldMk cId="3488540448" sldId="3817"/>
            <ac:spMk id="6" creationId="{99C7B1E8-8F07-49DB-877C-B813AA5FC89C}"/>
          </ac:spMkLst>
        </pc:spChg>
        <pc:spChg chg="del mod">
          <ac:chgData name="Ragnhild Halvorsrud" userId="917ea340-fd63-490f-a7db-68428d24cf32" providerId="ADAL" clId="{9B6050A4-F178-4018-9F62-4FCCA28DA093}" dt="2021-03-19T17:30:12.862" v="28573" actId="478"/>
          <ac:spMkLst>
            <pc:docMk/>
            <pc:sldMk cId="3488540448" sldId="3817"/>
            <ac:spMk id="7" creationId="{E5D8AE0D-6E4C-40B6-B28A-E21A899FA12D}"/>
          </ac:spMkLst>
        </pc:spChg>
        <pc:spChg chg="mod">
          <ac:chgData name="Ragnhild Halvorsrud" userId="917ea340-fd63-490f-a7db-68428d24cf32" providerId="ADAL" clId="{9B6050A4-F178-4018-9F62-4FCCA28DA093}" dt="2021-03-26T14:49:18.709" v="40506"/>
          <ac:spMkLst>
            <pc:docMk/>
            <pc:sldMk cId="3488540448" sldId="3817"/>
            <ac:spMk id="8" creationId="{E3ABF565-4E3B-4E2D-A21B-6CF678A4C9B2}"/>
          </ac:spMkLst>
        </pc:spChg>
        <pc:spChg chg="mod">
          <ac:chgData name="Ragnhild Halvorsrud" userId="917ea340-fd63-490f-a7db-68428d24cf32" providerId="ADAL" clId="{9B6050A4-F178-4018-9F62-4FCCA28DA093}" dt="2021-03-26T14:49:18.709" v="40506"/>
          <ac:spMkLst>
            <pc:docMk/>
            <pc:sldMk cId="3488540448" sldId="3817"/>
            <ac:spMk id="9" creationId="{33A9FCEE-B058-4910-922E-7939AC40F0D0}"/>
          </ac:spMkLst>
        </pc:spChg>
        <pc:spChg chg="del mod">
          <ac:chgData name="Ragnhild Halvorsrud" userId="917ea340-fd63-490f-a7db-68428d24cf32" providerId="ADAL" clId="{9B6050A4-F178-4018-9F62-4FCCA28DA093}" dt="2021-03-19T17:30:12.862" v="28573" actId="478"/>
          <ac:spMkLst>
            <pc:docMk/>
            <pc:sldMk cId="3488540448" sldId="3817"/>
            <ac:spMk id="9" creationId="{CEFAAC39-C841-4998-81C8-CD53AFDBC4AA}"/>
          </ac:spMkLst>
        </pc:spChg>
        <pc:spChg chg="add mod">
          <ac:chgData name="Ragnhild Halvorsrud" userId="917ea340-fd63-490f-a7db-68428d24cf32" providerId="ADAL" clId="{9B6050A4-F178-4018-9F62-4FCCA28DA093}" dt="2021-03-25T13:12:43.188" v="38646"/>
          <ac:spMkLst>
            <pc:docMk/>
            <pc:sldMk cId="3488540448" sldId="3817"/>
            <ac:spMk id="10" creationId="{741D0914-5730-4B6A-A63E-BE9F2F8F0C51}"/>
          </ac:spMkLst>
        </pc:spChg>
        <pc:spChg chg="mod">
          <ac:chgData name="Ragnhild Halvorsrud" userId="917ea340-fd63-490f-a7db-68428d24cf32" providerId="ADAL" clId="{9B6050A4-F178-4018-9F62-4FCCA28DA093}" dt="2021-03-26T14:49:18.709" v="40506"/>
          <ac:spMkLst>
            <pc:docMk/>
            <pc:sldMk cId="3488540448" sldId="3817"/>
            <ac:spMk id="12" creationId="{C99BFDDA-1EC5-4F2A-895C-5C170441CF83}"/>
          </ac:spMkLst>
        </pc:spChg>
        <pc:spChg chg="mod">
          <ac:chgData name="Ragnhild Halvorsrud" userId="917ea340-fd63-490f-a7db-68428d24cf32" providerId="ADAL" clId="{9B6050A4-F178-4018-9F62-4FCCA28DA093}" dt="2021-03-26T14:49:18.709" v="40506"/>
          <ac:spMkLst>
            <pc:docMk/>
            <pc:sldMk cId="3488540448" sldId="3817"/>
            <ac:spMk id="13" creationId="{965562AC-24D8-4422-8CD6-49ADD6593E11}"/>
          </ac:spMkLst>
        </pc:spChg>
        <pc:grpChg chg="add mod">
          <ac:chgData name="Ragnhild Halvorsrud" userId="917ea340-fd63-490f-a7db-68428d24cf32" providerId="ADAL" clId="{9B6050A4-F178-4018-9F62-4FCCA28DA093}" dt="2021-03-26T14:49:18.709" v="40506"/>
          <ac:grpSpMkLst>
            <pc:docMk/>
            <pc:sldMk cId="3488540448" sldId="3817"/>
            <ac:grpSpMk id="7" creationId="{CA333436-37B3-4871-9333-8D1F08C5317A}"/>
          </ac:grpSpMkLst>
        </pc:grpChg>
        <pc:picChg chg="del">
          <ac:chgData name="Ragnhild Halvorsrud" userId="917ea340-fd63-490f-a7db-68428d24cf32" providerId="ADAL" clId="{9B6050A4-F178-4018-9F62-4FCCA28DA093}" dt="2021-03-19T17:30:12.862" v="28573" actId="478"/>
          <ac:picMkLst>
            <pc:docMk/>
            <pc:sldMk cId="3488540448" sldId="3817"/>
            <ac:picMk id="8" creationId="{6C0BC294-0B1E-4129-B9E5-09506DF0624D}"/>
          </ac:picMkLst>
        </pc:picChg>
        <pc:picChg chg="add mod">
          <ac:chgData name="Ragnhild Halvorsrud" userId="917ea340-fd63-490f-a7db-68428d24cf32" providerId="ADAL" clId="{9B6050A4-F178-4018-9F62-4FCCA28DA093}" dt="2021-03-19T17:30:07.506" v="28572" actId="1076"/>
          <ac:picMkLst>
            <pc:docMk/>
            <pc:sldMk cId="3488540448" sldId="3817"/>
            <ac:picMk id="11" creationId="{7E778691-E1E4-4667-8E4C-6A1DC37D4E8A}"/>
          </ac:picMkLst>
        </pc:picChg>
      </pc:sldChg>
      <pc:sldChg chg="modSp add del mod modNotes">
        <pc:chgData name="Ragnhild Halvorsrud" userId="917ea340-fd63-490f-a7db-68428d24cf32" providerId="ADAL" clId="{9B6050A4-F178-4018-9F62-4FCCA28DA093}" dt="2021-03-19T17:37:41.614" v="28922" actId="47"/>
        <pc:sldMkLst>
          <pc:docMk/>
          <pc:sldMk cId="3942588161" sldId="3818"/>
        </pc:sldMkLst>
        <pc:spChg chg="mod">
          <ac:chgData name="Ragnhild Halvorsrud" userId="917ea340-fd63-490f-a7db-68428d24cf32" providerId="ADAL" clId="{9B6050A4-F178-4018-9F62-4FCCA28DA093}" dt="2021-03-19T17:29:03.895" v="28558" actId="790"/>
          <ac:spMkLst>
            <pc:docMk/>
            <pc:sldMk cId="3942588161" sldId="3818"/>
            <ac:spMk id="2" creationId="{00000000-0000-0000-0000-000000000000}"/>
          </ac:spMkLst>
        </pc:spChg>
        <pc:spChg chg="mod">
          <ac:chgData name="Ragnhild Halvorsrud" userId="917ea340-fd63-490f-a7db-68428d24cf32" providerId="ADAL" clId="{9B6050A4-F178-4018-9F62-4FCCA28DA093}" dt="2021-03-19T17:36:53.463" v="28874" actId="6549"/>
          <ac:spMkLst>
            <pc:docMk/>
            <pc:sldMk cId="3942588161" sldId="3818"/>
            <ac:spMk id="3" creationId="{00000000-0000-0000-0000-000000000000}"/>
          </ac:spMkLst>
        </pc:spChg>
        <pc:spChg chg="mod">
          <ac:chgData name="Ragnhild Halvorsrud" userId="917ea340-fd63-490f-a7db-68428d24cf32" providerId="ADAL" clId="{9B6050A4-F178-4018-9F62-4FCCA28DA093}" dt="2021-03-19T17:29:03.899" v="28560"/>
          <ac:spMkLst>
            <pc:docMk/>
            <pc:sldMk cId="3942588161" sldId="3818"/>
            <ac:spMk id="5" creationId="{4127C24B-E94D-44D8-AD74-FBC72AE4A1CE}"/>
          </ac:spMkLst>
        </pc:spChg>
      </pc:sldChg>
      <pc:sldChg chg="addSp delSp modSp add mod chgLayout modNotes">
        <pc:chgData name="Ragnhild Halvorsrud" userId="917ea340-fd63-490f-a7db-68428d24cf32" providerId="ADAL" clId="{9B6050A4-F178-4018-9F62-4FCCA28DA093}" dt="2021-03-25T14:45:43.341" v="39295" actId="164"/>
        <pc:sldMkLst>
          <pc:docMk/>
          <pc:sldMk cId="2526229764" sldId="3819"/>
        </pc:sldMkLst>
        <pc:spChg chg="mod ord">
          <ac:chgData name="Ragnhild Halvorsrud" userId="917ea340-fd63-490f-a7db-68428d24cf32" providerId="ADAL" clId="{9B6050A4-F178-4018-9F62-4FCCA28DA093}" dt="2021-03-25T13:12:43.163" v="38633" actId="790"/>
          <ac:spMkLst>
            <pc:docMk/>
            <pc:sldMk cId="2526229764" sldId="3819"/>
            <ac:spMk id="2" creationId="{502EC95C-D9A6-41D5-8B39-6D8A4986DCD4}"/>
          </ac:spMkLst>
        </pc:spChg>
        <pc:spChg chg="add del mod">
          <ac:chgData name="Ragnhild Halvorsrud" userId="917ea340-fd63-490f-a7db-68428d24cf32" providerId="ADAL" clId="{9B6050A4-F178-4018-9F62-4FCCA28DA093}" dt="2021-03-19T17:34:51.538" v="28763" actId="6264"/>
          <ac:spMkLst>
            <pc:docMk/>
            <pc:sldMk cId="2526229764" sldId="3819"/>
            <ac:spMk id="3" creationId="{E01A642C-BA2A-437C-BFBE-6F1065374959}"/>
          </ac:spMkLst>
        </pc:spChg>
        <pc:spChg chg="add del mod">
          <ac:chgData name="Ragnhild Halvorsrud" userId="917ea340-fd63-490f-a7db-68428d24cf32" providerId="ADAL" clId="{9B6050A4-F178-4018-9F62-4FCCA28DA093}" dt="2021-03-19T17:34:51.538" v="28763" actId="6264"/>
          <ac:spMkLst>
            <pc:docMk/>
            <pc:sldMk cId="2526229764" sldId="3819"/>
            <ac:spMk id="4" creationId="{A0438FA9-21A4-4A65-B787-993A5C16228F}"/>
          </ac:spMkLst>
        </pc:spChg>
        <pc:spChg chg="mod ord">
          <ac:chgData name="Ragnhild Halvorsrud" userId="917ea340-fd63-490f-a7db-68428d24cf32" providerId="ADAL" clId="{9B6050A4-F178-4018-9F62-4FCCA28DA093}" dt="2021-03-25T13:12:43.158" v="38631" actId="790"/>
          <ac:spMkLst>
            <pc:docMk/>
            <pc:sldMk cId="2526229764" sldId="3819"/>
            <ac:spMk id="5" creationId="{E579DCE6-21E8-46FE-B385-09B23A1A7319}"/>
          </ac:spMkLst>
        </pc:spChg>
        <pc:spChg chg="mod ord">
          <ac:chgData name="Ragnhild Halvorsrud" userId="917ea340-fd63-490f-a7db-68428d24cf32" providerId="ADAL" clId="{9B6050A4-F178-4018-9F62-4FCCA28DA093}" dt="2021-03-25T13:12:43.162" v="38632" actId="790"/>
          <ac:spMkLst>
            <pc:docMk/>
            <pc:sldMk cId="2526229764" sldId="3819"/>
            <ac:spMk id="6" creationId="{99C7B1E8-8F07-49DB-877C-B813AA5FC89C}"/>
          </ac:spMkLst>
        </pc:spChg>
        <pc:spChg chg="add mod">
          <ac:chgData name="Ragnhild Halvorsrud" userId="917ea340-fd63-490f-a7db-68428d24cf32" providerId="ADAL" clId="{9B6050A4-F178-4018-9F62-4FCCA28DA093}" dt="2021-03-25T13:12:43.165" v="38634" actId="790"/>
          <ac:spMkLst>
            <pc:docMk/>
            <pc:sldMk cId="2526229764" sldId="3819"/>
            <ac:spMk id="7" creationId="{3B937D93-6CAA-46C3-BD9D-4F2CFC07AF4A}"/>
          </ac:spMkLst>
        </pc:spChg>
        <pc:spChg chg="del mod">
          <ac:chgData name="Ragnhild Halvorsrud" userId="917ea340-fd63-490f-a7db-68428d24cf32" providerId="ADAL" clId="{9B6050A4-F178-4018-9F62-4FCCA28DA093}" dt="2021-03-19T17:33:18.831" v="28692" actId="478"/>
          <ac:spMkLst>
            <pc:docMk/>
            <pc:sldMk cId="2526229764" sldId="3819"/>
            <ac:spMk id="7" creationId="{B71FAAE6-4087-4077-B07F-AB059547FEBE}"/>
          </ac:spMkLst>
        </pc:spChg>
        <pc:spChg chg="del mod">
          <ac:chgData name="Ragnhild Halvorsrud" userId="917ea340-fd63-490f-a7db-68428d24cf32" providerId="ADAL" clId="{9B6050A4-F178-4018-9F62-4FCCA28DA093}" dt="2021-03-19T17:33:18.831" v="28692" actId="478"/>
          <ac:spMkLst>
            <pc:docMk/>
            <pc:sldMk cId="2526229764" sldId="3819"/>
            <ac:spMk id="9" creationId="{4F6C61C1-C9D5-46AE-9704-05AEE989D8A9}"/>
          </ac:spMkLst>
        </pc:spChg>
        <pc:spChg chg="mod topLvl">
          <ac:chgData name="Ragnhild Halvorsrud" userId="917ea340-fd63-490f-a7db-68428d24cf32" providerId="ADAL" clId="{9B6050A4-F178-4018-9F62-4FCCA28DA093}" dt="2021-03-25T14:45:43.341" v="39295" actId="164"/>
          <ac:spMkLst>
            <pc:docMk/>
            <pc:sldMk cId="2526229764" sldId="3819"/>
            <ac:spMk id="10" creationId="{4BD0728F-D13F-4F56-839F-CE60DD24206A}"/>
          </ac:spMkLst>
        </pc:spChg>
        <pc:spChg chg="add del mod">
          <ac:chgData name="Ragnhild Halvorsrud" userId="917ea340-fd63-490f-a7db-68428d24cf32" providerId="ADAL" clId="{9B6050A4-F178-4018-9F62-4FCCA28DA093}" dt="2021-03-19T17:34:51.538" v="28763" actId="6264"/>
          <ac:spMkLst>
            <pc:docMk/>
            <pc:sldMk cId="2526229764" sldId="3819"/>
            <ac:spMk id="10" creationId="{F8764C4F-E117-4B42-BF62-857482E2A234}"/>
          </ac:spMkLst>
        </pc:spChg>
        <pc:spChg chg="add del mod">
          <ac:chgData name="Ragnhild Halvorsrud" userId="917ea340-fd63-490f-a7db-68428d24cf32" providerId="ADAL" clId="{9B6050A4-F178-4018-9F62-4FCCA28DA093}" dt="2021-03-20T18:07:25.222" v="30986" actId="6264"/>
          <ac:spMkLst>
            <pc:docMk/>
            <pc:sldMk cId="2526229764" sldId="3819"/>
            <ac:spMk id="11" creationId="{3DF54348-287B-4AA7-A97A-7AA24023AD2F}"/>
          </ac:spMkLst>
        </pc:spChg>
        <pc:spChg chg="mod topLvl">
          <ac:chgData name="Ragnhild Halvorsrud" userId="917ea340-fd63-490f-a7db-68428d24cf32" providerId="ADAL" clId="{9B6050A4-F178-4018-9F62-4FCCA28DA093}" dt="2021-03-25T14:45:43.341" v="39295" actId="164"/>
          <ac:spMkLst>
            <pc:docMk/>
            <pc:sldMk cId="2526229764" sldId="3819"/>
            <ac:spMk id="11" creationId="{4E85BF51-7423-47BA-98E8-4B44F7853330}"/>
          </ac:spMkLst>
        </pc:spChg>
        <pc:spChg chg="add del mod">
          <ac:chgData name="Ragnhild Halvorsrud" userId="917ea340-fd63-490f-a7db-68428d24cf32" providerId="ADAL" clId="{9B6050A4-F178-4018-9F62-4FCCA28DA093}" dt="2021-03-20T18:07:25.222" v="30986" actId="6264"/>
          <ac:spMkLst>
            <pc:docMk/>
            <pc:sldMk cId="2526229764" sldId="3819"/>
            <ac:spMk id="12" creationId="{5315E4C5-8F32-425C-93AF-00740B6A6AF9}"/>
          </ac:spMkLst>
        </pc:spChg>
        <pc:spChg chg="mod topLvl">
          <ac:chgData name="Ragnhild Halvorsrud" userId="917ea340-fd63-490f-a7db-68428d24cf32" providerId="ADAL" clId="{9B6050A4-F178-4018-9F62-4FCCA28DA093}" dt="2021-03-25T14:45:43.341" v="39295" actId="164"/>
          <ac:spMkLst>
            <pc:docMk/>
            <pc:sldMk cId="2526229764" sldId="3819"/>
            <ac:spMk id="12" creationId="{FE7465C9-8CEA-4550-AED2-47CA4EF99DC2}"/>
          </ac:spMkLst>
        </pc:spChg>
        <pc:spChg chg="add del mod">
          <ac:chgData name="Ragnhild Halvorsrud" userId="917ea340-fd63-490f-a7db-68428d24cf32" providerId="ADAL" clId="{9B6050A4-F178-4018-9F62-4FCCA28DA093}" dt="2021-03-20T18:07:25.222" v="30986" actId="6264"/>
          <ac:spMkLst>
            <pc:docMk/>
            <pc:sldMk cId="2526229764" sldId="3819"/>
            <ac:spMk id="13" creationId="{17DA51A1-6167-4B18-ABE7-10DE99A36A83}"/>
          </ac:spMkLst>
        </pc:spChg>
        <pc:spChg chg="mod topLvl">
          <ac:chgData name="Ragnhild Halvorsrud" userId="917ea340-fd63-490f-a7db-68428d24cf32" providerId="ADAL" clId="{9B6050A4-F178-4018-9F62-4FCCA28DA093}" dt="2021-03-25T14:45:43.341" v="39295" actId="164"/>
          <ac:spMkLst>
            <pc:docMk/>
            <pc:sldMk cId="2526229764" sldId="3819"/>
            <ac:spMk id="13" creationId="{76F21D5F-B1FB-49E1-A8A0-77F29A84C88E}"/>
          </ac:spMkLst>
        </pc:spChg>
        <pc:grpChg chg="add mod">
          <ac:chgData name="Ragnhild Halvorsrud" userId="917ea340-fd63-490f-a7db-68428d24cf32" providerId="ADAL" clId="{9B6050A4-F178-4018-9F62-4FCCA28DA093}" dt="2021-03-25T14:45:43.341" v="39295" actId="164"/>
          <ac:grpSpMkLst>
            <pc:docMk/>
            <pc:sldMk cId="2526229764" sldId="3819"/>
            <ac:grpSpMk id="3" creationId="{4CF9767D-3344-42E8-B0DB-B243067F8DC9}"/>
          </ac:grpSpMkLst>
        </pc:grpChg>
        <pc:grpChg chg="add del mod">
          <ac:chgData name="Ragnhild Halvorsrud" userId="917ea340-fd63-490f-a7db-68428d24cf32" providerId="ADAL" clId="{9B6050A4-F178-4018-9F62-4FCCA28DA093}" dt="2021-03-25T14:44:41.514" v="39288" actId="165"/>
          <ac:grpSpMkLst>
            <pc:docMk/>
            <pc:sldMk cId="2526229764" sldId="3819"/>
            <ac:grpSpMk id="9" creationId="{82D2B447-B405-4303-A5DB-A065EFBCD175}"/>
          </ac:grpSpMkLst>
        </pc:grpChg>
        <pc:picChg chg="add mod">
          <ac:chgData name="Ragnhild Halvorsrud" userId="917ea340-fd63-490f-a7db-68428d24cf32" providerId="ADAL" clId="{9B6050A4-F178-4018-9F62-4FCCA28DA093}" dt="2021-03-23T16:08:16.722" v="33971" actId="1076"/>
          <ac:picMkLst>
            <pc:docMk/>
            <pc:sldMk cId="2526229764" sldId="3819"/>
            <ac:picMk id="8" creationId="{C890CFF7-731B-47FC-AF66-EE7FC4B4C534}"/>
          </ac:picMkLst>
        </pc:picChg>
        <pc:picChg chg="del">
          <ac:chgData name="Ragnhild Halvorsrud" userId="917ea340-fd63-490f-a7db-68428d24cf32" providerId="ADAL" clId="{9B6050A4-F178-4018-9F62-4FCCA28DA093}" dt="2021-03-19T17:33:18.831" v="28692" actId="478"/>
          <ac:picMkLst>
            <pc:docMk/>
            <pc:sldMk cId="2526229764" sldId="3819"/>
            <ac:picMk id="8" creationId="{F061E260-70A2-49D7-A0B3-20A557B8AD08}"/>
          </ac:picMkLst>
        </pc:picChg>
      </pc:sldChg>
      <pc:sldChg chg="addSp delSp modSp add del mod modNotes">
        <pc:chgData name="Ragnhild Halvorsrud" userId="917ea340-fd63-490f-a7db-68428d24cf32" providerId="ADAL" clId="{9B6050A4-F178-4018-9F62-4FCCA28DA093}" dt="2021-03-23T14:49:40.809" v="33780" actId="47"/>
        <pc:sldMkLst>
          <pc:docMk/>
          <pc:sldMk cId="538881030" sldId="3820"/>
        </pc:sldMkLst>
        <pc:spChg chg="mod">
          <ac:chgData name="Ragnhild Halvorsrud" userId="917ea340-fd63-490f-a7db-68428d24cf32" providerId="ADAL" clId="{9B6050A4-F178-4018-9F62-4FCCA28DA093}" dt="2021-03-21T13:00:06.580" v="32443" actId="790"/>
          <ac:spMkLst>
            <pc:docMk/>
            <pc:sldMk cId="538881030" sldId="3820"/>
            <ac:spMk id="6" creationId="{00000000-0000-0000-0000-000000000000}"/>
          </ac:spMkLst>
        </pc:spChg>
        <pc:spChg chg="mod">
          <ac:chgData name="Ragnhild Halvorsrud" userId="917ea340-fd63-490f-a7db-68428d24cf32" providerId="ADAL" clId="{9B6050A4-F178-4018-9F62-4FCCA28DA093}" dt="2021-03-21T13:00:06.580" v="32444" actId="790"/>
          <ac:spMkLst>
            <pc:docMk/>
            <pc:sldMk cId="538881030" sldId="3820"/>
            <ac:spMk id="8" creationId="{00000000-0000-0000-0000-000000000000}"/>
          </ac:spMkLst>
        </pc:spChg>
        <pc:spChg chg="add del mod">
          <ac:chgData name="Ragnhild Halvorsrud" userId="917ea340-fd63-490f-a7db-68428d24cf32" providerId="ADAL" clId="{9B6050A4-F178-4018-9F62-4FCCA28DA093}" dt="2021-03-20T16:45:26.257" v="29221" actId="478"/>
          <ac:spMkLst>
            <pc:docMk/>
            <pc:sldMk cId="538881030" sldId="3820"/>
            <ac:spMk id="14" creationId="{72AD773D-4EEB-4D67-95A8-304BC6303536}"/>
          </ac:spMkLst>
        </pc:spChg>
        <pc:spChg chg="add del mod">
          <ac:chgData name="Ragnhild Halvorsrud" userId="917ea340-fd63-490f-a7db-68428d24cf32" providerId="ADAL" clId="{9B6050A4-F178-4018-9F62-4FCCA28DA093}" dt="2021-03-20T16:45:26.257" v="29221" actId="478"/>
          <ac:spMkLst>
            <pc:docMk/>
            <pc:sldMk cId="538881030" sldId="3820"/>
            <ac:spMk id="15" creationId="{F790B1B1-3446-4C05-95C8-52B08DC4A723}"/>
          </ac:spMkLst>
        </pc:spChg>
        <pc:spChg chg="add del mod">
          <ac:chgData name="Ragnhild Halvorsrud" userId="917ea340-fd63-490f-a7db-68428d24cf32" providerId="ADAL" clId="{9B6050A4-F178-4018-9F62-4FCCA28DA093}" dt="2021-03-20T16:45:26.257" v="29221" actId="478"/>
          <ac:spMkLst>
            <pc:docMk/>
            <pc:sldMk cId="538881030" sldId="3820"/>
            <ac:spMk id="16" creationId="{4AD3129A-FA91-4C9D-B4A3-F7BB2D2BDC07}"/>
          </ac:spMkLst>
        </pc:spChg>
        <pc:spChg chg="add del mod">
          <ac:chgData name="Ragnhild Halvorsrud" userId="917ea340-fd63-490f-a7db-68428d24cf32" providerId="ADAL" clId="{9B6050A4-F178-4018-9F62-4FCCA28DA093}" dt="2021-03-20T16:45:26.257" v="29221" actId="478"/>
          <ac:spMkLst>
            <pc:docMk/>
            <pc:sldMk cId="538881030" sldId="3820"/>
            <ac:spMk id="17" creationId="{F7395D20-69FA-475C-B5DE-C097DFE3F834}"/>
          </ac:spMkLst>
        </pc:spChg>
        <pc:spChg chg="add del mod">
          <ac:chgData name="Ragnhild Halvorsrud" userId="917ea340-fd63-490f-a7db-68428d24cf32" providerId="ADAL" clId="{9B6050A4-F178-4018-9F62-4FCCA28DA093}" dt="2021-03-20T16:45:26.257" v="29221" actId="478"/>
          <ac:spMkLst>
            <pc:docMk/>
            <pc:sldMk cId="538881030" sldId="3820"/>
            <ac:spMk id="18" creationId="{739F804E-A4F6-49CB-B81C-D5A295355FCC}"/>
          </ac:spMkLst>
        </pc:spChg>
        <pc:spChg chg="add del mod">
          <ac:chgData name="Ragnhild Halvorsrud" userId="917ea340-fd63-490f-a7db-68428d24cf32" providerId="ADAL" clId="{9B6050A4-F178-4018-9F62-4FCCA28DA093}" dt="2021-03-22T08:33:12.766" v="33475" actId="478"/>
          <ac:spMkLst>
            <pc:docMk/>
            <pc:sldMk cId="538881030" sldId="3820"/>
            <ac:spMk id="19" creationId="{4976F860-B76C-4339-94AF-BE616D5B5BA7}"/>
          </ac:spMkLst>
        </pc:spChg>
        <pc:spChg chg="mod">
          <ac:chgData name="Ragnhild Halvorsrud" userId="917ea340-fd63-490f-a7db-68428d24cf32" providerId="ADAL" clId="{9B6050A4-F178-4018-9F62-4FCCA28DA093}" dt="2021-03-21T13:00:06.580" v="32445" actId="790"/>
          <ac:spMkLst>
            <pc:docMk/>
            <pc:sldMk cId="538881030" sldId="3820"/>
            <ac:spMk id="24" creationId="{A80699F8-2597-4C53-951B-9AD27FF34799}"/>
          </ac:spMkLst>
        </pc:spChg>
        <pc:picChg chg="del mod">
          <ac:chgData name="Ragnhild Halvorsrud" userId="917ea340-fd63-490f-a7db-68428d24cf32" providerId="ADAL" clId="{9B6050A4-F178-4018-9F62-4FCCA28DA093}" dt="2021-03-20T16:44:45.317" v="29207" actId="478"/>
          <ac:picMkLst>
            <pc:docMk/>
            <pc:sldMk cId="538881030" sldId="3820"/>
            <ac:picMk id="7" creationId="{A5ED5FBB-9886-4CFF-A0A6-1F2969AFF782}"/>
          </ac:picMkLst>
        </pc:picChg>
        <pc:picChg chg="add del mod">
          <ac:chgData name="Ragnhild Halvorsrud" userId="917ea340-fd63-490f-a7db-68428d24cf32" providerId="ADAL" clId="{9B6050A4-F178-4018-9F62-4FCCA28DA093}" dt="2021-03-20T16:45:26.257" v="29221" actId="478"/>
          <ac:picMkLst>
            <pc:docMk/>
            <pc:sldMk cId="538881030" sldId="3820"/>
            <ac:picMk id="9" creationId="{AC018135-5711-49FB-B42A-9DAF8670412A}"/>
          </ac:picMkLst>
        </pc:picChg>
        <pc:picChg chg="add del mod">
          <ac:chgData name="Ragnhild Halvorsrud" userId="917ea340-fd63-490f-a7db-68428d24cf32" providerId="ADAL" clId="{9B6050A4-F178-4018-9F62-4FCCA28DA093}" dt="2021-03-20T16:45:26.257" v="29221" actId="478"/>
          <ac:picMkLst>
            <pc:docMk/>
            <pc:sldMk cId="538881030" sldId="3820"/>
            <ac:picMk id="10" creationId="{94BB3881-1E2E-43DC-87C9-56F1A92D7BA4}"/>
          </ac:picMkLst>
        </pc:picChg>
        <pc:picChg chg="add del mod">
          <ac:chgData name="Ragnhild Halvorsrud" userId="917ea340-fd63-490f-a7db-68428d24cf32" providerId="ADAL" clId="{9B6050A4-F178-4018-9F62-4FCCA28DA093}" dt="2021-03-20T16:45:26.257" v="29221" actId="478"/>
          <ac:picMkLst>
            <pc:docMk/>
            <pc:sldMk cId="538881030" sldId="3820"/>
            <ac:picMk id="11" creationId="{3CA32218-7434-4AE6-AEAC-1B6386335C2A}"/>
          </ac:picMkLst>
        </pc:picChg>
        <pc:picChg chg="add del mod">
          <ac:chgData name="Ragnhild Halvorsrud" userId="917ea340-fd63-490f-a7db-68428d24cf32" providerId="ADAL" clId="{9B6050A4-F178-4018-9F62-4FCCA28DA093}" dt="2021-03-20T16:45:26.257" v="29221" actId="478"/>
          <ac:picMkLst>
            <pc:docMk/>
            <pc:sldMk cId="538881030" sldId="3820"/>
            <ac:picMk id="12" creationId="{DF0C8043-B462-4984-ABDA-5964BA5DD4E6}"/>
          </ac:picMkLst>
        </pc:picChg>
        <pc:picChg chg="add del mod">
          <ac:chgData name="Ragnhild Halvorsrud" userId="917ea340-fd63-490f-a7db-68428d24cf32" providerId="ADAL" clId="{9B6050A4-F178-4018-9F62-4FCCA28DA093}" dt="2021-03-20T16:45:26.257" v="29221" actId="478"/>
          <ac:picMkLst>
            <pc:docMk/>
            <pc:sldMk cId="538881030" sldId="3820"/>
            <ac:picMk id="13" creationId="{5EC3F07C-75CF-4E77-B4A2-F4A0A9CBCF3E}"/>
          </ac:picMkLst>
        </pc:picChg>
      </pc:sldChg>
      <pc:sldChg chg="addSp delSp modSp add del mod modNotes">
        <pc:chgData name="Ragnhild Halvorsrud" userId="917ea340-fd63-490f-a7db-68428d24cf32" providerId="ADAL" clId="{9B6050A4-F178-4018-9F62-4FCCA28DA093}" dt="2021-03-20T16:47:09.241" v="29233" actId="47"/>
        <pc:sldMkLst>
          <pc:docMk/>
          <pc:sldMk cId="2798973789" sldId="3821"/>
        </pc:sldMkLst>
        <pc:spChg chg="mod">
          <ac:chgData name="Ragnhild Halvorsrud" userId="917ea340-fd63-490f-a7db-68428d24cf32" providerId="ADAL" clId="{9B6050A4-F178-4018-9F62-4FCCA28DA093}" dt="2021-03-20T16:17:13.435" v="29136" actId="6549"/>
          <ac:spMkLst>
            <pc:docMk/>
            <pc:sldMk cId="2798973789" sldId="3821"/>
            <ac:spMk id="6" creationId="{00000000-0000-0000-0000-000000000000}"/>
          </ac:spMkLst>
        </pc:spChg>
        <pc:spChg chg="mod">
          <ac:chgData name="Ragnhild Halvorsrud" userId="917ea340-fd63-490f-a7db-68428d24cf32" providerId="ADAL" clId="{9B6050A4-F178-4018-9F62-4FCCA28DA093}" dt="2021-03-20T16:16:52.161" v="29121" actId="790"/>
          <ac:spMkLst>
            <pc:docMk/>
            <pc:sldMk cId="2798973789" sldId="3821"/>
            <ac:spMk id="8" creationId="{00000000-0000-0000-0000-000000000000}"/>
          </ac:spMkLst>
        </pc:spChg>
        <pc:spChg chg="add del mod">
          <ac:chgData name="Ragnhild Halvorsrud" userId="917ea340-fd63-490f-a7db-68428d24cf32" providerId="ADAL" clId="{9B6050A4-F178-4018-9F62-4FCCA28DA093}" dt="2021-03-20T16:17:01.817" v="29129"/>
          <ac:spMkLst>
            <pc:docMk/>
            <pc:sldMk cId="2798973789" sldId="3821"/>
            <ac:spMk id="9" creationId="{3CED39D0-E63A-4AAC-8D39-8BF654764E96}"/>
          </ac:spMkLst>
        </pc:spChg>
        <pc:spChg chg="mod">
          <ac:chgData name="Ragnhild Halvorsrud" userId="917ea340-fd63-490f-a7db-68428d24cf32" providerId="ADAL" clId="{9B6050A4-F178-4018-9F62-4FCCA28DA093}" dt="2021-03-20T16:16:52.162" v="29122" actId="790"/>
          <ac:spMkLst>
            <pc:docMk/>
            <pc:sldMk cId="2798973789" sldId="3821"/>
            <ac:spMk id="24" creationId="{A80699F8-2597-4C53-951B-9AD27FF34799}"/>
          </ac:spMkLst>
        </pc:spChg>
      </pc:sldChg>
      <pc:sldChg chg="addSp delSp modSp add del mod ord modNotes">
        <pc:chgData name="Ragnhild Halvorsrud" userId="917ea340-fd63-490f-a7db-68428d24cf32" providerId="ADAL" clId="{9B6050A4-F178-4018-9F62-4FCCA28DA093}" dt="2021-03-25T13:12:42.272" v="37838" actId="790"/>
        <pc:sldMkLst>
          <pc:docMk/>
          <pc:sldMk cId="1827135051" sldId="3822"/>
        </pc:sldMkLst>
        <pc:spChg chg="mod">
          <ac:chgData name="Ragnhild Halvorsrud" userId="917ea340-fd63-490f-a7db-68428d24cf32" providerId="ADAL" clId="{9B6050A4-F178-4018-9F62-4FCCA28DA093}" dt="2021-03-25T13:12:42.267" v="37834" actId="790"/>
          <ac:spMkLst>
            <pc:docMk/>
            <pc:sldMk cId="1827135051" sldId="3822"/>
            <ac:spMk id="6" creationId="{00000000-0000-0000-0000-000000000000}"/>
          </ac:spMkLst>
        </pc:spChg>
        <pc:spChg chg="mod">
          <ac:chgData name="Ragnhild Halvorsrud" userId="917ea340-fd63-490f-a7db-68428d24cf32" providerId="ADAL" clId="{9B6050A4-F178-4018-9F62-4FCCA28DA093}" dt="2021-03-25T13:12:42.269" v="37835" actId="790"/>
          <ac:spMkLst>
            <pc:docMk/>
            <pc:sldMk cId="1827135051" sldId="3822"/>
            <ac:spMk id="8" creationId="{00000000-0000-0000-0000-000000000000}"/>
          </ac:spMkLst>
        </pc:spChg>
        <pc:spChg chg="add del mod">
          <ac:chgData name="Ragnhild Halvorsrud" userId="917ea340-fd63-490f-a7db-68428d24cf32" providerId="ADAL" clId="{9B6050A4-F178-4018-9F62-4FCCA28DA093}" dt="2021-03-23T16:28:03.578" v="34673" actId="21"/>
          <ac:spMkLst>
            <pc:docMk/>
            <pc:sldMk cId="1827135051" sldId="3822"/>
            <ac:spMk id="9" creationId="{798501D7-8B46-4A70-9890-521319A73387}"/>
          </ac:spMkLst>
        </pc:spChg>
        <pc:spChg chg="mod">
          <ac:chgData name="Ragnhild Halvorsrud" userId="917ea340-fd63-490f-a7db-68428d24cf32" providerId="ADAL" clId="{9B6050A4-F178-4018-9F62-4FCCA28DA093}" dt="2021-03-25T13:12:42.271" v="37836" actId="790"/>
          <ac:spMkLst>
            <pc:docMk/>
            <pc:sldMk cId="1827135051" sldId="3822"/>
            <ac:spMk id="24" creationId="{A80699F8-2597-4C53-951B-9AD27FF34799}"/>
          </ac:spMkLst>
        </pc:spChg>
        <pc:picChg chg="mod">
          <ac:chgData name="Ragnhild Halvorsrud" userId="917ea340-fd63-490f-a7db-68428d24cf32" providerId="ADAL" clId="{9B6050A4-F178-4018-9F62-4FCCA28DA093}" dt="2021-03-23T14:49:22.175" v="33779" actId="1076"/>
          <ac:picMkLst>
            <pc:docMk/>
            <pc:sldMk cId="1827135051" sldId="3822"/>
            <ac:picMk id="7" creationId="{A5ED5FBB-9886-4CFF-A0A6-1F2969AFF782}"/>
          </ac:picMkLst>
        </pc:picChg>
      </pc:sldChg>
      <pc:sldChg chg="add del ord">
        <pc:chgData name="Ragnhild Halvorsrud" userId="917ea340-fd63-490f-a7db-68428d24cf32" providerId="ADAL" clId="{9B6050A4-F178-4018-9F62-4FCCA28DA093}" dt="2021-03-19T14:11:55.762" v="26153" actId="47"/>
        <pc:sldMkLst>
          <pc:docMk/>
          <pc:sldMk cId="1785632552" sldId="3823"/>
        </pc:sldMkLst>
      </pc:sldChg>
      <pc:sldChg chg="addSp delSp modSp add del mod modNotes">
        <pc:chgData name="Ragnhild Halvorsrud" userId="917ea340-fd63-490f-a7db-68428d24cf32" providerId="ADAL" clId="{9B6050A4-F178-4018-9F62-4FCCA28DA093}" dt="2021-03-25T16:03:40.412" v="39608" actId="47"/>
        <pc:sldMkLst>
          <pc:docMk/>
          <pc:sldMk cId="2567790436" sldId="3823"/>
        </pc:sldMkLst>
        <pc:spChg chg="mod">
          <ac:chgData name="Ragnhild Halvorsrud" userId="917ea340-fd63-490f-a7db-68428d24cf32" providerId="ADAL" clId="{9B6050A4-F178-4018-9F62-4FCCA28DA093}" dt="2021-03-25T13:12:43.084" v="38553" actId="790"/>
          <ac:spMkLst>
            <pc:docMk/>
            <pc:sldMk cId="2567790436" sldId="3823"/>
            <ac:spMk id="2" creationId="{00000000-0000-0000-0000-000000000000}"/>
          </ac:spMkLst>
        </pc:spChg>
        <pc:spChg chg="mod">
          <ac:chgData name="Ragnhild Halvorsrud" userId="917ea340-fd63-490f-a7db-68428d24cf32" providerId="ADAL" clId="{9B6050A4-F178-4018-9F62-4FCCA28DA093}" dt="2021-03-25T13:12:43.082" v="38552" actId="790"/>
          <ac:spMkLst>
            <pc:docMk/>
            <pc:sldMk cId="2567790436" sldId="3823"/>
            <ac:spMk id="3" creationId="{453ACBE8-823D-41F9-AB3E-355A051FA475}"/>
          </ac:spMkLst>
        </pc:spChg>
        <pc:spChg chg="mod">
          <ac:chgData name="Ragnhild Halvorsrud" userId="917ea340-fd63-490f-a7db-68428d24cf32" providerId="ADAL" clId="{9B6050A4-F178-4018-9F62-4FCCA28DA093}" dt="2021-03-25T13:12:43.093" v="38560" actId="790"/>
          <ac:spMkLst>
            <pc:docMk/>
            <pc:sldMk cId="2567790436" sldId="3823"/>
            <ac:spMk id="7" creationId="{BBE50FFD-C74C-4959-8FA6-BF4836D3F52C}"/>
          </ac:spMkLst>
        </pc:spChg>
        <pc:spChg chg="mod">
          <ac:chgData name="Ragnhild Halvorsrud" userId="917ea340-fd63-490f-a7db-68428d24cf32" providerId="ADAL" clId="{9B6050A4-F178-4018-9F62-4FCCA28DA093}" dt="2021-03-25T13:12:43.081" v="38551" actId="790"/>
          <ac:spMkLst>
            <pc:docMk/>
            <pc:sldMk cId="2567790436" sldId="3823"/>
            <ac:spMk id="15" creationId="{39CD7E99-6C69-4AEE-A4F2-7E08FE90ADC3}"/>
          </ac:spMkLst>
        </pc:spChg>
        <pc:spChg chg="del mod">
          <ac:chgData name="Ragnhild Halvorsrud" userId="917ea340-fd63-490f-a7db-68428d24cf32" providerId="ADAL" clId="{9B6050A4-F178-4018-9F62-4FCCA28DA093}" dt="2021-03-25T13:13:50.090" v="38661" actId="478"/>
          <ac:spMkLst>
            <pc:docMk/>
            <pc:sldMk cId="2567790436" sldId="3823"/>
            <ac:spMk id="16" creationId="{00BD9425-DAD5-4FB7-A92A-AA5FCE3B407F}"/>
          </ac:spMkLst>
        </pc:spChg>
        <pc:spChg chg="del">
          <ac:chgData name="Ragnhild Halvorsrud" userId="917ea340-fd63-490f-a7db-68428d24cf32" providerId="ADAL" clId="{9B6050A4-F178-4018-9F62-4FCCA28DA093}" dt="2021-03-23T16:17:09.022" v="34361" actId="478"/>
          <ac:spMkLst>
            <pc:docMk/>
            <pc:sldMk cId="2567790436" sldId="3823"/>
            <ac:spMk id="19" creationId="{0A3F1421-877A-4B3D-B31E-A8526B826963}"/>
          </ac:spMkLst>
        </pc:spChg>
        <pc:spChg chg="add mod">
          <ac:chgData name="Ragnhild Halvorsrud" userId="917ea340-fd63-490f-a7db-68428d24cf32" providerId="ADAL" clId="{9B6050A4-F178-4018-9F62-4FCCA28DA093}" dt="2021-03-25T13:12:43.093" v="38561" actId="790"/>
          <ac:spMkLst>
            <pc:docMk/>
            <pc:sldMk cId="2567790436" sldId="3823"/>
            <ac:spMk id="20" creationId="{A7DE2613-6930-42B2-A74A-C3D40DD69141}"/>
          </ac:spMkLst>
        </pc:spChg>
        <pc:spChg chg="mod">
          <ac:chgData name="Ragnhild Halvorsrud" userId="917ea340-fd63-490f-a7db-68428d24cf32" providerId="ADAL" clId="{9B6050A4-F178-4018-9F62-4FCCA28DA093}" dt="2021-03-25T14:24:41.404" v="38954"/>
          <ac:spMkLst>
            <pc:docMk/>
            <pc:sldMk cId="2567790436" sldId="3823"/>
            <ac:spMk id="21" creationId="{6930B889-8475-46DC-8810-E145CF10BA8E}"/>
          </ac:spMkLst>
        </pc:spChg>
        <pc:spChg chg="mod">
          <ac:chgData name="Ragnhild Halvorsrud" userId="917ea340-fd63-490f-a7db-68428d24cf32" providerId="ADAL" clId="{9B6050A4-F178-4018-9F62-4FCCA28DA093}" dt="2021-03-25T14:24:41.404" v="38954"/>
          <ac:spMkLst>
            <pc:docMk/>
            <pc:sldMk cId="2567790436" sldId="3823"/>
            <ac:spMk id="22" creationId="{728CC352-8C04-499F-B303-34ECF4CCD0D7}"/>
          </ac:spMkLst>
        </pc:spChg>
        <pc:spChg chg="mod">
          <ac:chgData name="Ragnhild Halvorsrud" userId="917ea340-fd63-490f-a7db-68428d24cf32" providerId="ADAL" clId="{9B6050A4-F178-4018-9F62-4FCCA28DA093}" dt="2021-03-25T14:24:41.404" v="38954"/>
          <ac:spMkLst>
            <pc:docMk/>
            <pc:sldMk cId="2567790436" sldId="3823"/>
            <ac:spMk id="23" creationId="{12FDE7DC-770D-4824-B936-F1A3A9A6DD8E}"/>
          </ac:spMkLst>
        </pc:spChg>
        <pc:spChg chg="mod">
          <ac:chgData name="Ragnhild Halvorsrud" userId="917ea340-fd63-490f-a7db-68428d24cf32" providerId="ADAL" clId="{9B6050A4-F178-4018-9F62-4FCCA28DA093}" dt="2021-03-25T14:24:41.404" v="38954"/>
          <ac:spMkLst>
            <pc:docMk/>
            <pc:sldMk cId="2567790436" sldId="3823"/>
            <ac:spMk id="24" creationId="{CD3B2390-EAFE-430B-B363-DF7EC3EFE41B}"/>
          </ac:spMkLst>
        </pc:spChg>
        <pc:spChg chg="mod">
          <ac:chgData name="Ragnhild Halvorsrud" userId="917ea340-fd63-490f-a7db-68428d24cf32" providerId="ADAL" clId="{9B6050A4-F178-4018-9F62-4FCCA28DA093}" dt="2021-03-25T13:12:43.085" v="38554" actId="790"/>
          <ac:spMkLst>
            <pc:docMk/>
            <pc:sldMk cId="2567790436" sldId="3823"/>
            <ac:spMk id="32" creationId="{B9ABE375-8729-492C-94B7-D6B27ABF776A}"/>
          </ac:spMkLst>
        </pc:spChg>
        <pc:spChg chg="mod">
          <ac:chgData name="Ragnhild Halvorsrud" userId="917ea340-fd63-490f-a7db-68428d24cf32" providerId="ADAL" clId="{9B6050A4-F178-4018-9F62-4FCCA28DA093}" dt="2021-03-25T13:12:43.088" v="38555" actId="790"/>
          <ac:spMkLst>
            <pc:docMk/>
            <pc:sldMk cId="2567790436" sldId="3823"/>
            <ac:spMk id="33" creationId="{98D6F79C-3C8E-4119-8F87-4C0FFEC74FF5}"/>
          </ac:spMkLst>
        </pc:spChg>
        <pc:spChg chg="mod">
          <ac:chgData name="Ragnhild Halvorsrud" userId="917ea340-fd63-490f-a7db-68428d24cf32" providerId="ADAL" clId="{9B6050A4-F178-4018-9F62-4FCCA28DA093}" dt="2021-03-25T13:12:43.089" v="38556" actId="790"/>
          <ac:spMkLst>
            <pc:docMk/>
            <pc:sldMk cId="2567790436" sldId="3823"/>
            <ac:spMk id="34" creationId="{C3B9448D-E2C7-41EC-AB6D-37A0B54892CE}"/>
          </ac:spMkLst>
        </pc:spChg>
        <pc:spChg chg="mod">
          <ac:chgData name="Ragnhild Halvorsrud" userId="917ea340-fd63-490f-a7db-68428d24cf32" providerId="ADAL" clId="{9B6050A4-F178-4018-9F62-4FCCA28DA093}" dt="2021-03-25T13:12:43.090" v="38557" actId="790"/>
          <ac:spMkLst>
            <pc:docMk/>
            <pc:sldMk cId="2567790436" sldId="3823"/>
            <ac:spMk id="35" creationId="{32BD4AA9-CF39-476E-A689-6CA8D01E6D07}"/>
          </ac:spMkLst>
        </pc:spChg>
        <pc:spChg chg="mod">
          <ac:chgData name="Ragnhild Halvorsrud" userId="917ea340-fd63-490f-a7db-68428d24cf32" providerId="ADAL" clId="{9B6050A4-F178-4018-9F62-4FCCA28DA093}" dt="2021-03-25T13:12:43.091" v="38558" actId="790"/>
          <ac:spMkLst>
            <pc:docMk/>
            <pc:sldMk cId="2567790436" sldId="3823"/>
            <ac:spMk id="40" creationId="{3D6F36A9-FC94-46FC-B7D0-4001F5900F55}"/>
          </ac:spMkLst>
        </pc:spChg>
        <pc:grpChg chg="add mod">
          <ac:chgData name="Ragnhild Halvorsrud" userId="917ea340-fd63-490f-a7db-68428d24cf32" providerId="ADAL" clId="{9B6050A4-F178-4018-9F62-4FCCA28DA093}" dt="2021-03-25T14:24:41.404" v="38954"/>
          <ac:grpSpMkLst>
            <pc:docMk/>
            <pc:sldMk cId="2567790436" sldId="3823"/>
            <ac:grpSpMk id="19" creationId="{D4238546-C48E-4632-B1E3-DF9ECEE7FA1F}"/>
          </ac:grpSpMkLst>
        </pc:grpChg>
        <pc:picChg chg="mod">
          <ac:chgData name="Ragnhild Halvorsrud" userId="917ea340-fd63-490f-a7db-68428d24cf32" providerId="ADAL" clId="{9B6050A4-F178-4018-9F62-4FCCA28DA093}" dt="2021-03-23T16:21:00.546" v="34626" actId="1035"/>
          <ac:picMkLst>
            <pc:docMk/>
            <pc:sldMk cId="2567790436" sldId="3823"/>
            <ac:picMk id="4" creationId="{31D705C4-10C3-4746-A431-745791C2F82F}"/>
          </ac:picMkLst>
        </pc:picChg>
        <pc:picChg chg="del">
          <ac:chgData name="Ragnhild Halvorsrud" userId="917ea340-fd63-490f-a7db-68428d24cf32" providerId="ADAL" clId="{9B6050A4-F178-4018-9F62-4FCCA28DA093}" dt="2021-03-25T13:13:50.090" v="38661" actId="478"/>
          <ac:picMkLst>
            <pc:docMk/>
            <pc:sldMk cId="2567790436" sldId="3823"/>
            <ac:picMk id="17" creationId="{4E5E9FEC-E837-46D7-A9F9-ACC07B9713FF}"/>
          </ac:picMkLst>
        </pc:picChg>
        <pc:picChg chg="mod">
          <ac:chgData name="Ragnhild Halvorsrud" userId="917ea340-fd63-490f-a7db-68428d24cf32" providerId="ADAL" clId="{9B6050A4-F178-4018-9F62-4FCCA28DA093}" dt="2021-03-23T16:21:00.546" v="34626" actId="1035"/>
          <ac:picMkLst>
            <pc:docMk/>
            <pc:sldMk cId="2567790436" sldId="3823"/>
            <ac:picMk id="125" creationId="{6711E994-5820-4BDB-9C87-026DA6514BE4}"/>
          </ac:picMkLst>
        </pc:picChg>
        <pc:cxnChg chg="mod">
          <ac:chgData name="Ragnhild Halvorsrud" userId="917ea340-fd63-490f-a7db-68428d24cf32" providerId="ADAL" clId="{9B6050A4-F178-4018-9F62-4FCCA28DA093}" dt="2021-03-23T16:21:00.546" v="34626" actId="1035"/>
          <ac:cxnSpMkLst>
            <pc:docMk/>
            <pc:sldMk cId="2567790436" sldId="3823"/>
            <ac:cxnSpMk id="41" creationId="{39B99E0B-3891-49A0-9D88-F7B603E373F0}"/>
          </ac:cxnSpMkLst>
        </pc:cxnChg>
      </pc:sldChg>
      <pc:sldChg chg="modSp add del mod modNotes">
        <pc:chgData name="Ragnhild Halvorsrud" userId="917ea340-fd63-490f-a7db-68428d24cf32" providerId="ADAL" clId="{9B6050A4-F178-4018-9F62-4FCCA28DA093}" dt="2021-03-20T16:46:51.980" v="29232" actId="47"/>
        <pc:sldMkLst>
          <pc:docMk/>
          <pc:sldMk cId="4134226848" sldId="3823"/>
        </pc:sldMkLst>
        <pc:spChg chg="mod">
          <ac:chgData name="Ragnhild Halvorsrud" userId="917ea340-fd63-490f-a7db-68428d24cf32" providerId="ADAL" clId="{9B6050A4-F178-4018-9F62-4FCCA28DA093}" dt="2021-03-20T16:45:22.405" v="29211" actId="790"/>
          <ac:spMkLst>
            <pc:docMk/>
            <pc:sldMk cId="4134226848" sldId="3823"/>
            <ac:spMk id="6" creationId="{00000000-0000-0000-0000-000000000000}"/>
          </ac:spMkLst>
        </pc:spChg>
        <pc:spChg chg="mod">
          <ac:chgData name="Ragnhild Halvorsrud" userId="917ea340-fd63-490f-a7db-68428d24cf32" providerId="ADAL" clId="{9B6050A4-F178-4018-9F62-4FCCA28DA093}" dt="2021-03-20T16:45:22.408" v="29212" actId="790"/>
          <ac:spMkLst>
            <pc:docMk/>
            <pc:sldMk cId="4134226848" sldId="3823"/>
            <ac:spMk id="8" creationId="{00000000-0000-0000-0000-000000000000}"/>
          </ac:spMkLst>
        </pc:spChg>
        <pc:spChg chg="mod">
          <ac:chgData name="Ragnhild Halvorsrud" userId="917ea340-fd63-490f-a7db-68428d24cf32" providerId="ADAL" clId="{9B6050A4-F178-4018-9F62-4FCCA28DA093}" dt="2021-03-20T16:45:22.410" v="29214" actId="790"/>
          <ac:spMkLst>
            <pc:docMk/>
            <pc:sldMk cId="4134226848" sldId="3823"/>
            <ac:spMk id="14" creationId="{72AD773D-4EEB-4D67-95A8-304BC6303536}"/>
          </ac:spMkLst>
        </pc:spChg>
        <pc:spChg chg="mod">
          <ac:chgData name="Ragnhild Halvorsrud" userId="917ea340-fd63-490f-a7db-68428d24cf32" providerId="ADAL" clId="{9B6050A4-F178-4018-9F62-4FCCA28DA093}" dt="2021-03-20T16:45:22.412" v="29215" actId="790"/>
          <ac:spMkLst>
            <pc:docMk/>
            <pc:sldMk cId="4134226848" sldId="3823"/>
            <ac:spMk id="15" creationId="{F790B1B1-3446-4C05-95C8-52B08DC4A723}"/>
          </ac:spMkLst>
        </pc:spChg>
        <pc:spChg chg="mod">
          <ac:chgData name="Ragnhild Halvorsrud" userId="917ea340-fd63-490f-a7db-68428d24cf32" providerId="ADAL" clId="{9B6050A4-F178-4018-9F62-4FCCA28DA093}" dt="2021-03-20T16:45:22.413" v="29216" actId="790"/>
          <ac:spMkLst>
            <pc:docMk/>
            <pc:sldMk cId="4134226848" sldId="3823"/>
            <ac:spMk id="16" creationId="{4AD3129A-FA91-4C9D-B4A3-F7BB2D2BDC07}"/>
          </ac:spMkLst>
        </pc:spChg>
        <pc:spChg chg="mod">
          <ac:chgData name="Ragnhild Halvorsrud" userId="917ea340-fd63-490f-a7db-68428d24cf32" providerId="ADAL" clId="{9B6050A4-F178-4018-9F62-4FCCA28DA093}" dt="2021-03-20T16:45:22.413" v="29217" actId="790"/>
          <ac:spMkLst>
            <pc:docMk/>
            <pc:sldMk cId="4134226848" sldId="3823"/>
            <ac:spMk id="17" creationId="{F7395D20-69FA-475C-B5DE-C097DFE3F834}"/>
          </ac:spMkLst>
        </pc:spChg>
        <pc:spChg chg="mod">
          <ac:chgData name="Ragnhild Halvorsrud" userId="917ea340-fd63-490f-a7db-68428d24cf32" providerId="ADAL" clId="{9B6050A4-F178-4018-9F62-4FCCA28DA093}" dt="2021-03-20T16:45:22.414" v="29218" actId="790"/>
          <ac:spMkLst>
            <pc:docMk/>
            <pc:sldMk cId="4134226848" sldId="3823"/>
            <ac:spMk id="18" creationId="{739F804E-A4F6-49CB-B81C-D5A295355FCC}"/>
          </ac:spMkLst>
        </pc:spChg>
        <pc:spChg chg="mod">
          <ac:chgData name="Ragnhild Halvorsrud" userId="917ea340-fd63-490f-a7db-68428d24cf32" providerId="ADAL" clId="{9B6050A4-F178-4018-9F62-4FCCA28DA093}" dt="2021-03-20T16:45:22.409" v="29213" actId="790"/>
          <ac:spMkLst>
            <pc:docMk/>
            <pc:sldMk cId="4134226848" sldId="3823"/>
            <ac:spMk id="24" creationId="{A80699F8-2597-4C53-951B-9AD27FF34799}"/>
          </ac:spMkLst>
        </pc:spChg>
      </pc:sldChg>
      <pc:sldChg chg="modSp new del mod modNotes">
        <pc:chgData name="Ragnhild Halvorsrud" userId="917ea340-fd63-490f-a7db-68428d24cf32" providerId="ADAL" clId="{9B6050A4-F178-4018-9F62-4FCCA28DA093}" dt="2021-03-20T16:46:11.519" v="29231" actId="680"/>
        <pc:sldMkLst>
          <pc:docMk/>
          <pc:sldMk cId="1027304929" sldId="3824"/>
        </pc:sldMkLst>
        <pc:spChg chg="mod">
          <ac:chgData name="Ragnhild Halvorsrud" userId="917ea340-fd63-490f-a7db-68428d24cf32" providerId="ADAL" clId="{9B6050A4-F178-4018-9F62-4FCCA28DA093}" dt="2021-03-20T16:46:09.437" v="29230" actId="790"/>
          <ac:spMkLst>
            <pc:docMk/>
            <pc:sldMk cId="1027304929" sldId="3824"/>
            <ac:spMk id="3" creationId="{FF1FA000-729C-4E3D-BD42-52BC6EED3F40}"/>
          </ac:spMkLst>
        </pc:spChg>
        <pc:spChg chg="mod">
          <ac:chgData name="Ragnhild Halvorsrud" userId="917ea340-fd63-490f-a7db-68428d24cf32" providerId="ADAL" clId="{9B6050A4-F178-4018-9F62-4FCCA28DA093}" dt="2021-03-20T16:46:02.179" v="29224" actId="790"/>
          <ac:spMkLst>
            <pc:docMk/>
            <pc:sldMk cId="1027304929" sldId="3824"/>
            <ac:spMk id="4" creationId="{A6C565DB-9B9E-430B-9AE5-995BFB59A917}"/>
          </ac:spMkLst>
        </pc:spChg>
      </pc:sldChg>
      <pc:sldChg chg="addSp delSp modSp add mod modAnim modNotes">
        <pc:chgData name="Ragnhild Halvorsrud" userId="917ea340-fd63-490f-a7db-68428d24cf32" providerId="ADAL" clId="{9B6050A4-F178-4018-9F62-4FCCA28DA093}" dt="2021-03-26T16:02:43.655" v="40915" actId="1037"/>
        <pc:sldMkLst>
          <pc:docMk/>
          <pc:sldMk cId="3799732921" sldId="3824"/>
        </pc:sldMkLst>
        <pc:spChg chg="mod">
          <ac:chgData name="Ragnhild Halvorsrud" userId="917ea340-fd63-490f-a7db-68428d24cf32" providerId="ADAL" clId="{9B6050A4-F178-4018-9F62-4FCCA28DA093}" dt="2021-03-26T14:27:23.323" v="40095" actId="6549"/>
          <ac:spMkLst>
            <pc:docMk/>
            <pc:sldMk cId="3799732921" sldId="3824"/>
            <ac:spMk id="2" creationId="{0E1ADE6F-3919-49B5-BB0A-4F82314A7DE2}"/>
          </ac:spMkLst>
        </pc:spChg>
        <pc:spChg chg="mod">
          <ac:chgData name="Ragnhild Halvorsrud" userId="917ea340-fd63-490f-a7db-68428d24cf32" providerId="ADAL" clId="{9B6050A4-F178-4018-9F62-4FCCA28DA093}" dt="2021-03-25T13:12:43.096" v="38565" actId="790"/>
          <ac:spMkLst>
            <pc:docMk/>
            <pc:sldMk cId="3799732921" sldId="3824"/>
            <ac:spMk id="3" creationId="{FD349BE2-C55D-4B03-ADAE-2E75B76C467F}"/>
          </ac:spMkLst>
        </pc:spChg>
        <pc:spChg chg="mod">
          <ac:chgData name="Ragnhild Halvorsrud" userId="917ea340-fd63-490f-a7db-68428d24cf32" providerId="ADAL" clId="{9B6050A4-F178-4018-9F62-4FCCA28DA093}" dt="2021-03-26T16:02:34.780" v="40904" actId="14100"/>
          <ac:spMkLst>
            <pc:docMk/>
            <pc:sldMk cId="3799732921" sldId="3824"/>
            <ac:spMk id="79" creationId="{AFF1F3A7-656A-488A-9F7E-A4C9A709F574}"/>
          </ac:spMkLst>
        </pc:spChg>
        <pc:spChg chg="mod">
          <ac:chgData name="Ragnhild Halvorsrud" userId="917ea340-fd63-490f-a7db-68428d24cf32" providerId="ADAL" clId="{9B6050A4-F178-4018-9F62-4FCCA28DA093}" dt="2021-03-26T16:02:34.780" v="40904" actId="14100"/>
          <ac:spMkLst>
            <pc:docMk/>
            <pc:sldMk cId="3799732921" sldId="3824"/>
            <ac:spMk id="80" creationId="{D15BC7A0-1D0F-4DF9-B3D1-94F79C9A8EA2}"/>
          </ac:spMkLst>
        </pc:spChg>
        <pc:spChg chg="mod">
          <ac:chgData name="Ragnhild Halvorsrud" userId="917ea340-fd63-490f-a7db-68428d24cf32" providerId="ADAL" clId="{9B6050A4-F178-4018-9F62-4FCCA28DA093}" dt="2021-03-26T16:02:34.780" v="40904" actId="14100"/>
          <ac:spMkLst>
            <pc:docMk/>
            <pc:sldMk cId="3799732921" sldId="3824"/>
            <ac:spMk id="81" creationId="{CF0EBBB9-4F04-44F0-A96D-ACD0C6660E3E}"/>
          </ac:spMkLst>
        </pc:spChg>
        <pc:spChg chg="mod">
          <ac:chgData name="Ragnhild Halvorsrud" userId="917ea340-fd63-490f-a7db-68428d24cf32" providerId="ADAL" clId="{9B6050A4-F178-4018-9F62-4FCCA28DA093}" dt="2021-03-26T16:02:34.780" v="40904" actId="14100"/>
          <ac:spMkLst>
            <pc:docMk/>
            <pc:sldMk cId="3799732921" sldId="3824"/>
            <ac:spMk id="82" creationId="{2D7FF630-B076-482E-8584-1A6C5DDDBABE}"/>
          </ac:spMkLst>
        </pc:spChg>
        <pc:spChg chg="mod">
          <ac:chgData name="Ragnhild Halvorsrud" userId="917ea340-fd63-490f-a7db-68428d24cf32" providerId="ADAL" clId="{9B6050A4-F178-4018-9F62-4FCCA28DA093}" dt="2021-03-25T14:30:29.079" v="39219" actId="1035"/>
          <ac:spMkLst>
            <pc:docMk/>
            <pc:sldMk cId="3799732921" sldId="3824"/>
            <ac:spMk id="83" creationId="{44C7A51E-A0EF-4070-B9DC-A35D8AEC161A}"/>
          </ac:spMkLst>
        </pc:spChg>
        <pc:spChg chg="mod">
          <ac:chgData name="Ragnhild Halvorsrud" userId="917ea340-fd63-490f-a7db-68428d24cf32" providerId="ADAL" clId="{9B6050A4-F178-4018-9F62-4FCCA28DA093}" dt="2021-03-25T14:30:29.079" v="39219" actId="1035"/>
          <ac:spMkLst>
            <pc:docMk/>
            <pc:sldMk cId="3799732921" sldId="3824"/>
            <ac:spMk id="84" creationId="{CEF41AFD-59F3-4C4A-A91D-4945FDE1FA0C}"/>
          </ac:spMkLst>
        </pc:spChg>
        <pc:spChg chg="mod">
          <ac:chgData name="Ragnhild Halvorsrud" userId="917ea340-fd63-490f-a7db-68428d24cf32" providerId="ADAL" clId="{9B6050A4-F178-4018-9F62-4FCCA28DA093}" dt="2021-03-25T14:30:29.079" v="39219" actId="1035"/>
          <ac:spMkLst>
            <pc:docMk/>
            <pc:sldMk cId="3799732921" sldId="3824"/>
            <ac:spMk id="85" creationId="{CAFC21DF-650A-4F40-BFAA-AE0DABA38482}"/>
          </ac:spMkLst>
        </pc:spChg>
        <pc:spChg chg="mod">
          <ac:chgData name="Ragnhild Halvorsrud" userId="917ea340-fd63-490f-a7db-68428d24cf32" providerId="ADAL" clId="{9B6050A4-F178-4018-9F62-4FCCA28DA093}" dt="2021-03-26T16:02:17.197" v="40900" actId="1037"/>
          <ac:spMkLst>
            <pc:docMk/>
            <pc:sldMk cId="3799732921" sldId="3824"/>
            <ac:spMk id="88" creationId="{A50B04A4-94D5-4EA9-BDE5-17644567FA42}"/>
          </ac:spMkLst>
        </pc:spChg>
        <pc:spChg chg="mod">
          <ac:chgData name="Ragnhild Halvorsrud" userId="917ea340-fd63-490f-a7db-68428d24cf32" providerId="ADAL" clId="{9B6050A4-F178-4018-9F62-4FCCA28DA093}" dt="2021-03-26T16:02:17.197" v="40900" actId="1037"/>
          <ac:spMkLst>
            <pc:docMk/>
            <pc:sldMk cId="3799732921" sldId="3824"/>
            <ac:spMk id="89" creationId="{B143030B-0255-4F7C-B2C6-F3903C6C6EFA}"/>
          </ac:spMkLst>
        </pc:spChg>
        <pc:spChg chg="mod">
          <ac:chgData name="Ragnhild Halvorsrud" userId="917ea340-fd63-490f-a7db-68428d24cf32" providerId="ADAL" clId="{9B6050A4-F178-4018-9F62-4FCCA28DA093}" dt="2021-03-26T16:02:21.698" v="40902" actId="1037"/>
          <ac:spMkLst>
            <pc:docMk/>
            <pc:sldMk cId="3799732921" sldId="3824"/>
            <ac:spMk id="93" creationId="{C8C1A3B1-E2D6-4729-BC83-C65A0381C936}"/>
          </ac:spMkLst>
        </pc:spChg>
        <pc:spChg chg="mod">
          <ac:chgData name="Ragnhild Halvorsrud" userId="917ea340-fd63-490f-a7db-68428d24cf32" providerId="ADAL" clId="{9B6050A4-F178-4018-9F62-4FCCA28DA093}" dt="2021-03-26T16:02:21.698" v="40902" actId="1037"/>
          <ac:spMkLst>
            <pc:docMk/>
            <pc:sldMk cId="3799732921" sldId="3824"/>
            <ac:spMk id="94" creationId="{78016C8D-F6A9-4793-B27A-B7A27E0F9697}"/>
          </ac:spMkLst>
        </pc:spChg>
        <pc:spChg chg="mod">
          <ac:chgData name="Ragnhild Halvorsrud" userId="917ea340-fd63-490f-a7db-68428d24cf32" providerId="ADAL" clId="{9B6050A4-F178-4018-9F62-4FCCA28DA093}" dt="2021-03-25T14:30:29.079" v="39219" actId="1035"/>
          <ac:spMkLst>
            <pc:docMk/>
            <pc:sldMk cId="3799732921" sldId="3824"/>
            <ac:spMk id="97" creationId="{30494614-1D9F-43C6-9660-2D3AE405D489}"/>
          </ac:spMkLst>
        </pc:spChg>
        <pc:spChg chg="del mod">
          <ac:chgData name="Ragnhild Halvorsrud" userId="917ea340-fd63-490f-a7db-68428d24cf32" providerId="ADAL" clId="{9B6050A4-F178-4018-9F62-4FCCA28DA093}" dt="2021-03-25T14:28:32.053" v="39007" actId="478"/>
          <ac:spMkLst>
            <pc:docMk/>
            <pc:sldMk cId="3799732921" sldId="3824"/>
            <ac:spMk id="98" creationId="{4BA0B0D4-343A-44EB-8840-A2D60FFC357B}"/>
          </ac:spMkLst>
        </pc:spChg>
        <pc:spChg chg="add del mod">
          <ac:chgData name="Ragnhild Halvorsrud" userId="917ea340-fd63-490f-a7db-68428d24cf32" providerId="ADAL" clId="{9B6050A4-F178-4018-9F62-4FCCA28DA093}" dt="2021-03-26T14:52:57.837" v="40529" actId="478"/>
          <ac:spMkLst>
            <pc:docMk/>
            <pc:sldMk cId="3799732921" sldId="3824"/>
            <ac:spMk id="98" creationId="{AA2B0890-7B86-477B-96DC-5D99DBE3896D}"/>
          </ac:spMkLst>
        </pc:spChg>
        <pc:spChg chg="mod">
          <ac:chgData name="Ragnhild Halvorsrud" userId="917ea340-fd63-490f-a7db-68428d24cf32" providerId="ADAL" clId="{9B6050A4-F178-4018-9F62-4FCCA28DA093}" dt="2021-03-25T16:01:45.908" v="39567" actId="6549"/>
          <ac:spMkLst>
            <pc:docMk/>
            <pc:sldMk cId="3799732921" sldId="3824"/>
            <ac:spMk id="100" creationId="{86C92996-FB5A-42E5-93F9-5884D3696599}"/>
          </ac:spMkLst>
        </pc:spChg>
        <pc:spChg chg="del mod">
          <ac:chgData name="Ragnhild Halvorsrud" userId="917ea340-fd63-490f-a7db-68428d24cf32" providerId="ADAL" clId="{9B6050A4-F178-4018-9F62-4FCCA28DA093}" dt="2021-03-25T14:27:25.530" v="39001" actId="478"/>
          <ac:spMkLst>
            <pc:docMk/>
            <pc:sldMk cId="3799732921" sldId="3824"/>
            <ac:spMk id="101" creationId="{1187F7C8-E09A-46BB-BEFD-5FADE0A74E5C}"/>
          </ac:spMkLst>
        </pc:spChg>
        <pc:spChg chg="add mod">
          <ac:chgData name="Ragnhild Halvorsrud" userId="917ea340-fd63-490f-a7db-68428d24cf32" providerId="ADAL" clId="{9B6050A4-F178-4018-9F62-4FCCA28DA093}" dt="2021-03-26T14:53:09.598" v="40532"/>
          <ac:spMkLst>
            <pc:docMk/>
            <pc:sldMk cId="3799732921" sldId="3824"/>
            <ac:spMk id="101" creationId="{93F973C4-CD88-4F28-B896-9D156C5F7199}"/>
          </ac:spMkLst>
        </pc:spChg>
        <pc:spChg chg="del mod">
          <ac:chgData name="Ragnhild Halvorsrud" userId="917ea340-fd63-490f-a7db-68428d24cf32" providerId="ADAL" clId="{9B6050A4-F178-4018-9F62-4FCCA28DA093}" dt="2021-03-25T14:27:26.774" v="39002" actId="478"/>
          <ac:spMkLst>
            <pc:docMk/>
            <pc:sldMk cId="3799732921" sldId="3824"/>
            <ac:spMk id="102" creationId="{4C8D12BA-1583-41B3-9A54-5037F95073EA}"/>
          </ac:spMkLst>
        </pc:spChg>
        <pc:spChg chg="del mod">
          <ac:chgData name="Ragnhild Halvorsrud" userId="917ea340-fd63-490f-a7db-68428d24cf32" providerId="ADAL" clId="{9B6050A4-F178-4018-9F62-4FCCA28DA093}" dt="2021-03-25T14:28:32.053" v="39007" actId="478"/>
          <ac:spMkLst>
            <pc:docMk/>
            <pc:sldMk cId="3799732921" sldId="3824"/>
            <ac:spMk id="103" creationId="{FF703A99-D9D9-4F15-A6BF-796B95FF43F1}"/>
          </ac:spMkLst>
        </pc:spChg>
        <pc:spChg chg="mod">
          <ac:chgData name="Ragnhild Halvorsrud" userId="917ea340-fd63-490f-a7db-68428d24cf32" providerId="ADAL" clId="{9B6050A4-F178-4018-9F62-4FCCA28DA093}" dt="2021-03-25T14:30:29.079" v="39219" actId="1035"/>
          <ac:spMkLst>
            <pc:docMk/>
            <pc:sldMk cId="3799732921" sldId="3824"/>
            <ac:spMk id="104" creationId="{15AE4FB7-D1C9-4978-B3D1-1429CCCC16E5}"/>
          </ac:spMkLst>
        </pc:spChg>
        <pc:spChg chg="mod">
          <ac:chgData name="Ragnhild Halvorsrud" userId="917ea340-fd63-490f-a7db-68428d24cf32" providerId="ADAL" clId="{9B6050A4-F178-4018-9F62-4FCCA28DA093}" dt="2021-03-25T14:30:29.079" v="39219" actId="1035"/>
          <ac:spMkLst>
            <pc:docMk/>
            <pc:sldMk cId="3799732921" sldId="3824"/>
            <ac:spMk id="105" creationId="{B4C41A6A-9D2E-4D4D-A519-9BB2B5FFAA9C}"/>
          </ac:spMkLst>
        </pc:spChg>
        <pc:spChg chg="mod">
          <ac:chgData name="Ragnhild Halvorsrud" userId="917ea340-fd63-490f-a7db-68428d24cf32" providerId="ADAL" clId="{9B6050A4-F178-4018-9F62-4FCCA28DA093}" dt="2021-03-25T14:30:29.079" v="39219" actId="1035"/>
          <ac:spMkLst>
            <pc:docMk/>
            <pc:sldMk cId="3799732921" sldId="3824"/>
            <ac:spMk id="109" creationId="{4FD6C5E4-EAFB-4E60-AC86-651D8C41563C}"/>
          </ac:spMkLst>
        </pc:spChg>
        <pc:spChg chg="mod">
          <ac:chgData name="Ragnhild Halvorsrud" userId="917ea340-fd63-490f-a7db-68428d24cf32" providerId="ADAL" clId="{9B6050A4-F178-4018-9F62-4FCCA28DA093}" dt="2021-03-25T14:30:29.079" v="39219" actId="1035"/>
          <ac:spMkLst>
            <pc:docMk/>
            <pc:sldMk cId="3799732921" sldId="3824"/>
            <ac:spMk id="110" creationId="{8E2C8B28-6C5C-4C7E-836E-195913D23D63}"/>
          </ac:spMkLst>
        </pc:spChg>
        <pc:spChg chg="mod">
          <ac:chgData name="Ragnhild Halvorsrud" userId="917ea340-fd63-490f-a7db-68428d24cf32" providerId="ADAL" clId="{9B6050A4-F178-4018-9F62-4FCCA28DA093}" dt="2021-03-25T14:30:29.079" v="39219" actId="1035"/>
          <ac:spMkLst>
            <pc:docMk/>
            <pc:sldMk cId="3799732921" sldId="3824"/>
            <ac:spMk id="114" creationId="{87E43D54-E1F5-4014-8665-2F247ADCFFAC}"/>
          </ac:spMkLst>
        </pc:spChg>
        <pc:spChg chg="mod">
          <ac:chgData name="Ragnhild Halvorsrud" userId="917ea340-fd63-490f-a7db-68428d24cf32" providerId="ADAL" clId="{9B6050A4-F178-4018-9F62-4FCCA28DA093}" dt="2021-03-25T14:30:29.079" v="39219" actId="1035"/>
          <ac:spMkLst>
            <pc:docMk/>
            <pc:sldMk cId="3799732921" sldId="3824"/>
            <ac:spMk id="115" creationId="{E0524BFC-7AEB-41B0-999B-7FC7315935EF}"/>
          </ac:spMkLst>
        </pc:spChg>
        <pc:spChg chg="del mod">
          <ac:chgData name="Ragnhild Halvorsrud" userId="917ea340-fd63-490f-a7db-68428d24cf32" providerId="ADAL" clId="{9B6050A4-F178-4018-9F62-4FCCA28DA093}" dt="2021-03-25T14:27:15.633" v="38997" actId="478"/>
          <ac:spMkLst>
            <pc:docMk/>
            <pc:sldMk cId="3799732921" sldId="3824"/>
            <ac:spMk id="122" creationId="{38644A66-4233-4B6E-B43E-21A9A15970D8}"/>
          </ac:spMkLst>
        </pc:spChg>
        <pc:spChg chg="del mod">
          <ac:chgData name="Ragnhild Halvorsrud" userId="917ea340-fd63-490f-a7db-68428d24cf32" providerId="ADAL" clId="{9B6050A4-F178-4018-9F62-4FCCA28DA093}" dt="2021-03-25T14:27:15.633" v="38997" actId="478"/>
          <ac:spMkLst>
            <pc:docMk/>
            <pc:sldMk cId="3799732921" sldId="3824"/>
            <ac:spMk id="124" creationId="{74B24BBC-1913-4203-A974-D4E8AEA14376}"/>
          </ac:spMkLst>
        </pc:spChg>
        <pc:spChg chg="mod">
          <ac:chgData name="Ragnhild Halvorsrud" userId="917ea340-fd63-490f-a7db-68428d24cf32" providerId="ADAL" clId="{9B6050A4-F178-4018-9F62-4FCCA28DA093}" dt="2021-03-25T14:30:29.079" v="39219" actId="1035"/>
          <ac:spMkLst>
            <pc:docMk/>
            <pc:sldMk cId="3799732921" sldId="3824"/>
            <ac:spMk id="125" creationId="{3EBF19EE-2F3F-4E80-9E3D-D65E80823C2B}"/>
          </ac:spMkLst>
        </pc:spChg>
        <pc:spChg chg="del mod">
          <ac:chgData name="Ragnhild Halvorsrud" userId="917ea340-fd63-490f-a7db-68428d24cf32" providerId="ADAL" clId="{9B6050A4-F178-4018-9F62-4FCCA28DA093}" dt="2021-03-25T14:27:15.633" v="38997" actId="478"/>
          <ac:spMkLst>
            <pc:docMk/>
            <pc:sldMk cId="3799732921" sldId="3824"/>
            <ac:spMk id="127" creationId="{6250F928-663E-4723-9CE1-7B9A8F27F3BF}"/>
          </ac:spMkLst>
        </pc:spChg>
        <pc:spChg chg="mod">
          <ac:chgData name="Ragnhild Halvorsrud" userId="917ea340-fd63-490f-a7db-68428d24cf32" providerId="ADAL" clId="{9B6050A4-F178-4018-9F62-4FCCA28DA093}" dt="2021-03-25T14:30:35.191" v="39242" actId="1038"/>
          <ac:spMkLst>
            <pc:docMk/>
            <pc:sldMk cId="3799732921" sldId="3824"/>
            <ac:spMk id="130" creationId="{49FC8F14-0FC7-4365-9BB1-FC6B4DAD504F}"/>
          </ac:spMkLst>
        </pc:spChg>
        <pc:spChg chg="mod">
          <ac:chgData name="Ragnhild Halvorsrud" userId="917ea340-fd63-490f-a7db-68428d24cf32" providerId="ADAL" clId="{9B6050A4-F178-4018-9F62-4FCCA28DA093}" dt="2021-03-25T14:30:44.849" v="39263" actId="1037"/>
          <ac:spMkLst>
            <pc:docMk/>
            <pc:sldMk cId="3799732921" sldId="3824"/>
            <ac:spMk id="132" creationId="{96C2E334-FA43-4F53-AA6A-DCB3284C1012}"/>
          </ac:spMkLst>
        </pc:spChg>
        <pc:spChg chg="mod">
          <ac:chgData name="Ragnhild Halvorsrud" userId="917ea340-fd63-490f-a7db-68428d24cf32" providerId="ADAL" clId="{9B6050A4-F178-4018-9F62-4FCCA28DA093}" dt="2021-03-25T14:31:19.897" v="39284" actId="14100"/>
          <ac:spMkLst>
            <pc:docMk/>
            <pc:sldMk cId="3799732921" sldId="3824"/>
            <ac:spMk id="133" creationId="{8B4700BC-F134-4F42-BF30-F5722B656435}"/>
          </ac:spMkLst>
        </pc:spChg>
        <pc:spChg chg="mod">
          <ac:chgData name="Ragnhild Halvorsrud" userId="917ea340-fd63-490f-a7db-68428d24cf32" providerId="ADAL" clId="{9B6050A4-F178-4018-9F62-4FCCA28DA093}" dt="2021-03-26T16:02:43.655" v="40915" actId="1037"/>
          <ac:spMkLst>
            <pc:docMk/>
            <pc:sldMk cId="3799732921" sldId="3824"/>
            <ac:spMk id="134" creationId="{D8FDFF00-5523-460B-8AB5-D37106889482}"/>
          </ac:spMkLst>
        </pc:spChg>
        <pc:spChg chg="mod">
          <ac:chgData name="Ragnhild Halvorsrud" userId="917ea340-fd63-490f-a7db-68428d24cf32" providerId="ADAL" clId="{9B6050A4-F178-4018-9F62-4FCCA28DA093}" dt="2021-03-25T14:28:49.211" v="39038" actId="1038"/>
          <ac:spMkLst>
            <pc:docMk/>
            <pc:sldMk cId="3799732921" sldId="3824"/>
            <ac:spMk id="136" creationId="{EF93091F-7D05-46B1-A36A-279BC1A05476}"/>
          </ac:spMkLst>
        </pc:spChg>
        <pc:spChg chg="mod">
          <ac:chgData name="Ragnhild Halvorsrud" userId="917ea340-fd63-490f-a7db-68428d24cf32" providerId="ADAL" clId="{9B6050A4-F178-4018-9F62-4FCCA28DA093}" dt="2021-03-25T14:29:14.339" v="39081" actId="1037"/>
          <ac:spMkLst>
            <pc:docMk/>
            <pc:sldMk cId="3799732921" sldId="3824"/>
            <ac:spMk id="137" creationId="{1F8DE400-0CD3-4261-ACDB-EC5E42FF8BAF}"/>
          </ac:spMkLst>
        </pc:spChg>
        <pc:spChg chg="mod">
          <ac:chgData name="Ragnhild Halvorsrud" userId="917ea340-fd63-490f-a7db-68428d24cf32" providerId="ADAL" clId="{9B6050A4-F178-4018-9F62-4FCCA28DA093}" dt="2021-03-25T13:12:43.126" v="38599" actId="790"/>
          <ac:spMkLst>
            <pc:docMk/>
            <pc:sldMk cId="3799732921" sldId="3824"/>
            <ac:spMk id="138" creationId="{94D2F6A3-9C8B-4AFD-920E-86F62ABEE8C0}"/>
          </ac:spMkLst>
        </pc:spChg>
        <pc:spChg chg="mod">
          <ac:chgData name="Ragnhild Halvorsrud" userId="917ea340-fd63-490f-a7db-68428d24cf32" providerId="ADAL" clId="{9B6050A4-F178-4018-9F62-4FCCA28DA093}" dt="2021-03-25T14:30:35.191" v="39242" actId="1038"/>
          <ac:spMkLst>
            <pc:docMk/>
            <pc:sldMk cId="3799732921" sldId="3824"/>
            <ac:spMk id="139" creationId="{C9DEEFC9-BD91-46AC-B517-C5F242163BDC}"/>
          </ac:spMkLst>
        </pc:spChg>
        <pc:spChg chg="mod">
          <ac:chgData name="Ragnhild Halvorsrud" userId="917ea340-fd63-490f-a7db-68428d24cf32" providerId="ADAL" clId="{9B6050A4-F178-4018-9F62-4FCCA28DA093}" dt="2021-03-25T14:30:44.849" v="39263" actId="1037"/>
          <ac:spMkLst>
            <pc:docMk/>
            <pc:sldMk cId="3799732921" sldId="3824"/>
            <ac:spMk id="140" creationId="{F2DA1193-5B37-44C6-B323-02D0C4CD0162}"/>
          </ac:spMkLst>
        </pc:spChg>
        <pc:spChg chg="mod">
          <ac:chgData name="Ragnhild Halvorsrud" userId="917ea340-fd63-490f-a7db-68428d24cf32" providerId="ADAL" clId="{9B6050A4-F178-4018-9F62-4FCCA28DA093}" dt="2021-03-26T16:02:43.655" v="40915" actId="1037"/>
          <ac:spMkLst>
            <pc:docMk/>
            <pc:sldMk cId="3799732921" sldId="3824"/>
            <ac:spMk id="141" creationId="{7C734440-3788-473C-ABD0-95931ED9B4B8}"/>
          </ac:spMkLst>
        </pc:spChg>
        <pc:spChg chg="mod">
          <ac:chgData name="Ragnhild Halvorsrud" userId="917ea340-fd63-490f-a7db-68428d24cf32" providerId="ADAL" clId="{9B6050A4-F178-4018-9F62-4FCCA28DA093}" dt="2021-03-25T14:31:25.739" v="39286" actId="14100"/>
          <ac:spMkLst>
            <pc:docMk/>
            <pc:sldMk cId="3799732921" sldId="3824"/>
            <ac:spMk id="142" creationId="{101E6771-EA55-4892-B92E-253CFB91FF7C}"/>
          </ac:spMkLst>
        </pc:spChg>
        <pc:spChg chg="mod">
          <ac:chgData name="Ragnhild Halvorsrud" userId="917ea340-fd63-490f-a7db-68428d24cf32" providerId="ADAL" clId="{9B6050A4-F178-4018-9F62-4FCCA28DA093}" dt="2021-03-25T14:27:03.702" v="38996" actId="1035"/>
          <ac:spMkLst>
            <pc:docMk/>
            <pc:sldMk cId="3799732921" sldId="3824"/>
            <ac:spMk id="143" creationId="{886F0F15-4E10-46C0-A9EE-A6AB58321529}"/>
          </ac:spMkLst>
        </pc:spChg>
        <pc:spChg chg="del">
          <ac:chgData name="Ragnhild Halvorsrud" userId="917ea340-fd63-490f-a7db-68428d24cf32" providerId="ADAL" clId="{9B6050A4-F178-4018-9F62-4FCCA28DA093}" dt="2021-03-23T16:17:21.486" v="34364" actId="478"/>
          <ac:spMkLst>
            <pc:docMk/>
            <pc:sldMk cId="3799732921" sldId="3824"/>
            <ac:spMk id="144" creationId="{E9BB0F4D-1B8F-4C31-97DC-08278FFD0602}"/>
          </ac:spMkLst>
        </pc:spChg>
        <pc:spChg chg="del mod">
          <ac:chgData name="Ragnhild Halvorsrud" userId="917ea340-fd63-490f-a7db-68428d24cf32" providerId="ADAL" clId="{9B6050A4-F178-4018-9F62-4FCCA28DA093}" dt="2021-03-26T14:26:41.845" v="40051" actId="478"/>
          <ac:spMkLst>
            <pc:docMk/>
            <pc:sldMk cId="3799732921" sldId="3824"/>
            <ac:spMk id="145" creationId="{A670502B-D4E0-4410-A5D2-06F87029E62E}"/>
          </ac:spMkLst>
        </pc:spChg>
        <pc:spChg chg="mod">
          <ac:chgData name="Ragnhild Halvorsrud" userId="917ea340-fd63-490f-a7db-68428d24cf32" providerId="ADAL" clId="{9B6050A4-F178-4018-9F62-4FCCA28DA093}" dt="2021-03-25T13:12:43.132" v="38605"/>
          <ac:spMkLst>
            <pc:docMk/>
            <pc:sldMk cId="3799732921" sldId="3824"/>
            <ac:spMk id="146" creationId="{BFF13D39-7BF7-4873-AD7C-8F32195C7342}"/>
          </ac:spMkLst>
        </pc:spChg>
        <pc:spChg chg="add del mod">
          <ac:chgData name="Ragnhild Halvorsrud" userId="917ea340-fd63-490f-a7db-68428d24cf32" providerId="ADAL" clId="{9B6050A4-F178-4018-9F62-4FCCA28DA093}" dt="2021-03-26T14:52:27.403" v="40524" actId="478"/>
          <ac:spMkLst>
            <pc:docMk/>
            <pc:sldMk cId="3799732921" sldId="3824"/>
            <ac:spMk id="148" creationId="{A8870ED0-B179-43CB-88EF-2B75F6FA5D7E}"/>
          </ac:spMkLst>
        </pc:spChg>
        <pc:spChg chg="mod">
          <ac:chgData name="Ragnhild Halvorsrud" userId="917ea340-fd63-490f-a7db-68428d24cf32" providerId="ADAL" clId="{9B6050A4-F178-4018-9F62-4FCCA28DA093}" dt="2021-03-25T14:24:44.315" v="38955"/>
          <ac:spMkLst>
            <pc:docMk/>
            <pc:sldMk cId="3799732921" sldId="3824"/>
            <ac:spMk id="149" creationId="{997E5829-57DF-471D-A8A8-1387A6A09642}"/>
          </ac:spMkLst>
        </pc:spChg>
        <pc:spChg chg="mod">
          <ac:chgData name="Ragnhild Halvorsrud" userId="917ea340-fd63-490f-a7db-68428d24cf32" providerId="ADAL" clId="{9B6050A4-F178-4018-9F62-4FCCA28DA093}" dt="2021-03-25T14:30:29.079" v="39219" actId="1035"/>
          <ac:spMkLst>
            <pc:docMk/>
            <pc:sldMk cId="3799732921" sldId="3824"/>
            <ac:spMk id="152" creationId="{EC1B477C-59D9-490B-9B6F-358502AC885C}"/>
          </ac:spMkLst>
        </pc:spChg>
        <pc:spChg chg="mod">
          <ac:chgData name="Ragnhild Halvorsrud" userId="917ea340-fd63-490f-a7db-68428d24cf32" providerId="ADAL" clId="{9B6050A4-F178-4018-9F62-4FCCA28DA093}" dt="2021-03-25T14:30:12.390" v="39182" actId="1076"/>
          <ac:spMkLst>
            <pc:docMk/>
            <pc:sldMk cId="3799732921" sldId="3824"/>
            <ac:spMk id="153" creationId="{9CC3FFA5-5940-4E11-9166-895C9C364D94}"/>
          </ac:spMkLst>
        </pc:spChg>
        <pc:spChg chg="mod">
          <ac:chgData name="Ragnhild Halvorsrud" userId="917ea340-fd63-490f-a7db-68428d24cf32" providerId="ADAL" clId="{9B6050A4-F178-4018-9F62-4FCCA28DA093}" dt="2021-03-25T14:24:44.315" v="38955"/>
          <ac:spMkLst>
            <pc:docMk/>
            <pc:sldMk cId="3799732921" sldId="3824"/>
            <ac:spMk id="154" creationId="{3A03AF97-D378-4CF4-947B-D77FA73EE5D2}"/>
          </ac:spMkLst>
        </pc:spChg>
        <pc:spChg chg="mod">
          <ac:chgData name="Ragnhild Halvorsrud" userId="917ea340-fd63-490f-a7db-68428d24cf32" providerId="ADAL" clId="{9B6050A4-F178-4018-9F62-4FCCA28DA093}" dt="2021-03-25T14:24:44.315" v="38955"/>
          <ac:spMkLst>
            <pc:docMk/>
            <pc:sldMk cId="3799732921" sldId="3824"/>
            <ac:spMk id="156" creationId="{2D4EED18-09F6-4265-874F-EBD9A7841595}"/>
          </ac:spMkLst>
        </pc:spChg>
        <pc:spChg chg="mod">
          <ac:chgData name="Ragnhild Halvorsrud" userId="917ea340-fd63-490f-a7db-68428d24cf32" providerId="ADAL" clId="{9B6050A4-F178-4018-9F62-4FCCA28DA093}" dt="2021-03-25T14:24:44.315" v="38955"/>
          <ac:spMkLst>
            <pc:docMk/>
            <pc:sldMk cId="3799732921" sldId="3824"/>
            <ac:spMk id="157" creationId="{E9394F84-3C0A-45F9-8B65-9D9A9B54CE94}"/>
          </ac:spMkLst>
        </pc:spChg>
        <pc:grpChg chg="add mod">
          <ac:chgData name="Ragnhild Halvorsrud" userId="917ea340-fd63-490f-a7db-68428d24cf32" providerId="ADAL" clId="{9B6050A4-F178-4018-9F62-4FCCA28DA093}" dt="2021-03-25T14:24:44.315" v="38955"/>
          <ac:grpSpMkLst>
            <pc:docMk/>
            <pc:sldMk cId="3799732921" sldId="3824"/>
            <ac:grpSpMk id="144" creationId="{30477D11-9AFF-4FBD-8665-FADDBCB5FDDC}"/>
          </ac:grpSpMkLst>
        </pc:grpChg>
        <pc:picChg chg="mod">
          <ac:chgData name="Ragnhild Halvorsrud" userId="917ea340-fd63-490f-a7db-68428d24cf32" providerId="ADAL" clId="{9B6050A4-F178-4018-9F62-4FCCA28DA093}" dt="2021-03-25T14:30:29.079" v="39219" actId="1035"/>
          <ac:picMkLst>
            <pc:docMk/>
            <pc:sldMk cId="3799732921" sldId="3824"/>
            <ac:picMk id="86" creationId="{EBD15CA1-8182-4436-BD56-C4FB49E03995}"/>
          </ac:picMkLst>
        </pc:picChg>
        <pc:picChg chg="mod">
          <ac:chgData name="Ragnhild Halvorsrud" userId="917ea340-fd63-490f-a7db-68428d24cf32" providerId="ADAL" clId="{9B6050A4-F178-4018-9F62-4FCCA28DA093}" dt="2021-03-25T14:30:29.079" v="39219" actId="1035"/>
          <ac:picMkLst>
            <pc:docMk/>
            <pc:sldMk cId="3799732921" sldId="3824"/>
            <ac:picMk id="87" creationId="{D89C43CA-B4A3-4E5E-A41E-1BCB47376A89}"/>
          </ac:picMkLst>
        </pc:picChg>
        <pc:picChg chg="mod">
          <ac:chgData name="Ragnhild Halvorsrud" userId="917ea340-fd63-490f-a7db-68428d24cf32" providerId="ADAL" clId="{9B6050A4-F178-4018-9F62-4FCCA28DA093}" dt="2021-03-26T16:02:17.197" v="40900" actId="1037"/>
          <ac:picMkLst>
            <pc:docMk/>
            <pc:sldMk cId="3799732921" sldId="3824"/>
            <ac:picMk id="90" creationId="{216DE40A-7F70-423D-9930-1F5C8C5CC570}"/>
          </ac:picMkLst>
        </pc:picChg>
        <pc:picChg chg="mod">
          <ac:chgData name="Ragnhild Halvorsrud" userId="917ea340-fd63-490f-a7db-68428d24cf32" providerId="ADAL" clId="{9B6050A4-F178-4018-9F62-4FCCA28DA093}" dt="2021-03-26T16:02:21.698" v="40902" actId="1037"/>
          <ac:picMkLst>
            <pc:docMk/>
            <pc:sldMk cId="3799732921" sldId="3824"/>
            <ac:picMk id="95" creationId="{36354682-A0E8-4170-8FD8-51A2237EE281}"/>
          </ac:picMkLst>
        </pc:picChg>
        <pc:picChg chg="mod">
          <ac:chgData name="Ragnhild Halvorsrud" userId="917ea340-fd63-490f-a7db-68428d24cf32" providerId="ADAL" clId="{9B6050A4-F178-4018-9F62-4FCCA28DA093}" dt="2021-03-26T16:02:21.698" v="40902" actId="1037"/>
          <ac:picMkLst>
            <pc:docMk/>
            <pc:sldMk cId="3799732921" sldId="3824"/>
            <ac:picMk id="96" creationId="{1AFA4AF7-F7D3-4777-9A46-E293D8F41EBB}"/>
          </ac:picMkLst>
        </pc:picChg>
        <pc:picChg chg="mod">
          <ac:chgData name="Ragnhild Halvorsrud" userId="917ea340-fd63-490f-a7db-68428d24cf32" providerId="ADAL" clId="{9B6050A4-F178-4018-9F62-4FCCA28DA093}" dt="2021-03-26T16:02:17.197" v="40900" actId="1037"/>
          <ac:picMkLst>
            <pc:docMk/>
            <pc:sldMk cId="3799732921" sldId="3824"/>
            <ac:picMk id="99" creationId="{B4FC7F52-4245-4A74-84E9-3E05B47B77BF}"/>
          </ac:picMkLst>
        </pc:picChg>
        <pc:picChg chg="mod">
          <ac:chgData name="Ragnhild Halvorsrud" userId="917ea340-fd63-490f-a7db-68428d24cf32" providerId="ADAL" clId="{9B6050A4-F178-4018-9F62-4FCCA28DA093}" dt="2021-03-25T14:30:29.079" v="39219" actId="1035"/>
          <ac:picMkLst>
            <pc:docMk/>
            <pc:sldMk cId="3799732921" sldId="3824"/>
            <ac:picMk id="107" creationId="{E8C78931-8654-4A07-B337-426F58E4F835}"/>
          </ac:picMkLst>
        </pc:picChg>
        <pc:picChg chg="mod">
          <ac:chgData name="Ragnhild Halvorsrud" userId="917ea340-fd63-490f-a7db-68428d24cf32" providerId="ADAL" clId="{9B6050A4-F178-4018-9F62-4FCCA28DA093}" dt="2021-03-25T14:30:29.079" v="39219" actId="1035"/>
          <ac:picMkLst>
            <pc:docMk/>
            <pc:sldMk cId="3799732921" sldId="3824"/>
            <ac:picMk id="108" creationId="{5AC34F03-6E5D-4FAF-A13F-14652D7BC357}"/>
          </ac:picMkLst>
        </pc:picChg>
        <pc:picChg chg="mod">
          <ac:chgData name="Ragnhild Halvorsrud" userId="917ea340-fd63-490f-a7db-68428d24cf32" providerId="ADAL" clId="{9B6050A4-F178-4018-9F62-4FCCA28DA093}" dt="2021-03-25T14:30:29.079" v="39219" actId="1035"/>
          <ac:picMkLst>
            <pc:docMk/>
            <pc:sldMk cId="3799732921" sldId="3824"/>
            <ac:picMk id="112" creationId="{94ED8962-7170-4A09-B257-4EDC10C73701}"/>
          </ac:picMkLst>
        </pc:picChg>
        <pc:picChg chg="mod">
          <ac:chgData name="Ragnhild Halvorsrud" userId="917ea340-fd63-490f-a7db-68428d24cf32" providerId="ADAL" clId="{9B6050A4-F178-4018-9F62-4FCCA28DA093}" dt="2021-03-25T14:30:29.079" v="39219" actId="1035"/>
          <ac:picMkLst>
            <pc:docMk/>
            <pc:sldMk cId="3799732921" sldId="3824"/>
            <ac:picMk id="113" creationId="{3B4908ED-FF00-4225-AA19-3A625A72E416}"/>
          </ac:picMkLst>
        </pc:picChg>
        <pc:picChg chg="mod">
          <ac:chgData name="Ragnhild Halvorsrud" userId="917ea340-fd63-490f-a7db-68428d24cf32" providerId="ADAL" clId="{9B6050A4-F178-4018-9F62-4FCCA28DA093}" dt="2021-03-25T14:30:29.079" v="39219" actId="1035"/>
          <ac:picMkLst>
            <pc:docMk/>
            <pc:sldMk cId="3799732921" sldId="3824"/>
            <ac:picMk id="116" creationId="{D2C04EED-C708-452A-8F15-B0A0FEF1AEBA}"/>
          </ac:picMkLst>
        </pc:picChg>
        <pc:picChg chg="mod">
          <ac:chgData name="Ragnhild Halvorsrud" userId="917ea340-fd63-490f-a7db-68428d24cf32" providerId="ADAL" clId="{9B6050A4-F178-4018-9F62-4FCCA28DA093}" dt="2021-03-25T14:30:29.079" v="39219" actId="1035"/>
          <ac:picMkLst>
            <pc:docMk/>
            <pc:sldMk cId="3799732921" sldId="3824"/>
            <ac:picMk id="117" creationId="{59C99374-F037-4C2D-877C-6CAA70479F61}"/>
          </ac:picMkLst>
        </pc:picChg>
        <pc:picChg chg="mod">
          <ac:chgData name="Ragnhild Halvorsrud" userId="917ea340-fd63-490f-a7db-68428d24cf32" providerId="ADAL" clId="{9B6050A4-F178-4018-9F62-4FCCA28DA093}" dt="2021-03-25T14:30:29.079" v="39219" actId="1035"/>
          <ac:picMkLst>
            <pc:docMk/>
            <pc:sldMk cId="3799732921" sldId="3824"/>
            <ac:picMk id="119" creationId="{0E2262D4-C253-4866-96D0-CDE3275CCA6D}"/>
          </ac:picMkLst>
        </pc:picChg>
        <pc:picChg chg="mod">
          <ac:chgData name="Ragnhild Halvorsrud" userId="917ea340-fd63-490f-a7db-68428d24cf32" providerId="ADAL" clId="{9B6050A4-F178-4018-9F62-4FCCA28DA093}" dt="2021-03-25T14:30:29.079" v="39219" actId="1035"/>
          <ac:picMkLst>
            <pc:docMk/>
            <pc:sldMk cId="3799732921" sldId="3824"/>
            <ac:picMk id="120" creationId="{F9E217D3-4863-46AF-9C4C-8D94394D9C90}"/>
          </ac:picMkLst>
        </pc:picChg>
        <pc:picChg chg="mod">
          <ac:chgData name="Ragnhild Halvorsrud" userId="917ea340-fd63-490f-a7db-68428d24cf32" providerId="ADAL" clId="{9B6050A4-F178-4018-9F62-4FCCA28DA093}" dt="2021-03-25T14:30:35.191" v="39242" actId="1038"/>
          <ac:picMkLst>
            <pc:docMk/>
            <pc:sldMk cId="3799732921" sldId="3824"/>
            <ac:picMk id="128" creationId="{ACBAA7FB-5DD3-45DC-9668-0C9DCB7BE3BA}"/>
          </ac:picMkLst>
        </pc:picChg>
        <pc:picChg chg="mod">
          <ac:chgData name="Ragnhild Halvorsrud" userId="917ea340-fd63-490f-a7db-68428d24cf32" providerId="ADAL" clId="{9B6050A4-F178-4018-9F62-4FCCA28DA093}" dt="2021-03-25T14:31:19.897" v="39284" actId="14100"/>
          <ac:picMkLst>
            <pc:docMk/>
            <pc:sldMk cId="3799732921" sldId="3824"/>
            <ac:picMk id="129" creationId="{31F4BF54-FE99-4F03-AAF6-958DB508E845}"/>
          </ac:picMkLst>
        </pc:picChg>
        <pc:picChg chg="mod">
          <ac:chgData name="Ragnhild Halvorsrud" userId="917ea340-fd63-490f-a7db-68428d24cf32" providerId="ADAL" clId="{9B6050A4-F178-4018-9F62-4FCCA28DA093}" dt="2021-03-26T16:02:43.655" v="40915" actId="1037"/>
          <ac:picMkLst>
            <pc:docMk/>
            <pc:sldMk cId="3799732921" sldId="3824"/>
            <ac:picMk id="131" creationId="{E4510BE1-2FC7-44AD-AC5D-AAC136EDBFCE}"/>
          </ac:picMkLst>
        </pc:picChg>
        <pc:picChg chg="mod">
          <ac:chgData name="Ragnhild Halvorsrud" userId="917ea340-fd63-490f-a7db-68428d24cf32" providerId="ADAL" clId="{9B6050A4-F178-4018-9F62-4FCCA28DA093}" dt="2021-03-25T14:30:44.849" v="39263" actId="1037"/>
          <ac:picMkLst>
            <pc:docMk/>
            <pc:sldMk cId="3799732921" sldId="3824"/>
            <ac:picMk id="135" creationId="{7DB15841-2415-485E-9F5B-A8FA4E34028B}"/>
          </ac:picMkLst>
        </pc:picChg>
        <pc:picChg chg="del">
          <ac:chgData name="Ragnhild Halvorsrud" userId="917ea340-fd63-490f-a7db-68428d24cf32" providerId="ADAL" clId="{9B6050A4-F178-4018-9F62-4FCCA28DA093}" dt="2021-03-26T14:26:41.845" v="40051" actId="478"/>
          <ac:picMkLst>
            <pc:docMk/>
            <pc:sldMk cId="3799732921" sldId="3824"/>
            <ac:picMk id="151" creationId="{F9892CB0-A817-4804-A669-509B45F35E76}"/>
          </ac:picMkLst>
        </pc:picChg>
        <pc:picChg chg="mod">
          <ac:chgData name="Ragnhild Halvorsrud" userId="917ea340-fd63-490f-a7db-68428d24cf32" providerId="ADAL" clId="{9B6050A4-F178-4018-9F62-4FCCA28DA093}" dt="2021-03-25T14:30:12.390" v="39182" actId="1076"/>
          <ac:picMkLst>
            <pc:docMk/>
            <pc:sldMk cId="3799732921" sldId="3824"/>
            <ac:picMk id="155" creationId="{A46C9C40-F583-4FEB-A11C-8171C1BD2194}"/>
          </ac:picMkLst>
        </pc:picChg>
        <pc:cxnChg chg="mod">
          <ac:chgData name="Ragnhild Halvorsrud" userId="917ea340-fd63-490f-a7db-68428d24cf32" providerId="ADAL" clId="{9B6050A4-F178-4018-9F62-4FCCA28DA093}" dt="2021-03-25T14:31:19.897" v="39284" actId="14100"/>
          <ac:cxnSpMkLst>
            <pc:docMk/>
            <pc:sldMk cId="3799732921" sldId="3824"/>
            <ac:cxnSpMk id="74" creationId="{934D9294-2C2C-4D6E-A0DC-07296DED2ED3}"/>
          </ac:cxnSpMkLst>
        </pc:cxnChg>
        <pc:cxnChg chg="mod">
          <ac:chgData name="Ragnhild Halvorsrud" userId="917ea340-fd63-490f-a7db-68428d24cf32" providerId="ADAL" clId="{9B6050A4-F178-4018-9F62-4FCCA28DA093}" dt="2021-03-26T16:02:43.655" v="40915" actId="1037"/>
          <ac:cxnSpMkLst>
            <pc:docMk/>
            <pc:sldMk cId="3799732921" sldId="3824"/>
            <ac:cxnSpMk id="75" creationId="{01C87275-5326-4413-86D9-5E8F55ACB547}"/>
          </ac:cxnSpMkLst>
        </pc:cxnChg>
        <pc:cxnChg chg="mod">
          <ac:chgData name="Ragnhild Halvorsrud" userId="917ea340-fd63-490f-a7db-68428d24cf32" providerId="ADAL" clId="{9B6050A4-F178-4018-9F62-4FCCA28DA093}" dt="2021-03-25T14:30:35.191" v="39242" actId="1038"/>
          <ac:cxnSpMkLst>
            <pc:docMk/>
            <pc:sldMk cId="3799732921" sldId="3824"/>
            <ac:cxnSpMk id="76" creationId="{F2FBD78B-CD6E-4AE5-967E-E8EB79FB76F1}"/>
          </ac:cxnSpMkLst>
        </pc:cxnChg>
        <pc:cxnChg chg="mod">
          <ac:chgData name="Ragnhild Halvorsrud" userId="917ea340-fd63-490f-a7db-68428d24cf32" providerId="ADAL" clId="{9B6050A4-F178-4018-9F62-4FCCA28DA093}" dt="2021-03-25T14:30:44.849" v="39263" actId="1037"/>
          <ac:cxnSpMkLst>
            <pc:docMk/>
            <pc:sldMk cId="3799732921" sldId="3824"/>
            <ac:cxnSpMk id="77" creationId="{8B1B0C68-672C-470B-970F-374FFC06B3EF}"/>
          </ac:cxnSpMkLst>
        </pc:cxnChg>
        <pc:cxnChg chg="mod">
          <ac:chgData name="Ragnhild Halvorsrud" userId="917ea340-fd63-490f-a7db-68428d24cf32" providerId="ADAL" clId="{9B6050A4-F178-4018-9F62-4FCCA28DA093}" dt="2021-03-26T16:02:43.655" v="40915" actId="1037"/>
          <ac:cxnSpMkLst>
            <pc:docMk/>
            <pc:sldMk cId="3799732921" sldId="3824"/>
            <ac:cxnSpMk id="78" creationId="{9A92EBF1-0754-4280-A680-3B6308C8A170}"/>
          </ac:cxnSpMkLst>
        </pc:cxnChg>
        <pc:cxnChg chg="mod">
          <ac:chgData name="Ragnhild Halvorsrud" userId="917ea340-fd63-490f-a7db-68428d24cf32" providerId="ADAL" clId="{9B6050A4-F178-4018-9F62-4FCCA28DA093}" dt="2021-03-26T16:02:21.698" v="40902" actId="1037"/>
          <ac:cxnSpMkLst>
            <pc:docMk/>
            <pc:sldMk cId="3799732921" sldId="3824"/>
            <ac:cxnSpMk id="91" creationId="{F569AAEF-FACA-42BB-9BAA-3C2972DFFE15}"/>
          </ac:cxnSpMkLst>
        </pc:cxnChg>
        <pc:cxnChg chg="mod">
          <ac:chgData name="Ragnhild Halvorsrud" userId="917ea340-fd63-490f-a7db-68428d24cf32" providerId="ADAL" clId="{9B6050A4-F178-4018-9F62-4FCCA28DA093}" dt="2021-03-26T16:02:17.197" v="40900" actId="1037"/>
          <ac:cxnSpMkLst>
            <pc:docMk/>
            <pc:sldMk cId="3799732921" sldId="3824"/>
            <ac:cxnSpMk id="92" creationId="{C474E740-8C47-4025-B77A-2E94AC2F8DEA}"/>
          </ac:cxnSpMkLst>
        </pc:cxnChg>
        <pc:cxnChg chg="mod">
          <ac:chgData name="Ragnhild Halvorsrud" userId="917ea340-fd63-490f-a7db-68428d24cf32" providerId="ADAL" clId="{9B6050A4-F178-4018-9F62-4FCCA28DA093}" dt="2021-03-25T14:30:29.079" v="39219" actId="1035"/>
          <ac:cxnSpMkLst>
            <pc:docMk/>
            <pc:sldMk cId="3799732921" sldId="3824"/>
            <ac:cxnSpMk id="106" creationId="{E92FC41C-A32F-4ED7-8F3C-5352F55FF7CC}"/>
          </ac:cxnSpMkLst>
        </pc:cxnChg>
        <pc:cxnChg chg="mod">
          <ac:chgData name="Ragnhild Halvorsrud" userId="917ea340-fd63-490f-a7db-68428d24cf32" providerId="ADAL" clId="{9B6050A4-F178-4018-9F62-4FCCA28DA093}" dt="2021-03-25T14:30:29.079" v="39219" actId="1035"/>
          <ac:cxnSpMkLst>
            <pc:docMk/>
            <pc:sldMk cId="3799732921" sldId="3824"/>
            <ac:cxnSpMk id="111" creationId="{F75BE99B-D469-4F69-9A69-53873141934E}"/>
          </ac:cxnSpMkLst>
        </pc:cxnChg>
        <pc:cxnChg chg="mod">
          <ac:chgData name="Ragnhild Halvorsrud" userId="917ea340-fd63-490f-a7db-68428d24cf32" providerId="ADAL" clId="{9B6050A4-F178-4018-9F62-4FCCA28DA093}" dt="2021-03-25T14:30:29.079" v="39219" actId="1035"/>
          <ac:cxnSpMkLst>
            <pc:docMk/>
            <pc:sldMk cId="3799732921" sldId="3824"/>
            <ac:cxnSpMk id="118" creationId="{14370E25-8618-4E44-BED2-F8C0C2C7A374}"/>
          </ac:cxnSpMkLst>
        </pc:cxnChg>
        <pc:cxnChg chg="del mod">
          <ac:chgData name="Ragnhild Halvorsrud" userId="917ea340-fd63-490f-a7db-68428d24cf32" providerId="ADAL" clId="{9B6050A4-F178-4018-9F62-4FCCA28DA093}" dt="2021-03-25T14:27:20.074" v="39000" actId="478"/>
          <ac:cxnSpMkLst>
            <pc:docMk/>
            <pc:sldMk cId="3799732921" sldId="3824"/>
            <ac:cxnSpMk id="121" creationId="{6E5CD38B-BDFB-432F-93D1-07E217ABCB32}"/>
          </ac:cxnSpMkLst>
        </pc:cxnChg>
        <pc:cxnChg chg="del mod">
          <ac:chgData name="Ragnhild Halvorsrud" userId="917ea340-fd63-490f-a7db-68428d24cf32" providerId="ADAL" clId="{9B6050A4-F178-4018-9F62-4FCCA28DA093}" dt="2021-03-25T14:27:17.280" v="38998" actId="478"/>
          <ac:cxnSpMkLst>
            <pc:docMk/>
            <pc:sldMk cId="3799732921" sldId="3824"/>
            <ac:cxnSpMk id="123" creationId="{06DBFA05-8161-4B5B-BB63-671E327B3543}"/>
          </ac:cxnSpMkLst>
        </pc:cxnChg>
        <pc:cxnChg chg="del mod">
          <ac:chgData name="Ragnhild Halvorsrud" userId="917ea340-fd63-490f-a7db-68428d24cf32" providerId="ADAL" clId="{9B6050A4-F178-4018-9F62-4FCCA28DA093}" dt="2021-03-25T14:27:18.714" v="38999" actId="478"/>
          <ac:cxnSpMkLst>
            <pc:docMk/>
            <pc:sldMk cId="3799732921" sldId="3824"/>
            <ac:cxnSpMk id="126" creationId="{DDFD390D-E34B-46ED-9C5A-3B3070936E21}"/>
          </ac:cxnSpMkLst>
        </pc:cxnChg>
        <pc:cxnChg chg="mod">
          <ac:chgData name="Ragnhild Halvorsrud" userId="917ea340-fd63-490f-a7db-68428d24cf32" providerId="ADAL" clId="{9B6050A4-F178-4018-9F62-4FCCA28DA093}" dt="2021-03-25T14:30:29.079" v="39219" actId="1035"/>
          <ac:cxnSpMkLst>
            <pc:docMk/>
            <pc:sldMk cId="3799732921" sldId="3824"/>
            <ac:cxnSpMk id="150" creationId="{82255F06-87C4-45DC-B39F-0C230F8F2A5C}"/>
          </ac:cxnSpMkLst>
        </pc:cxnChg>
      </pc:sldChg>
      <pc:sldChg chg="modSp new del mod">
        <pc:chgData name="Ragnhild Halvorsrud" userId="917ea340-fd63-490f-a7db-68428d24cf32" providerId="ADAL" clId="{9B6050A4-F178-4018-9F62-4FCCA28DA093}" dt="2021-03-19T14:15:18.725" v="26156" actId="47"/>
        <pc:sldMkLst>
          <pc:docMk/>
          <pc:sldMk cId="4172367597" sldId="3824"/>
        </pc:sldMkLst>
        <pc:spChg chg="mod">
          <ac:chgData name="Ragnhild Halvorsrud" userId="917ea340-fd63-490f-a7db-68428d24cf32" providerId="ADAL" clId="{9B6050A4-F178-4018-9F62-4FCCA28DA093}" dt="2021-03-19T13:40:56.156" v="25113" actId="20577"/>
          <ac:spMkLst>
            <pc:docMk/>
            <pc:sldMk cId="4172367597" sldId="3824"/>
            <ac:spMk id="2" creationId="{0558B7EF-2B78-45C2-BD59-03C08D5589EF}"/>
          </ac:spMkLst>
        </pc:spChg>
      </pc:sldChg>
      <pc:sldChg chg="addSp delSp modSp add mod ord modClrScheme chgLayout modNotes">
        <pc:chgData name="Ragnhild Halvorsrud" userId="917ea340-fd63-490f-a7db-68428d24cf32" providerId="ADAL" clId="{9B6050A4-F178-4018-9F62-4FCCA28DA093}" dt="2021-03-26T16:40:08.190" v="40934" actId="14100"/>
        <pc:sldMkLst>
          <pc:docMk/>
          <pc:sldMk cId="987192798" sldId="3825"/>
        </pc:sldMkLst>
        <pc:spChg chg="mod">
          <ac:chgData name="Ragnhild Halvorsrud" userId="917ea340-fd63-490f-a7db-68428d24cf32" providerId="ADAL" clId="{9B6050A4-F178-4018-9F62-4FCCA28DA093}" dt="2021-03-25T13:12:42.355" v="37885" actId="790"/>
          <ac:spMkLst>
            <pc:docMk/>
            <pc:sldMk cId="987192798" sldId="3825"/>
            <ac:spMk id="2" creationId="{00000000-0000-0000-0000-000000000000}"/>
          </ac:spMkLst>
        </pc:spChg>
        <pc:spChg chg="add del mod ord">
          <ac:chgData name="Ragnhild Halvorsrud" userId="917ea340-fd63-490f-a7db-68428d24cf32" providerId="ADAL" clId="{9B6050A4-F178-4018-9F62-4FCCA28DA093}" dt="2021-03-24T18:30:22.640" v="36906" actId="700"/>
          <ac:spMkLst>
            <pc:docMk/>
            <pc:sldMk cId="987192798" sldId="3825"/>
            <ac:spMk id="3" creationId="{1CC8F147-483A-49C0-8876-53B069CEC15E}"/>
          </ac:spMkLst>
        </pc:spChg>
        <pc:spChg chg="mod">
          <ac:chgData name="Ragnhild Halvorsrud" userId="917ea340-fd63-490f-a7db-68428d24cf32" providerId="ADAL" clId="{9B6050A4-F178-4018-9F62-4FCCA28DA093}" dt="2021-03-25T13:12:42.356" v="37886" actId="790"/>
          <ac:spMkLst>
            <pc:docMk/>
            <pc:sldMk cId="987192798" sldId="3825"/>
            <ac:spMk id="20" creationId="{3BDC3710-3C47-4467-8292-2DA730BC221A}"/>
          </ac:spMkLst>
        </pc:spChg>
        <pc:spChg chg="mod">
          <ac:chgData name="Ragnhild Halvorsrud" userId="917ea340-fd63-490f-a7db-68428d24cf32" providerId="ADAL" clId="{9B6050A4-F178-4018-9F62-4FCCA28DA093}" dt="2021-03-25T13:12:42.357" v="37887" actId="790"/>
          <ac:spMkLst>
            <pc:docMk/>
            <pc:sldMk cId="987192798" sldId="3825"/>
            <ac:spMk id="21" creationId="{72C776B2-E4C3-402C-8B0E-C180BD2FD6CB}"/>
          </ac:spMkLst>
        </pc:spChg>
        <pc:spChg chg="mod">
          <ac:chgData name="Ragnhild Halvorsrud" userId="917ea340-fd63-490f-a7db-68428d24cf32" providerId="ADAL" clId="{9B6050A4-F178-4018-9F62-4FCCA28DA093}" dt="2021-03-25T13:12:42.358" v="37888" actId="790"/>
          <ac:spMkLst>
            <pc:docMk/>
            <pc:sldMk cId="987192798" sldId="3825"/>
            <ac:spMk id="22" creationId="{45C0B19F-266B-4450-8024-0051EA922735}"/>
          </ac:spMkLst>
        </pc:spChg>
        <pc:spChg chg="mod">
          <ac:chgData name="Ragnhild Halvorsrud" userId="917ea340-fd63-490f-a7db-68428d24cf32" providerId="ADAL" clId="{9B6050A4-F178-4018-9F62-4FCCA28DA093}" dt="2021-03-25T13:12:42.359" v="37889" actId="790"/>
          <ac:spMkLst>
            <pc:docMk/>
            <pc:sldMk cId="987192798" sldId="3825"/>
            <ac:spMk id="23" creationId="{2D9DB81C-D603-4FBA-9848-96CE4B5F0032}"/>
          </ac:spMkLst>
        </pc:spChg>
        <pc:spChg chg="mod">
          <ac:chgData name="Ragnhild Halvorsrud" userId="917ea340-fd63-490f-a7db-68428d24cf32" providerId="ADAL" clId="{9B6050A4-F178-4018-9F62-4FCCA28DA093}" dt="2021-03-25T13:12:42.360" v="37890" actId="790"/>
          <ac:spMkLst>
            <pc:docMk/>
            <pc:sldMk cId="987192798" sldId="3825"/>
            <ac:spMk id="24" creationId="{1E33716D-A1D2-4797-ACAC-504631823060}"/>
          </ac:spMkLst>
        </pc:spChg>
        <pc:spChg chg="mod">
          <ac:chgData name="Ragnhild Halvorsrud" userId="917ea340-fd63-490f-a7db-68428d24cf32" providerId="ADAL" clId="{9B6050A4-F178-4018-9F62-4FCCA28DA093}" dt="2021-03-26T16:40:08.190" v="40934" actId="14100"/>
          <ac:spMkLst>
            <pc:docMk/>
            <pc:sldMk cId="987192798" sldId="3825"/>
            <ac:spMk id="25" creationId="{E706DABB-1EA5-4B26-A453-494ED62371FA}"/>
          </ac:spMkLst>
        </pc:spChg>
      </pc:sldChg>
      <pc:sldChg chg="addSp delSp modSp add mod setBg modNotes">
        <pc:chgData name="Ragnhild Halvorsrud" userId="917ea340-fd63-490f-a7db-68428d24cf32" providerId="ADAL" clId="{9B6050A4-F178-4018-9F62-4FCCA28DA093}" dt="2021-03-26T16:03:39.589" v="40929"/>
        <pc:sldMkLst>
          <pc:docMk/>
          <pc:sldMk cId="1726726941" sldId="3826"/>
        </pc:sldMkLst>
        <pc:spChg chg="mod">
          <ac:chgData name="Ragnhild Halvorsrud" userId="917ea340-fd63-490f-a7db-68428d24cf32" providerId="ADAL" clId="{9B6050A4-F178-4018-9F62-4FCCA28DA093}" dt="2021-03-26T16:03:39.589" v="40929"/>
          <ac:spMkLst>
            <pc:docMk/>
            <pc:sldMk cId="1726726941" sldId="3826"/>
            <ac:spMk id="2" creationId="{00000000-0000-0000-0000-000000000000}"/>
          </ac:spMkLst>
        </pc:spChg>
        <pc:spChg chg="mod">
          <ac:chgData name="Ragnhild Halvorsrud" userId="917ea340-fd63-490f-a7db-68428d24cf32" providerId="ADAL" clId="{9B6050A4-F178-4018-9F62-4FCCA28DA093}" dt="2021-03-25T14:26:14.097" v="38969" actId="14100"/>
          <ac:spMkLst>
            <pc:docMk/>
            <pc:sldMk cId="1726726941" sldId="3826"/>
            <ac:spMk id="3" creationId="{453ACBE8-823D-41F9-AB3E-355A051FA475}"/>
          </ac:spMkLst>
        </pc:spChg>
        <pc:spChg chg="mod">
          <ac:chgData name="Ragnhild Halvorsrud" userId="917ea340-fd63-490f-a7db-68428d24cf32" providerId="ADAL" clId="{9B6050A4-F178-4018-9F62-4FCCA28DA093}" dt="2021-03-25T14:26:24.104" v="38970" actId="20577"/>
          <ac:spMkLst>
            <pc:docMk/>
            <pc:sldMk cId="1726726941" sldId="3826"/>
            <ac:spMk id="9" creationId="{20DA8136-B82E-44E4-AB75-BE1F27594A95}"/>
          </ac:spMkLst>
        </pc:spChg>
        <pc:spChg chg="del mod">
          <ac:chgData name="Ragnhild Halvorsrud" userId="917ea340-fd63-490f-a7db-68428d24cf32" providerId="ADAL" clId="{9B6050A4-F178-4018-9F62-4FCCA28DA093}" dt="2021-03-26T14:52:10.025" v="40520" actId="478"/>
          <ac:spMkLst>
            <pc:docMk/>
            <pc:sldMk cId="1726726941" sldId="3826"/>
            <ac:spMk id="12" creationId="{32BA8A6F-6EF1-4511-81E4-1720140085ED}"/>
          </ac:spMkLst>
        </pc:spChg>
        <pc:spChg chg="mod">
          <ac:chgData name="Ragnhild Halvorsrud" userId="917ea340-fd63-490f-a7db-68428d24cf32" providerId="ADAL" clId="{9B6050A4-F178-4018-9F62-4FCCA28DA093}" dt="2021-03-25T14:26:14.097" v="38969" actId="14100"/>
          <ac:spMkLst>
            <pc:docMk/>
            <pc:sldMk cId="1726726941" sldId="3826"/>
            <ac:spMk id="15" creationId="{39CD7E99-6C69-4AEE-A4F2-7E08FE90ADC3}"/>
          </ac:spMkLst>
        </pc:spChg>
        <pc:spChg chg="mod">
          <ac:chgData name="Ragnhild Halvorsrud" userId="917ea340-fd63-490f-a7db-68428d24cf32" providerId="ADAL" clId="{9B6050A4-F178-4018-9F62-4FCCA28DA093}" dt="2021-03-25T14:24:37.715" v="38953"/>
          <ac:spMkLst>
            <pc:docMk/>
            <pc:sldMk cId="1726726941" sldId="3826"/>
            <ac:spMk id="18" creationId="{B1B734B1-FCA9-4D13-B526-909F22D5887E}"/>
          </ac:spMkLst>
        </pc:spChg>
        <pc:spChg chg="mod">
          <ac:chgData name="Ragnhild Halvorsrud" userId="917ea340-fd63-490f-a7db-68428d24cf32" providerId="ADAL" clId="{9B6050A4-F178-4018-9F62-4FCCA28DA093}" dt="2021-03-25T13:12:43.077" v="38547" actId="790"/>
          <ac:spMkLst>
            <pc:docMk/>
            <pc:sldMk cId="1726726941" sldId="3826"/>
            <ac:spMk id="20" creationId="{3FD153FD-A8D1-475C-BDC9-6C750A55CEED}"/>
          </ac:spMkLst>
        </pc:spChg>
        <pc:spChg chg="mod">
          <ac:chgData name="Ragnhild Halvorsrud" userId="917ea340-fd63-490f-a7db-68428d24cf32" providerId="ADAL" clId="{9B6050A4-F178-4018-9F62-4FCCA28DA093}" dt="2021-03-25T13:12:43.078" v="38548" actId="790"/>
          <ac:spMkLst>
            <pc:docMk/>
            <pc:sldMk cId="1726726941" sldId="3826"/>
            <ac:spMk id="21" creationId="{EB82FA5B-B184-4A29-BE35-F193677CB514}"/>
          </ac:spMkLst>
        </pc:spChg>
        <pc:spChg chg="mod">
          <ac:chgData name="Ragnhild Halvorsrud" userId="917ea340-fd63-490f-a7db-68428d24cf32" providerId="ADAL" clId="{9B6050A4-F178-4018-9F62-4FCCA28DA093}" dt="2021-03-25T14:24:37.715" v="38953"/>
          <ac:spMkLst>
            <pc:docMk/>
            <pc:sldMk cId="1726726941" sldId="3826"/>
            <ac:spMk id="23" creationId="{2E57241E-EEB9-46A0-89A6-E1C47D0FB59C}"/>
          </ac:spMkLst>
        </pc:spChg>
        <pc:spChg chg="mod">
          <ac:chgData name="Ragnhild Halvorsrud" userId="917ea340-fd63-490f-a7db-68428d24cf32" providerId="ADAL" clId="{9B6050A4-F178-4018-9F62-4FCCA28DA093}" dt="2021-03-25T14:24:37.715" v="38953"/>
          <ac:spMkLst>
            <pc:docMk/>
            <pc:sldMk cId="1726726941" sldId="3826"/>
            <ac:spMk id="24" creationId="{6C9C8B3B-62A5-42C4-91ED-70F6A2F8AE32}"/>
          </ac:spMkLst>
        </pc:spChg>
        <pc:spChg chg="mod">
          <ac:chgData name="Ragnhild Halvorsrud" userId="917ea340-fd63-490f-a7db-68428d24cf32" providerId="ADAL" clId="{9B6050A4-F178-4018-9F62-4FCCA28DA093}" dt="2021-03-25T14:24:37.715" v="38953"/>
          <ac:spMkLst>
            <pc:docMk/>
            <pc:sldMk cId="1726726941" sldId="3826"/>
            <ac:spMk id="25" creationId="{7C1F3B68-774F-4F95-B15D-086C3E9D9FEB}"/>
          </ac:spMkLst>
        </pc:spChg>
        <pc:spChg chg="add mod">
          <ac:chgData name="Ragnhild Halvorsrud" userId="917ea340-fd63-490f-a7db-68428d24cf32" providerId="ADAL" clId="{9B6050A4-F178-4018-9F62-4FCCA28DA093}" dt="2021-03-26T14:21:41.145" v="39830" actId="1076"/>
          <ac:spMkLst>
            <pc:docMk/>
            <pc:sldMk cId="1726726941" sldId="3826"/>
            <ac:spMk id="26" creationId="{6AD73B19-2259-46B1-BB10-5D51D56AE36A}"/>
          </ac:spMkLst>
        </pc:spChg>
        <pc:spChg chg="add mod">
          <ac:chgData name="Ragnhild Halvorsrud" userId="917ea340-fd63-490f-a7db-68428d24cf32" providerId="ADAL" clId="{9B6050A4-F178-4018-9F62-4FCCA28DA093}" dt="2021-03-26T14:23:53.783" v="39913"/>
          <ac:spMkLst>
            <pc:docMk/>
            <pc:sldMk cId="1726726941" sldId="3826"/>
            <ac:spMk id="27" creationId="{1BB71165-0068-416F-94B6-A19F564E7DAD}"/>
          </ac:spMkLst>
        </pc:spChg>
        <pc:spChg chg="add mod">
          <ac:chgData name="Ragnhild Halvorsrud" userId="917ea340-fd63-490f-a7db-68428d24cf32" providerId="ADAL" clId="{9B6050A4-F178-4018-9F62-4FCCA28DA093}" dt="2021-03-26T14:53:02.895" v="40530" actId="14100"/>
          <ac:spMkLst>
            <pc:docMk/>
            <pc:sldMk cId="1726726941" sldId="3826"/>
            <ac:spMk id="29" creationId="{1463F089-ADA3-45EC-9E2A-4E90A6C61C9A}"/>
          </ac:spMkLst>
        </pc:spChg>
        <pc:spChg chg="mod">
          <ac:chgData name="Ragnhild Halvorsrud" userId="917ea340-fd63-490f-a7db-68428d24cf32" providerId="ADAL" clId="{9B6050A4-F178-4018-9F62-4FCCA28DA093}" dt="2021-03-25T13:12:43.071" v="38543" actId="790"/>
          <ac:spMkLst>
            <pc:docMk/>
            <pc:sldMk cId="1726726941" sldId="3826"/>
            <ac:spMk id="32" creationId="{B9ABE375-8729-492C-94B7-D6B27ABF776A}"/>
          </ac:spMkLst>
        </pc:spChg>
        <pc:spChg chg="mod">
          <ac:chgData name="Ragnhild Halvorsrud" userId="917ea340-fd63-490f-a7db-68428d24cf32" providerId="ADAL" clId="{9B6050A4-F178-4018-9F62-4FCCA28DA093}" dt="2021-03-26T14:22:59.942" v="39912" actId="6549"/>
          <ac:spMkLst>
            <pc:docMk/>
            <pc:sldMk cId="1726726941" sldId="3826"/>
            <ac:spMk id="33" creationId="{98D6F79C-3C8E-4119-8F87-4C0FFEC74FF5}"/>
          </ac:spMkLst>
        </pc:spChg>
        <pc:grpChg chg="add mod">
          <ac:chgData name="Ragnhild Halvorsrud" userId="917ea340-fd63-490f-a7db-68428d24cf32" providerId="ADAL" clId="{9B6050A4-F178-4018-9F62-4FCCA28DA093}" dt="2021-03-25T14:24:37.715" v="38953"/>
          <ac:grpSpMkLst>
            <pc:docMk/>
            <pc:sldMk cId="1726726941" sldId="3826"/>
            <ac:grpSpMk id="17" creationId="{86FDF882-C503-49C0-8257-85CBDCF3FA36}"/>
          </ac:grpSpMkLst>
        </pc:grpChg>
        <pc:picChg chg="mod">
          <ac:chgData name="Ragnhild Halvorsrud" userId="917ea340-fd63-490f-a7db-68428d24cf32" providerId="ADAL" clId="{9B6050A4-F178-4018-9F62-4FCCA28DA093}" dt="2021-03-25T14:26:08.806" v="38968" actId="1076"/>
          <ac:picMkLst>
            <pc:docMk/>
            <pc:sldMk cId="1726726941" sldId="3826"/>
            <ac:picMk id="10" creationId="{259648D9-DF2E-48A3-A498-57B195CB8CDD}"/>
          </ac:picMkLst>
        </pc:picChg>
        <pc:picChg chg="add mod">
          <ac:chgData name="Ragnhild Halvorsrud" userId="917ea340-fd63-490f-a7db-68428d24cf32" providerId="ADAL" clId="{9B6050A4-F178-4018-9F62-4FCCA28DA093}" dt="2021-03-26T14:23:53.783" v="39913"/>
          <ac:picMkLst>
            <pc:docMk/>
            <pc:sldMk cId="1726726941" sldId="3826"/>
            <ac:picMk id="28" creationId="{A0423E8E-4B81-4011-A453-CBA5795EA9AF}"/>
          </ac:picMkLst>
        </pc:picChg>
        <pc:cxnChg chg="mod">
          <ac:chgData name="Ragnhild Halvorsrud" userId="917ea340-fd63-490f-a7db-68428d24cf32" providerId="ADAL" clId="{9B6050A4-F178-4018-9F62-4FCCA28DA093}" dt="2021-03-25T14:25:53.443" v="38965" actId="14100"/>
          <ac:cxnSpMkLst>
            <pc:docMk/>
            <pc:sldMk cId="1726726941" sldId="3826"/>
            <ac:cxnSpMk id="19" creationId="{DB7C8224-42B2-4686-9527-88187DCE3C13}"/>
          </ac:cxnSpMkLst>
        </pc:cxnChg>
        <pc:cxnChg chg="mod">
          <ac:chgData name="Ragnhild Halvorsrud" userId="917ea340-fd63-490f-a7db-68428d24cf32" providerId="ADAL" clId="{9B6050A4-F178-4018-9F62-4FCCA28DA093}" dt="2021-03-25T14:25:58.507" v="38966" actId="14100"/>
          <ac:cxnSpMkLst>
            <pc:docMk/>
            <pc:sldMk cId="1726726941" sldId="3826"/>
            <ac:cxnSpMk id="22" creationId="{DD052B61-BB83-4848-81C2-9B03F5B7274A}"/>
          </ac:cxnSpMkLst>
        </pc:cxnChg>
      </pc:sldChg>
      <pc:sldChg chg="add del">
        <pc:chgData name="Ragnhild Halvorsrud" userId="917ea340-fd63-490f-a7db-68428d24cf32" providerId="ADAL" clId="{9B6050A4-F178-4018-9F62-4FCCA28DA093}" dt="2021-03-24T14:57:29.850" v="36692" actId="47"/>
        <pc:sldMkLst>
          <pc:docMk/>
          <pc:sldMk cId="3411993712" sldId="3826"/>
        </pc:sldMkLst>
      </pc:sldChg>
      <pc:sldChg chg="modSp add del mod modNotes">
        <pc:chgData name="Ragnhild Halvorsrud" userId="917ea340-fd63-490f-a7db-68428d24cf32" providerId="ADAL" clId="{9B6050A4-F178-4018-9F62-4FCCA28DA093}" dt="2021-03-23T17:07:45.142" v="34815" actId="47"/>
        <pc:sldMkLst>
          <pc:docMk/>
          <pc:sldMk cId="3870084059" sldId="3826"/>
        </pc:sldMkLst>
        <pc:spChg chg="mod">
          <ac:chgData name="Ragnhild Halvorsrud" userId="917ea340-fd63-490f-a7db-68428d24cf32" providerId="ADAL" clId="{9B6050A4-F178-4018-9F62-4FCCA28DA093}" dt="2021-03-23T17:07:34.115" v="34803" actId="790"/>
          <ac:spMkLst>
            <pc:docMk/>
            <pc:sldMk cId="3870084059" sldId="3826"/>
            <ac:spMk id="2" creationId="{00000000-0000-0000-0000-000000000000}"/>
          </ac:spMkLst>
        </pc:spChg>
        <pc:spChg chg="mod">
          <ac:chgData name="Ragnhild Halvorsrud" userId="917ea340-fd63-490f-a7db-68428d24cf32" providerId="ADAL" clId="{9B6050A4-F178-4018-9F62-4FCCA28DA093}" dt="2021-03-23T17:07:34.115" v="34810" actId="790"/>
          <ac:spMkLst>
            <pc:docMk/>
            <pc:sldMk cId="3870084059" sldId="3826"/>
            <ac:spMk id="4" creationId="{252B2DBF-22C1-478A-9BE2-9E352F43BF6E}"/>
          </ac:spMkLst>
        </pc:spChg>
        <pc:spChg chg="mod">
          <ac:chgData name="Ragnhild Halvorsrud" userId="917ea340-fd63-490f-a7db-68428d24cf32" providerId="ADAL" clId="{9B6050A4-F178-4018-9F62-4FCCA28DA093}" dt="2021-03-23T17:07:34.115" v="34808" actId="790"/>
          <ac:spMkLst>
            <pc:docMk/>
            <pc:sldMk cId="3870084059" sldId="3826"/>
            <ac:spMk id="14" creationId="{0DBF1A7D-509C-42AD-B373-D6C99DB9ECC4}"/>
          </ac:spMkLst>
        </pc:spChg>
        <pc:spChg chg="mod">
          <ac:chgData name="Ragnhild Halvorsrud" userId="917ea340-fd63-490f-a7db-68428d24cf32" providerId="ADAL" clId="{9B6050A4-F178-4018-9F62-4FCCA28DA093}" dt="2021-03-23T17:07:34.115" v="34809" actId="790"/>
          <ac:spMkLst>
            <pc:docMk/>
            <pc:sldMk cId="3870084059" sldId="3826"/>
            <ac:spMk id="15" creationId="{D4CC7754-3A62-4CDB-A6E3-058724B4F3DC}"/>
          </ac:spMkLst>
        </pc:spChg>
        <pc:spChg chg="mod">
          <ac:chgData name="Ragnhild Halvorsrud" userId="917ea340-fd63-490f-a7db-68428d24cf32" providerId="ADAL" clId="{9B6050A4-F178-4018-9F62-4FCCA28DA093}" dt="2021-03-23T17:07:34.130" v="34812" actId="790"/>
          <ac:spMkLst>
            <pc:docMk/>
            <pc:sldMk cId="3870084059" sldId="3826"/>
            <ac:spMk id="16" creationId="{7E461A67-4E7C-4EA1-9A49-93FF263D2267}"/>
          </ac:spMkLst>
        </pc:spChg>
        <pc:spChg chg="mod">
          <ac:chgData name="Ragnhild Halvorsrud" userId="917ea340-fd63-490f-a7db-68428d24cf32" providerId="ADAL" clId="{9B6050A4-F178-4018-9F62-4FCCA28DA093}" dt="2021-03-23T17:07:34.115" v="34811" actId="790"/>
          <ac:spMkLst>
            <pc:docMk/>
            <pc:sldMk cId="3870084059" sldId="3826"/>
            <ac:spMk id="18" creationId="{95996554-E312-4F71-829A-1F10877C29EA}"/>
          </ac:spMkLst>
        </pc:spChg>
        <pc:spChg chg="mod">
          <ac:chgData name="Ragnhild Halvorsrud" userId="917ea340-fd63-490f-a7db-68428d24cf32" providerId="ADAL" clId="{9B6050A4-F178-4018-9F62-4FCCA28DA093}" dt="2021-03-23T17:07:34.115" v="34804" actId="790"/>
          <ac:spMkLst>
            <pc:docMk/>
            <pc:sldMk cId="3870084059" sldId="3826"/>
            <ac:spMk id="44" creationId="{CBF2B9E1-AD5D-4BC8-86D5-14961E5C1C92}"/>
          </ac:spMkLst>
        </pc:spChg>
        <pc:spChg chg="mod">
          <ac:chgData name="Ragnhild Halvorsrud" userId="917ea340-fd63-490f-a7db-68428d24cf32" providerId="ADAL" clId="{9B6050A4-F178-4018-9F62-4FCCA28DA093}" dt="2021-03-23T17:07:34.115" v="34805" actId="790"/>
          <ac:spMkLst>
            <pc:docMk/>
            <pc:sldMk cId="3870084059" sldId="3826"/>
            <ac:spMk id="45" creationId="{453D8C2B-613D-4F3D-AFD4-8C0C3B392A7C}"/>
          </ac:spMkLst>
        </pc:spChg>
        <pc:spChg chg="mod">
          <ac:chgData name="Ragnhild Halvorsrud" userId="917ea340-fd63-490f-a7db-68428d24cf32" providerId="ADAL" clId="{9B6050A4-F178-4018-9F62-4FCCA28DA093}" dt="2021-03-23T17:07:34.115" v="34806" actId="790"/>
          <ac:spMkLst>
            <pc:docMk/>
            <pc:sldMk cId="3870084059" sldId="3826"/>
            <ac:spMk id="49" creationId="{CAFFC052-FBEC-40E6-817E-3403BE38A474}"/>
          </ac:spMkLst>
        </pc:spChg>
        <pc:spChg chg="mod">
          <ac:chgData name="Ragnhild Halvorsrud" userId="917ea340-fd63-490f-a7db-68428d24cf32" providerId="ADAL" clId="{9B6050A4-F178-4018-9F62-4FCCA28DA093}" dt="2021-03-23T17:07:34.115" v="34807" actId="790"/>
          <ac:spMkLst>
            <pc:docMk/>
            <pc:sldMk cId="3870084059" sldId="3826"/>
            <ac:spMk id="51" creationId="{865F824B-4E1C-4D62-988E-36DA6268A102}"/>
          </ac:spMkLst>
        </pc:spChg>
      </pc:sldChg>
      <pc:sldChg chg="addSp delSp modSp add del mod modNotes">
        <pc:chgData name="Ragnhild Halvorsrud" userId="917ea340-fd63-490f-a7db-68428d24cf32" providerId="ADAL" clId="{9B6050A4-F178-4018-9F62-4FCCA28DA093}" dt="2021-03-26T16:03:27.956" v="40928" actId="20577"/>
        <pc:sldMkLst>
          <pc:docMk/>
          <pc:sldMk cId="162988178" sldId="3827"/>
        </pc:sldMkLst>
        <pc:spChg chg="mod">
          <ac:chgData name="Ragnhild Halvorsrud" userId="917ea340-fd63-490f-a7db-68428d24cf32" providerId="ADAL" clId="{9B6050A4-F178-4018-9F62-4FCCA28DA093}" dt="2021-03-25T16:03:31.073" v="39594" actId="790"/>
          <ac:spMkLst>
            <pc:docMk/>
            <pc:sldMk cId="162988178" sldId="3827"/>
            <ac:spMk id="2" creationId="{00000000-0000-0000-0000-000000000000}"/>
          </ac:spMkLst>
        </pc:spChg>
        <pc:spChg chg="mod">
          <ac:chgData name="Ragnhild Halvorsrud" userId="917ea340-fd63-490f-a7db-68428d24cf32" providerId="ADAL" clId="{9B6050A4-F178-4018-9F62-4FCCA28DA093}" dt="2021-03-25T16:03:31.073" v="39593" actId="790"/>
          <ac:spMkLst>
            <pc:docMk/>
            <pc:sldMk cId="162988178" sldId="3827"/>
            <ac:spMk id="3" creationId="{453ACBE8-823D-41F9-AB3E-355A051FA475}"/>
          </ac:spMkLst>
        </pc:spChg>
        <pc:spChg chg="mod">
          <ac:chgData name="Ragnhild Halvorsrud" userId="917ea340-fd63-490f-a7db-68428d24cf32" providerId="ADAL" clId="{9B6050A4-F178-4018-9F62-4FCCA28DA093}" dt="2021-03-25T16:03:31.073" v="39600" actId="790"/>
          <ac:spMkLst>
            <pc:docMk/>
            <pc:sldMk cId="162988178" sldId="3827"/>
            <ac:spMk id="7" creationId="{BBE50FFD-C74C-4959-8FA6-BF4836D3F52C}"/>
          </ac:spMkLst>
        </pc:spChg>
        <pc:spChg chg="mod">
          <ac:chgData name="Ragnhild Halvorsrud" userId="917ea340-fd63-490f-a7db-68428d24cf32" providerId="ADAL" clId="{9B6050A4-F178-4018-9F62-4FCCA28DA093}" dt="2021-03-25T16:03:31.073" v="39592" actId="790"/>
          <ac:spMkLst>
            <pc:docMk/>
            <pc:sldMk cId="162988178" sldId="3827"/>
            <ac:spMk id="15" creationId="{39CD7E99-6C69-4AEE-A4F2-7E08FE90ADC3}"/>
          </ac:spMkLst>
        </pc:spChg>
        <pc:spChg chg="del mod">
          <ac:chgData name="Ragnhild Halvorsrud" userId="917ea340-fd63-490f-a7db-68428d24cf32" providerId="ADAL" clId="{9B6050A4-F178-4018-9F62-4FCCA28DA093}" dt="2021-03-26T14:52:16.911" v="40522" actId="478"/>
          <ac:spMkLst>
            <pc:docMk/>
            <pc:sldMk cId="162988178" sldId="3827"/>
            <ac:spMk id="20" creationId="{A7DE2613-6930-42B2-A74A-C3D40DD69141}"/>
          </ac:spMkLst>
        </pc:spChg>
        <pc:spChg chg="mod">
          <ac:chgData name="Ragnhild Halvorsrud" userId="917ea340-fd63-490f-a7db-68428d24cf32" providerId="ADAL" clId="{9B6050A4-F178-4018-9F62-4FCCA28DA093}" dt="2021-03-25T16:03:31.089" v="39602" actId="790"/>
          <ac:spMkLst>
            <pc:docMk/>
            <pc:sldMk cId="162988178" sldId="3827"/>
            <ac:spMk id="21" creationId="{6930B889-8475-46DC-8810-E145CF10BA8E}"/>
          </ac:spMkLst>
        </pc:spChg>
        <pc:spChg chg="mod">
          <ac:chgData name="Ragnhild Halvorsrud" userId="917ea340-fd63-490f-a7db-68428d24cf32" providerId="ADAL" clId="{9B6050A4-F178-4018-9F62-4FCCA28DA093}" dt="2021-03-25T16:03:31.089" v="39603" actId="790"/>
          <ac:spMkLst>
            <pc:docMk/>
            <pc:sldMk cId="162988178" sldId="3827"/>
            <ac:spMk id="22" creationId="{728CC352-8C04-499F-B303-34ECF4CCD0D7}"/>
          </ac:spMkLst>
        </pc:spChg>
        <pc:spChg chg="mod">
          <ac:chgData name="Ragnhild Halvorsrud" userId="917ea340-fd63-490f-a7db-68428d24cf32" providerId="ADAL" clId="{9B6050A4-F178-4018-9F62-4FCCA28DA093}" dt="2021-03-25T16:03:31.089" v="39604" actId="790"/>
          <ac:spMkLst>
            <pc:docMk/>
            <pc:sldMk cId="162988178" sldId="3827"/>
            <ac:spMk id="23" creationId="{12FDE7DC-770D-4824-B936-F1A3A9A6DD8E}"/>
          </ac:spMkLst>
        </pc:spChg>
        <pc:spChg chg="mod">
          <ac:chgData name="Ragnhild Halvorsrud" userId="917ea340-fd63-490f-a7db-68428d24cf32" providerId="ADAL" clId="{9B6050A4-F178-4018-9F62-4FCCA28DA093}" dt="2021-03-25T16:03:31.089" v="39605" actId="790"/>
          <ac:spMkLst>
            <pc:docMk/>
            <pc:sldMk cId="162988178" sldId="3827"/>
            <ac:spMk id="24" creationId="{CD3B2390-EAFE-430B-B363-DF7EC3EFE41B}"/>
          </ac:spMkLst>
        </pc:spChg>
        <pc:spChg chg="add del mod">
          <ac:chgData name="Ragnhild Halvorsrud" userId="917ea340-fd63-490f-a7db-68428d24cf32" providerId="ADAL" clId="{9B6050A4-F178-4018-9F62-4FCCA28DA093}" dt="2021-03-26T14:27:56.447" v="40096" actId="478"/>
          <ac:spMkLst>
            <pc:docMk/>
            <pc:sldMk cId="162988178" sldId="3827"/>
            <ac:spMk id="25" creationId="{F85386D4-ED7D-42D0-AE33-5446FECF46FC}"/>
          </ac:spMkLst>
        </pc:spChg>
        <pc:spChg chg="add del mod">
          <ac:chgData name="Ragnhild Halvorsrud" userId="917ea340-fd63-490f-a7db-68428d24cf32" providerId="ADAL" clId="{9B6050A4-F178-4018-9F62-4FCCA28DA093}" dt="2021-03-26T14:52:53.563" v="40528" actId="478"/>
          <ac:spMkLst>
            <pc:docMk/>
            <pc:sldMk cId="162988178" sldId="3827"/>
            <ac:spMk id="27" creationId="{2786FF5F-44E5-4657-B168-5FC6BF0540C0}"/>
          </ac:spMkLst>
        </pc:spChg>
        <pc:spChg chg="add mod">
          <ac:chgData name="Ragnhild Halvorsrud" userId="917ea340-fd63-490f-a7db-68428d24cf32" providerId="ADAL" clId="{9B6050A4-F178-4018-9F62-4FCCA28DA093}" dt="2021-03-26T14:53:07.791" v="40531"/>
          <ac:spMkLst>
            <pc:docMk/>
            <pc:sldMk cId="162988178" sldId="3827"/>
            <ac:spMk id="28" creationId="{A9367D96-B4BA-440C-B9B3-FD33109FBB81}"/>
          </ac:spMkLst>
        </pc:spChg>
        <pc:spChg chg="mod">
          <ac:chgData name="Ragnhild Halvorsrud" userId="917ea340-fd63-490f-a7db-68428d24cf32" providerId="ADAL" clId="{9B6050A4-F178-4018-9F62-4FCCA28DA093}" dt="2021-03-25T16:03:31.073" v="39595" actId="790"/>
          <ac:spMkLst>
            <pc:docMk/>
            <pc:sldMk cId="162988178" sldId="3827"/>
            <ac:spMk id="32" creationId="{B9ABE375-8729-492C-94B7-D6B27ABF776A}"/>
          </ac:spMkLst>
        </pc:spChg>
        <pc:spChg chg="mod">
          <ac:chgData name="Ragnhild Halvorsrud" userId="917ea340-fd63-490f-a7db-68428d24cf32" providerId="ADAL" clId="{9B6050A4-F178-4018-9F62-4FCCA28DA093}" dt="2021-03-26T16:03:27.956" v="40928" actId="20577"/>
          <ac:spMkLst>
            <pc:docMk/>
            <pc:sldMk cId="162988178" sldId="3827"/>
            <ac:spMk id="33" creationId="{98D6F79C-3C8E-4119-8F87-4C0FFEC74FF5}"/>
          </ac:spMkLst>
        </pc:spChg>
        <pc:spChg chg="mod">
          <ac:chgData name="Ragnhild Halvorsrud" userId="917ea340-fd63-490f-a7db-68428d24cf32" providerId="ADAL" clId="{9B6050A4-F178-4018-9F62-4FCCA28DA093}" dt="2021-03-25T16:03:31.073" v="39597" actId="790"/>
          <ac:spMkLst>
            <pc:docMk/>
            <pc:sldMk cId="162988178" sldId="3827"/>
            <ac:spMk id="34" creationId="{C3B9448D-E2C7-41EC-AB6D-37A0B54892CE}"/>
          </ac:spMkLst>
        </pc:spChg>
        <pc:spChg chg="mod">
          <ac:chgData name="Ragnhild Halvorsrud" userId="917ea340-fd63-490f-a7db-68428d24cf32" providerId="ADAL" clId="{9B6050A4-F178-4018-9F62-4FCCA28DA093}" dt="2021-03-25T16:03:31.073" v="39598" actId="790"/>
          <ac:spMkLst>
            <pc:docMk/>
            <pc:sldMk cId="162988178" sldId="3827"/>
            <ac:spMk id="35" creationId="{32BD4AA9-CF39-476E-A689-6CA8D01E6D07}"/>
          </ac:spMkLst>
        </pc:spChg>
        <pc:spChg chg="mod">
          <ac:chgData name="Ragnhild Halvorsrud" userId="917ea340-fd63-490f-a7db-68428d24cf32" providerId="ADAL" clId="{9B6050A4-F178-4018-9F62-4FCCA28DA093}" dt="2021-03-25T16:03:31.073" v="39599" actId="790"/>
          <ac:spMkLst>
            <pc:docMk/>
            <pc:sldMk cId="162988178" sldId="3827"/>
            <ac:spMk id="40" creationId="{3D6F36A9-FC94-46FC-B7D0-4001F5900F55}"/>
          </ac:spMkLst>
        </pc:spChg>
        <pc:picChg chg="del">
          <ac:chgData name="Ragnhild Halvorsrud" userId="917ea340-fd63-490f-a7db-68428d24cf32" providerId="ADAL" clId="{9B6050A4-F178-4018-9F62-4FCCA28DA093}" dt="2021-03-25T16:02:44.851" v="39585" actId="478"/>
          <ac:picMkLst>
            <pc:docMk/>
            <pc:sldMk cId="162988178" sldId="3827"/>
            <ac:picMk id="6" creationId="{9C948DA0-3668-4BE6-BE88-C3C9F6500739}"/>
          </ac:picMkLst>
        </pc:picChg>
        <pc:picChg chg="add del mod">
          <ac:chgData name="Ragnhild Halvorsrud" userId="917ea340-fd63-490f-a7db-68428d24cf32" providerId="ADAL" clId="{9B6050A4-F178-4018-9F62-4FCCA28DA093}" dt="2021-03-26T16:01:31.088" v="40882" actId="478"/>
          <ac:picMkLst>
            <pc:docMk/>
            <pc:sldMk cId="162988178" sldId="3827"/>
            <ac:picMk id="6" creationId="{D4234CCD-0780-406B-8324-C0E0DC5CBD12}"/>
          </ac:picMkLst>
        </pc:picChg>
        <pc:picChg chg="add del mod">
          <ac:chgData name="Ragnhild Halvorsrud" userId="917ea340-fd63-490f-a7db-68428d24cf32" providerId="ADAL" clId="{9B6050A4-F178-4018-9F62-4FCCA28DA093}" dt="2021-03-26T16:01:34.437" v="40883" actId="478"/>
          <ac:picMkLst>
            <pc:docMk/>
            <pc:sldMk cId="162988178" sldId="3827"/>
            <ac:picMk id="8" creationId="{8100FF02-04FC-448A-AC92-F855903D2AEC}"/>
          </ac:picMkLst>
        </pc:picChg>
        <pc:picChg chg="add del mod">
          <ac:chgData name="Ragnhild Halvorsrud" userId="917ea340-fd63-490f-a7db-68428d24cf32" providerId="ADAL" clId="{9B6050A4-F178-4018-9F62-4FCCA28DA093}" dt="2021-03-26T16:03:02.806" v="40917" actId="478"/>
          <ac:picMkLst>
            <pc:docMk/>
            <pc:sldMk cId="162988178" sldId="3827"/>
            <ac:picMk id="9" creationId="{BED0270E-FB63-4320-9132-D3CC49044E41}"/>
          </ac:picMkLst>
        </pc:picChg>
        <pc:picChg chg="add mod">
          <ac:chgData name="Ragnhild Halvorsrud" userId="917ea340-fd63-490f-a7db-68428d24cf32" providerId="ADAL" clId="{9B6050A4-F178-4018-9F62-4FCCA28DA093}" dt="2021-03-26T16:03:18.479" v="40920" actId="1076"/>
          <ac:picMkLst>
            <pc:docMk/>
            <pc:sldMk cId="162988178" sldId="3827"/>
            <ac:picMk id="10" creationId="{211D422D-29B0-47D7-B66B-3391474725EA}"/>
          </ac:picMkLst>
        </pc:picChg>
        <pc:picChg chg="add del mod">
          <ac:chgData name="Ragnhild Halvorsrud" userId="917ea340-fd63-490f-a7db-68428d24cf32" providerId="ADAL" clId="{9B6050A4-F178-4018-9F62-4FCCA28DA093}" dt="2021-03-26T14:27:56.447" v="40096" actId="478"/>
          <ac:picMkLst>
            <pc:docMk/>
            <pc:sldMk cId="162988178" sldId="3827"/>
            <ac:picMk id="26" creationId="{AFEAEC66-A81D-4D94-857E-A648BF15DDA1}"/>
          </ac:picMkLst>
        </pc:picChg>
      </pc:sldChg>
      <pc:sldChg chg="add del">
        <pc:chgData name="Ragnhild Halvorsrud" userId="917ea340-fd63-490f-a7db-68428d24cf32" providerId="ADAL" clId="{9B6050A4-F178-4018-9F62-4FCCA28DA093}" dt="2021-03-26T15:44:15.318" v="40878" actId="47"/>
        <pc:sldMkLst>
          <pc:docMk/>
          <pc:sldMk cId="1685315064" sldId="3828"/>
        </pc:sldMkLst>
      </pc:sldChg>
      <pc:sldMasterChg chg="modSldLayout">
        <pc:chgData name="Ragnhild Halvorsrud" userId="917ea340-fd63-490f-a7db-68428d24cf32" providerId="ADAL" clId="{9B6050A4-F178-4018-9F62-4FCCA28DA093}" dt="2021-03-25T13:12:42.264" v="37833" actId="790"/>
        <pc:sldMasterMkLst>
          <pc:docMk/>
          <pc:sldMasterMk cId="3623041008" sldId="2147483659"/>
        </pc:sldMasterMkLst>
        <pc:sldLayoutChg chg="modSp mod">
          <pc:chgData name="Ragnhild Halvorsrud" userId="917ea340-fd63-490f-a7db-68428d24cf32" providerId="ADAL" clId="{9B6050A4-F178-4018-9F62-4FCCA28DA093}" dt="2021-03-25T13:12:42.180" v="37784" actId="790"/>
          <pc:sldLayoutMkLst>
            <pc:docMk/>
            <pc:sldMasterMk cId="3623041008" sldId="2147483659"/>
            <pc:sldLayoutMk cId="869758069" sldId="2147483661"/>
          </pc:sldLayoutMkLst>
          <pc:spChg chg="mod">
            <ac:chgData name="Ragnhild Halvorsrud" userId="917ea340-fd63-490f-a7db-68428d24cf32" providerId="ADAL" clId="{9B6050A4-F178-4018-9F62-4FCCA28DA093}" dt="2021-03-25T13:12:42.174" v="37780" actId="790"/>
            <ac:spMkLst>
              <pc:docMk/>
              <pc:sldMasterMk cId="3623041008" sldId="2147483659"/>
              <pc:sldLayoutMk cId="869758069" sldId="2147483661"/>
              <ac:spMk id="2" creationId="{00000000-0000-0000-0000-000000000000}"/>
            </ac:spMkLst>
          </pc:spChg>
          <pc:spChg chg="mod">
            <ac:chgData name="Ragnhild Halvorsrud" userId="917ea340-fd63-490f-a7db-68428d24cf32" providerId="ADAL" clId="{9B6050A4-F178-4018-9F62-4FCCA28DA093}" dt="2021-03-25T13:12:42.178" v="37781" actId="790"/>
            <ac:spMkLst>
              <pc:docMk/>
              <pc:sldMasterMk cId="3623041008" sldId="2147483659"/>
              <pc:sldLayoutMk cId="869758069" sldId="2147483661"/>
              <ac:spMk id="3" creationId="{00000000-0000-0000-0000-000000000000}"/>
            </ac:spMkLst>
          </pc:spChg>
          <pc:spChg chg="mod">
            <ac:chgData name="Ragnhild Halvorsrud" userId="917ea340-fd63-490f-a7db-68428d24cf32" providerId="ADAL" clId="{9B6050A4-F178-4018-9F62-4FCCA28DA093}" dt="2021-03-25T13:12:42.179" v="37782" actId="790"/>
            <ac:spMkLst>
              <pc:docMk/>
              <pc:sldMasterMk cId="3623041008" sldId="2147483659"/>
              <pc:sldLayoutMk cId="869758069" sldId="2147483661"/>
              <ac:spMk id="4" creationId="{00000000-0000-0000-0000-000000000000}"/>
            </ac:spMkLst>
          </pc:spChg>
          <pc:spChg chg="mod">
            <ac:chgData name="Ragnhild Halvorsrud" userId="917ea340-fd63-490f-a7db-68428d24cf32" providerId="ADAL" clId="{9B6050A4-F178-4018-9F62-4FCCA28DA093}" dt="2021-03-25T13:12:42.180" v="37783" actId="790"/>
            <ac:spMkLst>
              <pc:docMk/>
              <pc:sldMasterMk cId="3623041008" sldId="2147483659"/>
              <pc:sldLayoutMk cId="869758069" sldId="2147483661"/>
              <ac:spMk id="5" creationId="{00000000-0000-0000-0000-000000000000}"/>
            </ac:spMkLst>
          </pc:spChg>
          <pc:spChg chg="mod">
            <ac:chgData name="Ragnhild Halvorsrud" userId="917ea340-fd63-490f-a7db-68428d24cf32" providerId="ADAL" clId="{9B6050A4-F178-4018-9F62-4FCCA28DA093}" dt="2021-03-25T13:12:42.180" v="37784" actId="790"/>
            <ac:spMkLst>
              <pc:docMk/>
              <pc:sldMasterMk cId="3623041008" sldId="2147483659"/>
              <pc:sldLayoutMk cId="869758069" sldId="2147483661"/>
              <ac:spMk id="6" creationId="{00000000-0000-0000-0000-000000000000}"/>
            </ac:spMkLst>
          </pc:spChg>
        </pc:sldLayoutChg>
        <pc:sldLayoutChg chg="modSp mod">
          <pc:chgData name="Ragnhild Halvorsrud" userId="917ea340-fd63-490f-a7db-68428d24cf32" providerId="ADAL" clId="{9B6050A4-F178-4018-9F62-4FCCA28DA093}" dt="2021-03-25T13:12:42.188" v="37789" actId="790"/>
          <pc:sldLayoutMkLst>
            <pc:docMk/>
            <pc:sldMasterMk cId="3623041008" sldId="2147483659"/>
            <pc:sldLayoutMk cId="3454048816" sldId="2147483663"/>
          </pc:sldLayoutMkLst>
          <pc:spChg chg="mod">
            <ac:chgData name="Ragnhild Halvorsrud" userId="917ea340-fd63-490f-a7db-68428d24cf32" providerId="ADAL" clId="{9B6050A4-F178-4018-9F62-4FCCA28DA093}" dt="2021-03-25T13:12:42.186" v="37787" actId="790"/>
            <ac:spMkLst>
              <pc:docMk/>
              <pc:sldMasterMk cId="3623041008" sldId="2147483659"/>
              <pc:sldLayoutMk cId="3454048816" sldId="2147483663"/>
              <ac:spMk id="3" creationId="{00000000-0000-0000-0000-000000000000}"/>
            </ac:spMkLst>
          </pc:spChg>
          <pc:spChg chg="mod">
            <ac:chgData name="Ragnhild Halvorsrud" userId="917ea340-fd63-490f-a7db-68428d24cf32" providerId="ADAL" clId="{9B6050A4-F178-4018-9F62-4FCCA28DA093}" dt="2021-03-25T13:12:42.184" v="37785" actId="790"/>
            <ac:spMkLst>
              <pc:docMk/>
              <pc:sldMasterMk cId="3623041008" sldId="2147483659"/>
              <pc:sldLayoutMk cId="3454048816" sldId="2147483663"/>
              <ac:spMk id="4" creationId="{00000000-0000-0000-0000-000000000000}"/>
            </ac:spMkLst>
          </pc:spChg>
          <pc:spChg chg="mod">
            <ac:chgData name="Ragnhild Halvorsrud" userId="917ea340-fd63-490f-a7db-68428d24cf32" providerId="ADAL" clId="{9B6050A4-F178-4018-9F62-4FCCA28DA093}" dt="2021-03-25T13:12:42.187" v="37788" actId="790"/>
            <ac:spMkLst>
              <pc:docMk/>
              <pc:sldMasterMk cId="3623041008" sldId="2147483659"/>
              <pc:sldLayoutMk cId="3454048816" sldId="2147483663"/>
              <ac:spMk id="5" creationId="{00000000-0000-0000-0000-000000000000}"/>
            </ac:spMkLst>
          </pc:spChg>
          <pc:spChg chg="mod">
            <ac:chgData name="Ragnhild Halvorsrud" userId="917ea340-fd63-490f-a7db-68428d24cf32" providerId="ADAL" clId="{9B6050A4-F178-4018-9F62-4FCCA28DA093}" dt="2021-03-25T13:12:42.188" v="37789" actId="790"/>
            <ac:spMkLst>
              <pc:docMk/>
              <pc:sldMasterMk cId="3623041008" sldId="2147483659"/>
              <pc:sldLayoutMk cId="3454048816" sldId="2147483663"/>
              <ac:spMk id="7" creationId="{00000000-0000-0000-0000-000000000000}"/>
            </ac:spMkLst>
          </pc:spChg>
          <pc:spChg chg="mod">
            <ac:chgData name="Ragnhild Halvorsrud" userId="917ea340-fd63-490f-a7db-68428d24cf32" providerId="ADAL" clId="{9B6050A4-F178-4018-9F62-4FCCA28DA093}" dt="2021-03-25T13:12:42.185" v="37786" actId="790"/>
            <ac:spMkLst>
              <pc:docMk/>
              <pc:sldMasterMk cId="3623041008" sldId="2147483659"/>
              <pc:sldLayoutMk cId="3454048816" sldId="2147483663"/>
              <ac:spMk id="8" creationId="{00000000-0000-0000-0000-000000000000}"/>
            </ac:spMkLst>
          </pc:spChg>
        </pc:sldLayoutChg>
        <pc:sldLayoutChg chg="modSp mod">
          <pc:chgData name="Ragnhild Halvorsrud" userId="917ea340-fd63-490f-a7db-68428d24cf32" providerId="ADAL" clId="{9B6050A4-F178-4018-9F62-4FCCA28DA093}" dt="2021-03-25T13:12:42.201" v="37800" actId="790"/>
          <pc:sldLayoutMkLst>
            <pc:docMk/>
            <pc:sldMasterMk cId="3623041008" sldId="2147483659"/>
            <pc:sldLayoutMk cId="585981378" sldId="2147483664"/>
          </pc:sldLayoutMkLst>
          <pc:spChg chg="mod">
            <ac:chgData name="Ragnhild Halvorsrud" userId="917ea340-fd63-490f-a7db-68428d24cf32" providerId="ADAL" clId="{9B6050A4-F178-4018-9F62-4FCCA28DA093}" dt="2021-03-25T13:12:42.198" v="37796" actId="790"/>
            <ac:spMkLst>
              <pc:docMk/>
              <pc:sldMasterMk cId="3623041008" sldId="2147483659"/>
              <pc:sldLayoutMk cId="585981378" sldId="2147483664"/>
              <ac:spMk id="2" creationId="{00000000-0000-0000-0000-000000000000}"/>
            </ac:spMkLst>
          </pc:spChg>
          <pc:spChg chg="mod">
            <ac:chgData name="Ragnhild Halvorsrud" userId="917ea340-fd63-490f-a7db-68428d24cf32" providerId="ADAL" clId="{9B6050A4-F178-4018-9F62-4FCCA28DA093}" dt="2021-03-25T13:12:42.199" v="37797" actId="790"/>
            <ac:spMkLst>
              <pc:docMk/>
              <pc:sldMasterMk cId="3623041008" sldId="2147483659"/>
              <pc:sldLayoutMk cId="585981378" sldId="2147483664"/>
              <ac:spMk id="3" creationId="{00000000-0000-0000-0000-000000000000}"/>
            </ac:spMkLst>
          </pc:spChg>
          <pc:spChg chg="mod">
            <ac:chgData name="Ragnhild Halvorsrud" userId="917ea340-fd63-490f-a7db-68428d24cf32" providerId="ADAL" clId="{9B6050A4-F178-4018-9F62-4FCCA28DA093}" dt="2021-03-25T13:12:42.200" v="37798" actId="790"/>
            <ac:spMkLst>
              <pc:docMk/>
              <pc:sldMasterMk cId="3623041008" sldId="2147483659"/>
              <pc:sldLayoutMk cId="585981378" sldId="2147483664"/>
              <ac:spMk id="4" creationId="{00000000-0000-0000-0000-000000000000}"/>
            </ac:spMkLst>
          </pc:spChg>
          <pc:spChg chg="mod">
            <ac:chgData name="Ragnhild Halvorsrud" userId="917ea340-fd63-490f-a7db-68428d24cf32" providerId="ADAL" clId="{9B6050A4-F178-4018-9F62-4FCCA28DA093}" dt="2021-03-25T13:12:42.201" v="37799" actId="790"/>
            <ac:spMkLst>
              <pc:docMk/>
              <pc:sldMasterMk cId="3623041008" sldId="2147483659"/>
              <pc:sldLayoutMk cId="585981378" sldId="2147483664"/>
              <ac:spMk id="5" creationId="{00000000-0000-0000-0000-000000000000}"/>
            </ac:spMkLst>
          </pc:spChg>
          <pc:spChg chg="mod">
            <ac:chgData name="Ragnhild Halvorsrud" userId="917ea340-fd63-490f-a7db-68428d24cf32" providerId="ADAL" clId="{9B6050A4-F178-4018-9F62-4FCCA28DA093}" dt="2021-03-25T13:12:42.201" v="37800" actId="790"/>
            <ac:spMkLst>
              <pc:docMk/>
              <pc:sldMasterMk cId="3623041008" sldId="2147483659"/>
              <pc:sldLayoutMk cId="585981378" sldId="2147483664"/>
              <ac:spMk id="12" creationId="{00000000-0000-0000-0000-000000000000}"/>
            </ac:spMkLst>
          </pc:spChg>
        </pc:sldLayoutChg>
        <pc:sldLayoutChg chg="modSp mod">
          <pc:chgData name="Ragnhild Halvorsrud" userId="917ea340-fd63-490f-a7db-68428d24cf32" providerId="ADAL" clId="{9B6050A4-F178-4018-9F62-4FCCA28DA093}" dt="2021-03-25T13:12:42.212" v="37806" actId="790"/>
          <pc:sldLayoutMkLst>
            <pc:docMk/>
            <pc:sldMasterMk cId="3623041008" sldId="2147483659"/>
            <pc:sldLayoutMk cId="1203240570" sldId="2147483666"/>
          </pc:sldLayoutMkLst>
          <pc:spChg chg="mod">
            <ac:chgData name="Ragnhild Halvorsrud" userId="917ea340-fd63-490f-a7db-68428d24cf32" providerId="ADAL" clId="{9B6050A4-F178-4018-9F62-4FCCA28DA093}" dt="2021-03-25T13:12:42.212" v="37806" actId="790"/>
            <ac:spMkLst>
              <pc:docMk/>
              <pc:sldMasterMk cId="3623041008" sldId="2147483659"/>
              <pc:sldLayoutMk cId="1203240570" sldId="2147483666"/>
              <ac:spMk id="2" creationId="{00000000-0000-0000-0000-000000000000}"/>
            </ac:spMkLst>
          </pc:spChg>
          <pc:spChg chg="mod">
            <ac:chgData name="Ragnhild Halvorsrud" userId="917ea340-fd63-490f-a7db-68428d24cf32" providerId="ADAL" clId="{9B6050A4-F178-4018-9F62-4FCCA28DA093}" dt="2021-03-25T13:12:42.205" v="37801" actId="790"/>
            <ac:spMkLst>
              <pc:docMk/>
              <pc:sldMasterMk cId="3623041008" sldId="2147483659"/>
              <pc:sldLayoutMk cId="1203240570" sldId="2147483666"/>
              <ac:spMk id="3" creationId="{00000000-0000-0000-0000-000000000000}"/>
            </ac:spMkLst>
          </pc:spChg>
          <pc:spChg chg="mod">
            <ac:chgData name="Ragnhild Halvorsrud" userId="917ea340-fd63-490f-a7db-68428d24cf32" providerId="ADAL" clId="{9B6050A4-F178-4018-9F62-4FCCA28DA093}" dt="2021-03-25T13:12:42.209" v="37802" actId="790"/>
            <ac:spMkLst>
              <pc:docMk/>
              <pc:sldMasterMk cId="3623041008" sldId="2147483659"/>
              <pc:sldLayoutMk cId="1203240570" sldId="2147483666"/>
              <ac:spMk id="4" creationId="{00000000-0000-0000-0000-000000000000}"/>
            </ac:spMkLst>
          </pc:spChg>
          <pc:spChg chg="mod">
            <ac:chgData name="Ragnhild Halvorsrud" userId="917ea340-fd63-490f-a7db-68428d24cf32" providerId="ADAL" clId="{9B6050A4-F178-4018-9F62-4FCCA28DA093}" dt="2021-03-25T13:12:42.210" v="37803" actId="790"/>
            <ac:spMkLst>
              <pc:docMk/>
              <pc:sldMasterMk cId="3623041008" sldId="2147483659"/>
              <pc:sldLayoutMk cId="1203240570" sldId="2147483666"/>
              <ac:spMk id="5" creationId="{00000000-0000-0000-0000-000000000000}"/>
            </ac:spMkLst>
          </pc:spChg>
          <pc:spChg chg="mod">
            <ac:chgData name="Ragnhild Halvorsrud" userId="917ea340-fd63-490f-a7db-68428d24cf32" providerId="ADAL" clId="{9B6050A4-F178-4018-9F62-4FCCA28DA093}" dt="2021-03-25T13:12:42.210" v="37804" actId="790"/>
            <ac:spMkLst>
              <pc:docMk/>
              <pc:sldMasterMk cId="3623041008" sldId="2147483659"/>
              <pc:sldLayoutMk cId="1203240570" sldId="2147483666"/>
              <ac:spMk id="6" creationId="{00000000-0000-0000-0000-000000000000}"/>
            </ac:spMkLst>
          </pc:spChg>
          <pc:spChg chg="mod">
            <ac:chgData name="Ragnhild Halvorsrud" userId="917ea340-fd63-490f-a7db-68428d24cf32" providerId="ADAL" clId="{9B6050A4-F178-4018-9F62-4FCCA28DA093}" dt="2021-03-25T13:12:42.210" v="37805" actId="790"/>
            <ac:spMkLst>
              <pc:docMk/>
              <pc:sldMasterMk cId="3623041008" sldId="2147483659"/>
              <pc:sldLayoutMk cId="1203240570" sldId="2147483666"/>
              <ac:spMk id="7" creationId="{00000000-0000-0000-0000-000000000000}"/>
            </ac:spMkLst>
          </pc:spChg>
        </pc:sldLayoutChg>
        <pc:sldLayoutChg chg="modSp mod">
          <pc:chgData name="Ragnhild Halvorsrud" userId="917ea340-fd63-490f-a7db-68428d24cf32" providerId="ADAL" clId="{9B6050A4-F178-4018-9F62-4FCCA28DA093}" dt="2021-03-25T13:12:42.246" v="37820" actId="790"/>
          <pc:sldLayoutMkLst>
            <pc:docMk/>
            <pc:sldMasterMk cId="3623041008" sldId="2147483659"/>
            <pc:sldLayoutMk cId="27145180" sldId="2147483667"/>
          </pc:sldLayoutMkLst>
          <pc:spChg chg="mod">
            <ac:chgData name="Ragnhild Halvorsrud" userId="917ea340-fd63-490f-a7db-68428d24cf32" providerId="ADAL" clId="{9B6050A4-F178-4018-9F62-4FCCA28DA093}" dt="2021-03-25T13:12:42.230" v="37813" actId="790"/>
            <ac:spMkLst>
              <pc:docMk/>
              <pc:sldMasterMk cId="3623041008" sldId="2147483659"/>
              <pc:sldLayoutMk cId="27145180" sldId="2147483667"/>
              <ac:spMk id="3" creationId="{00000000-0000-0000-0000-000000000000}"/>
            </ac:spMkLst>
          </pc:spChg>
          <pc:spChg chg="mod">
            <ac:chgData name="Ragnhild Halvorsrud" userId="917ea340-fd63-490f-a7db-68428d24cf32" providerId="ADAL" clId="{9B6050A4-F178-4018-9F62-4FCCA28DA093}" dt="2021-03-25T13:12:42.233" v="37814" actId="790"/>
            <ac:spMkLst>
              <pc:docMk/>
              <pc:sldMasterMk cId="3623041008" sldId="2147483659"/>
              <pc:sldLayoutMk cId="27145180" sldId="2147483667"/>
              <ac:spMk id="4" creationId="{00000000-0000-0000-0000-000000000000}"/>
            </ac:spMkLst>
          </pc:spChg>
          <pc:spChg chg="mod">
            <ac:chgData name="Ragnhild Halvorsrud" userId="917ea340-fd63-490f-a7db-68428d24cf32" providerId="ADAL" clId="{9B6050A4-F178-4018-9F62-4FCCA28DA093}" dt="2021-03-25T13:12:42.235" v="37815" actId="790"/>
            <ac:spMkLst>
              <pc:docMk/>
              <pc:sldMasterMk cId="3623041008" sldId="2147483659"/>
              <pc:sldLayoutMk cId="27145180" sldId="2147483667"/>
              <ac:spMk id="5" creationId="{00000000-0000-0000-0000-000000000000}"/>
            </ac:spMkLst>
          </pc:spChg>
          <pc:spChg chg="mod">
            <ac:chgData name="Ragnhild Halvorsrud" userId="917ea340-fd63-490f-a7db-68428d24cf32" providerId="ADAL" clId="{9B6050A4-F178-4018-9F62-4FCCA28DA093}" dt="2021-03-25T13:12:42.240" v="37816" actId="790"/>
            <ac:spMkLst>
              <pc:docMk/>
              <pc:sldMasterMk cId="3623041008" sldId="2147483659"/>
              <pc:sldLayoutMk cId="27145180" sldId="2147483667"/>
              <ac:spMk id="6" creationId="{00000000-0000-0000-0000-000000000000}"/>
            </ac:spMkLst>
          </pc:spChg>
          <pc:spChg chg="mod">
            <ac:chgData name="Ragnhild Halvorsrud" userId="917ea340-fd63-490f-a7db-68428d24cf32" providerId="ADAL" clId="{9B6050A4-F178-4018-9F62-4FCCA28DA093}" dt="2021-03-25T13:12:42.241" v="37817" actId="790"/>
            <ac:spMkLst>
              <pc:docMk/>
              <pc:sldMasterMk cId="3623041008" sldId="2147483659"/>
              <pc:sldLayoutMk cId="27145180" sldId="2147483667"/>
              <ac:spMk id="7" creationId="{00000000-0000-0000-0000-000000000000}"/>
            </ac:spMkLst>
          </pc:spChg>
          <pc:spChg chg="mod">
            <ac:chgData name="Ragnhild Halvorsrud" userId="917ea340-fd63-490f-a7db-68428d24cf32" providerId="ADAL" clId="{9B6050A4-F178-4018-9F62-4FCCA28DA093}" dt="2021-03-25T13:12:42.242" v="37818" actId="790"/>
            <ac:spMkLst>
              <pc:docMk/>
              <pc:sldMasterMk cId="3623041008" sldId="2147483659"/>
              <pc:sldLayoutMk cId="27145180" sldId="2147483667"/>
              <ac:spMk id="8" creationId="{00000000-0000-0000-0000-000000000000}"/>
            </ac:spMkLst>
          </pc:spChg>
          <pc:spChg chg="mod">
            <ac:chgData name="Ragnhild Halvorsrud" userId="917ea340-fd63-490f-a7db-68428d24cf32" providerId="ADAL" clId="{9B6050A4-F178-4018-9F62-4FCCA28DA093}" dt="2021-03-25T13:12:42.244" v="37819" actId="790"/>
            <ac:spMkLst>
              <pc:docMk/>
              <pc:sldMasterMk cId="3623041008" sldId="2147483659"/>
              <pc:sldLayoutMk cId="27145180" sldId="2147483667"/>
              <ac:spMk id="9" creationId="{00000000-0000-0000-0000-000000000000}"/>
            </ac:spMkLst>
          </pc:spChg>
          <pc:spChg chg="mod">
            <ac:chgData name="Ragnhild Halvorsrud" userId="917ea340-fd63-490f-a7db-68428d24cf32" providerId="ADAL" clId="{9B6050A4-F178-4018-9F62-4FCCA28DA093}" dt="2021-03-25T13:12:42.246" v="37820" actId="790"/>
            <ac:spMkLst>
              <pc:docMk/>
              <pc:sldMasterMk cId="3623041008" sldId="2147483659"/>
              <pc:sldLayoutMk cId="27145180" sldId="2147483667"/>
              <ac:spMk id="10" creationId="{00000000-0000-0000-0000-000000000000}"/>
            </ac:spMkLst>
          </pc:spChg>
        </pc:sldLayoutChg>
        <pc:sldLayoutChg chg="modSp mod">
          <pc:chgData name="Ragnhild Halvorsrud" userId="917ea340-fd63-490f-a7db-68428d24cf32" providerId="ADAL" clId="{9B6050A4-F178-4018-9F62-4FCCA28DA093}" dt="2021-03-25T13:12:42.260" v="37830" actId="790"/>
          <pc:sldLayoutMkLst>
            <pc:docMk/>
            <pc:sldMasterMk cId="3623041008" sldId="2147483659"/>
            <pc:sldLayoutMk cId="765830241" sldId="2147483668"/>
          </pc:sldLayoutMkLst>
          <pc:spChg chg="mod">
            <ac:chgData name="Ragnhild Halvorsrud" userId="917ea340-fd63-490f-a7db-68428d24cf32" providerId="ADAL" clId="{9B6050A4-F178-4018-9F62-4FCCA28DA093}" dt="2021-03-25T13:12:42.256" v="37827" actId="790"/>
            <ac:spMkLst>
              <pc:docMk/>
              <pc:sldMasterMk cId="3623041008" sldId="2147483659"/>
              <pc:sldLayoutMk cId="765830241" sldId="2147483668"/>
              <ac:spMk id="2" creationId="{00000000-0000-0000-0000-000000000000}"/>
            </ac:spMkLst>
          </pc:spChg>
          <pc:spChg chg="mod">
            <ac:chgData name="Ragnhild Halvorsrud" userId="917ea340-fd63-490f-a7db-68428d24cf32" providerId="ADAL" clId="{9B6050A4-F178-4018-9F62-4FCCA28DA093}" dt="2021-03-25T13:12:42.257" v="37828" actId="790"/>
            <ac:spMkLst>
              <pc:docMk/>
              <pc:sldMasterMk cId="3623041008" sldId="2147483659"/>
              <pc:sldLayoutMk cId="765830241" sldId="2147483668"/>
              <ac:spMk id="3" creationId="{00000000-0000-0000-0000-000000000000}"/>
            </ac:spMkLst>
          </pc:spChg>
          <pc:spChg chg="mod">
            <ac:chgData name="Ragnhild Halvorsrud" userId="917ea340-fd63-490f-a7db-68428d24cf32" providerId="ADAL" clId="{9B6050A4-F178-4018-9F62-4FCCA28DA093}" dt="2021-03-25T13:12:42.258" v="37829" actId="790"/>
            <ac:spMkLst>
              <pc:docMk/>
              <pc:sldMasterMk cId="3623041008" sldId="2147483659"/>
              <pc:sldLayoutMk cId="765830241" sldId="2147483668"/>
              <ac:spMk id="4" creationId="{00000000-0000-0000-0000-000000000000}"/>
            </ac:spMkLst>
          </pc:spChg>
          <pc:spChg chg="mod">
            <ac:chgData name="Ragnhild Halvorsrud" userId="917ea340-fd63-490f-a7db-68428d24cf32" providerId="ADAL" clId="{9B6050A4-F178-4018-9F62-4FCCA28DA093}" dt="2021-03-25T13:12:42.260" v="37830" actId="790"/>
            <ac:spMkLst>
              <pc:docMk/>
              <pc:sldMasterMk cId="3623041008" sldId="2147483659"/>
              <pc:sldLayoutMk cId="765830241" sldId="2147483668"/>
              <ac:spMk id="5" creationId="{00000000-0000-0000-0000-000000000000}"/>
            </ac:spMkLst>
          </pc:spChg>
        </pc:sldLayoutChg>
        <pc:sldLayoutChg chg="modSp mod">
          <pc:chgData name="Ragnhild Halvorsrud" userId="917ea340-fd63-490f-a7db-68428d24cf32" providerId="ADAL" clId="{9B6050A4-F178-4018-9F62-4FCCA28DA093}" dt="2021-03-25T13:12:42.264" v="37833" actId="790"/>
          <pc:sldLayoutMkLst>
            <pc:docMk/>
            <pc:sldMasterMk cId="3623041008" sldId="2147483659"/>
            <pc:sldLayoutMk cId="111878263" sldId="2147483669"/>
          </pc:sldLayoutMkLst>
          <pc:spChg chg="mod">
            <ac:chgData name="Ragnhild Halvorsrud" userId="917ea340-fd63-490f-a7db-68428d24cf32" providerId="ADAL" clId="{9B6050A4-F178-4018-9F62-4FCCA28DA093}" dt="2021-03-25T13:12:42.261" v="37831" actId="790"/>
            <ac:spMkLst>
              <pc:docMk/>
              <pc:sldMasterMk cId="3623041008" sldId="2147483659"/>
              <pc:sldLayoutMk cId="111878263" sldId="2147483669"/>
              <ac:spMk id="2" creationId="{00000000-0000-0000-0000-000000000000}"/>
            </ac:spMkLst>
          </pc:spChg>
          <pc:spChg chg="mod">
            <ac:chgData name="Ragnhild Halvorsrud" userId="917ea340-fd63-490f-a7db-68428d24cf32" providerId="ADAL" clId="{9B6050A4-F178-4018-9F62-4FCCA28DA093}" dt="2021-03-25T13:12:42.263" v="37832" actId="790"/>
            <ac:spMkLst>
              <pc:docMk/>
              <pc:sldMasterMk cId="3623041008" sldId="2147483659"/>
              <pc:sldLayoutMk cId="111878263" sldId="2147483669"/>
              <ac:spMk id="3" creationId="{00000000-0000-0000-0000-000000000000}"/>
            </ac:spMkLst>
          </pc:spChg>
          <pc:spChg chg="mod">
            <ac:chgData name="Ragnhild Halvorsrud" userId="917ea340-fd63-490f-a7db-68428d24cf32" providerId="ADAL" clId="{9B6050A4-F178-4018-9F62-4FCCA28DA093}" dt="2021-03-25T13:12:42.264" v="37833" actId="790"/>
            <ac:spMkLst>
              <pc:docMk/>
              <pc:sldMasterMk cId="3623041008" sldId="2147483659"/>
              <pc:sldLayoutMk cId="111878263" sldId="2147483669"/>
              <ac:spMk id="4" creationId="{00000000-0000-0000-0000-000000000000}"/>
            </ac:spMkLst>
          </pc:spChg>
        </pc:sldLayoutChg>
        <pc:sldLayoutChg chg="modSp mod">
          <pc:chgData name="Ragnhild Halvorsrud" userId="917ea340-fd63-490f-a7db-68428d24cf32" providerId="ADAL" clId="{9B6050A4-F178-4018-9F62-4FCCA28DA093}" dt="2021-03-25T13:12:42.248" v="37821" actId="790"/>
          <pc:sldLayoutMkLst>
            <pc:docMk/>
            <pc:sldMasterMk cId="3623041008" sldId="2147483659"/>
            <pc:sldLayoutMk cId="1300028045" sldId="2147483672"/>
          </pc:sldLayoutMkLst>
          <pc:spChg chg="mod">
            <ac:chgData name="Ragnhild Halvorsrud" userId="917ea340-fd63-490f-a7db-68428d24cf32" providerId="ADAL" clId="{9B6050A4-F178-4018-9F62-4FCCA28DA093}" dt="2021-03-25T13:12:42.248" v="37821" actId="790"/>
            <ac:spMkLst>
              <pc:docMk/>
              <pc:sldMasterMk cId="3623041008" sldId="2147483659"/>
              <pc:sldLayoutMk cId="1300028045" sldId="2147483672"/>
              <ac:spMk id="4" creationId="{00000000-0000-0000-0000-000000000000}"/>
            </ac:spMkLst>
          </pc:spChg>
        </pc:sldLayoutChg>
        <pc:sldLayoutChg chg="modSp mod">
          <pc:chgData name="Ragnhild Halvorsrud" userId="917ea340-fd63-490f-a7db-68428d24cf32" providerId="ADAL" clId="{9B6050A4-F178-4018-9F62-4FCCA28DA093}" dt="2021-03-25T13:12:42.197" v="37795" actId="790"/>
          <pc:sldLayoutMkLst>
            <pc:docMk/>
            <pc:sldMasterMk cId="3623041008" sldId="2147483659"/>
            <pc:sldLayoutMk cId="933194907" sldId="2147483674"/>
          </pc:sldLayoutMkLst>
          <pc:spChg chg="mod">
            <ac:chgData name="Ragnhild Halvorsrud" userId="917ea340-fd63-490f-a7db-68428d24cf32" providerId="ADAL" clId="{9B6050A4-F178-4018-9F62-4FCCA28DA093}" dt="2021-03-25T13:12:42.194" v="37792" actId="790"/>
            <ac:spMkLst>
              <pc:docMk/>
              <pc:sldMasterMk cId="3623041008" sldId="2147483659"/>
              <pc:sldLayoutMk cId="933194907" sldId="2147483674"/>
              <ac:spMk id="3" creationId="{00000000-0000-0000-0000-000000000000}"/>
            </ac:spMkLst>
          </pc:spChg>
          <pc:spChg chg="mod">
            <ac:chgData name="Ragnhild Halvorsrud" userId="917ea340-fd63-490f-a7db-68428d24cf32" providerId="ADAL" clId="{9B6050A4-F178-4018-9F62-4FCCA28DA093}" dt="2021-03-25T13:12:42.192" v="37790" actId="790"/>
            <ac:spMkLst>
              <pc:docMk/>
              <pc:sldMasterMk cId="3623041008" sldId="2147483659"/>
              <pc:sldLayoutMk cId="933194907" sldId="2147483674"/>
              <ac:spMk id="4" creationId="{00000000-0000-0000-0000-000000000000}"/>
            </ac:spMkLst>
          </pc:spChg>
          <pc:spChg chg="mod">
            <ac:chgData name="Ragnhild Halvorsrud" userId="917ea340-fd63-490f-a7db-68428d24cf32" providerId="ADAL" clId="{9B6050A4-F178-4018-9F62-4FCCA28DA093}" dt="2021-03-25T13:12:42.195" v="37793" actId="790"/>
            <ac:spMkLst>
              <pc:docMk/>
              <pc:sldMasterMk cId="3623041008" sldId="2147483659"/>
              <pc:sldLayoutMk cId="933194907" sldId="2147483674"/>
              <ac:spMk id="5" creationId="{00000000-0000-0000-0000-000000000000}"/>
            </ac:spMkLst>
          </pc:spChg>
          <pc:spChg chg="mod">
            <ac:chgData name="Ragnhild Halvorsrud" userId="917ea340-fd63-490f-a7db-68428d24cf32" providerId="ADAL" clId="{9B6050A4-F178-4018-9F62-4FCCA28DA093}" dt="2021-03-25T13:12:42.196" v="37794" actId="790"/>
            <ac:spMkLst>
              <pc:docMk/>
              <pc:sldMasterMk cId="3623041008" sldId="2147483659"/>
              <pc:sldLayoutMk cId="933194907" sldId="2147483674"/>
              <ac:spMk id="7" creationId="{00000000-0000-0000-0000-000000000000}"/>
            </ac:spMkLst>
          </pc:spChg>
          <pc:spChg chg="mod">
            <ac:chgData name="Ragnhild Halvorsrud" userId="917ea340-fd63-490f-a7db-68428d24cf32" providerId="ADAL" clId="{9B6050A4-F178-4018-9F62-4FCCA28DA093}" dt="2021-03-25T13:12:42.193" v="37791" actId="790"/>
            <ac:spMkLst>
              <pc:docMk/>
              <pc:sldMasterMk cId="3623041008" sldId="2147483659"/>
              <pc:sldLayoutMk cId="933194907" sldId="2147483674"/>
              <ac:spMk id="8" creationId="{00000000-0000-0000-0000-000000000000}"/>
            </ac:spMkLst>
          </pc:spChg>
          <pc:spChg chg="mod">
            <ac:chgData name="Ragnhild Halvorsrud" userId="917ea340-fd63-490f-a7db-68428d24cf32" providerId="ADAL" clId="{9B6050A4-F178-4018-9F62-4FCCA28DA093}" dt="2021-03-25T13:12:42.197" v="37795" actId="790"/>
            <ac:spMkLst>
              <pc:docMk/>
              <pc:sldMasterMk cId="3623041008" sldId="2147483659"/>
              <pc:sldLayoutMk cId="933194907" sldId="2147483674"/>
              <ac:spMk id="10" creationId="{00000000-0000-0000-0000-000000000000}"/>
            </ac:spMkLst>
          </pc:spChg>
        </pc:sldLayoutChg>
        <pc:sldLayoutChg chg="modSp mod">
          <pc:chgData name="Ragnhild Halvorsrud" userId="917ea340-fd63-490f-a7db-68428d24cf32" providerId="ADAL" clId="{9B6050A4-F178-4018-9F62-4FCCA28DA093}" dt="2021-03-25T13:12:42.249" v="37822" actId="790"/>
          <pc:sldLayoutMkLst>
            <pc:docMk/>
            <pc:sldMasterMk cId="3623041008" sldId="2147483659"/>
            <pc:sldLayoutMk cId="3891770229" sldId="2147483675"/>
          </pc:sldLayoutMkLst>
          <pc:spChg chg="mod">
            <ac:chgData name="Ragnhild Halvorsrud" userId="917ea340-fd63-490f-a7db-68428d24cf32" providerId="ADAL" clId="{9B6050A4-F178-4018-9F62-4FCCA28DA093}" dt="2021-03-25T13:12:42.249" v="37822" actId="790"/>
            <ac:spMkLst>
              <pc:docMk/>
              <pc:sldMasterMk cId="3623041008" sldId="2147483659"/>
              <pc:sldLayoutMk cId="3891770229" sldId="2147483675"/>
              <ac:spMk id="10" creationId="{00000000-0000-0000-0000-000000000000}"/>
            </ac:spMkLst>
          </pc:spChg>
        </pc:sldLayoutChg>
        <pc:sldLayoutChg chg="modSp mod">
          <pc:chgData name="Ragnhild Halvorsrud" userId="917ea340-fd63-490f-a7db-68428d24cf32" providerId="ADAL" clId="{9B6050A4-F178-4018-9F62-4FCCA28DA093}" dt="2021-03-25T13:12:42.255" v="37826" actId="790"/>
          <pc:sldLayoutMkLst>
            <pc:docMk/>
            <pc:sldMasterMk cId="3623041008" sldId="2147483659"/>
            <pc:sldLayoutMk cId="2342946523" sldId="2147483677"/>
          </pc:sldLayoutMkLst>
          <pc:spChg chg="mod">
            <ac:chgData name="Ragnhild Halvorsrud" userId="917ea340-fd63-490f-a7db-68428d24cf32" providerId="ADAL" clId="{9B6050A4-F178-4018-9F62-4FCCA28DA093}" dt="2021-03-25T13:12:42.251" v="37823" actId="790"/>
            <ac:spMkLst>
              <pc:docMk/>
              <pc:sldMasterMk cId="3623041008" sldId="2147483659"/>
              <pc:sldLayoutMk cId="2342946523" sldId="2147483677"/>
              <ac:spMk id="2" creationId="{00000000-0000-0000-0000-000000000000}"/>
            </ac:spMkLst>
          </pc:spChg>
          <pc:spChg chg="mod">
            <ac:chgData name="Ragnhild Halvorsrud" userId="917ea340-fd63-490f-a7db-68428d24cf32" providerId="ADAL" clId="{9B6050A4-F178-4018-9F62-4FCCA28DA093}" dt="2021-03-25T13:12:42.253" v="37824" actId="790"/>
            <ac:spMkLst>
              <pc:docMk/>
              <pc:sldMasterMk cId="3623041008" sldId="2147483659"/>
              <pc:sldLayoutMk cId="2342946523" sldId="2147483677"/>
              <ac:spMk id="3" creationId="{00000000-0000-0000-0000-000000000000}"/>
            </ac:spMkLst>
          </pc:spChg>
          <pc:spChg chg="mod">
            <ac:chgData name="Ragnhild Halvorsrud" userId="917ea340-fd63-490f-a7db-68428d24cf32" providerId="ADAL" clId="{9B6050A4-F178-4018-9F62-4FCCA28DA093}" dt="2021-03-25T13:12:42.254" v="37825" actId="790"/>
            <ac:spMkLst>
              <pc:docMk/>
              <pc:sldMasterMk cId="3623041008" sldId="2147483659"/>
              <pc:sldLayoutMk cId="2342946523" sldId="2147483677"/>
              <ac:spMk id="4" creationId="{00000000-0000-0000-0000-000000000000}"/>
            </ac:spMkLst>
          </pc:spChg>
          <pc:spChg chg="mod">
            <ac:chgData name="Ragnhild Halvorsrud" userId="917ea340-fd63-490f-a7db-68428d24cf32" providerId="ADAL" clId="{9B6050A4-F178-4018-9F62-4FCCA28DA093}" dt="2021-03-25T13:12:42.255" v="37826" actId="790"/>
            <ac:spMkLst>
              <pc:docMk/>
              <pc:sldMasterMk cId="3623041008" sldId="2147483659"/>
              <pc:sldLayoutMk cId="2342946523" sldId="2147483677"/>
              <ac:spMk id="5" creationId="{00000000-0000-0000-0000-000000000000}"/>
            </ac:spMkLst>
          </pc:spChg>
        </pc:sldLayoutChg>
        <pc:sldLayoutChg chg="modSp mod">
          <pc:chgData name="Ragnhild Halvorsrud" userId="917ea340-fd63-490f-a7db-68428d24cf32" providerId="ADAL" clId="{9B6050A4-F178-4018-9F62-4FCCA28DA093}" dt="2021-03-25T13:12:42.173" v="37779" actId="790"/>
          <pc:sldLayoutMkLst>
            <pc:docMk/>
            <pc:sldMasterMk cId="3623041008" sldId="2147483659"/>
            <pc:sldLayoutMk cId="3295002171" sldId="2147483678"/>
          </pc:sldLayoutMkLst>
          <pc:spChg chg="mod">
            <ac:chgData name="Ragnhild Halvorsrud" userId="917ea340-fd63-490f-a7db-68428d24cf32" providerId="ADAL" clId="{9B6050A4-F178-4018-9F62-4FCCA28DA093}" dt="2021-03-25T13:12:42.172" v="37778" actId="790"/>
            <ac:spMkLst>
              <pc:docMk/>
              <pc:sldMasterMk cId="3623041008" sldId="2147483659"/>
              <pc:sldLayoutMk cId="3295002171" sldId="2147483678"/>
              <ac:spMk id="9" creationId="{00000000-0000-0000-0000-000000000000}"/>
            </ac:spMkLst>
          </pc:spChg>
          <pc:spChg chg="mod">
            <ac:chgData name="Ragnhild Halvorsrud" userId="917ea340-fd63-490f-a7db-68428d24cf32" providerId="ADAL" clId="{9B6050A4-F178-4018-9F62-4FCCA28DA093}" dt="2021-03-25T13:12:42.173" v="37779" actId="790"/>
            <ac:spMkLst>
              <pc:docMk/>
              <pc:sldMasterMk cId="3623041008" sldId="2147483659"/>
              <pc:sldLayoutMk cId="3295002171" sldId="2147483678"/>
              <ac:spMk id="11" creationId="{00000000-0000-0000-0000-000000000000}"/>
            </ac:spMkLst>
          </pc:spChg>
        </pc:sldLayoutChg>
        <pc:sldLayoutChg chg="modSp mod">
          <pc:chgData name="Ragnhild Halvorsrud" userId="917ea340-fd63-490f-a7db-68428d24cf32" providerId="ADAL" clId="{9B6050A4-F178-4018-9F62-4FCCA28DA093}" dt="2021-03-25T13:12:42.228" v="37812" actId="790"/>
          <pc:sldLayoutMkLst>
            <pc:docMk/>
            <pc:sldMasterMk cId="3623041008" sldId="2147483659"/>
            <pc:sldLayoutMk cId="2859027505" sldId="2147483680"/>
          </pc:sldLayoutMkLst>
          <pc:spChg chg="mod">
            <ac:chgData name="Ragnhild Halvorsrud" userId="917ea340-fd63-490f-a7db-68428d24cf32" providerId="ADAL" clId="{9B6050A4-F178-4018-9F62-4FCCA28DA093}" dt="2021-03-25T13:12:42.228" v="37812" actId="790"/>
            <ac:spMkLst>
              <pc:docMk/>
              <pc:sldMasterMk cId="3623041008" sldId="2147483659"/>
              <pc:sldLayoutMk cId="2859027505" sldId="2147483680"/>
              <ac:spMk id="2" creationId="{00000000-0000-0000-0000-000000000000}"/>
            </ac:spMkLst>
          </pc:spChg>
          <pc:spChg chg="mod">
            <ac:chgData name="Ragnhild Halvorsrud" userId="917ea340-fd63-490f-a7db-68428d24cf32" providerId="ADAL" clId="{9B6050A4-F178-4018-9F62-4FCCA28DA093}" dt="2021-03-25T13:12:42.218" v="37807" actId="790"/>
            <ac:spMkLst>
              <pc:docMk/>
              <pc:sldMasterMk cId="3623041008" sldId="2147483659"/>
              <pc:sldLayoutMk cId="2859027505" sldId="2147483680"/>
              <ac:spMk id="3" creationId="{00000000-0000-0000-0000-000000000000}"/>
            </ac:spMkLst>
          </pc:spChg>
          <pc:spChg chg="mod">
            <ac:chgData name="Ragnhild Halvorsrud" userId="917ea340-fd63-490f-a7db-68428d24cf32" providerId="ADAL" clId="{9B6050A4-F178-4018-9F62-4FCCA28DA093}" dt="2021-03-25T13:12:42.224" v="37808" actId="790"/>
            <ac:spMkLst>
              <pc:docMk/>
              <pc:sldMasterMk cId="3623041008" sldId="2147483659"/>
              <pc:sldLayoutMk cId="2859027505" sldId="2147483680"/>
              <ac:spMk id="4" creationId="{00000000-0000-0000-0000-000000000000}"/>
            </ac:spMkLst>
          </pc:spChg>
          <pc:spChg chg="mod">
            <ac:chgData name="Ragnhild Halvorsrud" userId="917ea340-fd63-490f-a7db-68428d24cf32" providerId="ADAL" clId="{9B6050A4-F178-4018-9F62-4FCCA28DA093}" dt="2021-03-25T13:12:42.225" v="37809" actId="790"/>
            <ac:spMkLst>
              <pc:docMk/>
              <pc:sldMasterMk cId="3623041008" sldId="2147483659"/>
              <pc:sldLayoutMk cId="2859027505" sldId="2147483680"/>
              <ac:spMk id="5" creationId="{00000000-0000-0000-0000-000000000000}"/>
            </ac:spMkLst>
          </pc:spChg>
          <pc:spChg chg="mod">
            <ac:chgData name="Ragnhild Halvorsrud" userId="917ea340-fd63-490f-a7db-68428d24cf32" providerId="ADAL" clId="{9B6050A4-F178-4018-9F62-4FCCA28DA093}" dt="2021-03-25T13:12:42.226" v="37810" actId="790"/>
            <ac:spMkLst>
              <pc:docMk/>
              <pc:sldMasterMk cId="3623041008" sldId="2147483659"/>
              <pc:sldLayoutMk cId="2859027505" sldId="2147483680"/>
              <ac:spMk id="6" creationId="{00000000-0000-0000-0000-000000000000}"/>
            </ac:spMkLst>
          </pc:spChg>
          <pc:spChg chg="mod">
            <ac:chgData name="Ragnhild Halvorsrud" userId="917ea340-fd63-490f-a7db-68428d24cf32" providerId="ADAL" clId="{9B6050A4-F178-4018-9F62-4FCCA28DA093}" dt="2021-03-25T13:12:42.227" v="37811" actId="790"/>
            <ac:spMkLst>
              <pc:docMk/>
              <pc:sldMasterMk cId="3623041008" sldId="2147483659"/>
              <pc:sldLayoutMk cId="2859027505" sldId="2147483680"/>
              <ac:spMk id="7" creationId="{00000000-0000-0000-0000-000000000000}"/>
            </ac:spMkLst>
          </pc:spChg>
        </pc:sldLayoutChg>
      </pc:sldMasterChg>
      <pc:sldMasterChg chg="addSp modSp mod modSldLayout">
        <pc:chgData name="Ragnhild Halvorsrud" userId="917ea340-fd63-490f-a7db-68428d24cf32" providerId="ADAL" clId="{9B6050A4-F178-4018-9F62-4FCCA28DA093}" dt="2021-03-25T13:12:42.170" v="37777" actId="790"/>
        <pc:sldMasterMkLst>
          <pc:docMk/>
          <pc:sldMasterMk cId="1643857197" sldId="2147483693"/>
        </pc:sldMasterMkLst>
        <pc:spChg chg="add mod">
          <ac:chgData name="Ragnhild Halvorsrud" userId="917ea340-fd63-490f-a7db-68428d24cf32" providerId="ADAL" clId="{9B6050A4-F178-4018-9F62-4FCCA28DA093}" dt="2021-03-23T16:39:07.211" v="34800" actId="207"/>
          <ac:spMkLst>
            <pc:docMk/>
            <pc:sldMasterMk cId="1643857197" sldId="2147483693"/>
            <ac:spMk id="26" creationId="{FF3F6BE2-5B97-457F-800D-827346678D02}"/>
          </ac:spMkLst>
        </pc:spChg>
        <pc:picChg chg="mod modVis">
          <ac:chgData name="Ragnhild Halvorsrud" userId="917ea340-fd63-490f-a7db-68428d24cf32" providerId="ADAL" clId="{9B6050A4-F178-4018-9F62-4FCCA28DA093}" dt="2021-03-15T15:54:14.520" v="9011"/>
          <ac:picMkLst>
            <pc:docMk/>
            <pc:sldMasterMk cId="1643857197" sldId="2147483693"/>
            <ac:picMk id="11" creationId="{00000000-0000-0000-0000-000000000000}"/>
          </ac:picMkLst>
        </pc:picChg>
        <pc:sldLayoutChg chg="modSp mod">
          <pc:chgData name="Ragnhild Halvorsrud" userId="917ea340-fd63-490f-a7db-68428d24cf32" providerId="ADAL" clId="{9B6050A4-F178-4018-9F62-4FCCA28DA093}" dt="2021-03-25T13:12:42.072" v="37719" actId="790"/>
          <pc:sldLayoutMkLst>
            <pc:docMk/>
            <pc:sldMasterMk cId="1643857197" sldId="2147483693"/>
            <pc:sldLayoutMk cId="2142406485" sldId="2147483649"/>
          </pc:sldLayoutMkLst>
          <pc:spChg chg="mod">
            <ac:chgData name="Ragnhild Halvorsrud" userId="917ea340-fd63-490f-a7db-68428d24cf32" providerId="ADAL" clId="{9B6050A4-F178-4018-9F62-4FCCA28DA093}" dt="2021-03-25T13:12:42.065" v="37716" actId="790"/>
            <ac:spMkLst>
              <pc:docMk/>
              <pc:sldMasterMk cId="1643857197" sldId="2147483693"/>
              <pc:sldLayoutMk cId="2142406485" sldId="2147483649"/>
              <ac:spMk id="2" creationId="{00000000-0000-0000-0000-000000000000}"/>
            </ac:spMkLst>
          </pc:spChg>
          <pc:spChg chg="mod">
            <ac:chgData name="Ragnhild Halvorsrud" userId="917ea340-fd63-490f-a7db-68428d24cf32" providerId="ADAL" clId="{9B6050A4-F178-4018-9F62-4FCCA28DA093}" dt="2021-03-25T13:12:42.067" v="37717" actId="790"/>
            <ac:spMkLst>
              <pc:docMk/>
              <pc:sldMasterMk cId="1643857197" sldId="2147483693"/>
              <pc:sldLayoutMk cId="2142406485" sldId="2147483649"/>
              <ac:spMk id="3" creationId="{00000000-0000-0000-0000-000000000000}"/>
            </ac:spMkLst>
          </pc:spChg>
          <pc:spChg chg="mod">
            <ac:chgData name="Ragnhild Halvorsrud" userId="917ea340-fd63-490f-a7db-68428d24cf32" providerId="ADAL" clId="{9B6050A4-F178-4018-9F62-4FCCA28DA093}" dt="2021-03-25T13:12:42.072" v="37719" actId="790"/>
            <ac:spMkLst>
              <pc:docMk/>
              <pc:sldMasterMk cId="1643857197" sldId="2147483693"/>
              <pc:sldLayoutMk cId="2142406485" sldId="2147483649"/>
              <ac:spMk id="7" creationId="{00000000-0000-0000-0000-000000000000}"/>
            </ac:spMkLst>
          </pc:spChg>
          <pc:spChg chg="mod">
            <ac:chgData name="Ragnhild Halvorsrud" userId="917ea340-fd63-490f-a7db-68428d24cf32" providerId="ADAL" clId="{9B6050A4-F178-4018-9F62-4FCCA28DA093}" dt="2021-03-25T13:12:42.062" v="37715" actId="790"/>
            <ac:spMkLst>
              <pc:docMk/>
              <pc:sldMasterMk cId="1643857197" sldId="2147483693"/>
              <pc:sldLayoutMk cId="2142406485" sldId="2147483649"/>
              <ac:spMk id="10" creationId="{00000000-0000-0000-0000-000000000000}"/>
            </ac:spMkLst>
          </pc:spChg>
          <pc:spChg chg="mod">
            <ac:chgData name="Ragnhild Halvorsrud" userId="917ea340-fd63-490f-a7db-68428d24cf32" providerId="ADAL" clId="{9B6050A4-F178-4018-9F62-4FCCA28DA093}" dt="2021-03-25T13:12:42.069" v="37718" actId="790"/>
            <ac:spMkLst>
              <pc:docMk/>
              <pc:sldMasterMk cId="1643857197" sldId="2147483693"/>
              <pc:sldLayoutMk cId="2142406485" sldId="2147483649"/>
              <ac:spMk id="16" creationId="{00000000-0000-0000-0000-000000000000}"/>
            </ac:spMkLst>
          </pc:spChg>
        </pc:sldLayoutChg>
        <pc:sldLayoutChg chg="modSp mod">
          <pc:chgData name="Ragnhild Halvorsrud" userId="917ea340-fd63-490f-a7db-68428d24cf32" providerId="ADAL" clId="{9B6050A4-F178-4018-9F62-4FCCA28DA093}" dt="2021-03-25T13:12:42.097" v="37731" actId="790"/>
          <pc:sldLayoutMkLst>
            <pc:docMk/>
            <pc:sldMasterMk cId="1643857197" sldId="2147483693"/>
            <pc:sldLayoutMk cId="258411677" sldId="2147483651"/>
          </pc:sldLayoutMkLst>
          <pc:spChg chg="mod">
            <ac:chgData name="Ragnhild Halvorsrud" userId="917ea340-fd63-490f-a7db-68428d24cf32" providerId="ADAL" clId="{9B6050A4-F178-4018-9F62-4FCCA28DA093}" dt="2021-03-25T13:12:42.095" v="37729" actId="790"/>
            <ac:spMkLst>
              <pc:docMk/>
              <pc:sldMasterMk cId="1643857197" sldId="2147483693"/>
              <pc:sldLayoutMk cId="258411677" sldId="2147483651"/>
              <ac:spMk id="2" creationId="{00000000-0000-0000-0000-000000000000}"/>
            </ac:spMkLst>
          </pc:spChg>
          <pc:spChg chg="mod">
            <ac:chgData name="Ragnhild Halvorsrud" userId="917ea340-fd63-490f-a7db-68428d24cf32" providerId="ADAL" clId="{9B6050A4-F178-4018-9F62-4FCCA28DA093}" dt="2021-03-25T13:12:42.096" v="37730" actId="790"/>
            <ac:spMkLst>
              <pc:docMk/>
              <pc:sldMasterMk cId="1643857197" sldId="2147483693"/>
              <pc:sldLayoutMk cId="258411677" sldId="2147483651"/>
              <ac:spMk id="3" creationId="{00000000-0000-0000-0000-000000000000}"/>
            </ac:spMkLst>
          </pc:spChg>
          <pc:spChg chg="mod">
            <ac:chgData name="Ragnhild Halvorsrud" userId="917ea340-fd63-490f-a7db-68428d24cf32" providerId="ADAL" clId="{9B6050A4-F178-4018-9F62-4FCCA28DA093}" dt="2021-03-25T13:12:42.097" v="37731" actId="790"/>
            <ac:spMkLst>
              <pc:docMk/>
              <pc:sldMasterMk cId="1643857197" sldId="2147483693"/>
              <pc:sldLayoutMk cId="258411677" sldId="2147483651"/>
              <ac:spMk id="4" creationId="{00000000-0000-0000-0000-000000000000}"/>
            </ac:spMkLst>
          </pc:spChg>
        </pc:sldLayoutChg>
        <pc:sldLayoutChg chg="modSp mod">
          <pc:chgData name="Ragnhild Halvorsrud" userId="917ea340-fd63-490f-a7db-68428d24cf32" providerId="ADAL" clId="{9B6050A4-F178-4018-9F62-4FCCA28DA093}" dt="2021-03-25T13:12:42.135" v="37756" actId="790"/>
          <pc:sldLayoutMkLst>
            <pc:docMk/>
            <pc:sldMasterMk cId="1643857197" sldId="2147483693"/>
            <pc:sldLayoutMk cId="3213274499" sldId="2147483652"/>
          </pc:sldLayoutMkLst>
          <pc:spChg chg="mod">
            <ac:chgData name="Ragnhild Halvorsrud" userId="917ea340-fd63-490f-a7db-68428d24cf32" providerId="ADAL" clId="{9B6050A4-F178-4018-9F62-4FCCA28DA093}" dt="2021-03-25T13:12:42.128" v="37751" actId="790"/>
            <ac:spMkLst>
              <pc:docMk/>
              <pc:sldMasterMk cId="1643857197" sldId="2147483693"/>
              <pc:sldLayoutMk cId="3213274499" sldId="2147483652"/>
              <ac:spMk id="3" creationId="{00000000-0000-0000-0000-000000000000}"/>
            </ac:spMkLst>
          </pc:spChg>
          <pc:spChg chg="mod">
            <ac:chgData name="Ragnhild Halvorsrud" userId="917ea340-fd63-490f-a7db-68428d24cf32" providerId="ADAL" clId="{9B6050A4-F178-4018-9F62-4FCCA28DA093}" dt="2021-03-25T13:12:42.130" v="37752" actId="790"/>
            <ac:spMkLst>
              <pc:docMk/>
              <pc:sldMasterMk cId="1643857197" sldId="2147483693"/>
              <pc:sldLayoutMk cId="3213274499" sldId="2147483652"/>
              <ac:spMk id="4" creationId="{00000000-0000-0000-0000-000000000000}"/>
            </ac:spMkLst>
          </pc:spChg>
          <pc:spChg chg="mod">
            <ac:chgData name="Ragnhild Halvorsrud" userId="917ea340-fd63-490f-a7db-68428d24cf32" providerId="ADAL" clId="{9B6050A4-F178-4018-9F62-4FCCA28DA093}" dt="2021-03-25T13:12:42.131" v="37753" actId="790"/>
            <ac:spMkLst>
              <pc:docMk/>
              <pc:sldMasterMk cId="1643857197" sldId="2147483693"/>
              <pc:sldLayoutMk cId="3213274499" sldId="2147483652"/>
              <ac:spMk id="5" creationId="{00000000-0000-0000-0000-000000000000}"/>
            </ac:spMkLst>
          </pc:spChg>
          <pc:spChg chg="mod">
            <ac:chgData name="Ragnhild Halvorsrud" userId="917ea340-fd63-490f-a7db-68428d24cf32" providerId="ADAL" clId="{9B6050A4-F178-4018-9F62-4FCCA28DA093}" dt="2021-03-25T13:12:42.132" v="37754" actId="790"/>
            <ac:spMkLst>
              <pc:docMk/>
              <pc:sldMasterMk cId="1643857197" sldId="2147483693"/>
              <pc:sldLayoutMk cId="3213274499" sldId="2147483652"/>
              <ac:spMk id="6" creationId="{00000000-0000-0000-0000-000000000000}"/>
            </ac:spMkLst>
          </pc:spChg>
          <pc:spChg chg="mod">
            <ac:chgData name="Ragnhild Halvorsrud" userId="917ea340-fd63-490f-a7db-68428d24cf32" providerId="ADAL" clId="{9B6050A4-F178-4018-9F62-4FCCA28DA093}" dt="2021-03-25T13:12:42.133" v="37755" actId="790"/>
            <ac:spMkLst>
              <pc:docMk/>
              <pc:sldMasterMk cId="1643857197" sldId="2147483693"/>
              <pc:sldLayoutMk cId="3213274499" sldId="2147483652"/>
              <ac:spMk id="7" creationId="{00000000-0000-0000-0000-000000000000}"/>
            </ac:spMkLst>
          </pc:spChg>
          <pc:spChg chg="mod">
            <ac:chgData name="Ragnhild Halvorsrud" userId="917ea340-fd63-490f-a7db-68428d24cf32" providerId="ADAL" clId="{9B6050A4-F178-4018-9F62-4FCCA28DA093}" dt="2021-03-25T13:12:42.135" v="37756" actId="790"/>
            <ac:spMkLst>
              <pc:docMk/>
              <pc:sldMasterMk cId="1643857197" sldId="2147483693"/>
              <pc:sldLayoutMk cId="3213274499" sldId="2147483652"/>
              <ac:spMk id="8" creationId="{00000000-0000-0000-0000-000000000000}"/>
            </ac:spMkLst>
          </pc:spChg>
        </pc:sldLayoutChg>
        <pc:sldLayoutChg chg="modSp mod">
          <pc:chgData name="Ragnhild Halvorsrud" userId="917ea340-fd63-490f-a7db-68428d24cf32" providerId="ADAL" clId="{9B6050A4-F178-4018-9F62-4FCCA28DA093}" dt="2021-03-25T13:12:42.160" v="37770" actId="790"/>
          <pc:sldLayoutMkLst>
            <pc:docMk/>
            <pc:sldMasterMk cId="1643857197" sldId="2147483693"/>
            <pc:sldLayoutMk cId="3084663293" sldId="2147483653"/>
          </pc:sldLayoutMkLst>
          <pc:spChg chg="mod">
            <ac:chgData name="Ragnhild Halvorsrud" userId="917ea340-fd63-490f-a7db-68428d24cf32" providerId="ADAL" clId="{9B6050A4-F178-4018-9F62-4FCCA28DA093}" dt="2021-03-25T13:12:42.148" v="37763" actId="790"/>
            <ac:spMkLst>
              <pc:docMk/>
              <pc:sldMasterMk cId="1643857197" sldId="2147483693"/>
              <pc:sldLayoutMk cId="3084663293" sldId="2147483653"/>
              <ac:spMk id="3" creationId="{00000000-0000-0000-0000-000000000000}"/>
            </ac:spMkLst>
          </pc:spChg>
          <pc:spChg chg="mod">
            <ac:chgData name="Ragnhild Halvorsrud" userId="917ea340-fd63-490f-a7db-68428d24cf32" providerId="ADAL" clId="{9B6050A4-F178-4018-9F62-4FCCA28DA093}" dt="2021-03-25T13:12:42.151" v="37764" actId="790"/>
            <ac:spMkLst>
              <pc:docMk/>
              <pc:sldMasterMk cId="1643857197" sldId="2147483693"/>
              <pc:sldLayoutMk cId="3084663293" sldId="2147483653"/>
              <ac:spMk id="4" creationId="{00000000-0000-0000-0000-000000000000}"/>
            </ac:spMkLst>
          </pc:spChg>
          <pc:spChg chg="mod">
            <ac:chgData name="Ragnhild Halvorsrud" userId="917ea340-fd63-490f-a7db-68428d24cf32" providerId="ADAL" clId="{9B6050A4-F178-4018-9F62-4FCCA28DA093}" dt="2021-03-25T13:12:42.152" v="37765" actId="790"/>
            <ac:spMkLst>
              <pc:docMk/>
              <pc:sldMasterMk cId="1643857197" sldId="2147483693"/>
              <pc:sldLayoutMk cId="3084663293" sldId="2147483653"/>
              <ac:spMk id="5" creationId="{00000000-0000-0000-0000-000000000000}"/>
            </ac:spMkLst>
          </pc:spChg>
          <pc:spChg chg="mod">
            <ac:chgData name="Ragnhild Halvorsrud" userId="917ea340-fd63-490f-a7db-68428d24cf32" providerId="ADAL" clId="{9B6050A4-F178-4018-9F62-4FCCA28DA093}" dt="2021-03-25T13:12:42.155" v="37766" actId="790"/>
            <ac:spMkLst>
              <pc:docMk/>
              <pc:sldMasterMk cId="1643857197" sldId="2147483693"/>
              <pc:sldLayoutMk cId="3084663293" sldId="2147483653"/>
              <ac:spMk id="6" creationId="{00000000-0000-0000-0000-000000000000}"/>
            </ac:spMkLst>
          </pc:spChg>
          <pc:spChg chg="mod">
            <ac:chgData name="Ragnhild Halvorsrud" userId="917ea340-fd63-490f-a7db-68428d24cf32" providerId="ADAL" clId="{9B6050A4-F178-4018-9F62-4FCCA28DA093}" dt="2021-03-25T13:12:42.156" v="37767" actId="790"/>
            <ac:spMkLst>
              <pc:docMk/>
              <pc:sldMasterMk cId="1643857197" sldId="2147483693"/>
              <pc:sldLayoutMk cId="3084663293" sldId="2147483653"/>
              <ac:spMk id="7" creationId="{00000000-0000-0000-0000-000000000000}"/>
            </ac:spMkLst>
          </pc:spChg>
          <pc:spChg chg="mod">
            <ac:chgData name="Ragnhild Halvorsrud" userId="917ea340-fd63-490f-a7db-68428d24cf32" providerId="ADAL" clId="{9B6050A4-F178-4018-9F62-4FCCA28DA093}" dt="2021-03-25T13:12:42.157" v="37768" actId="790"/>
            <ac:spMkLst>
              <pc:docMk/>
              <pc:sldMasterMk cId="1643857197" sldId="2147483693"/>
              <pc:sldLayoutMk cId="3084663293" sldId="2147483653"/>
              <ac:spMk id="8" creationId="{00000000-0000-0000-0000-000000000000}"/>
            </ac:spMkLst>
          </pc:spChg>
          <pc:spChg chg="mod">
            <ac:chgData name="Ragnhild Halvorsrud" userId="917ea340-fd63-490f-a7db-68428d24cf32" providerId="ADAL" clId="{9B6050A4-F178-4018-9F62-4FCCA28DA093}" dt="2021-03-25T13:12:42.159" v="37769" actId="790"/>
            <ac:spMkLst>
              <pc:docMk/>
              <pc:sldMasterMk cId="1643857197" sldId="2147483693"/>
              <pc:sldLayoutMk cId="3084663293" sldId="2147483653"/>
              <ac:spMk id="9" creationId="{00000000-0000-0000-0000-000000000000}"/>
            </ac:spMkLst>
          </pc:spChg>
          <pc:spChg chg="mod">
            <ac:chgData name="Ragnhild Halvorsrud" userId="917ea340-fd63-490f-a7db-68428d24cf32" providerId="ADAL" clId="{9B6050A4-F178-4018-9F62-4FCCA28DA093}" dt="2021-03-25T13:12:42.160" v="37770" actId="790"/>
            <ac:spMkLst>
              <pc:docMk/>
              <pc:sldMasterMk cId="1643857197" sldId="2147483693"/>
              <pc:sldLayoutMk cId="3084663293" sldId="2147483653"/>
              <ac:spMk id="10" creationId="{00000000-0000-0000-0000-000000000000}"/>
            </ac:spMkLst>
          </pc:spChg>
        </pc:sldLayoutChg>
        <pc:sldLayoutChg chg="addSp delSp modSp mod">
          <pc:chgData name="Ragnhild Halvorsrud" userId="917ea340-fd63-490f-a7db-68428d24cf32" providerId="ADAL" clId="{9B6050A4-F178-4018-9F62-4FCCA28DA093}" dt="2021-03-25T13:12:42.165" v="37774" actId="790"/>
          <pc:sldLayoutMkLst>
            <pc:docMk/>
            <pc:sldMasterMk cId="1643857197" sldId="2147483693"/>
            <pc:sldLayoutMk cId="3098047795" sldId="2147483654"/>
          </pc:sldLayoutMkLst>
          <pc:spChg chg="mod">
            <ac:chgData name="Ragnhild Halvorsrud" userId="917ea340-fd63-490f-a7db-68428d24cf32" providerId="ADAL" clId="{9B6050A4-F178-4018-9F62-4FCCA28DA093}" dt="2021-03-25T13:12:42.162" v="37771" actId="790"/>
            <ac:spMkLst>
              <pc:docMk/>
              <pc:sldMasterMk cId="1643857197" sldId="2147483693"/>
              <pc:sldLayoutMk cId="3098047795" sldId="2147483654"/>
              <ac:spMk id="2" creationId="{00000000-0000-0000-0000-000000000000}"/>
            </ac:spMkLst>
          </pc:spChg>
          <pc:spChg chg="mod">
            <ac:chgData name="Ragnhild Halvorsrud" userId="917ea340-fd63-490f-a7db-68428d24cf32" providerId="ADAL" clId="{9B6050A4-F178-4018-9F62-4FCCA28DA093}" dt="2021-03-25T13:12:42.163" v="37772" actId="790"/>
            <ac:spMkLst>
              <pc:docMk/>
              <pc:sldMasterMk cId="1643857197" sldId="2147483693"/>
              <pc:sldLayoutMk cId="3098047795" sldId="2147483654"/>
              <ac:spMk id="3" creationId="{00000000-0000-0000-0000-000000000000}"/>
            </ac:spMkLst>
          </pc:spChg>
          <pc:spChg chg="mod">
            <ac:chgData name="Ragnhild Halvorsrud" userId="917ea340-fd63-490f-a7db-68428d24cf32" providerId="ADAL" clId="{9B6050A4-F178-4018-9F62-4FCCA28DA093}" dt="2021-03-25T13:12:42.164" v="37773" actId="790"/>
            <ac:spMkLst>
              <pc:docMk/>
              <pc:sldMasterMk cId="1643857197" sldId="2147483693"/>
              <pc:sldLayoutMk cId="3098047795" sldId="2147483654"/>
              <ac:spMk id="4" creationId="{00000000-0000-0000-0000-000000000000}"/>
            </ac:spMkLst>
          </pc:spChg>
          <pc:spChg chg="mod">
            <ac:chgData name="Ragnhild Halvorsrud" userId="917ea340-fd63-490f-a7db-68428d24cf32" providerId="ADAL" clId="{9B6050A4-F178-4018-9F62-4FCCA28DA093}" dt="2021-03-25T13:12:42.165" v="37774" actId="790"/>
            <ac:spMkLst>
              <pc:docMk/>
              <pc:sldMasterMk cId="1643857197" sldId="2147483693"/>
              <pc:sldLayoutMk cId="3098047795" sldId="2147483654"/>
              <ac:spMk id="5" creationId="{00000000-0000-0000-0000-000000000000}"/>
            </ac:spMkLst>
          </pc:spChg>
          <pc:spChg chg="add del mod">
            <ac:chgData name="Ragnhild Halvorsrud" userId="917ea340-fd63-490f-a7db-68428d24cf32" providerId="ADAL" clId="{9B6050A4-F178-4018-9F62-4FCCA28DA093}" dt="2021-03-23T16:32:09.725" v="34708" actId="21"/>
            <ac:spMkLst>
              <pc:docMk/>
              <pc:sldMasterMk cId="1643857197" sldId="2147483693"/>
              <pc:sldLayoutMk cId="3098047795" sldId="2147483654"/>
              <ac:spMk id="6" creationId="{CF6B8EB6-127E-4BD7-B368-266739147142}"/>
            </ac:spMkLst>
          </pc:spChg>
        </pc:sldLayoutChg>
        <pc:sldLayoutChg chg="modSp mod">
          <pc:chgData name="Ragnhild Halvorsrud" userId="917ea340-fd63-490f-a7db-68428d24cf32" providerId="ADAL" clId="{9B6050A4-F178-4018-9F62-4FCCA28DA093}" dt="2021-03-25T13:12:42.170" v="37777" actId="790"/>
          <pc:sldLayoutMkLst>
            <pc:docMk/>
            <pc:sldMasterMk cId="1643857197" sldId="2147483693"/>
            <pc:sldLayoutMk cId="1943840033" sldId="2147483655"/>
          </pc:sldLayoutMkLst>
          <pc:spChg chg="mod">
            <ac:chgData name="Ragnhild Halvorsrud" userId="917ea340-fd63-490f-a7db-68428d24cf32" providerId="ADAL" clId="{9B6050A4-F178-4018-9F62-4FCCA28DA093}" dt="2021-03-25T13:12:42.167" v="37775" actId="790"/>
            <ac:spMkLst>
              <pc:docMk/>
              <pc:sldMasterMk cId="1643857197" sldId="2147483693"/>
              <pc:sldLayoutMk cId="1943840033" sldId="2147483655"/>
              <ac:spMk id="2" creationId="{00000000-0000-0000-0000-000000000000}"/>
            </ac:spMkLst>
          </pc:spChg>
          <pc:spChg chg="mod">
            <ac:chgData name="Ragnhild Halvorsrud" userId="917ea340-fd63-490f-a7db-68428d24cf32" providerId="ADAL" clId="{9B6050A4-F178-4018-9F62-4FCCA28DA093}" dt="2021-03-25T13:12:42.168" v="37776" actId="790"/>
            <ac:spMkLst>
              <pc:docMk/>
              <pc:sldMasterMk cId="1643857197" sldId="2147483693"/>
              <pc:sldLayoutMk cId="1943840033" sldId="2147483655"/>
              <ac:spMk id="3" creationId="{00000000-0000-0000-0000-000000000000}"/>
            </ac:spMkLst>
          </pc:spChg>
          <pc:spChg chg="mod">
            <ac:chgData name="Ragnhild Halvorsrud" userId="917ea340-fd63-490f-a7db-68428d24cf32" providerId="ADAL" clId="{9B6050A4-F178-4018-9F62-4FCCA28DA093}" dt="2021-03-25T13:12:42.170" v="37777" actId="790"/>
            <ac:spMkLst>
              <pc:docMk/>
              <pc:sldMasterMk cId="1643857197" sldId="2147483693"/>
              <pc:sldLayoutMk cId="1943840033" sldId="2147483655"/>
              <ac:spMk id="4" creationId="{00000000-0000-0000-0000-000000000000}"/>
            </ac:spMkLst>
          </pc:spChg>
        </pc:sldLayoutChg>
        <pc:sldLayoutChg chg="modSp mod">
          <pc:chgData name="Ragnhild Halvorsrud" userId="917ea340-fd63-490f-a7db-68428d24cf32" providerId="ADAL" clId="{9B6050A4-F178-4018-9F62-4FCCA28DA093}" dt="2021-03-25T13:12:42.107" v="37737" actId="790"/>
          <pc:sldLayoutMkLst>
            <pc:docMk/>
            <pc:sldMasterMk cId="1643857197" sldId="2147483693"/>
            <pc:sldLayoutMk cId="2142956664" sldId="2147483656"/>
          </pc:sldLayoutMkLst>
          <pc:spChg chg="mod">
            <ac:chgData name="Ragnhild Halvorsrud" userId="917ea340-fd63-490f-a7db-68428d24cf32" providerId="ADAL" clId="{9B6050A4-F178-4018-9F62-4FCCA28DA093}" dt="2021-03-25T13:12:42.102" v="37734" actId="790"/>
            <ac:spMkLst>
              <pc:docMk/>
              <pc:sldMasterMk cId="1643857197" sldId="2147483693"/>
              <pc:sldLayoutMk cId="2142956664" sldId="2147483656"/>
              <ac:spMk id="2" creationId="{00000000-0000-0000-0000-000000000000}"/>
            </ac:spMkLst>
          </pc:spChg>
          <pc:spChg chg="mod">
            <ac:chgData name="Ragnhild Halvorsrud" userId="917ea340-fd63-490f-a7db-68428d24cf32" providerId="ADAL" clId="{9B6050A4-F178-4018-9F62-4FCCA28DA093}" dt="2021-03-25T13:12:42.104" v="37735" actId="790"/>
            <ac:spMkLst>
              <pc:docMk/>
              <pc:sldMasterMk cId="1643857197" sldId="2147483693"/>
              <pc:sldLayoutMk cId="2142956664" sldId="2147483656"/>
              <ac:spMk id="3" creationId="{00000000-0000-0000-0000-000000000000}"/>
            </ac:spMkLst>
          </pc:spChg>
          <pc:spChg chg="mod">
            <ac:chgData name="Ragnhild Halvorsrud" userId="917ea340-fd63-490f-a7db-68428d24cf32" providerId="ADAL" clId="{9B6050A4-F178-4018-9F62-4FCCA28DA093}" dt="2021-03-25T13:12:42.099" v="37732" actId="790"/>
            <ac:spMkLst>
              <pc:docMk/>
              <pc:sldMasterMk cId="1643857197" sldId="2147483693"/>
              <pc:sldLayoutMk cId="2142956664" sldId="2147483656"/>
              <ac:spMk id="4" creationId="{00000000-0000-0000-0000-000000000000}"/>
            </ac:spMkLst>
          </pc:spChg>
          <pc:spChg chg="mod">
            <ac:chgData name="Ragnhild Halvorsrud" userId="917ea340-fd63-490f-a7db-68428d24cf32" providerId="ADAL" clId="{9B6050A4-F178-4018-9F62-4FCCA28DA093}" dt="2021-03-25T13:12:42.105" v="37736" actId="790"/>
            <ac:spMkLst>
              <pc:docMk/>
              <pc:sldMasterMk cId="1643857197" sldId="2147483693"/>
              <pc:sldLayoutMk cId="2142956664" sldId="2147483656"/>
              <ac:spMk id="5" creationId="{00000000-0000-0000-0000-000000000000}"/>
            </ac:spMkLst>
          </pc:spChg>
          <pc:spChg chg="mod">
            <ac:chgData name="Ragnhild Halvorsrud" userId="917ea340-fd63-490f-a7db-68428d24cf32" providerId="ADAL" clId="{9B6050A4-F178-4018-9F62-4FCCA28DA093}" dt="2021-03-25T13:12:42.107" v="37737" actId="790"/>
            <ac:spMkLst>
              <pc:docMk/>
              <pc:sldMasterMk cId="1643857197" sldId="2147483693"/>
              <pc:sldLayoutMk cId="2142956664" sldId="2147483656"/>
              <ac:spMk id="6" creationId="{00000000-0000-0000-0000-000000000000}"/>
            </ac:spMkLst>
          </pc:spChg>
          <pc:spChg chg="mod">
            <ac:chgData name="Ragnhild Halvorsrud" userId="917ea340-fd63-490f-a7db-68428d24cf32" providerId="ADAL" clId="{9B6050A4-F178-4018-9F62-4FCCA28DA093}" dt="2021-03-25T13:12:42.101" v="37733" actId="790"/>
            <ac:spMkLst>
              <pc:docMk/>
              <pc:sldMasterMk cId="1643857197" sldId="2147483693"/>
              <pc:sldLayoutMk cId="2142956664" sldId="2147483656"/>
              <ac:spMk id="8" creationId="{00000000-0000-0000-0000-000000000000}"/>
            </ac:spMkLst>
          </pc:spChg>
        </pc:sldLayoutChg>
        <pc:sldLayoutChg chg="modSp mod">
          <pc:chgData name="Ragnhild Halvorsrud" userId="917ea340-fd63-490f-a7db-68428d24cf32" providerId="ADAL" clId="{9B6050A4-F178-4018-9F62-4FCCA28DA093}" dt="2021-03-25T13:12:42.125" v="37750" actId="790"/>
          <pc:sldLayoutMkLst>
            <pc:docMk/>
            <pc:sldMasterMk cId="1643857197" sldId="2147483693"/>
            <pc:sldLayoutMk cId="2627832036" sldId="2147483657"/>
          </pc:sldLayoutMkLst>
          <pc:spChg chg="mod">
            <ac:chgData name="Ragnhild Halvorsrud" userId="917ea340-fd63-490f-a7db-68428d24cf32" providerId="ADAL" clId="{9B6050A4-F178-4018-9F62-4FCCA28DA093}" dt="2021-03-25T13:12:42.120" v="37746" actId="790"/>
            <ac:spMkLst>
              <pc:docMk/>
              <pc:sldMasterMk cId="1643857197" sldId="2147483693"/>
              <pc:sldLayoutMk cId="2627832036" sldId="2147483657"/>
              <ac:spMk id="2" creationId="{00000000-0000-0000-0000-000000000000}"/>
            </ac:spMkLst>
          </pc:spChg>
          <pc:spChg chg="mod">
            <ac:chgData name="Ragnhild Halvorsrud" userId="917ea340-fd63-490f-a7db-68428d24cf32" providerId="ADAL" clId="{9B6050A4-F178-4018-9F62-4FCCA28DA093}" dt="2021-03-25T13:12:42.121" v="37747" actId="790"/>
            <ac:spMkLst>
              <pc:docMk/>
              <pc:sldMasterMk cId="1643857197" sldId="2147483693"/>
              <pc:sldLayoutMk cId="2627832036" sldId="2147483657"/>
              <ac:spMk id="3" creationId="{00000000-0000-0000-0000-000000000000}"/>
            </ac:spMkLst>
          </pc:spChg>
          <pc:spChg chg="mod">
            <ac:chgData name="Ragnhild Halvorsrud" userId="917ea340-fd63-490f-a7db-68428d24cf32" providerId="ADAL" clId="{9B6050A4-F178-4018-9F62-4FCCA28DA093}" dt="2021-03-25T13:12:42.122" v="37748" actId="790"/>
            <ac:spMkLst>
              <pc:docMk/>
              <pc:sldMasterMk cId="1643857197" sldId="2147483693"/>
              <pc:sldLayoutMk cId="2627832036" sldId="2147483657"/>
              <ac:spMk id="4" creationId="{00000000-0000-0000-0000-000000000000}"/>
            </ac:spMkLst>
          </pc:spChg>
          <pc:spChg chg="mod">
            <ac:chgData name="Ragnhild Halvorsrud" userId="917ea340-fd63-490f-a7db-68428d24cf32" providerId="ADAL" clId="{9B6050A4-F178-4018-9F62-4FCCA28DA093}" dt="2021-03-25T13:12:42.124" v="37749" actId="790"/>
            <ac:spMkLst>
              <pc:docMk/>
              <pc:sldMasterMk cId="1643857197" sldId="2147483693"/>
              <pc:sldLayoutMk cId="2627832036" sldId="2147483657"/>
              <ac:spMk id="5" creationId="{00000000-0000-0000-0000-000000000000}"/>
            </ac:spMkLst>
          </pc:spChg>
          <pc:spChg chg="mod">
            <ac:chgData name="Ragnhild Halvorsrud" userId="917ea340-fd63-490f-a7db-68428d24cf32" providerId="ADAL" clId="{9B6050A4-F178-4018-9F62-4FCCA28DA093}" dt="2021-03-25T13:12:42.117" v="37745" actId="790"/>
            <ac:spMkLst>
              <pc:docMk/>
              <pc:sldMasterMk cId="1643857197" sldId="2147483693"/>
              <pc:sldLayoutMk cId="2627832036" sldId="2147483657"/>
              <ac:spMk id="9" creationId="{00000000-0000-0000-0000-000000000000}"/>
            </ac:spMkLst>
          </pc:spChg>
          <pc:spChg chg="mod">
            <ac:chgData name="Ragnhild Halvorsrud" userId="917ea340-fd63-490f-a7db-68428d24cf32" providerId="ADAL" clId="{9B6050A4-F178-4018-9F62-4FCCA28DA093}" dt="2021-03-25T13:12:42.125" v="37750" actId="790"/>
            <ac:spMkLst>
              <pc:docMk/>
              <pc:sldMasterMk cId="1643857197" sldId="2147483693"/>
              <pc:sldLayoutMk cId="2627832036" sldId="2147483657"/>
              <ac:spMk id="13" creationId="{00000000-0000-0000-0000-000000000000}"/>
            </ac:spMkLst>
          </pc:spChg>
        </pc:sldLayoutChg>
        <pc:sldLayoutChg chg="modSp mod">
          <pc:chgData name="Ragnhild Halvorsrud" userId="917ea340-fd63-490f-a7db-68428d24cf32" providerId="ADAL" clId="{9B6050A4-F178-4018-9F62-4FCCA28DA093}" dt="2021-03-25T13:12:42.116" v="37744" actId="790"/>
          <pc:sldLayoutMkLst>
            <pc:docMk/>
            <pc:sldMasterMk cId="1643857197" sldId="2147483693"/>
            <pc:sldLayoutMk cId="232334733" sldId="2147483673"/>
          </pc:sldLayoutMkLst>
          <pc:spChg chg="mod">
            <ac:chgData name="Ragnhild Halvorsrud" userId="917ea340-fd63-490f-a7db-68428d24cf32" providerId="ADAL" clId="{9B6050A4-F178-4018-9F62-4FCCA28DA093}" dt="2021-03-25T13:12:42.113" v="37741" actId="790"/>
            <ac:spMkLst>
              <pc:docMk/>
              <pc:sldMasterMk cId="1643857197" sldId="2147483693"/>
              <pc:sldLayoutMk cId="232334733" sldId="2147483673"/>
              <ac:spMk id="3" creationId="{00000000-0000-0000-0000-000000000000}"/>
            </ac:spMkLst>
          </pc:spChg>
          <pc:spChg chg="mod">
            <ac:chgData name="Ragnhild Halvorsrud" userId="917ea340-fd63-490f-a7db-68428d24cf32" providerId="ADAL" clId="{9B6050A4-F178-4018-9F62-4FCCA28DA093}" dt="2021-03-25T13:12:42.110" v="37739" actId="790"/>
            <ac:spMkLst>
              <pc:docMk/>
              <pc:sldMasterMk cId="1643857197" sldId="2147483693"/>
              <pc:sldLayoutMk cId="232334733" sldId="2147483673"/>
              <ac:spMk id="4" creationId="{00000000-0000-0000-0000-000000000000}"/>
            </ac:spMkLst>
          </pc:spChg>
          <pc:spChg chg="mod">
            <ac:chgData name="Ragnhild Halvorsrud" userId="917ea340-fd63-490f-a7db-68428d24cf32" providerId="ADAL" clId="{9B6050A4-F178-4018-9F62-4FCCA28DA093}" dt="2021-03-25T13:12:42.114" v="37742" actId="790"/>
            <ac:spMkLst>
              <pc:docMk/>
              <pc:sldMasterMk cId="1643857197" sldId="2147483693"/>
              <pc:sldLayoutMk cId="232334733" sldId="2147483673"/>
              <ac:spMk id="5" creationId="{00000000-0000-0000-0000-000000000000}"/>
            </ac:spMkLst>
          </pc:spChg>
          <pc:spChg chg="mod">
            <ac:chgData name="Ragnhild Halvorsrud" userId="917ea340-fd63-490f-a7db-68428d24cf32" providerId="ADAL" clId="{9B6050A4-F178-4018-9F62-4FCCA28DA093}" dt="2021-03-25T13:12:42.115" v="37743" actId="790"/>
            <ac:spMkLst>
              <pc:docMk/>
              <pc:sldMasterMk cId="1643857197" sldId="2147483693"/>
              <pc:sldLayoutMk cId="232334733" sldId="2147483673"/>
              <ac:spMk id="6" creationId="{00000000-0000-0000-0000-000000000000}"/>
            </ac:spMkLst>
          </pc:spChg>
          <pc:spChg chg="mod">
            <ac:chgData name="Ragnhild Halvorsrud" userId="917ea340-fd63-490f-a7db-68428d24cf32" providerId="ADAL" clId="{9B6050A4-F178-4018-9F62-4FCCA28DA093}" dt="2021-03-25T13:12:42.112" v="37740" actId="790"/>
            <ac:spMkLst>
              <pc:docMk/>
              <pc:sldMasterMk cId="1643857197" sldId="2147483693"/>
              <pc:sldLayoutMk cId="232334733" sldId="2147483673"/>
              <ac:spMk id="8" creationId="{00000000-0000-0000-0000-000000000000}"/>
            </ac:spMkLst>
          </pc:spChg>
          <pc:spChg chg="mod">
            <ac:chgData name="Ragnhild Halvorsrud" userId="917ea340-fd63-490f-a7db-68428d24cf32" providerId="ADAL" clId="{9B6050A4-F178-4018-9F62-4FCCA28DA093}" dt="2021-03-25T13:12:42.108" v="37738" actId="790"/>
            <ac:spMkLst>
              <pc:docMk/>
              <pc:sldMasterMk cId="1643857197" sldId="2147483693"/>
              <pc:sldLayoutMk cId="232334733" sldId="2147483673"/>
              <ac:spMk id="9" creationId="{00000000-0000-0000-0000-000000000000}"/>
            </ac:spMkLst>
          </pc:spChg>
          <pc:spChg chg="mod">
            <ac:chgData name="Ragnhild Halvorsrud" userId="917ea340-fd63-490f-a7db-68428d24cf32" providerId="ADAL" clId="{9B6050A4-F178-4018-9F62-4FCCA28DA093}" dt="2021-03-25T13:12:42.116" v="37744" actId="790"/>
            <ac:spMkLst>
              <pc:docMk/>
              <pc:sldMasterMk cId="1643857197" sldId="2147483693"/>
              <pc:sldLayoutMk cId="232334733" sldId="2147483673"/>
              <ac:spMk id="10" creationId="{00000000-0000-0000-0000-000000000000}"/>
            </ac:spMkLst>
          </pc:spChg>
        </pc:sldLayoutChg>
        <pc:sldLayoutChg chg="modSp mod">
          <pc:chgData name="Ragnhild Halvorsrud" userId="917ea340-fd63-490f-a7db-68428d24cf32" providerId="ADAL" clId="{9B6050A4-F178-4018-9F62-4FCCA28DA093}" dt="2021-03-25T13:12:42.093" v="37728" actId="790"/>
          <pc:sldLayoutMkLst>
            <pc:docMk/>
            <pc:sldMasterMk cId="1643857197" sldId="2147483693"/>
            <pc:sldLayoutMk cId="263130026" sldId="2147483676"/>
          </pc:sldLayoutMkLst>
          <pc:spChg chg="mod">
            <ac:chgData name="Ragnhild Halvorsrud" userId="917ea340-fd63-490f-a7db-68428d24cf32" providerId="ADAL" clId="{9B6050A4-F178-4018-9F62-4FCCA28DA093}" dt="2021-03-25T13:12:42.091" v="37726" actId="790"/>
            <ac:spMkLst>
              <pc:docMk/>
              <pc:sldMasterMk cId="1643857197" sldId="2147483693"/>
              <pc:sldLayoutMk cId="263130026" sldId="2147483676"/>
              <ac:spMk id="2" creationId="{00000000-0000-0000-0000-000000000000}"/>
            </ac:spMkLst>
          </pc:spChg>
          <pc:spChg chg="mod">
            <ac:chgData name="Ragnhild Halvorsrud" userId="917ea340-fd63-490f-a7db-68428d24cf32" providerId="ADAL" clId="{9B6050A4-F178-4018-9F62-4FCCA28DA093}" dt="2021-03-25T13:12:42.092" v="37727" actId="790"/>
            <ac:spMkLst>
              <pc:docMk/>
              <pc:sldMasterMk cId="1643857197" sldId="2147483693"/>
              <pc:sldLayoutMk cId="263130026" sldId="2147483676"/>
              <ac:spMk id="3" creationId="{00000000-0000-0000-0000-000000000000}"/>
            </ac:spMkLst>
          </pc:spChg>
          <pc:spChg chg="mod">
            <ac:chgData name="Ragnhild Halvorsrud" userId="917ea340-fd63-490f-a7db-68428d24cf32" providerId="ADAL" clId="{9B6050A4-F178-4018-9F62-4FCCA28DA093}" dt="2021-03-25T13:12:42.089" v="37725" actId="790"/>
            <ac:spMkLst>
              <pc:docMk/>
              <pc:sldMasterMk cId="1643857197" sldId="2147483693"/>
              <pc:sldLayoutMk cId="263130026" sldId="2147483676"/>
              <ac:spMk id="4" creationId="{00000000-0000-0000-0000-000000000000}"/>
            </ac:spMkLst>
          </pc:spChg>
          <pc:spChg chg="mod">
            <ac:chgData name="Ragnhild Halvorsrud" userId="917ea340-fd63-490f-a7db-68428d24cf32" providerId="ADAL" clId="{9B6050A4-F178-4018-9F62-4FCCA28DA093}" dt="2021-03-25T13:12:42.093" v="37728" actId="790"/>
            <ac:spMkLst>
              <pc:docMk/>
              <pc:sldMasterMk cId="1643857197" sldId="2147483693"/>
              <pc:sldLayoutMk cId="263130026" sldId="2147483676"/>
              <ac:spMk id="8" creationId="{00000000-0000-0000-0000-000000000000}"/>
            </ac:spMkLst>
          </pc:spChg>
        </pc:sldLayoutChg>
        <pc:sldLayoutChg chg="modSp mod">
          <pc:chgData name="Ragnhild Halvorsrud" userId="917ea340-fd63-490f-a7db-68428d24cf32" providerId="ADAL" clId="{9B6050A4-F178-4018-9F62-4FCCA28DA093}" dt="2021-03-25T13:12:42.147" v="37762" actId="790"/>
          <pc:sldLayoutMkLst>
            <pc:docMk/>
            <pc:sldMasterMk cId="1643857197" sldId="2147483693"/>
            <pc:sldLayoutMk cId="2215202470" sldId="2147483679"/>
          </pc:sldLayoutMkLst>
          <pc:spChg chg="mod">
            <ac:chgData name="Ragnhild Halvorsrud" userId="917ea340-fd63-490f-a7db-68428d24cf32" providerId="ADAL" clId="{9B6050A4-F178-4018-9F62-4FCCA28DA093}" dt="2021-03-25T13:12:42.138" v="37757" actId="790"/>
            <ac:spMkLst>
              <pc:docMk/>
              <pc:sldMasterMk cId="1643857197" sldId="2147483693"/>
              <pc:sldLayoutMk cId="2215202470" sldId="2147483679"/>
              <ac:spMk id="3" creationId="{00000000-0000-0000-0000-000000000000}"/>
            </ac:spMkLst>
          </pc:spChg>
          <pc:spChg chg="mod">
            <ac:chgData name="Ragnhild Halvorsrud" userId="917ea340-fd63-490f-a7db-68428d24cf32" providerId="ADAL" clId="{9B6050A4-F178-4018-9F62-4FCCA28DA093}" dt="2021-03-25T13:12:42.141" v="37758" actId="790"/>
            <ac:spMkLst>
              <pc:docMk/>
              <pc:sldMasterMk cId="1643857197" sldId="2147483693"/>
              <pc:sldLayoutMk cId="2215202470" sldId="2147483679"/>
              <ac:spMk id="4" creationId="{00000000-0000-0000-0000-000000000000}"/>
            </ac:spMkLst>
          </pc:spChg>
          <pc:spChg chg="mod">
            <ac:chgData name="Ragnhild Halvorsrud" userId="917ea340-fd63-490f-a7db-68428d24cf32" providerId="ADAL" clId="{9B6050A4-F178-4018-9F62-4FCCA28DA093}" dt="2021-03-25T13:12:42.142" v="37759" actId="790"/>
            <ac:spMkLst>
              <pc:docMk/>
              <pc:sldMasterMk cId="1643857197" sldId="2147483693"/>
              <pc:sldLayoutMk cId="2215202470" sldId="2147483679"/>
              <ac:spMk id="5" creationId="{00000000-0000-0000-0000-000000000000}"/>
            </ac:spMkLst>
          </pc:spChg>
          <pc:spChg chg="mod">
            <ac:chgData name="Ragnhild Halvorsrud" userId="917ea340-fd63-490f-a7db-68428d24cf32" providerId="ADAL" clId="{9B6050A4-F178-4018-9F62-4FCCA28DA093}" dt="2021-03-25T13:12:42.143" v="37760" actId="790"/>
            <ac:spMkLst>
              <pc:docMk/>
              <pc:sldMasterMk cId="1643857197" sldId="2147483693"/>
              <pc:sldLayoutMk cId="2215202470" sldId="2147483679"/>
              <ac:spMk id="6" creationId="{00000000-0000-0000-0000-000000000000}"/>
            </ac:spMkLst>
          </pc:spChg>
          <pc:spChg chg="mod">
            <ac:chgData name="Ragnhild Halvorsrud" userId="917ea340-fd63-490f-a7db-68428d24cf32" providerId="ADAL" clId="{9B6050A4-F178-4018-9F62-4FCCA28DA093}" dt="2021-03-25T13:12:42.145" v="37761" actId="790"/>
            <ac:spMkLst>
              <pc:docMk/>
              <pc:sldMasterMk cId="1643857197" sldId="2147483693"/>
              <pc:sldLayoutMk cId="2215202470" sldId="2147483679"/>
              <ac:spMk id="7" creationId="{00000000-0000-0000-0000-000000000000}"/>
            </ac:spMkLst>
          </pc:spChg>
          <pc:spChg chg="mod">
            <ac:chgData name="Ragnhild Halvorsrud" userId="917ea340-fd63-490f-a7db-68428d24cf32" providerId="ADAL" clId="{9B6050A4-F178-4018-9F62-4FCCA28DA093}" dt="2021-03-25T13:12:42.147" v="37762" actId="790"/>
            <ac:spMkLst>
              <pc:docMk/>
              <pc:sldMasterMk cId="1643857197" sldId="2147483693"/>
              <pc:sldLayoutMk cId="2215202470" sldId="2147483679"/>
              <ac:spMk id="8" creationId="{00000000-0000-0000-0000-000000000000}"/>
            </ac:spMkLst>
          </pc:spChg>
        </pc:sldLayoutChg>
        <pc:sldLayoutChg chg="modSp mod">
          <pc:chgData name="Ragnhild Halvorsrud" userId="917ea340-fd63-490f-a7db-68428d24cf32" providerId="ADAL" clId="{9B6050A4-F178-4018-9F62-4FCCA28DA093}" dt="2021-03-25T13:12:42.088" v="37724" actId="790"/>
          <pc:sldLayoutMkLst>
            <pc:docMk/>
            <pc:sldMasterMk cId="1643857197" sldId="2147483693"/>
            <pc:sldLayoutMk cId="2212558206" sldId="2147483694"/>
          </pc:sldLayoutMkLst>
          <pc:spChg chg="mod">
            <ac:chgData name="Ragnhild Halvorsrud" userId="917ea340-fd63-490f-a7db-68428d24cf32" providerId="ADAL" clId="{9B6050A4-F178-4018-9F62-4FCCA28DA093}" dt="2021-03-25T13:12:42.074" v="37720" actId="790"/>
            <ac:spMkLst>
              <pc:docMk/>
              <pc:sldMasterMk cId="1643857197" sldId="2147483693"/>
              <pc:sldLayoutMk cId="2212558206" sldId="2147483694"/>
              <ac:spMk id="2" creationId="{00000000-0000-0000-0000-000000000000}"/>
            </ac:spMkLst>
          </pc:spChg>
          <pc:spChg chg="mod">
            <ac:chgData name="Ragnhild Halvorsrud" userId="917ea340-fd63-490f-a7db-68428d24cf32" providerId="ADAL" clId="{9B6050A4-F178-4018-9F62-4FCCA28DA093}" dt="2021-03-25T13:12:42.080" v="37721" actId="790"/>
            <ac:spMkLst>
              <pc:docMk/>
              <pc:sldMasterMk cId="1643857197" sldId="2147483693"/>
              <pc:sldLayoutMk cId="2212558206" sldId="2147483694"/>
              <ac:spMk id="3" creationId="{00000000-0000-0000-0000-000000000000}"/>
            </ac:spMkLst>
          </pc:spChg>
          <pc:spChg chg="mod">
            <ac:chgData name="Ragnhild Halvorsrud" userId="917ea340-fd63-490f-a7db-68428d24cf32" providerId="ADAL" clId="{9B6050A4-F178-4018-9F62-4FCCA28DA093}" dt="2021-03-25T13:12:42.083" v="37722" actId="790"/>
            <ac:spMkLst>
              <pc:docMk/>
              <pc:sldMasterMk cId="1643857197" sldId="2147483693"/>
              <pc:sldLayoutMk cId="2212558206" sldId="2147483694"/>
              <ac:spMk id="4" creationId="{00000000-0000-0000-0000-000000000000}"/>
            </ac:spMkLst>
          </pc:spChg>
          <pc:spChg chg="mod">
            <ac:chgData name="Ragnhild Halvorsrud" userId="917ea340-fd63-490f-a7db-68428d24cf32" providerId="ADAL" clId="{9B6050A4-F178-4018-9F62-4FCCA28DA093}" dt="2021-03-25T13:12:42.085" v="37723" actId="790"/>
            <ac:spMkLst>
              <pc:docMk/>
              <pc:sldMasterMk cId="1643857197" sldId="2147483693"/>
              <pc:sldLayoutMk cId="2212558206" sldId="2147483694"/>
              <ac:spMk id="5" creationId="{00000000-0000-0000-0000-000000000000}"/>
            </ac:spMkLst>
          </pc:spChg>
          <pc:spChg chg="mod">
            <ac:chgData name="Ragnhild Halvorsrud" userId="917ea340-fd63-490f-a7db-68428d24cf32" providerId="ADAL" clId="{9B6050A4-F178-4018-9F62-4FCCA28DA093}" dt="2021-03-25T13:12:42.088" v="37724" actId="790"/>
            <ac:spMkLst>
              <pc:docMk/>
              <pc:sldMasterMk cId="1643857197" sldId="2147483693"/>
              <pc:sldLayoutMk cId="2212558206" sldId="2147483694"/>
              <ac:spMk id="6" creationId="{00000000-0000-0000-0000-000000000000}"/>
            </ac:spMkLst>
          </pc:spChg>
        </pc:sldLayoutChg>
      </pc:sldMasterChg>
    </pc:docChg>
  </pc:docChgLst>
  <pc:docChgLst>
    <pc:chgData name="Ragnhild Halvorsrud" userId="917ea340-fd63-490f-a7db-68428d24cf32" providerId="ADAL" clId="{D025B6C0-EA80-4D03-8178-6665F37BCEE9}"/>
    <pc:docChg chg="undo custSel modSld modMainMaster">
      <pc:chgData name="Ragnhild Halvorsrud" userId="917ea340-fd63-490f-a7db-68428d24cf32" providerId="ADAL" clId="{D025B6C0-EA80-4D03-8178-6665F37BCEE9}" dt="2022-08-11T15:54:51.418" v="57"/>
      <pc:docMkLst>
        <pc:docMk/>
      </pc:docMkLst>
      <pc:sldChg chg="addSp delSp modSp mod">
        <pc:chgData name="Ragnhild Halvorsrud" userId="917ea340-fd63-490f-a7db-68428d24cf32" providerId="ADAL" clId="{D025B6C0-EA80-4D03-8178-6665F37BCEE9}" dt="2022-08-11T15:50:17.861" v="49" actId="207"/>
        <pc:sldMkLst>
          <pc:docMk/>
          <pc:sldMk cId="1827135051" sldId="3822"/>
        </pc:sldMkLst>
        <pc:spChg chg="mod">
          <ac:chgData name="Ragnhild Halvorsrud" userId="917ea340-fd63-490f-a7db-68428d24cf32" providerId="ADAL" clId="{D025B6C0-EA80-4D03-8178-6665F37BCEE9}" dt="2022-08-11T15:50:17.861" v="49" actId="207"/>
          <ac:spMkLst>
            <pc:docMk/>
            <pc:sldMk cId="1827135051" sldId="3822"/>
            <ac:spMk id="6" creationId="{00000000-0000-0000-0000-000000000000}"/>
          </ac:spMkLst>
        </pc:spChg>
        <pc:spChg chg="mod">
          <ac:chgData name="Ragnhild Halvorsrud" userId="917ea340-fd63-490f-a7db-68428d24cf32" providerId="ADAL" clId="{D025B6C0-EA80-4D03-8178-6665F37BCEE9}" dt="2022-08-11T15:49:02.988" v="44" actId="20577"/>
          <ac:spMkLst>
            <pc:docMk/>
            <pc:sldMk cId="1827135051" sldId="3822"/>
            <ac:spMk id="8" creationId="{00000000-0000-0000-0000-000000000000}"/>
          </ac:spMkLst>
        </pc:spChg>
        <pc:spChg chg="mod">
          <ac:chgData name="Ragnhild Halvorsrud" userId="917ea340-fd63-490f-a7db-68428d24cf32" providerId="ADAL" clId="{D025B6C0-EA80-4D03-8178-6665F37BCEE9}" dt="2022-08-11T15:48:24.669" v="23" actId="6549"/>
          <ac:spMkLst>
            <pc:docMk/>
            <pc:sldMk cId="1827135051" sldId="3822"/>
            <ac:spMk id="24" creationId="{A80699F8-2597-4C53-951B-9AD27FF34799}"/>
          </ac:spMkLst>
        </pc:spChg>
        <pc:picChg chg="del">
          <ac:chgData name="Ragnhild Halvorsrud" userId="917ea340-fd63-490f-a7db-68428d24cf32" providerId="ADAL" clId="{D025B6C0-EA80-4D03-8178-6665F37BCEE9}" dt="2022-08-11T15:49:49.067" v="47" actId="478"/>
          <ac:picMkLst>
            <pc:docMk/>
            <pc:sldMk cId="1827135051" sldId="3822"/>
            <ac:picMk id="7" creationId="{A5ED5FBB-9886-4CFF-A0A6-1F2969AFF782}"/>
          </ac:picMkLst>
        </pc:picChg>
        <pc:picChg chg="add mod">
          <ac:chgData name="Ragnhild Halvorsrud" userId="917ea340-fd63-490f-a7db-68428d24cf32" providerId="ADAL" clId="{D025B6C0-EA80-4D03-8178-6665F37BCEE9}" dt="2022-08-11T15:49:51.424" v="48" actId="1076"/>
          <ac:picMkLst>
            <pc:docMk/>
            <pc:sldMk cId="1827135051" sldId="3822"/>
            <ac:picMk id="9" creationId="{32805F01-CF47-4746-BF05-84D5C02A6CDE}"/>
          </ac:picMkLst>
        </pc:picChg>
      </pc:sldChg>
      <pc:sldMasterChg chg="addSp modSp mod setBg modSldLayout">
        <pc:chgData name="Ragnhild Halvorsrud" userId="917ea340-fd63-490f-a7db-68428d24cf32" providerId="ADAL" clId="{D025B6C0-EA80-4D03-8178-6665F37BCEE9}" dt="2022-08-11T15:54:51.418" v="57"/>
        <pc:sldMasterMkLst>
          <pc:docMk/>
          <pc:sldMasterMk cId="1643857197" sldId="2147483693"/>
        </pc:sldMasterMkLst>
        <pc:spChg chg="mod">
          <ac:chgData name="Ragnhild Halvorsrud" userId="917ea340-fd63-490f-a7db-68428d24cf32" providerId="ADAL" clId="{D025B6C0-EA80-4D03-8178-6665F37BCEE9}" dt="2022-08-11T15:53:03.710" v="53" actId="14100"/>
          <ac:spMkLst>
            <pc:docMk/>
            <pc:sldMasterMk cId="1643857197" sldId="2147483693"/>
            <ac:spMk id="2" creationId="{00000000-0000-0000-0000-000000000000}"/>
          </ac:spMkLst>
        </pc:spChg>
        <pc:spChg chg="mod">
          <ac:chgData name="Ragnhild Halvorsrud" userId="917ea340-fd63-490f-a7db-68428d24cf32" providerId="ADAL" clId="{D025B6C0-EA80-4D03-8178-6665F37BCEE9}" dt="2022-08-11T15:47:40.789" v="21" actId="1038"/>
          <ac:spMkLst>
            <pc:docMk/>
            <pc:sldMasterMk cId="1643857197" sldId="2147483693"/>
            <ac:spMk id="26" creationId="{FF3F6BE2-5B97-457F-800D-827346678D02}"/>
          </ac:spMkLst>
        </pc:spChg>
        <pc:picChg chg="mod">
          <ac:chgData name="Ragnhild Halvorsrud" userId="917ea340-fd63-490f-a7db-68428d24cf32" providerId="ADAL" clId="{D025B6C0-EA80-4D03-8178-6665F37BCEE9}" dt="2022-08-11T15:47:40.789" v="21" actId="1038"/>
          <ac:picMkLst>
            <pc:docMk/>
            <pc:sldMasterMk cId="1643857197" sldId="2147483693"/>
            <ac:picMk id="19" creationId="{00000000-0000-0000-0000-000000000000}"/>
          </ac:picMkLst>
        </pc:picChg>
        <pc:picChg chg="add mod">
          <ac:chgData name="Ragnhild Halvorsrud" userId="917ea340-fd63-490f-a7db-68428d24cf32" providerId="ADAL" clId="{D025B6C0-EA80-4D03-8178-6665F37BCEE9}" dt="2022-08-11T15:47:15.146" v="7"/>
          <ac:picMkLst>
            <pc:docMk/>
            <pc:sldMasterMk cId="1643857197" sldId="2147483693"/>
            <ac:picMk id="27" creationId="{B358D162-8C9E-4F4B-8ECD-8AD7FD28AD1E}"/>
          </ac:picMkLst>
        </pc:picChg>
        <pc:sldLayoutChg chg="addSp delSp modSp mod">
          <pc:chgData name="Ragnhild Halvorsrud" userId="917ea340-fd63-490f-a7db-68428d24cf32" providerId="ADAL" clId="{D025B6C0-EA80-4D03-8178-6665F37BCEE9}" dt="2022-08-11T15:45:40.452" v="4" actId="478"/>
          <pc:sldLayoutMkLst>
            <pc:docMk/>
            <pc:sldMasterMk cId="1643857197" sldId="2147483693"/>
            <pc:sldLayoutMk cId="1943840033" sldId="2147483655"/>
          </pc:sldLayoutMkLst>
          <pc:spChg chg="add del">
            <ac:chgData name="Ragnhild Halvorsrud" userId="917ea340-fd63-490f-a7db-68428d24cf32" providerId="ADAL" clId="{D025B6C0-EA80-4D03-8178-6665F37BCEE9}" dt="2022-08-11T15:45:33.420" v="2" actId="11529"/>
            <ac:spMkLst>
              <pc:docMk/>
              <pc:sldMasterMk cId="1643857197" sldId="2147483693"/>
              <pc:sldLayoutMk cId="1943840033" sldId="2147483655"/>
              <ac:spMk id="5" creationId="{32634E9E-0ABB-41A2-9E7E-A42836AE1D1E}"/>
            </ac:spMkLst>
          </pc:spChg>
          <pc:spChg chg="add del mod">
            <ac:chgData name="Ragnhild Halvorsrud" userId="917ea340-fd63-490f-a7db-68428d24cf32" providerId="ADAL" clId="{D025B6C0-EA80-4D03-8178-6665F37BCEE9}" dt="2022-08-11T15:45:40.452" v="4" actId="478"/>
            <ac:spMkLst>
              <pc:docMk/>
              <pc:sldMasterMk cId="1643857197" sldId="2147483693"/>
              <pc:sldLayoutMk cId="1943840033" sldId="2147483655"/>
              <ac:spMk id="6" creationId="{6160581B-1C26-4886-AA50-9288060CD20A}"/>
            </ac:spMkLst>
          </pc:spChg>
        </pc:sldLayoutChg>
      </pc:sldMasterChg>
    </pc:docChg>
  </pc:docChgLst>
  <pc:docChgLst>
    <pc:chgData name="Ragnhild Halvorsrud" userId="917ea340-fd63-490f-a7db-68428d24cf32" providerId="ADAL" clId="{430B25B1-D0AF-45B5-82B9-7BC7DA271DF8}"/>
    <pc:docChg chg="undo custSel modSld">
      <pc:chgData name="Ragnhild Halvorsrud" userId="917ea340-fd63-490f-a7db-68428d24cf32" providerId="ADAL" clId="{430B25B1-D0AF-45B5-82B9-7BC7DA271DF8}" dt="2020-06-17T16:49:19.865" v="17" actId="1076"/>
      <pc:docMkLst>
        <pc:docMk/>
      </pc:docMkLst>
      <pc:sldChg chg="addSp delSp modSp mod">
        <pc:chgData name="Ragnhild Halvorsrud" userId="917ea340-fd63-490f-a7db-68428d24cf32" providerId="ADAL" clId="{430B25B1-D0AF-45B5-82B9-7BC7DA271DF8}" dt="2020-06-17T16:49:19.865" v="17" actId="1076"/>
        <pc:sldMkLst>
          <pc:docMk/>
          <pc:sldMk cId="2355491973" sldId="273"/>
        </pc:sldMkLst>
        <pc:spChg chg="add del mod">
          <ac:chgData name="Ragnhild Halvorsrud" userId="917ea340-fd63-490f-a7db-68428d24cf32" providerId="ADAL" clId="{430B25B1-D0AF-45B5-82B9-7BC7DA271DF8}" dt="2020-06-17T16:48:59.747" v="6" actId="478"/>
          <ac:spMkLst>
            <pc:docMk/>
            <pc:sldMk cId="2355491973" sldId="273"/>
            <ac:spMk id="4" creationId="{61E1FA96-A0FA-4546-9CD2-C950894D5880}"/>
          </ac:spMkLst>
        </pc:spChg>
        <pc:picChg chg="add del mod">
          <ac:chgData name="Ragnhild Halvorsrud" userId="917ea340-fd63-490f-a7db-68428d24cf32" providerId="ADAL" clId="{430B25B1-D0AF-45B5-82B9-7BC7DA271DF8}" dt="2020-06-17T16:49:19.865" v="17" actId="1076"/>
          <ac:picMkLst>
            <pc:docMk/>
            <pc:sldMk cId="2355491973" sldId="273"/>
            <ac:picMk id="3" creationId="{10B22DE2-503E-41D3-B6BF-C1B69DE27FEF}"/>
          </ac:picMkLst>
        </pc:picChg>
      </pc:sldChg>
    </pc:docChg>
  </pc:docChgLst>
  <pc:docChgLst>
    <pc:chgData name="Ragnhild Halvorsrud" userId="917ea340-fd63-490f-a7db-68428d24cf32" providerId="ADAL" clId="{08230460-D592-49DD-B67A-35731EFBAAF4}"/>
    <pc:docChg chg="undo custSel addSld delSld modSld sldOrd modMainMaster modNotesMaster">
      <pc:chgData name="Ragnhild Halvorsrud" userId="917ea340-fd63-490f-a7db-68428d24cf32" providerId="ADAL" clId="{08230460-D592-49DD-B67A-35731EFBAAF4}" dt="2020-06-29T13:56:19.222" v="1043" actId="1076"/>
      <pc:docMkLst>
        <pc:docMk/>
      </pc:docMkLst>
      <pc:sldChg chg="del">
        <pc:chgData name="Ragnhild Halvorsrud" userId="917ea340-fd63-490f-a7db-68428d24cf32" providerId="ADAL" clId="{08230460-D592-49DD-B67A-35731EFBAAF4}" dt="2020-06-21T18:38:40.935" v="457" actId="47"/>
        <pc:sldMkLst>
          <pc:docMk/>
          <pc:sldMk cId="1565304637" sldId="259"/>
        </pc:sldMkLst>
      </pc:sldChg>
      <pc:sldChg chg="modSp">
        <pc:chgData name="Ragnhild Halvorsrud" userId="917ea340-fd63-490f-a7db-68428d24cf32" providerId="ADAL" clId="{08230460-D592-49DD-B67A-35731EFBAAF4}" dt="2020-06-21T18:19:16.019" v="260" actId="1037"/>
        <pc:sldMkLst>
          <pc:docMk/>
          <pc:sldMk cId="2355491973" sldId="273"/>
        </pc:sldMkLst>
        <pc:picChg chg="mod">
          <ac:chgData name="Ragnhild Halvorsrud" userId="917ea340-fd63-490f-a7db-68428d24cf32" providerId="ADAL" clId="{08230460-D592-49DD-B67A-35731EFBAAF4}" dt="2020-06-21T18:19:16.019" v="260" actId="1037"/>
          <ac:picMkLst>
            <pc:docMk/>
            <pc:sldMk cId="2355491973" sldId="273"/>
            <ac:picMk id="5" creationId="{9EEB9D9C-6746-4AB8-852B-B431143F551B}"/>
          </ac:picMkLst>
        </pc:picChg>
      </pc:sldChg>
      <pc:sldChg chg="modSp mod">
        <pc:chgData name="Ragnhild Halvorsrud" userId="917ea340-fd63-490f-a7db-68428d24cf32" providerId="ADAL" clId="{08230460-D592-49DD-B67A-35731EFBAAF4}" dt="2020-06-29T10:42:13.486" v="497" actId="1076"/>
        <pc:sldMkLst>
          <pc:docMk/>
          <pc:sldMk cId="2416284616" sldId="377"/>
        </pc:sldMkLst>
        <pc:spChg chg="mod">
          <ac:chgData name="Ragnhild Halvorsrud" userId="917ea340-fd63-490f-a7db-68428d24cf32" providerId="ADAL" clId="{08230460-D592-49DD-B67A-35731EFBAAF4}" dt="2020-06-21T18:14:34.658" v="1" actId="207"/>
          <ac:spMkLst>
            <pc:docMk/>
            <pc:sldMk cId="2416284616" sldId="377"/>
            <ac:spMk id="2" creationId="{00000000-0000-0000-0000-000000000000}"/>
          </ac:spMkLst>
        </pc:spChg>
        <pc:spChg chg="mod">
          <ac:chgData name="Ragnhild Halvorsrud" userId="917ea340-fd63-490f-a7db-68428d24cf32" providerId="ADAL" clId="{08230460-D592-49DD-B67A-35731EFBAAF4}" dt="2020-06-29T10:42:13.486" v="497" actId="1076"/>
          <ac:spMkLst>
            <pc:docMk/>
            <pc:sldMk cId="2416284616" sldId="377"/>
            <ac:spMk id="23" creationId="{2D9DB81C-D603-4FBA-9848-96CE4B5F0032}"/>
          </ac:spMkLst>
        </pc:spChg>
        <pc:spChg chg="mod">
          <ac:chgData name="Ragnhild Halvorsrud" userId="917ea340-fd63-490f-a7db-68428d24cf32" providerId="ADAL" clId="{08230460-D592-49DD-B67A-35731EFBAAF4}" dt="2020-06-29T10:42:06.210" v="496" actId="1076"/>
          <ac:spMkLst>
            <pc:docMk/>
            <pc:sldMk cId="2416284616" sldId="377"/>
            <ac:spMk id="24" creationId="{1E33716D-A1D2-4797-ACAC-504631823060}"/>
          </ac:spMkLst>
        </pc:spChg>
        <pc:picChg chg="mod">
          <ac:chgData name="Ragnhild Halvorsrud" userId="917ea340-fd63-490f-a7db-68428d24cf32" providerId="ADAL" clId="{08230460-D592-49DD-B67A-35731EFBAAF4}" dt="2020-06-29T10:42:13.486" v="497" actId="1076"/>
          <ac:picMkLst>
            <pc:docMk/>
            <pc:sldMk cId="2416284616" sldId="377"/>
            <ac:picMk id="15" creationId="{AC14AB0F-61B2-4DB6-965F-0F6E85E4686E}"/>
          </ac:picMkLst>
        </pc:picChg>
        <pc:picChg chg="mod">
          <ac:chgData name="Ragnhild Halvorsrud" userId="917ea340-fd63-490f-a7db-68428d24cf32" providerId="ADAL" clId="{08230460-D592-49DD-B67A-35731EFBAAF4}" dt="2020-06-29T10:42:06.210" v="496" actId="1076"/>
          <ac:picMkLst>
            <pc:docMk/>
            <pc:sldMk cId="2416284616" sldId="377"/>
            <ac:picMk id="18" creationId="{BBAAB6D9-DC55-4B65-9346-DFA586BCDF07}"/>
          </ac:picMkLst>
        </pc:picChg>
      </pc:sldChg>
      <pc:sldChg chg="addSp delSp modSp mod">
        <pc:chgData name="Ragnhild Halvorsrud" userId="917ea340-fd63-490f-a7db-68428d24cf32" providerId="ADAL" clId="{08230460-D592-49DD-B67A-35731EFBAAF4}" dt="2020-06-29T10:45:14.257" v="531" actId="1076"/>
        <pc:sldMkLst>
          <pc:docMk/>
          <pc:sldMk cId="2539071821" sldId="451"/>
        </pc:sldMkLst>
        <pc:spChg chg="mod">
          <ac:chgData name="Ragnhild Halvorsrud" userId="917ea340-fd63-490f-a7db-68428d24cf32" providerId="ADAL" clId="{08230460-D592-49DD-B67A-35731EFBAAF4}" dt="2020-06-21T18:29:16.071" v="436" actId="207"/>
          <ac:spMkLst>
            <pc:docMk/>
            <pc:sldMk cId="2539071821" sldId="451"/>
            <ac:spMk id="3" creationId="{00000000-0000-0000-0000-000000000000}"/>
          </ac:spMkLst>
        </pc:spChg>
        <pc:spChg chg="add del mod">
          <ac:chgData name="Ragnhild Halvorsrud" userId="917ea340-fd63-490f-a7db-68428d24cf32" providerId="ADAL" clId="{08230460-D592-49DD-B67A-35731EFBAAF4}" dt="2020-06-21T18:27:06.101" v="410" actId="478"/>
          <ac:spMkLst>
            <pc:docMk/>
            <pc:sldMk cId="2539071821" sldId="451"/>
            <ac:spMk id="4" creationId="{37C2ED2C-F68A-48DF-A918-5424AD2F5DB4}"/>
          </ac:spMkLst>
        </pc:spChg>
        <pc:spChg chg="add mod">
          <ac:chgData name="Ragnhild Halvorsrud" userId="917ea340-fd63-490f-a7db-68428d24cf32" providerId="ADAL" clId="{08230460-D592-49DD-B67A-35731EFBAAF4}" dt="2020-06-29T10:45:14.257" v="531" actId="1076"/>
          <ac:spMkLst>
            <pc:docMk/>
            <pc:sldMk cId="2539071821" sldId="451"/>
            <ac:spMk id="5" creationId="{55BE7ABB-9FDF-4153-AE7F-F0C7132B0E1D}"/>
          </ac:spMkLst>
        </pc:spChg>
        <pc:graphicFrameChg chg="mod modGraphic">
          <ac:chgData name="Ragnhild Halvorsrud" userId="917ea340-fd63-490f-a7db-68428d24cf32" providerId="ADAL" clId="{08230460-D592-49DD-B67A-35731EFBAAF4}" dt="2020-06-29T10:44:39.723" v="529" actId="6549"/>
          <ac:graphicFrameMkLst>
            <pc:docMk/>
            <pc:sldMk cId="2539071821" sldId="451"/>
            <ac:graphicFrameMk id="19" creationId="{1DD7FA0A-BB72-4BC0-97DB-96F286CA1774}"/>
          </ac:graphicFrameMkLst>
        </pc:graphicFrameChg>
        <pc:picChg chg="mod">
          <ac:chgData name="Ragnhild Halvorsrud" userId="917ea340-fd63-490f-a7db-68428d24cf32" providerId="ADAL" clId="{08230460-D592-49DD-B67A-35731EFBAAF4}" dt="2020-06-29T10:42:52.195" v="500" actId="465"/>
          <ac:picMkLst>
            <pc:docMk/>
            <pc:sldMk cId="2539071821" sldId="451"/>
            <ac:picMk id="20" creationId="{5DDDCDEE-25FE-40A3-B78D-348869937C4F}"/>
          </ac:picMkLst>
        </pc:picChg>
        <pc:picChg chg="mod">
          <ac:chgData name="Ragnhild Halvorsrud" userId="917ea340-fd63-490f-a7db-68428d24cf32" providerId="ADAL" clId="{08230460-D592-49DD-B67A-35731EFBAAF4}" dt="2020-06-29T10:42:52.195" v="500" actId="465"/>
          <ac:picMkLst>
            <pc:docMk/>
            <pc:sldMk cId="2539071821" sldId="451"/>
            <ac:picMk id="21" creationId="{1390E82C-5F3E-46A6-AB2B-6468C398D942}"/>
          </ac:picMkLst>
        </pc:picChg>
        <pc:picChg chg="mod">
          <ac:chgData name="Ragnhild Halvorsrud" userId="917ea340-fd63-490f-a7db-68428d24cf32" providerId="ADAL" clId="{08230460-D592-49DD-B67A-35731EFBAAF4}" dt="2020-06-29T10:42:52.195" v="500" actId="465"/>
          <ac:picMkLst>
            <pc:docMk/>
            <pc:sldMk cId="2539071821" sldId="451"/>
            <ac:picMk id="22" creationId="{8E7E6242-B98E-464D-8F39-99E8DAC799CE}"/>
          </ac:picMkLst>
        </pc:picChg>
        <pc:picChg chg="mod">
          <ac:chgData name="Ragnhild Halvorsrud" userId="917ea340-fd63-490f-a7db-68428d24cf32" providerId="ADAL" clId="{08230460-D592-49DD-B67A-35731EFBAAF4}" dt="2020-06-29T10:42:52.195" v="500" actId="465"/>
          <ac:picMkLst>
            <pc:docMk/>
            <pc:sldMk cId="2539071821" sldId="451"/>
            <ac:picMk id="23" creationId="{B184387F-FBD2-4CC8-90A4-81D184C4C430}"/>
          </ac:picMkLst>
        </pc:picChg>
        <pc:cxnChg chg="add del mod">
          <ac:chgData name="Ragnhild Halvorsrud" userId="917ea340-fd63-490f-a7db-68428d24cf32" providerId="ADAL" clId="{08230460-D592-49DD-B67A-35731EFBAAF4}" dt="2020-06-29T10:43:32.629" v="505" actId="478"/>
          <ac:cxnSpMkLst>
            <pc:docMk/>
            <pc:sldMk cId="2539071821" sldId="451"/>
            <ac:cxnSpMk id="6" creationId="{1395E2A0-EA8C-4203-BCA1-2F0C9886FA3C}"/>
          </ac:cxnSpMkLst>
        </pc:cxnChg>
      </pc:sldChg>
      <pc:sldChg chg="addSp delSp modSp mod">
        <pc:chgData name="Ragnhild Halvorsrud" userId="917ea340-fd63-490f-a7db-68428d24cf32" providerId="ADAL" clId="{08230460-D592-49DD-B67A-35731EFBAAF4}" dt="2020-06-29T13:56:19.222" v="1043" actId="1076"/>
        <pc:sldMkLst>
          <pc:docMk/>
          <pc:sldMk cId="3419055384" sldId="453"/>
        </pc:sldMkLst>
        <pc:spChg chg="mod">
          <ac:chgData name="Ragnhild Halvorsrud" userId="917ea340-fd63-490f-a7db-68428d24cf32" providerId="ADAL" clId="{08230460-D592-49DD-B67A-35731EFBAAF4}" dt="2020-06-29T13:56:17.736" v="1042" actId="14100"/>
          <ac:spMkLst>
            <pc:docMk/>
            <pc:sldMk cId="3419055384" sldId="453"/>
            <ac:spMk id="3" creationId="{00000000-0000-0000-0000-000000000000}"/>
          </ac:spMkLst>
        </pc:spChg>
        <pc:spChg chg="add del mod">
          <ac:chgData name="Ragnhild Halvorsrud" userId="917ea340-fd63-490f-a7db-68428d24cf32" providerId="ADAL" clId="{08230460-D592-49DD-B67A-35731EFBAAF4}" dt="2020-06-29T13:45:11.841" v="944"/>
          <ac:spMkLst>
            <pc:docMk/>
            <pc:sldMk cId="3419055384" sldId="453"/>
            <ac:spMk id="4" creationId="{6486E607-CB0C-41A2-A789-934BD7678B4B}"/>
          </ac:spMkLst>
        </pc:spChg>
        <pc:spChg chg="add del mod">
          <ac:chgData name="Ragnhild Halvorsrud" userId="917ea340-fd63-490f-a7db-68428d24cf32" providerId="ADAL" clId="{08230460-D592-49DD-B67A-35731EFBAAF4}" dt="2020-06-29T13:45:11.841" v="944"/>
          <ac:spMkLst>
            <pc:docMk/>
            <pc:sldMk cId="3419055384" sldId="453"/>
            <ac:spMk id="5" creationId="{1A67B082-EB53-4344-A3BD-EC52460F0A20}"/>
          </ac:spMkLst>
        </pc:spChg>
        <pc:spChg chg="add del mod">
          <ac:chgData name="Ragnhild Halvorsrud" userId="917ea340-fd63-490f-a7db-68428d24cf32" providerId="ADAL" clId="{08230460-D592-49DD-B67A-35731EFBAAF4}" dt="2020-06-29T13:45:11.841" v="944"/>
          <ac:spMkLst>
            <pc:docMk/>
            <pc:sldMk cId="3419055384" sldId="453"/>
            <ac:spMk id="6" creationId="{3F7B6D71-B5C9-43A9-96AA-AE802E05F0BA}"/>
          </ac:spMkLst>
        </pc:spChg>
        <pc:spChg chg="add del mod">
          <ac:chgData name="Ragnhild Halvorsrud" userId="917ea340-fd63-490f-a7db-68428d24cf32" providerId="ADAL" clId="{08230460-D592-49DD-B67A-35731EFBAAF4}" dt="2020-06-29T13:45:11.841" v="944"/>
          <ac:spMkLst>
            <pc:docMk/>
            <pc:sldMk cId="3419055384" sldId="453"/>
            <ac:spMk id="7" creationId="{FF26376D-D897-498D-89CB-7A298A434D11}"/>
          </ac:spMkLst>
        </pc:spChg>
        <pc:spChg chg="add del mod">
          <ac:chgData name="Ragnhild Halvorsrud" userId="917ea340-fd63-490f-a7db-68428d24cf32" providerId="ADAL" clId="{08230460-D592-49DD-B67A-35731EFBAAF4}" dt="2020-06-29T13:45:11.841" v="944"/>
          <ac:spMkLst>
            <pc:docMk/>
            <pc:sldMk cId="3419055384" sldId="453"/>
            <ac:spMk id="8" creationId="{B66BDABE-FA6F-474D-854A-471D6CB75470}"/>
          </ac:spMkLst>
        </pc:spChg>
        <pc:spChg chg="add del mod">
          <ac:chgData name="Ragnhild Halvorsrud" userId="917ea340-fd63-490f-a7db-68428d24cf32" providerId="ADAL" clId="{08230460-D592-49DD-B67A-35731EFBAAF4}" dt="2020-06-29T13:45:11.841" v="944"/>
          <ac:spMkLst>
            <pc:docMk/>
            <pc:sldMk cId="3419055384" sldId="453"/>
            <ac:spMk id="9" creationId="{C65EF7A5-1566-4F40-908E-4EC69AEE79B4}"/>
          </ac:spMkLst>
        </pc:spChg>
        <pc:spChg chg="add del mod">
          <ac:chgData name="Ragnhild Halvorsrud" userId="917ea340-fd63-490f-a7db-68428d24cf32" providerId="ADAL" clId="{08230460-D592-49DD-B67A-35731EFBAAF4}" dt="2020-06-29T13:45:11.841" v="944"/>
          <ac:spMkLst>
            <pc:docMk/>
            <pc:sldMk cId="3419055384" sldId="453"/>
            <ac:spMk id="10" creationId="{D162DD00-C1CC-4880-A496-4684C52DDD37}"/>
          </ac:spMkLst>
        </pc:spChg>
        <pc:spChg chg="add del mod">
          <ac:chgData name="Ragnhild Halvorsrud" userId="917ea340-fd63-490f-a7db-68428d24cf32" providerId="ADAL" clId="{08230460-D592-49DD-B67A-35731EFBAAF4}" dt="2020-06-29T13:45:11.841" v="944"/>
          <ac:spMkLst>
            <pc:docMk/>
            <pc:sldMk cId="3419055384" sldId="453"/>
            <ac:spMk id="11" creationId="{AB90B61B-C9FF-42F0-87F2-AEB03075ADE8}"/>
          </ac:spMkLst>
        </pc:spChg>
        <pc:spChg chg="add del mod">
          <ac:chgData name="Ragnhild Halvorsrud" userId="917ea340-fd63-490f-a7db-68428d24cf32" providerId="ADAL" clId="{08230460-D592-49DD-B67A-35731EFBAAF4}" dt="2020-06-29T13:45:11.841" v="944"/>
          <ac:spMkLst>
            <pc:docMk/>
            <pc:sldMk cId="3419055384" sldId="453"/>
            <ac:spMk id="12" creationId="{521D13EB-1D90-40CC-808F-640F0661C0C4}"/>
          </ac:spMkLst>
        </pc:spChg>
        <pc:spChg chg="add del mod">
          <ac:chgData name="Ragnhild Halvorsrud" userId="917ea340-fd63-490f-a7db-68428d24cf32" providerId="ADAL" clId="{08230460-D592-49DD-B67A-35731EFBAAF4}" dt="2020-06-29T13:45:11.841" v="944"/>
          <ac:spMkLst>
            <pc:docMk/>
            <pc:sldMk cId="3419055384" sldId="453"/>
            <ac:spMk id="13" creationId="{E12FE1A9-19FE-4D51-8B33-F5DB1A8B2531}"/>
          </ac:spMkLst>
        </pc:spChg>
        <pc:spChg chg="add del mod">
          <ac:chgData name="Ragnhild Halvorsrud" userId="917ea340-fd63-490f-a7db-68428d24cf32" providerId="ADAL" clId="{08230460-D592-49DD-B67A-35731EFBAAF4}" dt="2020-06-29T13:45:11.841" v="944"/>
          <ac:spMkLst>
            <pc:docMk/>
            <pc:sldMk cId="3419055384" sldId="453"/>
            <ac:spMk id="14" creationId="{7534D15A-21E6-4BB5-BBA5-ED4F98E48729}"/>
          </ac:spMkLst>
        </pc:spChg>
        <pc:spChg chg="add del mod">
          <ac:chgData name="Ragnhild Halvorsrud" userId="917ea340-fd63-490f-a7db-68428d24cf32" providerId="ADAL" clId="{08230460-D592-49DD-B67A-35731EFBAAF4}" dt="2020-06-29T13:45:11.841" v="944"/>
          <ac:spMkLst>
            <pc:docMk/>
            <pc:sldMk cId="3419055384" sldId="453"/>
            <ac:spMk id="15" creationId="{ECAD1A11-6D2E-4EF6-957B-3B4B22CCF1F4}"/>
          </ac:spMkLst>
        </pc:spChg>
        <pc:spChg chg="add del mod">
          <ac:chgData name="Ragnhild Halvorsrud" userId="917ea340-fd63-490f-a7db-68428d24cf32" providerId="ADAL" clId="{08230460-D592-49DD-B67A-35731EFBAAF4}" dt="2020-06-29T13:45:11.841" v="944"/>
          <ac:spMkLst>
            <pc:docMk/>
            <pc:sldMk cId="3419055384" sldId="453"/>
            <ac:spMk id="16" creationId="{823A481A-D262-406D-987F-10044788FFAD}"/>
          </ac:spMkLst>
        </pc:spChg>
        <pc:spChg chg="add del mod">
          <ac:chgData name="Ragnhild Halvorsrud" userId="917ea340-fd63-490f-a7db-68428d24cf32" providerId="ADAL" clId="{08230460-D592-49DD-B67A-35731EFBAAF4}" dt="2020-06-29T13:45:11.841" v="944"/>
          <ac:spMkLst>
            <pc:docMk/>
            <pc:sldMk cId="3419055384" sldId="453"/>
            <ac:spMk id="36" creationId="{E30DDEA2-BA34-4E86-9F9E-48B4D326202C}"/>
          </ac:spMkLst>
        </pc:spChg>
        <pc:spChg chg="add del mod">
          <ac:chgData name="Ragnhild Halvorsrud" userId="917ea340-fd63-490f-a7db-68428d24cf32" providerId="ADAL" clId="{08230460-D592-49DD-B67A-35731EFBAAF4}" dt="2020-06-29T13:45:11.841" v="944"/>
          <ac:spMkLst>
            <pc:docMk/>
            <pc:sldMk cId="3419055384" sldId="453"/>
            <ac:spMk id="37" creationId="{8C270767-9E39-48F8-BA7B-6DB96A92316C}"/>
          </ac:spMkLst>
        </pc:spChg>
        <pc:spChg chg="add del mod">
          <ac:chgData name="Ragnhild Halvorsrud" userId="917ea340-fd63-490f-a7db-68428d24cf32" providerId="ADAL" clId="{08230460-D592-49DD-B67A-35731EFBAAF4}" dt="2020-06-29T13:45:11.841" v="944"/>
          <ac:spMkLst>
            <pc:docMk/>
            <pc:sldMk cId="3419055384" sldId="453"/>
            <ac:spMk id="38" creationId="{4E44E1EB-86EA-4910-B183-BFD67F0B1321}"/>
          </ac:spMkLst>
        </pc:spChg>
        <pc:spChg chg="add del mod">
          <ac:chgData name="Ragnhild Halvorsrud" userId="917ea340-fd63-490f-a7db-68428d24cf32" providerId="ADAL" clId="{08230460-D592-49DD-B67A-35731EFBAAF4}" dt="2020-06-29T13:45:11.841" v="944"/>
          <ac:spMkLst>
            <pc:docMk/>
            <pc:sldMk cId="3419055384" sldId="453"/>
            <ac:spMk id="47" creationId="{6D362161-0492-4EEA-8C29-2A82419E2EC2}"/>
          </ac:spMkLst>
        </pc:spChg>
        <pc:spChg chg="add del mod">
          <ac:chgData name="Ragnhild Halvorsrud" userId="917ea340-fd63-490f-a7db-68428d24cf32" providerId="ADAL" clId="{08230460-D592-49DD-B67A-35731EFBAAF4}" dt="2020-06-29T13:45:11.841" v="944"/>
          <ac:spMkLst>
            <pc:docMk/>
            <pc:sldMk cId="3419055384" sldId="453"/>
            <ac:spMk id="54" creationId="{B6D65F9A-DDC1-4C79-AA03-FA501DAF5624}"/>
          </ac:spMkLst>
        </pc:spChg>
        <pc:spChg chg="add del mod">
          <ac:chgData name="Ragnhild Halvorsrud" userId="917ea340-fd63-490f-a7db-68428d24cf32" providerId="ADAL" clId="{08230460-D592-49DD-B67A-35731EFBAAF4}" dt="2020-06-29T13:45:11.841" v="944"/>
          <ac:spMkLst>
            <pc:docMk/>
            <pc:sldMk cId="3419055384" sldId="453"/>
            <ac:spMk id="55" creationId="{3FD4D9F0-0F4D-4478-9F38-9861A1573651}"/>
          </ac:spMkLst>
        </pc:spChg>
        <pc:spChg chg="add del mod">
          <ac:chgData name="Ragnhild Halvorsrud" userId="917ea340-fd63-490f-a7db-68428d24cf32" providerId="ADAL" clId="{08230460-D592-49DD-B67A-35731EFBAAF4}" dt="2020-06-29T13:45:11.841" v="944"/>
          <ac:spMkLst>
            <pc:docMk/>
            <pc:sldMk cId="3419055384" sldId="453"/>
            <ac:spMk id="57" creationId="{B1B6A749-14BF-439A-8FD8-6D2EDFD8AA51}"/>
          </ac:spMkLst>
        </pc:spChg>
        <pc:spChg chg="add del mod">
          <ac:chgData name="Ragnhild Halvorsrud" userId="917ea340-fd63-490f-a7db-68428d24cf32" providerId="ADAL" clId="{08230460-D592-49DD-B67A-35731EFBAAF4}" dt="2020-06-29T13:45:11.841" v="944"/>
          <ac:spMkLst>
            <pc:docMk/>
            <pc:sldMk cId="3419055384" sldId="453"/>
            <ac:spMk id="61" creationId="{648B1FF5-F81C-48AB-AF85-C66B05A1BF92}"/>
          </ac:spMkLst>
        </pc:spChg>
        <pc:spChg chg="add del mod">
          <ac:chgData name="Ragnhild Halvorsrud" userId="917ea340-fd63-490f-a7db-68428d24cf32" providerId="ADAL" clId="{08230460-D592-49DD-B67A-35731EFBAAF4}" dt="2020-06-29T13:45:11.841" v="944"/>
          <ac:spMkLst>
            <pc:docMk/>
            <pc:sldMk cId="3419055384" sldId="453"/>
            <ac:spMk id="62" creationId="{3AAD2A52-52D0-4816-A54D-883C4529DBD4}"/>
          </ac:spMkLst>
        </pc:spChg>
        <pc:picChg chg="add del mod">
          <ac:chgData name="Ragnhild Halvorsrud" userId="917ea340-fd63-490f-a7db-68428d24cf32" providerId="ADAL" clId="{08230460-D592-49DD-B67A-35731EFBAAF4}" dt="2020-06-29T13:45:11.841" v="944"/>
          <ac:picMkLst>
            <pc:docMk/>
            <pc:sldMk cId="3419055384" sldId="453"/>
            <ac:picMk id="21" creationId="{08F2F696-3CC8-4F53-BEF0-87A1031AB64A}"/>
          </ac:picMkLst>
        </pc:picChg>
        <pc:picChg chg="add del mod">
          <ac:chgData name="Ragnhild Halvorsrud" userId="917ea340-fd63-490f-a7db-68428d24cf32" providerId="ADAL" clId="{08230460-D592-49DD-B67A-35731EFBAAF4}" dt="2020-06-29T13:45:11.841" v="944"/>
          <ac:picMkLst>
            <pc:docMk/>
            <pc:sldMk cId="3419055384" sldId="453"/>
            <ac:picMk id="22" creationId="{1742A525-6516-4650-A41B-134FD645F5CA}"/>
          </ac:picMkLst>
        </pc:picChg>
        <pc:picChg chg="add del mod">
          <ac:chgData name="Ragnhild Halvorsrud" userId="917ea340-fd63-490f-a7db-68428d24cf32" providerId="ADAL" clId="{08230460-D592-49DD-B67A-35731EFBAAF4}" dt="2020-06-29T13:45:11.841" v="944"/>
          <ac:picMkLst>
            <pc:docMk/>
            <pc:sldMk cId="3419055384" sldId="453"/>
            <ac:picMk id="23" creationId="{D62B5F64-D141-408E-8B32-843C1AD63017}"/>
          </ac:picMkLst>
        </pc:picChg>
        <pc:picChg chg="add del mod">
          <ac:chgData name="Ragnhild Halvorsrud" userId="917ea340-fd63-490f-a7db-68428d24cf32" providerId="ADAL" clId="{08230460-D592-49DD-B67A-35731EFBAAF4}" dt="2020-06-29T13:45:11.841" v="944"/>
          <ac:picMkLst>
            <pc:docMk/>
            <pc:sldMk cId="3419055384" sldId="453"/>
            <ac:picMk id="24" creationId="{58185ECA-7CE6-4B00-92AA-FD7968DE3B11}"/>
          </ac:picMkLst>
        </pc:picChg>
        <pc:picChg chg="add del mod">
          <ac:chgData name="Ragnhild Halvorsrud" userId="917ea340-fd63-490f-a7db-68428d24cf32" providerId="ADAL" clId="{08230460-D592-49DD-B67A-35731EFBAAF4}" dt="2020-06-29T13:45:11.841" v="944"/>
          <ac:picMkLst>
            <pc:docMk/>
            <pc:sldMk cId="3419055384" sldId="453"/>
            <ac:picMk id="25" creationId="{E535D5CD-7801-4710-91D1-835BA1A95547}"/>
          </ac:picMkLst>
        </pc:picChg>
        <pc:picChg chg="add del mod">
          <ac:chgData name="Ragnhild Halvorsrud" userId="917ea340-fd63-490f-a7db-68428d24cf32" providerId="ADAL" clId="{08230460-D592-49DD-B67A-35731EFBAAF4}" dt="2020-06-29T13:45:11.841" v="944"/>
          <ac:picMkLst>
            <pc:docMk/>
            <pc:sldMk cId="3419055384" sldId="453"/>
            <ac:picMk id="26" creationId="{A5CD9105-9A65-4042-B471-7BEDF9CC99D9}"/>
          </ac:picMkLst>
        </pc:picChg>
        <pc:picChg chg="add del mod">
          <ac:chgData name="Ragnhild Halvorsrud" userId="917ea340-fd63-490f-a7db-68428d24cf32" providerId="ADAL" clId="{08230460-D592-49DD-B67A-35731EFBAAF4}" dt="2020-06-29T13:45:11.841" v="944"/>
          <ac:picMkLst>
            <pc:docMk/>
            <pc:sldMk cId="3419055384" sldId="453"/>
            <ac:picMk id="27" creationId="{CC6D10DC-2B31-4150-BF81-BDFE86D84F69}"/>
          </ac:picMkLst>
        </pc:picChg>
        <pc:picChg chg="add del mod">
          <ac:chgData name="Ragnhild Halvorsrud" userId="917ea340-fd63-490f-a7db-68428d24cf32" providerId="ADAL" clId="{08230460-D592-49DD-B67A-35731EFBAAF4}" dt="2020-06-29T13:45:11.841" v="944"/>
          <ac:picMkLst>
            <pc:docMk/>
            <pc:sldMk cId="3419055384" sldId="453"/>
            <ac:picMk id="28" creationId="{ABE9F155-C0A1-4CC5-B77F-49DCE46CD126}"/>
          </ac:picMkLst>
        </pc:picChg>
        <pc:picChg chg="add del mod">
          <ac:chgData name="Ragnhild Halvorsrud" userId="917ea340-fd63-490f-a7db-68428d24cf32" providerId="ADAL" clId="{08230460-D592-49DD-B67A-35731EFBAAF4}" dt="2020-06-29T13:45:11.841" v="944"/>
          <ac:picMkLst>
            <pc:docMk/>
            <pc:sldMk cId="3419055384" sldId="453"/>
            <ac:picMk id="29" creationId="{85978BA8-2868-4145-A4B0-11535E192C2C}"/>
          </ac:picMkLst>
        </pc:picChg>
        <pc:picChg chg="add del mod">
          <ac:chgData name="Ragnhild Halvorsrud" userId="917ea340-fd63-490f-a7db-68428d24cf32" providerId="ADAL" clId="{08230460-D592-49DD-B67A-35731EFBAAF4}" dt="2020-06-29T13:45:11.841" v="944"/>
          <ac:picMkLst>
            <pc:docMk/>
            <pc:sldMk cId="3419055384" sldId="453"/>
            <ac:picMk id="30" creationId="{5122D805-5357-4892-83E3-A32738B4EFC7}"/>
          </ac:picMkLst>
        </pc:picChg>
        <pc:picChg chg="add del mod">
          <ac:chgData name="Ragnhild Halvorsrud" userId="917ea340-fd63-490f-a7db-68428d24cf32" providerId="ADAL" clId="{08230460-D592-49DD-B67A-35731EFBAAF4}" dt="2020-06-29T13:45:11.841" v="944"/>
          <ac:picMkLst>
            <pc:docMk/>
            <pc:sldMk cId="3419055384" sldId="453"/>
            <ac:picMk id="31" creationId="{163FC371-3307-42B0-8B89-CB62FA8ACA16}"/>
          </ac:picMkLst>
        </pc:picChg>
        <pc:picChg chg="add del mod">
          <ac:chgData name="Ragnhild Halvorsrud" userId="917ea340-fd63-490f-a7db-68428d24cf32" providerId="ADAL" clId="{08230460-D592-49DD-B67A-35731EFBAAF4}" dt="2020-06-29T13:45:11.841" v="944"/>
          <ac:picMkLst>
            <pc:docMk/>
            <pc:sldMk cId="3419055384" sldId="453"/>
            <ac:picMk id="32" creationId="{53ADF88B-BF84-48E0-8A0E-3CAB1E83178B}"/>
          </ac:picMkLst>
        </pc:picChg>
        <pc:picChg chg="add del mod">
          <ac:chgData name="Ragnhild Halvorsrud" userId="917ea340-fd63-490f-a7db-68428d24cf32" providerId="ADAL" clId="{08230460-D592-49DD-B67A-35731EFBAAF4}" dt="2020-06-29T13:45:11.841" v="944"/>
          <ac:picMkLst>
            <pc:docMk/>
            <pc:sldMk cId="3419055384" sldId="453"/>
            <ac:picMk id="33" creationId="{646083B9-866B-4C0F-8207-50B3A9165ACC}"/>
          </ac:picMkLst>
        </pc:picChg>
        <pc:picChg chg="add del mod">
          <ac:chgData name="Ragnhild Halvorsrud" userId="917ea340-fd63-490f-a7db-68428d24cf32" providerId="ADAL" clId="{08230460-D592-49DD-B67A-35731EFBAAF4}" dt="2020-06-29T13:45:11.841" v="944"/>
          <ac:picMkLst>
            <pc:docMk/>
            <pc:sldMk cId="3419055384" sldId="453"/>
            <ac:picMk id="34" creationId="{D5103FC6-151E-4FB0-A739-DCDE3F8A8E76}"/>
          </ac:picMkLst>
        </pc:picChg>
        <pc:picChg chg="add del mod">
          <ac:chgData name="Ragnhild Halvorsrud" userId="917ea340-fd63-490f-a7db-68428d24cf32" providerId="ADAL" clId="{08230460-D592-49DD-B67A-35731EFBAAF4}" dt="2020-06-29T13:45:11.841" v="944"/>
          <ac:picMkLst>
            <pc:docMk/>
            <pc:sldMk cId="3419055384" sldId="453"/>
            <ac:picMk id="35" creationId="{EF15A2ED-9763-41E4-9CDE-9D845A61F49D}"/>
          </ac:picMkLst>
        </pc:picChg>
        <pc:picChg chg="add del mod">
          <ac:chgData name="Ragnhild Halvorsrud" userId="917ea340-fd63-490f-a7db-68428d24cf32" providerId="ADAL" clId="{08230460-D592-49DD-B67A-35731EFBAAF4}" dt="2020-06-29T13:45:11.841" v="944"/>
          <ac:picMkLst>
            <pc:docMk/>
            <pc:sldMk cId="3419055384" sldId="453"/>
            <ac:picMk id="41" creationId="{374DB233-21BC-4417-8B8C-327F708C7EF3}"/>
          </ac:picMkLst>
        </pc:picChg>
        <pc:picChg chg="add del mod">
          <ac:chgData name="Ragnhild Halvorsrud" userId="917ea340-fd63-490f-a7db-68428d24cf32" providerId="ADAL" clId="{08230460-D592-49DD-B67A-35731EFBAAF4}" dt="2020-06-29T13:45:11.841" v="944"/>
          <ac:picMkLst>
            <pc:docMk/>
            <pc:sldMk cId="3419055384" sldId="453"/>
            <ac:picMk id="42" creationId="{A2000130-9007-48D3-92BA-9B8932EB9968}"/>
          </ac:picMkLst>
        </pc:picChg>
        <pc:picChg chg="add del mod">
          <ac:chgData name="Ragnhild Halvorsrud" userId="917ea340-fd63-490f-a7db-68428d24cf32" providerId="ADAL" clId="{08230460-D592-49DD-B67A-35731EFBAAF4}" dt="2020-06-29T13:45:11.841" v="944"/>
          <ac:picMkLst>
            <pc:docMk/>
            <pc:sldMk cId="3419055384" sldId="453"/>
            <ac:picMk id="43" creationId="{A3456402-4D3B-4A26-B788-842999BF7E41}"/>
          </ac:picMkLst>
        </pc:picChg>
        <pc:picChg chg="add del mod">
          <ac:chgData name="Ragnhild Halvorsrud" userId="917ea340-fd63-490f-a7db-68428d24cf32" providerId="ADAL" clId="{08230460-D592-49DD-B67A-35731EFBAAF4}" dt="2020-06-29T13:45:11.841" v="944"/>
          <ac:picMkLst>
            <pc:docMk/>
            <pc:sldMk cId="3419055384" sldId="453"/>
            <ac:picMk id="44" creationId="{1EE2CD8F-EB5A-41A6-8E68-34AC8373BC26}"/>
          </ac:picMkLst>
        </pc:picChg>
        <pc:picChg chg="add del mod">
          <ac:chgData name="Ragnhild Halvorsrud" userId="917ea340-fd63-490f-a7db-68428d24cf32" providerId="ADAL" clId="{08230460-D592-49DD-B67A-35731EFBAAF4}" dt="2020-06-29T13:45:11.841" v="944"/>
          <ac:picMkLst>
            <pc:docMk/>
            <pc:sldMk cId="3419055384" sldId="453"/>
            <ac:picMk id="45" creationId="{D54D3538-2307-4E8C-AC9F-EB1CC8BA1A33}"/>
          </ac:picMkLst>
        </pc:picChg>
        <pc:picChg chg="add del mod">
          <ac:chgData name="Ragnhild Halvorsrud" userId="917ea340-fd63-490f-a7db-68428d24cf32" providerId="ADAL" clId="{08230460-D592-49DD-B67A-35731EFBAAF4}" dt="2020-06-29T13:45:11.841" v="944"/>
          <ac:picMkLst>
            <pc:docMk/>
            <pc:sldMk cId="3419055384" sldId="453"/>
            <ac:picMk id="46" creationId="{BF8071C7-BABA-427A-9B06-EA81028EF2AC}"/>
          </ac:picMkLst>
        </pc:picChg>
        <pc:picChg chg="add del mod">
          <ac:chgData name="Ragnhild Halvorsrud" userId="917ea340-fd63-490f-a7db-68428d24cf32" providerId="ADAL" clId="{08230460-D592-49DD-B67A-35731EFBAAF4}" dt="2020-06-29T13:45:11.841" v="944"/>
          <ac:picMkLst>
            <pc:docMk/>
            <pc:sldMk cId="3419055384" sldId="453"/>
            <ac:picMk id="50" creationId="{AEC699A6-1C2A-4F81-8A0D-0EAA48A9AB70}"/>
          </ac:picMkLst>
        </pc:picChg>
        <pc:picChg chg="add del mod">
          <ac:chgData name="Ragnhild Halvorsrud" userId="917ea340-fd63-490f-a7db-68428d24cf32" providerId="ADAL" clId="{08230460-D592-49DD-B67A-35731EFBAAF4}" dt="2020-06-29T13:45:11.841" v="944"/>
          <ac:picMkLst>
            <pc:docMk/>
            <pc:sldMk cId="3419055384" sldId="453"/>
            <ac:picMk id="51" creationId="{6109142A-9FA8-40B2-A607-BBCB8C97D45C}"/>
          </ac:picMkLst>
        </pc:picChg>
        <pc:picChg chg="add del mod">
          <ac:chgData name="Ragnhild Halvorsrud" userId="917ea340-fd63-490f-a7db-68428d24cf32" providerId="ADAL" clId="{08230460-D592-49DD-B67A-35731EFBAAF4}" dt="2020-06-29T13:45:11.841" v="944"/>
          <ac:picMkLst>
            <pc:docMk/>
            <pc:sldMk cId="3419055384" sldId="453"/>
            <ac:picMk id="52" creationId="{EDED731C-672B-461A-8E2E-BE6B99787373}"/>
          </ac:picMkLst>
        </pc:picChg>
        <pc:picChg chg="add del mod">
          <ac:chgData name="Ragnhild Halvorsrud" userId="917ea340-fd63-490f-a7db-68428d24cf32" providerId="ADAL" clId="{08230460-D592-49DD-B67A-35731EFBAAF4}" dt="2020-06-29T13:45:11.841" v="944"/>
          <ac:picMkLst>
            <pc:docMk/>
            <pc:sldMk cId="3419055384" sldId="453"/>
            <ac:picMk id="53" creationId="{2DCB288B-19C1-428E-8B89-F222B9DB56C5}"/>
          </ac:picMkLst>
        </pc:picChg>
        <pc:picChg chg="add del mod">
          <ac:chgData name="Ragnhild Halvorsrud" userId="917ea340-fd63-490f-a7db-68428d24cf32" providerId="ADAL" clId="{08230460-D592-49DD-B67A-35731EFBAAF4}" dt="2020-06-29T13:45:11.841" v="944"/>
          <ac:picMkLst>
            <pc:docMk/>
            <pc:sldMk cId="3419055384" sldId="453"/>
            <ac:picMk id="56" creationId="{3C4614AD-B421-4222-8698-BA41F72084EA}"/>
          </ac:picMkLst>
        </pc:picChg>
        <pc:picChg chg="add del mod">
          <ac:chgData name="Ragnhild Halvorsrud" userId="917ea340-fd63-490f-a7db-68428d24cf32" providerId="ADAL" clId="{08230460-D592-49DD-B67A-35731EFBAAF4}" dt="2020-06-29T13:45:11.841" v="944"/>
          <ac:picMkLst>
            <pc:docMk/>
            <pc:sldMk cId="3419055384" sldId="453"/>
            <ac:picMk id="58" creationId="{45336063-AE99-424F-A729-EE3F2ACB117F}"/>
          </ac:picMkLst>
        </pc:picChg>
        <pc:picChg chg="add del mod">
          <ac:chgData name="Ragnhild Halvorsrud" userId="917ea340-fd63-490f-a7db-68428d24cf32" providerId="ADAL" clId="{08230460-D592-49DD-B67A-35731EFBAAF4}" dt="2020-06-29T13:45:11.841" v="944"/>
          <ac:picMkLst>
            <pc:docMk/>
            <pc:sldMk cId="3419055384" sldId="453"/>
            <ac:picMk id="59" creationId="{1111C022-6B3B-4679-AE88-312138E74102}"/>
          </ac:picMkLst>
        </pc:picChg>
        <pc:picChg chg="add del mod">
          <ac:chgData name="Ragnhild Halvorsrud" userId="917ea340-fd63-490f-a7db-68428d24cf32" providerId="ADAL" clId="{08230460-D592-49DD-B67A-35731EFBAAF4}" dt="2020-06-29T13:45:11.841" v="944"/>
          <ac:picMkLst>
            <pc:docMk/>
            <pc:sldMk cId="3419055384" sldId="453"/>
            <ac:picMk id="60" creationId="{C69C36ED-57FA-4D53-9F48-F8FC71F96439}"/>
          </ac:picMkLst>
        </pc:picChg>
        <pc:picChg chg="add mod">
          <ac:chgData name="Ragnhild Halvorsrud" userId="917ea340-fd63-490f-a7db-68428d24cf32" providerId="ADAL" clId="{08230460-D592-49DD-B67A-35731EFBAAF4}" dt="2020-06-29T13:56:19.222" v="1043" actId="1076"/>
          <ac:picMkLst>
            <pc:docMk/>
            <pc:sldMk cId="3419055384" sldId="453"/>
            <ac:picMk id="63" creationId="{EF34232D-FE51-44C6-AD7C-BC559015D1DF}"/>
          </ac:picMkLst>
        </pc:picChg>
        <pc:cxnChg chg="add del mod">
          <ac:chgData name="Ragnhild Halvorsrud" userId="917ea340-fd63-490f-a7db-68428d24cf32" providerId="ADAL" clId="{08230460-D592-49DD-B67A-35731EFBAAF4}" dt="2020-06-29T13:45:11.841" v="944"/>
          <ac:cxnSpMkLst>
            <pc:docMk/>
            <pc:sldMk cId="3419055384" sldId="453"/>
            <ac:cxnSpMk id="17" creationId="{25D00607-2574-4B87-A38A-B2C4EC14BECB}"/>
          </ac:cxnSpMkLst>
        </pc:cxnChg>
        <pc:cxnChg chg="add del mod">
          <ac:chgData name="Ragnhild Halvorsrud" userId="917ea340-fd63-490f-a7db-68428d24cf32" providerId="ADAL" clId="{08230460-D592-49DD-B67A-35731EFBAAF4}" dt="2020-06-29T13:45:11.841" v="944"/>
          <ac:cxnSpMkLst>
            <pc:docMk/>
            <pc:sldMk cId="3419055384" sldId="453"/>
            <ac:cxnSpMk id="18" creationId="{22D2AA96-ECDE-4ADC-BE3A-C12FAD56559C}"/>
          </ac:cxnSpMkLst>
        </pc:cxnChg>
        <pc:cxnChg chg="add del mod">
          <ac:chgData name="Ragnhild Halvorsrud" userId="917ea340-fd63-490f-a7db-68428d24cf32" providerId="ADAL" clId="{08230460-D592-49DD-B67A-35731EFBAAF4}" dt="2020-06-29T13:45:11.841" v="944"/>
          <ac:cxnSpMkLst>
            <pc:docMk/>
            <pc:sldMk cId="3419055384" sldId="453"/>
            <ac:cxnSpMk id="19" creationId="{1854E2A0-454E-47C8-B450-A2CF1F99706C}"/>
          </ac:cxnSpMkLst>
        </pc:cxnChg>
        <pc:cxnChg chg="add del mod">
          <ac:chgData name="Ragnhild Halvorsrud" userId="917ea340-fd63-490f-a7db-68428d24cf32" providerId="ADAL" clId="{08230460-D592-49DD-B67A-35731EFBAAF4}" dt="2020-06-29T13:45:11.841" v="944"/>
          <ac:cxnSpMkLst>
            <pc:docMk/>
            <pc:sldMk cId="3419055384" sldId="453"/>
            <ac:cxnSpMk id="20" creationId="{9CC17B29-7A02-4430-B8A5-945B6017278D}"/>
          </ac:cxnSpMkLst>
        </pc:cxnChg>
        <pc:cxnChg chg="add del mod">
          <ac:chgData name="Ragnhild Halvorsrud" userId="917ea340-fd63-490f-a7db-68428d24cf32" providerId="ADAL" clId="{08230460-D592-49DD-B67A-35731EFBAAF4}" dt="2020-06-29T13:45:11.841" v="944"/>
          <ac:cxnSpMkLst>
            <pc:docMk/>
            <pc:sldMk cId="3419055384" sldId="453"/>
            <ac:cxnSpMk id="39" creationId="{91F2E25B-1527-4802-93EF-6F7D6C125C94}"/>
          </ac:cxnSpMkLst>
        </pc:cxnChg>
        <pc:cxnChg chg="add del mod">
          <ac:chgData name="Ragnhild Halvorsrud" userId="917ea340-fd63-490f-a7db-68428d24cf32" providerId="ADAL" clId="{08230460-D592-49DD-B67A-35731EFBAAF4}" dt="2020-06-29T13:45:11.841" v="944"/>
          <ac:cxnSpMkLst>
            <pc:docMk/>
            <pc:sldMk cId="3419055384" sldId="453"/>
            <ac:cxnSpMk id="40" creationId="{5004277B-166B-40FA-92EA-DC30EC7741A7}"/>
          </ac:cxnSpMkLst>
        </pc:cxnChg>
        <pc:cxnChg chg="add del mod">
          <ac:chgData name="Ragnhild Halvorsrud" userId="917ea340-fd63-490f-a7db-68428d24cf32" providerId="ADAL" clId="{08230460-D592-49DD-B67A-35731EFBAAF4}" dt="2020-06-29T13:45:11.841" v="944"/>
          <ac:cxnSpMkLst>
            <pc:docMk/>
            <pc:sldMk cId="3419055384" sldId="453"/>
            <ac:cxnSpMk id="48" creationId="{7ED64B30-8F21-40BE-88CE-89FBE7A12294}"/>
          </ac:cxnSpMkLst>
        </pc:cxnChg>
        <pc:cxnChg chg="add del mod">
          <ac:chgData name="Ragnhild Halvorsrud" userId="917ea340-fd63-490f-a7db-68428d24cf32" providerId="ADAL" clId="{08230460-D592-49DD-B67A-35731EFBAAF4}" dt="2020-06-29T13:45:11.841" v="944"/>
          <ac:cxnSpMkLst>
            <pc:docMk/>
            <pc:sldMk cId="3419055384" sldId="453"/>
            <ac:cxnSpMk id="49" creationId="{34B488E7-7545-4B8D-8773-50B58C7D1FCB}"/>
          </ac:cxnSpMkLst>
        </pc:cxnChg>
      </pc:sldChg>
      <pc:sldChg chg="delSp modSp mod">
        <pc:chgData name="Ragnhild Halvorsrud" userId="917ea340-fd63-490f-a7db-68428d24cf32" providerId="ADAL" clId="{08230460-D592-49DD-B67A-35731EFBAAF4}" dt="2020-06-29T13:44:37.825" v="938" actId="1076"/>
        <pc:sldMkLst>
          <pc:docMk/>
          <pc:sldMk cId="2661338995" sldId="486"/>
        </pc:sldMkLst>
        <pc:spChg chg="mod">
          <ac:chgData name="Ragnhild Halvorsrud" userId="917ea340-fd63-490f-a7db-68428d24cf32" providerId="ADAL" clId="{08230460-D592-49DD-B67A-35731EFBAAF4}" dt="2020-06-29T13:42:40.409" v="898" actId="6549"/>
          <ac:spMkLst>
            <pc:docMk/>
            <pc:sldMk cId="2661338995" sldId="486"/>
            <ac:spMk id="3" creationId="{00000000-0000-0000-0000-000000000000}"/>
          </ac:spMkLst>
        </pc:spChg>
        <pc:spChg chg="del">
          <ac:chgData name="Ragnhild Halvorsrud" userId="917ea340-fd63-490f-a7db-68428d24cf32" providerId="ADAL" clId="{08230460-D592-49DD-B67A-35731EFBAAF4}" dt="2020-06-29T13:44:32.298" v="937" actId="478"/>
          <ac:spMkLst>
            <pc:docMk/>
            <pc:sldMk cId="2661338995" sldId="486"/>
            <ac:spMk id="6" creationId="{00000000-0000-0000-0000-000000000000}"/>
          </ac:spMkLst>
        </pc:spChg>
        <pc:spChg chg="mod">
          <ac:chgData name="Ragnhild Halvorsrud" userId="917ea340-fd63-490f-a7db-68428d24cf32" providerId="ADAL" clId="{08230460-D592-49DD-B67A-35731EFBAAF4}" dt="2020-06-29T13:44:37.825" v="938" actId="1076"/>
          <ac:spMkLst>
            <pc:docMk/>
            <pc:sldMk cId="2661338995" sldId="486"/>
            <ac:spMk id="10" creationId="{00000000-0000-0000-0000-000000000000}"/>
          </ac:spMkLst>
        </pc:spChg>
        <pc:spChg chg="mod">
          <ac:chgData name="Ragnhild Halvorsrud" userId="917ea340-fd63-490f-a7db-68428d24cf32" providerId="ADAL" clId="{08230460-D592-49DD-B67A-35731EFBAAF4}" dt="2020-06-29T13:44:37.825" v="938" actId="1076"/>
          <ac:spMkLst>
            <pc:docMk/>
            <pc:sldMk cId="2661338995" sldId="486"/>
            <ac:spMk id="11" creationId="{00000000-0000-0000-0000-000000000000}"/>
          </ac:spMkLst>
        </pc:spChg>
        <pc:picChg chg="mod">
          <ac:chgData name="Ragnhild Halvorsrud" userId="917ea340-fd63-490f-a7db-68428d24cf32" providerId="ADAL" clId="{08230460-D592-49DD-B67A-35731EFBAAF4}" dt="2020-06-29T13:44:37.825" v="938" actId="1076"/>
          <ac:picMkLst>
            <pc:docMk/>
            <pc:sldMk cId="2661338995" sldId="486"/>
            <ac:picMk id="7" creationId="{00000000-0000-0000-0000-000000000000}"/>
          </ac:picMkLst>
        </pc:picChg>
        <pc:picChg chg="mod">
          <ac:chgData name="Ragnhild Halvorsrud" userId="917ea340-fd63-490f-a7db-68428d24cf32" providerId="ADAL" clId="{08230460-D592-49DD-B67A-35731EFBAAF4}" dt="2020-06-29T13:44:37.825" v="938" actId="1076"/>
          <ac:picMkLst>
            <pc:docMk/>
            <pc:sldMk cId="2661338995" sldId="486"/>
            <ac:picMk id="8" creationId="{00000000-0000-0000-0000-000000000000}"/>
          </ac:picMkLst>
        </pc:picChg>
        <pc:picChg chg="mod">
          <ac:chgData name="Ragnhild Halvorsrud" userId="917ea340-fd63-490f-a7db-68428d24cf32" providerId="ADAL" clId="{08230460-D592-49DD-B67A-35731EFBAAF4}" dt="2020-06-29T13:44:37.825" v="938" actId="1076"/>
          <ac:picMkLst>
            <pc:docMk/>
            <pc:sldMk cId="2661338995" sldId="486"/>
            <ac:picMk id="9" creationId="{00000000-0000-0000-0000-000000000000}"/>
          </ac:picMkLst>
        </pc:picChg>
      </pc:sldChg>
      <pc:sldChg chg="modSp mod">
        <pc:chgData name="Ragnhild Halvorsrud" userId="917ea340-fd63-490f-a7db-68428d24cf32" providerId="ADAL" clId="{08230460-D592-49DD-B67A-35731EFBAAF4}" dt="2020-06-29T10:45:51.068" v="532" actId="20577"/>
        <pc:sldMkLst>
          <pc:docMk/>
          <pc:sldMk cId="1043206022" sldId="511"/>
        </pc:sldMkLst>
        <pc:spChg chg="mod">
          <ac:chgData name="Ragnhild Halvorsrud" userId="917ea340-fd63-490f-a7db-68428d24cf32" providerId="ADAL" clId="{08230460-D592-49DD-B67A-35731EFBAAF4}" dt="2020-06-29T10:45:51.068" v="532" actId="20577"/>
          <ac:spMkLst>
            <pc:docMk/>
            <pc:sldMk cId="1043206022" sldId="511"/>
            <ac:spMk id="5" creationId="{00000000-0000-0000-0000-000000000000}"/>
          </ac:spMkLst>
        </pc:spChg>
      </pc:sldChg>
      <pc:sldChg chg="addSp modSp mod">
        <pc:chgData name="Ragnhild Halvorsrud" userId="917ea340-fd63-490f-a7db-68428d24cf32" providerId="ADAL" clId="{08230460-D592-49DD-B67A-35731EFBAAF4}" dt="2020-06-29T13:35:28.178" v="538" actId="1076"/>
        <pc:sldMkLst>
          <pc:docMk/>
          <pc:sldMk cId="930194854" sldId="512"/>
        </pc:sldMkLst>
        <pc:spChg chg="mod">
          <ac:chgData name="Ragnhild Halvorsrud" userId="917ea340-fd63-490f-a7db-68428d24cf32" providerId="ADAL" clId="{08230460-D592-49DD-B67A-35731EFBAAF4}" dt="2020-06-29T13:35:20.722" v="537" actId="27636"/>
          <ac:spMkLst>
            <pc:docMk/>
            <pc:sldMk cId="930194854" sldId="512"/>
            <ac:spMk id="3" creationId="{00000000-0000-0000-0000-000000000000}"/>
          </ac:spMkLst>
        </pc:spChg>
        <pc:spChg chg="add mod">
          <ac:chgData name="Ragnhild Halvorsrud" userId="917ea340-fd63-490f-a7db-68428d24cf32" providerId="ADAL" clId="{08230460-D592-49DD-B67A-35731EFBAAF4}" dt="2020-06-29T13:35:01.101" v="535" actId="1076"/>
          <ac:spMkLst>
            <pc:docMk/>
            <pc:sldMk cId="930194854" sldId="512"/>
            <ac:spMk id="12" creationId="{19122D59-0A66-443E-ACB2-DD07B585036C}"/>
          </ac:spMkLst>
        </pc:spChg>
        <pc:spChg chg="add mod">
          <ac:chgData name="Ragnhild Halvorsrud" userId="917ea340-fd63-490f-a7db-68428d24cf32" providerId="ADAL" clId="{08230460-D592-49DD-B67A-35731EFBAAF4}" dt="2020-06-29T13:35:01.101" v="535" actId="1076"/>
          <ac:spMkLst>
            <pc:docMk/>
            <pc:sldMk cId="930194854" sldId="512"/>
            <ac:spMk id="13" creationId="{80CC46F9-C788-4D42-AF85-2805C9830DF1}"/>
          </ac:spMkLst>
        </pc:spChg>
        <pc:spChg chg="add mod">
          <ac:chgData name="Ragnhild Halvorsrud" userId="917ea340-fd63-490f-a7db-68428d24cf32" providerId="ADAL" clId="{08230460-D592-49DD-B67A-35731EFBAAF4}" dt="2020-06-29T13:35:01.101" v="535" actId="1076"/>
          <ac:spMkLst>
            <pc:docMk/>
            <pc:sldMk cId="930194854" sldId="512"/>
            <ac:spMk id="14" creationId="{A19AB845-6C33-4EF7-827D-7E7D92D5BCDD}"/>
          </ac:spMkLst>
        </pc:spChg>
        <pc:spChg chg="add mod">
          <ac:chgData name="Ragnhild Halvorsrud" userId="917ea340-fd63-490f-a7db-68428d24cf32" providerId="ADAL" clId="{08230460-D592-49DD-B67A-35731EFBAAF4}" dt="2020-06-29T13:35:01.101" v="535" actId="1076"/>
          <ac:spMkLst>
            <pc:docMk/>
            <pc:sldMk cId="930194854" sldId="512"/>
            <ac:spMk id="15" creationId="{88442914-0552-4DBE-9D52-00FF8303F828}"/>
          </ac:spMkLst>
        </pc:spChg>
        <pc:spChg chg="add mod">
          <ac:chgData name="Ragnhild Halvorsrud" userId="917ea340-fd63-490f-a7db-68428d24cf32" providerId="ADAL" clId="{08230460-D592-49DD-B67A-35731EFBAAF4}" dt="2020-06-29T13:35:01.101" v="535" actId="1076"/>
          <ac:spMkLst>
            <pc:docMk/>
            <pc:sldMk cId="930194854" sldId="512"/>
            <ac:spMk id="17" creationId="{EBFF93D9-AB84-4935-B53A-2111E5914C02}"/>
          </ac:spMkLst>
        </pc:spChg>
        <pc:picChg chg="add mod">
          <ac:chgData name="Ragnhild Halvorsrud" userId="917ea340-fd63-490f-a7db-68428d24cf32" providerId="ADAL" clId="{08230460-D592-49DD-B67A-35731EFBAAF4}" dt="2020-06-29T13:35:01.101" v="535" actId="1076"/>
          <ac:picMkLst>
            <pc:docMk/>
            <pc:sldMk cId="930194854" sldId="512"/>
            <ac:picMk id="7" creationId="{ACE786FE-9178-4E83-94BB-EE126B937061}"/>
          </ac:picMkLst>
        </pc:picChg>
        <pc:picChg chg="add mod">
          <ac:chgData name="Ragnhild Halvorsrud" userId="917ea340-fd63-490f-a7db-68428d24cf32" providerId="ADAL" clId="{08230460-D592-49DD-B67A-35731EFBAAF4}" dt="2020-06-29T13:35:01.101" v="535" actId="1076"/>
          <ac:picMkLst>
            <pc:docMk/>
            <pc:sldMk cId="930194854" sldId="512"/>
            <ac:picMk id="8" creationId="{F0D570AC-B25B-4970-B413-7E7D1113B218}"/>
          </ac:picMkLst>
        </pc:picChg>
        <pc:picChg chg="add mod">
          <ac:chgData name="Ragnhild Halvorsrud" userId="917ea340-fd63-490f-a7db-68428d24cf32" providerId="ADAL" clId="{08230460-D592-49DD-B67A-35731EFBAAF4}" dt="2020-06-29T13:35:01.101" v="535" actId="1076"/>
          <ac:picMkLst>
            <pc:docMk/>
            <pc:sldMk cId="930194854" sldId="512"/>
            <ac:picMk id="9" creationId="{2DAB1D01-1237-4E84-86DD-5DD4739E943C}"/>
          </ac:picMkLst>
        </pc:picChg>
        <pc:picChg chg="add mod">
          <ac:chgData name="Ragnhild Halvorsrud" userId="917ea340-fd63-490f-a7db-68428d24cf32" providerId="ADAL" clId="{08230460-D592-49DD-B67A-35731EFBAAF4}" dt="2020-06-29T13:35:01.101" v="535" actId="1076"/>
          <ac:picMkLst>
            <pc:docMk/>
            <pc:sldMk cId="930194854" sldId="512"/>
            <ac:picMk id="10" creationId="{F8BF37A9-CCC2-4842-B8AF-FED0EF87CD3E}"/>
          </ac:picMkLst>
        </pc:picChg>
        <pc:picChg chg="add mod">
          <ac:chgData name="Ragnhild Halvorsrud" userId="917ea340-fd63-490f-a7db-68428d24cf32" providerId="ADAL" clId="{08230460-D592-49DD-B67A-35731EFBAAF4}" dt="2020-06-29T13:35:01.101" v="535" actId="1076"/>
          <ac:picMkLst>
            <pc:docMk/>
            <pc:sldMk cId="930194854" sldId="512"/>
            <ac:picMk id="11" creationId="{1A0365D2-42BE-460E-A006-E9F159C3F4E5}"/>
          </ac:picMkLst>
        </pc:picChg>
        <pc:picChg chg="mod">
          <ac:chgData name="Ragnhild Halvorsrud" userId="917ea340-fd63-490f-a7db-68428d24cf32" providerId="ADAL" clId="{08230460-D592-49DD-B67A-35731EFBAAF4}" dt="2020-06-29T13:35:28.178" v="538" actId="1076"/>
          <ac:picMkLst>
            <pc:docMk/>
            <pc:sldMk cId="930194854" sldId="512"/>
            <ac:picMk id="16" creationId="{00000000-0000-0000-0000-000000000000}"/>
          </ac:picMkLst>
        </pc:picChg>
      </pc:sldChg>
      <pc:sldChg chg="modSp mod">
        <pc:chgData name="Ragnhild Halvorsrud" userId="917ea340-fd63-490f-a7db-68428d24cf32" providerId="ADAL" clId="{08230460-D592-49DD-B67A-35731EFBAAF4}" dt="2020-06-29T13:44:17.874" v="934" actId="6549"/>
        <pc:sldMkLst>
          <pc:docMk/>
          <pc:sldMk cId="2322008763" sldId="513"/>
        </pc:sldMkLst>
        <pc:spChg chg="mod">
          <ac:chgData name="Ragnhild Halvorsrud" userId="917ea340-fd63-490f-a7db-68428d24cf32" providerId="ADAL" clId="{08230460-D592-49DD-B67A-35731EFBAAF4}" dt="2020-06-29T13:44:17.874" v="934" actId="6549"/>
          <ac:spMkLst>
            <pc:docMk/>
            <pc:sldMk cId="2322008763" sldId="513"/>
            <ac:spMk id="3" creationId="{00000000-0000-0000-0000-000000000000}"/>
          </ac:spMkLst>
        </pc:spChg>
      </pc:sldChg>
      <pc:sldChg chg="del">
        <pc:chgData name="Ragnhild Halvorsrud" userId="917ea340-fd63-490f-a7db-68428d24cf32" providerId="ADAL" clId="{08230460-D592-49DD-B67A-35731EFBAAF4}" dt="2020-06-21T18:38:40.935" v="457" actId="47"/>
        <pc:sldMkLst>
          <pc:docMk/>
          <pc:sldMk cId="3877962403" sldId="515"/>
        </pc:sldMkLst>
      </pc:sldChg>
      <pc:sldChg chg="addSp delSp modSp add del mod ord">
        <pc:chgData name="Ragnhild Halvorsrud" userId="917ea340-fd63-490f-a7db-68428d24cf32" providerId="ADAL" clId="{08230460-D592-49DD-B67A-35731EFBAAF4}" dt="2020-06-29T13:53:17.153" v="1036"/>
        <pc:sldMkLst>
          <pc:docMk/>
          <pc:sldMk cId="1125293615" sldId="524"/>
        </pc:sldMkLst>
        <pc:spChg chg="mod">
          <ac:chgData name="Ragnhild Halvorsrud" userId="917ea340-fd63-490f-a7db-68428d24cf32" providerId="ADAL" clId="{08230460-D592-49DD-B67A-35731EFBAAF4}" dt="2020-06-29T13:48:29.194" v="974"/>
          <ac:spMkLst>
            <pc:docMk/>
            <pc:sldMk cId="1125293615" sldId="524"/>
            <ac:spMk id="2" creationId="{00000000-0000-0000-0000-000000000000}"/>
          </ac:spMkLst>
        </pc:spChg>
        <pc:spChg chg="mod">
          <ac:chgData name="Ragnhild Halvorsrud" userId="917ea340-fd63-490f-a7db-68428d24cf32" providerId="ADAL" clId="{08230460-D592-49DD-B67A-35731EFBAAF4}" dt="2020-06-29T13:48:57.399" v="984" actId="6549"/>
          <ac:spMkLst>
            <pc:docMk/>
            <pc:sldMk cId="1125293615" sldId="524"/>
            <ac:spMk id="3" creationId="{00000000-0000-0000-0000-000000000000}"/>
          </ac:spMkLst>
        </pc:spChg>
        <pc:spChg chg="add del mod">
          <ac:chgData name="Ragnhild Halvorsrud" userId="917ea340-fd63-490f-a7db-68428d24cf32" providerId="ADAL" clId="{08230460-D592-49DD-B67A-35731EFBAAF4}" dt="2020-06-29T13:48:29.194" v="974"/>
          <ac:spMkLst>
            <pc:docMk/>
            <pc:sldMk cId="1125293615" sldId="524"/>
            <ac:spMk id="4" creationId="{0AB223B4-82BE-4675-9A48-43822734CC1F}"/>
          </ac:spMkLst>
        </pc:spChg>
        <pc:picChg chg="mod">
          <ac:chgData name="Ragnhild Halvorsrud" userId="917ea340-fd63-490f-a7db-68428d24cf32" providerId="ADAL" clId="{08230460-D592-49DD-B67A-35731EFBAAF4}" dt="2020-06-29T13:49:01.283" v="985" actId="1076"/>
          <ac:picMkLst>
            <pc:docMk/>
            <pc:sldMk cId="1125293615" sldId="524"/>
            <ac:picMk id="7" creationId="{00000000-0000-0000-0000-000000000000}"/>
          </ac:picMkLst>
        </pc:picChg>
      </pc:sldChg>
      <pc:sldChg chg="addSp delSp modSp add del mod ord">
        <pc:chgData name="Ragnhild Halvorsrud" userId="917ea340-fd63-490f-a7db-68428d24cf32" providerId="ADAL" clId="{08230460-D592-49DD-B67A-35731EFBAAF4}" dt="2020-06-29T13:53:17.153" v="1036"/>
        <pc:sldMkLst>
          <pc:docMk/>
          <pc:sldMk cId="508400711" sldId="525"/>
        </pc:sldMkLst>
        <pc:spChg chg="mod">
          <ac:chgData name="Ragnhild Halvorsrud" userId="917ea340-fd63-490f-a7db-68428d24cf32" providerId="ADAL" clId="{08230460-D592-49DD-B67A-35731EFBAAF4}" dt="2020-06-29T13:49:41.501" v="989"/>
          <ac:spMkLst>
            <pc:docMk/>
            <pc:sldMk cId="508400711" sldId="525"/>
            <ac:spMk id="2" creationId="{00000000-0000-0000-0000-000000000000}"/>
          </ac:spMkLst>
        </pc:spChg>
        <pc:spChg chg="mod">
          <ac:chgData name="Ragnhild Halvorsrud" userId="917ea340-fd63-490f-a7db-68428d24cf32" providerId="ADAL" clId="{08230460-D592-49DD-B67A-35731EFBAAF4}" dt="2020-06-29T13:52:56.675" v="1033" actId="20577"/>
          <ac:spMkLst>
            <pc:docMk/>
            <pc:sldMk cId="508400711" sldId="525"/>
            <ac:spMk id="3" creationId="{00000000-0000-0000-0000-000000000000}"/>
          </ac:spMkLst>
        </pc:spChg>
        <pc:spChg chg="add del mod">
          <ac:chgData name="Ragnhild Halvorsrud" userId="917ea340-fd63-490f-a7db-68428d24cf32" providerId="ADAL" clId="{08230460-D592-49DD-B67A-35731EFBAAF4}" dt="2020-06-29T13:49:41.501" v="989"/>
          <ac:spMkLst>
            <pc:docMk/>
            <pc:sldMk cId="508400711" sldId="525"/>
            <ac:spMk id="5" creationId="{A89FF137-C4DB-41F4-81A4-279F77E954AD}"/>
          </ac:spMkLst>
        </pc:spChg>
        <pc:picChg chg="mod">
          <ac:chgData name="Ragnhild Halvorsrud" userId="917ea340-fd63-490f-a7db-68428d24cf32" providerId="ADAL" clId="{08230460-D592-49DD-B67A-35731EFBAAF4}" dt="2020-06-29T13:52:20.629" v="1013" actId="14100"/>
          <ac:picMkLst>
            <pc:docMk/>
            <pc:sldMk cId="508400711" sldId="525"/>
            <ac:picMk id="4" creationId="{00000000-0000-0000-0000-000000000000}"/>
          </ac:picMkLst>
        </pc:picChg>
      </pc:sldChg>
      <pc:sldChg chg="modSp mod">
        <pc:chgData name="Ragnhild Halvorsrud" userId="917ea340-fd63-490f-a7db-68428d24cf32" providerId="ADAL" clId="{08230460-D592-49DD-B67A-35731EFBAAF4}" dt="2020-06-21T18:31:32.371" v="456" actId="14100"/>
        <pc:sldMkLst>
          <pc:docMk/>
          <pc:sldMk cId="3219094029" sldId="816"/>
        </pc:sldMkLst>
        <pc:spChg chg="mod">
          <ac:chgData name="Ragnhild Halvorsrud" userId="917ea340-fd63-490f-a7db-68428d24cf32" providerId="ADAL" clId="{08230460-D592-49DD-B67A-35731EFBAAF4}" dt="2020-06-21T18:31:32.371" v="456" actId="14100"/>
          <ac:spMkLst>
            <pc:docMk/>
            <pc:sldMk cId="3219094029" sldId="816"/>
            <ac:spMk id="5" creationId="{350478A3-16F6-44AE-A201-47C1B0E913DB}"/>
          </ac:spMkLst>
        </pc:spChg>
      </pc:sldChg>
      <pc:sldChg chg="modSp new mod ord">
        <pc:chgData name="Ragnhild Halvorsrud" userId="917ea340-fd63-490f-a7db-68428d24cf32" providerId="ADAL" clId="{08230460-D592-49DD-B67A-35731EFBAAF4}" dt="2020-06-29T13:53:17.153" v="1036"/>
        <pc:sldMkLst>
          <pc:docMk/>
          <pc:sldMk cId="1360155283" sldId="819"/>
        </pc:sldMkLst>
        <pc:spChg chg="mod">
          <ac:chgData name="Ragnhild Halvorsrud" userId="917ea340-fd63-490f-a7db-68428d24cf32" providerId="ADAL" clId="{08230460-D592-49DD-B67A-35731EFBAAF4}" dt="2020-06-29T13:46:09.934" v="959" actId="20577"/>
          <ac:spMkLst>
            <pc:docMk/>
            <pc:sldMk cId="1360155283" sldId="819"/>
            <ac:spMk id="2" creationId="{DCB348A2-7F13-47EA-ADE4-1AFBBFF42C28}"/>
          </ac:spMkLst>
        </pc:spChg>
      </pc:sldChg>
      <pc:sldChg chg="new del">
        <pc:chgData name="Ragnhild Halvorsrud" userId="917ea340-fd63-490f-a7db-68428d24cf32" providerId="ADAL" clId="{08230460-D592-49DD-B67A-35731EFBAAF4}" dt="2020-06-29T13:53:07.651" v="1034" actId="47"/>
        <pc:sldMkLst>
          <pc:docMk/>
          <pc:sldMk cId="589593331" sldId="820"/>
        </pc:sldMkLst>
      </pc:sldChg>
      <pc:sldChg chg="modSp add">
        <pc:chgData name="Ragnhild Halvorsrud" userId="917ea340-fd63-490f-a7db-68428d24cf32" providerId="ADAL" clId="{08230460-D592-49DD-B67A-35731EFBAAF4}" dt="2020-06-29T13:46:53.572" v="962" actId="1076"/>
        <pc:sldMkLst>
          <pc:docMk/>
          <pc:sldMk cId="1156441030" sldId="821"/>
        </pc:sldMkLst>
        <pc:spChg chg="mod">
          <ac:chgData name="Ragnhild Halvorsrud" userId="917ea340-fd63-490f-a7db-68428d24cf32" providerId="ADAL" clId="{08230460-D592-49DD-B67A-35731EFBAAF4}" dt="2020-06-29T13:46:53.572" v="962" actId="1076"/>
          <ac:spMkLst>
            <pc:docMk/>
            <pc:sldMk cId="1156441030" sldId="821"/>
            <ac:spMk id="4" creationId="{24FD878C-3E6A-4809-9107-65F89F99CD39}"/>
          </ac:spMkLst>
        </pc:spChg>
        <pc:spChg chg="mod">
          <ac:chgData name="Ragnhild Halvorsrud" userId="917ea340-fd63-490f-a7db-68428d24cf32" providerId="ADAL" clId="{08230460-D592-49DD-B67A-35731EFBAAF4}" dt="2020-06-29T13:46:53.572" v="962" actId="1076"/>
          <ac:spMkLst>
            <pc:docMk/>
            <pc:sldMk cId="1156441030" sldId="821"/>
            <ac:spMk id="5" creationId="{9D29B016-9884-4B7B-B277-56FC0ADD8782}"/>
          </ac:spMkLst>
        </pc:spChg>
        <pc:spChg chg="mod">
          <ac:chgData name="Ragnhild Halvorsrud" userId="917ea340-fd63-490f-a7db-68428d24cf32" providerId="ADAL" clId="{08230460-D592-49DD-B67A-35731EFBAAF4}" dt="2020-06-29T13:46:53.572" v="962" actId="1076"/>
          <ac:spMkLst>
            <pc:docMk/>
            <pc:sldMk cId="1156441030" sldId="821"/>
            <ac:spMk id="6" creationId="{EB3BFAD0-24F9-42CE-8AD3-DCF5C0481196}"/>
          </ac:spMkLst>
        </pc:spChg>
        <pc:spChg chg="mod">
          <ac:chgData name="Ragnhild Halvorsrud" userId="917ea340-fd63-490f-a7db-68428d24cf32" providerId="ADAL" clId="{08230460-D592-49DD-B67A-35731EFBAAF4}" dt="2020-06-29T13:46:53.572" v="962" actId="1076"/>
          <ac:spMkLst>
            <pc:docMk/>
            <pc:sldMk cId="1156441030" sldId="821"/>
            <ac:spMk id="7" creationId="{E5313F3F-2496-403D-B4EB-EB44689C8078}"/>
          </ac:spMkLst>
        </pc:spChg>
        <pc:spChg chg="mod">
          <ac:chgData name="Ragnhild Halvorsrud" userId="917ea340-fd63-490f-a7db-68428d24cf32" providerId="ADAL" clId="{08230460-D592-49DD-B67A-35731EFBAAF4}" dt="2020-06-29T13:46:53.572" v="962" actId="1076"/>
          <ac:spMkLst>
            <pc:docMk/>
            <pc:sldMk cId="1156441030" sldId="821"/>
            <ac:spMk id="8" creationId="{68C1A199-9FB7-4418-8F27-6E87B33B5642}"/>
          </ac:spMkLst>
        </pc:spChg>
        <pc:spChg chg="mod">
          <ac:chgData name="Ragnhild Halvorsrud" userId="917ea340-fd63-490f-a7db-68428d24cf32" providerId="ADAL" clId="{08230460-D592-49DD-B67A-35731EFBAAF4}" dt="2020-06-29T13:46:53.572" v="962" actId="1076"/>
          <ac:spMkLst>
            <pc:docMk/>
            <pc:sldMk cId="1156441030" sldId="821"/>
            <ac:spMk id="9" creationId="{6CD19EA1-3116-4185-A25A-C2910D099034}"/>
          </ac:spMkLst>
        </pc:spChg>
        <pc:spChg chg="mod">
          <ac:chgData name="Ragnhild Halvorsrud" userId="917ea340-fd63-490f-a7db-68428d24cf32" providerId="ADAL" clId="{08230460-D592-49DD-B67A-35731EFBAAF4}" dt="2020-06-29T13:46:53.572" v="962" actId="1076"/>
          <ac:spMkLst>
            <pc:docMk/>
            <pc:sldMk cId="1156441030" sldId="821"/>
            <ac:spMk id="11" creationId="{DFD56B44-572E-4840-9CCF-9AD31ED20994}"/>
          </ac:spMkLst>
        </pc:spChg>
        <pc:spChg chg="mod">
          <ac:chgData name="Ragnhild Halvorsrud" userId="917ea340-fd63-490f-a7db-68428d24cf32" providerId="ADAL" clId="{08230460-D592-49DD-B67A-35731EFBAAF4}" dt="2020-06-29T13:46:53.572" v="962" actId="1076"/>
          <ac:spMkLst>
            <pc:docMk/>
            <pc:sldMk cId="1156441030" sldId="821"/>
            <ac:spMk id="12" creationId="{B953DBC1-AD47-441E-BABD-C9E81527A58B}"/>
          </ac:spMkLst>
        </pc:spChg>
        <pc:spChg chg="mod">
          <ac:chgData name="Ragnhild Halvorsrud" userId="917ea340-fd63-490f-a7db-68428d24cf32" providerId="ADAL" clId="{08230460-D592-49DD-B67A-35731EFBAAF4}" dt="2020-06-29T13:46:53.572" v="962" actId="1076"/>
          <ac:spMkLst>
            <pc:docMk/>
            <pc:sldMk cId="1156441030" sldId="821"/>
            <ac:spMk id="13" creationId="{9A9EA639-E3CB-463D-BB6F-DFBB30807C4A}"/>
          </ac:spMkLst>
        </pc:spChg>
        <pc:spChg chg="mod">
          <ac:chgData name="Ragnhild Halvorsrud" userId="917ea340-fd63-490f-a7db-68428d24cf32" providerId="ADAL" clId="{08230460-D592-49DD-B67A-35731EFBAAF4}" dt="2020-06-29T13:46:53.572" v="962" actId="1076"/>
          <ac:spMkLst>
            <pc:docMk/>
            <pc:sldMk cId="1156441030" sldId="821"/>
            <ac:spMk id="14" creationId="{4C22B3F0-F565-4A24-BB3A-7C09F463F15E}"/>
          </ac:spMkLst>
        </pc:spChg>
        <pc:spChg chg="mod">
          <ac:chgData name="Ragnhild Halvorsrud" userId="917ea340-fd63-490f-a7db-68428d24cf32" providerId="ADAL" clId="{08230460-D592-49DD-B67A-35731EFBAAF4}" dt="2020-06-29T13:46:53.572" v="962" actId="1076"/>
          <ac:spMkLst>
            <pc:docMk/>
            <pc:sldMk cId="1156441030" sldId="821"/>
            <ac:spMk id="18" creationId="{7A148063-001A-4D41-9577-A285449F0BDD}"/>
          </ac:spMkLst>
        </pc:spChg>
        <pc:spChg chg="mod">
          <ac:chgData name="Ragnhild Halvorsrud" userId="917ea340-fd63-490f-a7db-68428d24cf32" providerId="ADAL" clId="{08230460-D592-49DD-B67A-35731EFBAAF4}" dt="2020-06-29T13:46:53.572" v="962" actId="1076"/>
          <ac:spMkLst>
            <pc:docMk/>
            <pc:sldMk cId="1156441030" sldId="821"/>
            <ac:spMk id="19" creationId="{A33A2407-ADE6-4C51-9323-7688FC252082}"/>
          </ac:spMkLst>
        </pc:spChg>
        <pc:spChg chg="mod">
          <ac:chgData name="Ragnhild Halvorsrud" userId="917ea340-fd63-490f-a7db-68428d24cf32" providerId="ADAL" clId="{08230460-D592-49DD-B67A-35731EFBAAF4}" dt="2020-06-29T13:46:53.572" v="962" actId="1076"/>
          <ac:spMkLst>
            <pc:docMk/>
            <pc:sldMk cId="1156441030" sldId="821"/>
            <ac:spMk id="20" creationId="{07F576A3-AE63-4C67-9241-D03423D5BD80}"/>
          </ac:spMkLst>
        </pc:spChg>
        <pc:spChg chg="mod">
          <ac:chgData name="Ragnhild Halvorsrud" userId="917ea340-fd63-490f-a7db-68428d24cf32" providerId="ADAL" clId="{08230460-D592-49DD-B67A-35731EFBAAF4}" dt="2020-06-29T13:46:53.572" v="962" actId="1076"/>
          <ac:spMkLst>
            <pc:docMk/>
            <pc:sldMk cId="1156441030" sldId="821"/>
            <ac:spMk id="27" creationId="{3A8588A6-8324-4EB8-9347-98588F5E33C3}"/>
          </ac:spMkLst>
        </pc:spChg>
        <pc:spChg chg="mod">
          <ac:chgData name="Ragnhild Halvorsrud" userId="917ea340-fd63-490f-a7db-68428d24cf32" providerId="ADAL" clId="{08230460-D592-49DD-B67A-35731EFBAAF4}" dt="2020-06-29T13:46:53.572" v="962" actId="1076"/>
          <ac:spMkLst>
            <pc:docMk/>
            <pc:sldMk cId="1156441030" sldId="821"/>
            <ac:spMk id="28" creationId="{B5C0023E-16A7-45AA-A1FD-453FBCA6BCF7}"/>
          </ac:spMkLst>
        </pc:spChg>
        <pc:spChg chg="mod">
          <ac:chgData name="Ragnhild Halvorsrud" userId="917ea340-fd63-490f-a7db-68428d24cf32" providerId="ADAL" clId="{08230460-D592-49DD-B67A-35731EFBAAF4}" dt="2020-06-29T13:46:53.572" v="962" actId="1076"/>
          <ac:spMkLst>
            <pc:docMk/>
            <pc:sldMk cId="1156441030" sldId="821"/>
            <ac:spMk id="32" creationId="{F276C807-890C-4B2A-AAC4-5CB390332ABA}"/>
          </ac:spMkLst>
        </pc:spChg>
        <pc:spChg chg="mod">
          <ac:chgData name="Ragnhild Halvorsrud" userId="917ea340-fd63-490f-a7db-68428d24cf32" providerId="ADAL" clId="{08230460-D592-49DD-B67A-35731EFBAAF4}" dt="2020-06-29T13:46:53.572" v="962" actId="1076"/>
          <ac:spMkLst>
            <pc:docMk/>
            <pc:sldMk cId="1156441030" sldId="821"/>
            <ac:spMk id="35" creationId="{0E88ACDD-32C7-4D49-AC9B-9C44F9F89CFC}"/>
          </ac:spMkLst>
        </pc:spChg>
        <pc:spChg chg="mod">
          <ac:chgData name="Ragnhild Halvorsrud" userId="917ea340-fd63-490f-a7db-68428d24cf32" providerId="ADAL" clId="{08230460-D592-49DD-B67A-35731EFBAAF4}" dt="2020-06-29T13:46:53.572" v="962" actId="1076"/>
          <ac:spMkLst>
            <pc:docMk/>
            <pc:sldMk cId="1156441030" sldId="821"/>
            <ac:spMk id="36" creationId="{FAF9ED93-560E-4F99-ADA3-33CAC41A9DDE}"/>
          </ac:spMkLst>
        </pc:spChg>
        <pc:spChg chg="mod">
          <ac:chgData name="Ragnhild Halvorsrud" userId="917ea340-fd63-490f-a7db-68428d24cf32" providerId="ADAL" clId="{08230460-D592-49DD-B67A-35731EFBAAF4}" dt="2020-06-29T13:46:53.572" v="962" actId="1076"/>
          <ac:spMkLst>
            <pc:docMk/>
            <pc:sldMk cId="1156441030" sldId="821"/>
            <ac:spMk id="40" creationId="{D03D4DD4-38DF-4551-A232-49DDA12BE89F}"/>
          </ac:spMkLst>
        </pc:spChg>
        <pc:picChg chg="mod">
          <ac:chgData name="Ragnhild Halvorsrud" userId="917ea340-fd63-490f-a7db-68428d24cf32" providerId="ADAL" clId="{08230460-D592-49DD-B67A-35731EFBAAF4}" dt="2020-06-29T13:46:53.572" v="962" actId="1076"/>
          <ac:picMkLst>
            <pc:docMk/>
            <pc:sldMk cId="1156441030" sldId="821"/>
            <ac:picMk id="10" creationId="{5C880DB0-7804-4338-8869-F163AA4556B9}"/>
          </ac:picMkLst>
        </pc:picChg>
        <pc:picChg chg="mod">
          <ac:chgData name="Ragnhild Halvorsrud" userId="917ea340-fd63-490f-a7db-68428d24cf32" providerId="ADAL" clId="{08230460-D592-49DD-B67A-35731EFBAAF4}" dt="2020-06-29T13:46:53.572" v="962" actId="1076"/>
          <ac:picMkLst>
            <pc:docMk/>
            <pc:sldMk cId="1156441030" sldId="821"/>
            <ac:picMk id="16" creationId="{DA2A3012-6227-46F2-AB46-BFDD25506F13}"/>
          </ac:picMkLst>
        </pc:picChg>
        <pc:picChg chg="mod">
          <ac:chgData name="Ragnhild Halvorsrud" userId="917ea340-fd63-490f-a7db-68428d24cf32" providerId="ADAL" clId="{08230460-D592-49DD-B67A-35731EFBAAF4}" dt="2020-06-29T13:46:53.572" v="962" actId="1076"/>
          <ac:picMkLst>
            <pc:docMk/>
            <pc:sldMk cId="1156441030" sldId="821"/>
            <ac:picMk id="17" creationId="{12FEFDC1-C0DD-40C3-ADCB-B792FFC92F2B}"/>
          </ac:picMkLst>
        </pc:picChg>
        <pc:picChg chg="mod">
          <ac:chgData name="Ragnhild Halvorsrud" userId="917ea340-fd63-490f-a7db-68428d24cf32" providerId="ADAL" clId="{08230460-D592-49DD-B67A-35731EFBAAF4}" dt="2020-06-29T13:46:53.572" v="962" actId="1076"/>
          <ac:picMkLst>
            <pc:docMk/>
            <pc:sldMk cId="1156441030" sldId="821"/>
            <ac:picMk id="22" creationId="{FF3F4C14-3B26-4ED7-8DA0-8D2B9384F8D5}"/>
          </ac:picMkLst>
        </pc:picChg>
        <pc:picChg chg="mod">
          <ac:chgData name="Ragnhild Halvorsrud" userId="917ea340-fd63-490f-a7db-68428d24cf32" providerId="ADAL" clId="{08230460-D592-49DD-B67A-35731EFBAAF4}" dt="2020-06-29T13:46:53.572" v="962" actId="1076"/>
          <ac:picMkLst>
            <pc:docMk/>
            <pc:sldMk cId="1156441030" sldId="821"/>
            <ac:picMk id="23" creationId="{1E22DDB7-0FC1-4161-8898-C18893906F8F}"/>
          </ac:picMkLst>
        </pc:picChg>
        <pc:picChg chg="mod">
          <ac:chgData name="Ragnhild Halvorsrud" userId="917ea340-fd63-490f-a7db-68428d24cf32" providerId="ADAL" clId="{08230460-D592-49DD-B67A-35731EFBAAF4}" dt="2020-06-29T13:46:53.572" v="962" actId="1076"/>
          <ac:picMkLst>
            <pc:docMk/>
            <pc:sldMk cId="1156441030" sldId="821"/>
            <ac:picMk id="24" creationId="{3CEB23F2-B0B6-4408-BBA9-A72914AB07AF}"/>
          </ac:picMkLst>
        </pc:picChg>
        <pc:picChg chg="mod">
          <ac:chgData name="Ragnhild Halvorsrud" userId="917ea340-fd63-490f-a7db-68428d24cf32" providerId="ADAL" clId="{08230460-D592-49DD-B67A-35731EFBAAF4}" dt="2020-06-29T13:46:53.572" v="962" actId="1076"/>
          <ac:picMkLst>
            <pc:docMk/>
            <pc:sldMk cId="1156441030" sldId="821"/>
            <ac:picMk id="29" creationId="{AB561778-9DA3-4D6D-B0D9-13F0F41EF189}"/>
          </ac:picMkLst>
        </pc:picChg>
        <pc:picChg chg="mod">
          <ac:chgData name="Ragnhild Halvorsrud" userId="917ea340-fd63-490f-a7db-68428d24cf32" providerId="ADAL" clId="{08230460-D592-49DD-B67A-35731EFBAAF4}" dt="2020-06-29T13:46:53.572" v="962" actId="1076"/>
          <ac:picMkLst>
            <pc:docMk/>
            <pc:sldMk cId="1156441030" sldId="821"/>
            <ac:picMk id="30" creationId="{352620E2-7BBF-48E5-B697-38F45FD6FD6D}"/>
          </ac:picMkLst>
        </pc:picChg>
        <pc:picChg chg="mod">
          <ac:chgData name="Ragnhild Halvorsrud" userId="917ea340-fd63-490f-a7db-68428d24cf32" providerId="ADAL" clId="{08230460-D592-49DD-B67A-35731EFBAAF4}" dt="2020-06-29T13:46:53.572" v="962" actId="1076"/>
          <ac:picMkLst>
            <pc:docMk/>
            <pc:sldMk cId="1156441030" sldId="821"/>
            <ac:picMk id="33" creationId="{86866184-AA72-40D2-82F5-1FD350F7A87C}"/>
          </ac:picMkLst>
        </pc:picChg>
        <pc:picChg chg="mod">
          <ac:chgData name="Ragnhild Halvorsrud" userId="917ea340-fd63-490f-a7db-68428d24cf32" providerId="ADAL" clId="{08230460-D592-49DD-B67A-35731EFBAAF4}" dt="2020-06-29T13:46:53.572" v="962" actId="1076"/>
          <ac:picMkLst>
            <pc:docMk/>
            <pc:sldMk cId="1156441030" sldId="821"/>
            <ac:picMk id="37" creationId="{7063C152-BDE5-4F77-811F-243D6CF97AC6}"/>
          </ac:picMkLst>
        </pc:picChg>
        <pc:picChg chg="mod">
          <ac:chgData name="Ragnhild Halvorsrud" userId="917ea340-fd63-490f-a7db-68428d24cf32" providerId="ADAL" clId="{08230460-D592-49DD-B67A-35731EFBAAF4}" dt="2020-06-29T13:46:53.572" v="962" actId="1076"/>
          <ac:picMkLst>
            <pc:docMk/>
            <pc:sldMk cId="1156441030" sldId="821"/>
            <ac:picMk id="38" creationId="{88D0F00E-0051-4FD3-8582-39B29BA587E0}"/>
          </ac:picMkLst>
        </pc:picChg>
        <pc:picChg chg="mod">
          <ac:chgData name="Ragnhild Halvorsrud" userId="917ea340-fd63-490f-a7db-68428d24cf32" providerId="ADAL" clId="{08230460-D592-49DD-B67A-35731EFBAAF4}" dt="2020-06-29T13:46:53.572" v="962" actId="1076"/>
          <ac:picMkLst>
            <pc:docMk/>
            <pc:sldMk cId="1156441030" sldId="821"/>
            <ac:picMk id="41" creationId="{4DE14C4B-56B2-4B4C-9652-C68BB47D50DA}"/>
          </ac:picMkLst>
        </pc:picChg>
        <pc:picChg chg="mod">
          <ac:chgData name="Ragnhild Halvorsrud" userId="917ea340-fd63-490f-a7db-68428d24cf32" providerId="ADAL" clId="{08230460-D592-49DD-B67A-35731EFBAAF4}" dt="2020-06-29T13:46:53.572" v="962" actId="1076"/>
          <ac:picMkLst>
            <pc:docMk/>
            <pc:sldMk cId="1156441030" sldId="821"/>
            <ac:picMk id="42" creationId="{812C049D-5441-436D-8442-0601F7F8E3D5}"/>
          </ac:picMkLst>
        </pc:picChg>
        <pc:cxnChg chg="mod">
          <ac:chgData name="Ragnhild Halvorsrud" userId="917ea340-fd63-490f-a7db-68428d24cf32" providerId="ADAL" clId="{08230460-D592-49DD-B67A-35731EFBAAF4}" dt="2020-06-29T13:46:53.572" v="962" actId="1076"/>
          <ac:cxnSpMkLst>
            <pc:docMk/>
            <pc:sldMk cId="1156441030" sldId="821"/>
            <ac:cxnSpMk id="15" creationId="{9C64C076-3DAC-48FD-B65D-DFEBB3E73270}"/>
          </ac:cxnSpMkLst>
        </pc:cxnChg>
        <pc:cxnChg chg="mod">
          <ac:chgData name="Ragnhild Halvorsrud" userId="917ea340-fd63-490f-a7db-68428d24cf32" providerId="ADAL" clId="{08230460-D592-49DD-B67A-35731EFBAAF4}" dt="2020-06-29T13:46:53.572" v="962" actId="1076"/>
          <ac:cxnSpMkLst>
            <pc:docMk/>
            <pc:sldMk cId="1156441030" sldId="821"/>
            <ac:cxnSpMk id="21" creationId="{4ECFA12A-C327-4B4B-BAE9-84B859186658}"/>
          </ac:cxnSpMkLst>
        </pc:cxnChg>
        <pc:cxnChg chg="mod">
          <ac:chgData name="Ragnhild Halvorsrud" userId="917ea340-fd63-490f-a7db-68428d24cf32" providerId="ADAL" clId="{08230460-D592-49DD-B67A-35731EFBAAF4}" dt="2020-06-29T13:46:53.572" v="962" actId="1076"/>
          <ac:cxnSpMkLst>
            <pc:docMk/>
            <pc:sldMk cId="1156441030" sldId="821"/>
            <ac:cxnSpMk id="25" creationId="{41E73ED8-9C7B-4716-A8FC-758FCA8FF41D}"/>
          </ac:cxnSpMkLst>
        </pc:cxnChg>
        <pc:cxnChg chg="mod">
          <ac:chgData name="Ragnhild Halvorsrud" userId="917ea340-fd63-490f-a7db-68428d24cf32" providerId="ADAL" clId="{08230460-D592-49DD-B67A-35731EFBAAF4}" dt="2020-06-29T13:46:53.572" v="962" actId="1076"/>
          <ac:cxnSpMkLst>
            <pc:docMk/>
            <pc:sldMk cId="1156441030" sldId="821"/>
            <ac:cxnSpMk id="26" creationId="{727234E2-5D1C-4F98-9180-6B8A91672850}"/>
          </ac:cxnSpMkLst>
        </pc:cxnChg>
        <pc:cxnChg chg="mod">
          <ac:chgData name="Ragnhild Halvorsrud" userId="917ea340-fd63-490f-a7db-68428d24cf32" providerId="ADAL" clId="{08230460-D592-49DD-B67A-35731EFBAAF4}" dt="2020-06-29T13:46:53.572" v="962" actId="1076"/>
          <ac:cxnSpMkLst>
            <pc:docMk/>
            <pc:sldMk cId="1156441030" sldId="821"/>
            <ac:cxnSpMk id="31" creationId="{64563C39-D94E-41F8-A1B1-BEF259A52DFF}"/>
          </ac:cxnSpMkLst>
        </pc:cxnChg>
        <pc:cxnChg chg="mod">
          <ac:chgData name="Ragnhild Halvorsrud" userId="917ea340-fd63-490f-a7db-68428d24cf32" providerId="ADAL" clId="{08230460-D592-49DD-B67A-35731EFBAAF4}" dt="2020-06-29T13:46:53.572" v="962" actId="1076"/>
          <ac:cxnSpMkLst>
            <pc:docMk/>
            <pc:sldMk cId="1156441030" sldId="821"/>
            <ac:cxnSpMk id="34" creationId="{D0EFDB42-EFD6-4BE4-852C-876D22AFD2F0}"/>
          </ac:cxnSpMkLst>
        </pc:cxnChg>
        <pc:cxnChg chg="mod">
          <ac:chgData name="Ragnhild Halvorsrud" userId="917ea340-fd63-490f-a7db-68428d24cf32" providerId="ADAL" clId="{08230460-D592-49DD-B67A-35731EFBAAF4}" dt="2020-06-29T13:46:53.572" v="962" actId="1076"/>
          <ac:cxnSpMkLst>
            <pc:docMk/>
            <pc:sldMk cId="1156441030" sldId="821"/>
            <ac:cxnSpMk id="39" creationId="{CD76FD82-E61C-48B8-ACDE-9F63E1933DC5}"/>
          </ac:cxnSpMkLst>
        </pc:cxnChg>
        <pc:cxnChg chg="mod">
          <ac:chgData name="Ragnhild Halvorsrud" userId="917ea340-fd63-490f-a7db-68428d24cf32" providerId="ADAL" clId="{08230460-D592-49DD-B67A-35731EFBAAF4}" dt="2020-06-29T13:46:53.572" v="962" actId="1076"/>
          <ac:cxnSpMkLst>
            <pc:docMk/>
            <pc:sldMk cId="1156441030" sldId="821"/>
            <ac:cxnSpMk id="43" creationId="{10D6B9AF-6E6F-45B1-B7C5-A247D3940AB3}"/>
          </ac:cxnSpMkLst>
        </pc:cxnChg>
        <pc:cxnChg chg="mod">
          <ac:chgData name="Ragnhild Halvorsrud" userId="917ea340-fd63-490f-a7db-68428d24cf32" providerId="ADAL" clId="{08230460-D592-49DD-B67A-35731EFBAAF4}" dt="2020-06-29T13:46:53.572" v="962" actId="1076"/>
          <ac:cxnSpMkLst>
            <pc:docMk/>
            <pc:sldMk cId="1156441030" sldId="821"/>
            <ac:cxnSpMk id="44" creationId="{250A84B9-63A4-48F7-B4FA-1957FEAA53CD}"/>
          </ac:cxnSpMkLst>
        </pc:cxnChg>
        <pc:cxnChg chg="mod">
          <ac:chgData name="Ragnhild Halvorsrud" userId="917ea340-fd63-490f-a7db-68428d24cf32" providerId="ADAL" clId="{08230460-D592-49DD-B67A-35731EFBAAF4}" dt="2020-06-29T13:46:53.572" v="962" actId="1076"/>
          <ac:cxnSpMkLst>
            <pc:docMk/>
            <pc:sldMk cId="1156441030" sldId="821"/>
            <ac:cxnSpMk id="45" creationId="{791931CA-2849-4CE1-A577-0C66C846FD6B}"/>
          </ac:cxnSpMkLst>
        </pc:cxnChg>
      </pc:sldChg>
      <pc:sldMasterChg chg="modSldLayout">
        <pc:chgData name="Ragnhild Halvorsrud" userId="917ea340-fd63-490f-a7db-68428d24cf32" providerId="ADAL" clId="{08230460-D592-49DD-B67A-35731EFBAAF4}" dt="2020-06-21T18:39:08.152" v="488" actId="20577"/>
        <pc:sldMasterMkLst>
          <pc:docMk/>
          <pc:sldMasterMk cId="3623041008" sldId="2147483659"/>
        </pc:sldMasterMkLst>
        <pc:sldLayoutChg chg="modSp mod">
          <pc:chgData name="Ragnhild Halvorsrud" userId="917ea340-fd63-490f-a7db-68428d24cf32" providerId="ADAL" clId="{08230460-D592-49DD-B67A-35731EFBAAF4}" dt="2020-06-21T18:39:08.152" v="488" actId="20577"/>
          <pc:sldLayoutMkLst>
            <pc:docMk/>
            <pc:sldMasterMk cId="3623041008" sldId="2147483659"/>
            <pc:sldLayoutMk cId="1300028045" sldId="2147483672"/>
          </pc:sldLayoutMkLst>
          <pc:spChg chg="mod">
            <ac:chgData name="Ragnhild Halvorsrud" userId="917ea340-fd63-490f-a7db-68428d24cf32" providerId="ADAL" clId="{08230460-D592-49DD-B67A-35731EFBAAF4}" dt="2020-06-21T18:39:08.152" v="488" actId="20577"/>
            <ac:spMkLst>
              <pc:docMk/>
              <pc:sldMasterMk cId="3623041008" sldId="2147483659"/>
              <pc:sldLayoutMk cId="1300028045" sldId="2147483672"/>
              <ac:spMk id="4" creationId="{00000000-0000-0000-0000-000000000000}"/>
            </ac:spMkLst>
          </pc:spChg>
        </pc:sldLayoutChg>
      </pc:sldMasterChg>
    </pc:docChg>
  </pc:docChgLst>
  <pc:docChgLst>
    <pc:chgData name="Ragnhild Halvorsrud" userId="917ea340-fd63-490f-a7db-68428d24cf32" providerId="ADAL" clId="{31F8EDEB-2F34-45DB-833F-9C6D46E20774}"/>
    <pc:docChg chg="undo redo custSel addSld delSld modSld sldOrd modMainMaster modNotesMaster">
      <pc:chgData name="Ragnhild Halvorsrud" userId="917ea340-fd63-490f-a7db-68428d24cf32" providerId="ADAL" clId="{31F8EDEB-2F34-45DB-833F-9C6D46E20774}" dt="2023-02-25T15:01:00.359" v="21574"/>
      <pc:docMkLst>
        <pc:docMk/>
      </pc:docMkLst>
      <pc:sldChg chg="addSp delSp modSp add mod">
        <pc:chgData name="Ragnhild Halvorsrud" userId="917ea340-fd63-490f-a7db-68428d24cf32" providerId="ADAL" clId="{31F8EDEB-2F34-45DB-833F-9C6D46E20774}" dt="2023-02-01T13:35:03.282" v="20550" actId="693"/>
        <pc:sldMkLst>
          <pc:docMk/>
          <pc:sldMk cId="283604413" sldId="283"/>
        </pc:sldMkLst>
        <pc:spChg chg="mod">
          <ac:chgData name="Ragnhild Halvorsrud" userId="917ea340-fd63-490f-a7db-68428d24cf32" providerId="ADAL" clId="{31F8EDEB-2F34-45DB-833F-9C6D46E20774}" dt="2023-02-01T13:19:50.845" v="20089"/>
          <ac:spMkLst>
            <pc:docMk/>
            <pc:sldMk cId="283604413" sldId="283"/>
            <ac:spMk id="52" creationId="{D4C93B76-C698-DA3A-8798-D1FD2709EF86}"/>
          </ac:spMkLst>
        </pc:spChg>
        <pc:spChg chg="mod">
          <ac:chgData name="Ragnhild Halvorsrud" userId="917ea340-fd63-490f-a7db-68428d24cf32" providerId="ADAL" clId="{31F8EDEB-2F34-45DB-833F-9C6D46E20774}" dt="2023-02-01T13:19:50.845" v="20089"/>
          <ac:spMkLst>
            <pc:docMk/>
            <pc:sldMk cId="283604413" sldId="283"/>
            <ac:spMk id="53" creationId="{FC4EDF4E-4EAA-CD4D-1990-3DC1918463AB}"/>
          </ac:spMkLst>
        </pc:spChg>
        <pc:spChg chg="mod">
          <ac:chgData name="Ragnhild Halvorsrud" userId="917ea340-fd63-490f-a7db-68428d24cf32" providerId="ADAL" clId="{31F8EDEB-2F34-45DB-833F-9C6D46E20774}" dt="2023-01-31T19:55:48.076" v="17918" actId="20577"/>
          <ac:spMkLst>
            <pc:docMk/>
            <pc:sldMk cId="283604413" sldId="283"/>
            <ac:spMk id="54" creationId="{5832A438-A3CD-47BD-B5E5-FB1D7C4D4E09}"/>
          </ac:spMkLst>
        </pc:spChg>
        <pc:spChg chg="del">
          <ac:chgData name="Ragnhild Halvorsrud" userId="917ea340-fd63-490f-a7db-68428d24cf32" providerId="ADAL" clId="{31F8EDEB-2F34-45DB-833F-9C6D46E20774}" dt="2023-02-01T13:20:09.081" v="20090" actId="21"/>
          <ac:spMkLst>
            <pc:docMk/>
            <pc:sldMk cId="283604413" sldId="283"/>
            <ac:spMk id="55" creationId="{AF87ACAF-514B-47C6-A49D-9AFE8AFC334C}"/>
          </ac:spMkLst>
        </pc:spChg>
        <pc:spChg chg="mod">
          <ac:chgData name="Ragnhild Halvorsrud" userId="917ea340-fd63-490f-a7db-68428d24cf32" providerId="ADAL" clId="{31F8EDEB-2F34-45DB-833F-9C6D46E20774}" dt="2023-02-01T13:19:50.845" v="20089"/>
          <ac:spMkLst>
            <pc:docMk/>
            <pc:sldMk cId="283604413" sldId="283"/>
            <ac:spMk id="57" creationId="{8F071E03-84D7-968A-1B1B-58DB8471412A}"/>
          </ac:spMkLst>
        </pc:spChg>
        <pc:spChg chg="mod">
          <ac:chgData name="Ragnhild Halvorsrud" userId="917ea340-fd63-490f-a7db-68428d24cf32" providerId="ADAL" clId="{31F8EDEB-2F34-45DB-833F-9C6D46E20774}" dt="2023-02-01T13:19:50.845" v="20089"/>
          <ac:spMkLst>
            <pc:docMk/>
            <pc:sldMk cId="283604413" sldId="283"/>
            <ac:spMk id="58" creationId="{CA21A651-5FBA-6B51-CF18-99B3712D3D92}"/>
          </ac:spMkLst>
        </pc:spChg>
        <pc:spChg chg="mod">
          <ac:chgData name="Ragnhild Halvorsrud" userId="917ea340-fd63-490f-a7db-68428d24cf32" providerId="ADAL" clId="{31F8EDEB-2F34-45DB-833F-9C6D46E20774}" dt="2023-02-01T13:19:50.845" v="20089"/>
          <ac:spMkLst>
            <pc:docMk/>
            <pc:sldMk cId="283604413" sldId="283"/>
            <ac:spMk id="59" creationId="{B061790D-2B88-872B-59F5-7C42EF9D7C0F}"/>
          </ac:spMkLst>
        </pc:spChg>
        <pc:spChg chg="mod">
          <ac:chgData name="Ragnhild Halvorsrud" userId="917ea340-fd63-490f-a7db-68428d24cf32" providerId="ADAL" clId="{31F8EDEB-2F34-45DB-833F-9C6D46E20774}" dt="2023-02-01T13:19:50.845" v="20089"/>
          <ac:spMkLst>
            <pc:docMk/>
            <pc:sldMk cId="283604413" sldId="283"/>
            <ac:spMk id="60" creationId="{1E8DC09E-3353-405C-9CDE-6AEAAFF4E715}"/>
          </ac:spMkLst>
        </pc:spChg>
        <pc:grpChg chg="add mod">
          <ac:chgData name="Ragnhild Halvorsrud" userId="917ea340-fd63-490f-a7db-68428d24cf32" providerId="ADAL" clId="{31F8EDEB-2F34-45DB-833F-9C6D46E20774}" dt="2023-02-01T13:19:50.845" v="20089"/>
          <ac:grpSpMkLst>
            <pc:docMk/>
            <pc:sldMk cId="283604413" sldId="283"/>
            <ac:grpSpMk id="51" creationId="{D3588983-207A-081B-4BE4-5E67291C92B9}"/>
          </ac:grpSpMkLst>
        </pc:grpChg>
        <pc:grpChg chg="del">
          <ac:chgData name="Ragnhild Halvorsrud" userId="917ea340-fd63-490f-a7db-68428d24cf32" providerId="ADAL" clId="{31F8EDEB-2F34-45DB-833F-9C6D46E20774}" dt="2023-01-31T19:29:21.467" v="17139" actId="478"/>
          <ac:grpSpMkLst>
            <pc:docMk/>
            <pc:sldMk cId="283604413" sldId="283"/>
            <ac:grpSpMk id="57" creationId="{6779758C-3805-4241-ACFE-CE070803761E}"/>
          </ac:grpSpMkLst>
        </pc:grpChg>
        <pc:picChg chg="del">
          <ac:chgData name="Ragnhild Halvorsrud" userId="917ea340-fd63-490f-a7db-68428d24cf32" providerId="ADAL" clId="{31F8EDEB-2F34-45DB-833F-9C6D46E20774}" dt="2023-02-01T13:20:09.081" v="20090" actId="21"/>
          <ac:picMkLst>
            <pc:docMk/>
            <pc:sldMk cId="283604413" sldId="283"/>
            <ac:picMk id="56" creationId="{0DD1E9B0-70FB-41D7-B517-AC36BBCA7514}"/>
          </ac:picMkLst>
        </pc:picChg>
        <pc:cxnChg chg="mod">
          <ac:chgData name="Ragnhild Halvorsrud" userId="917ea340-fd63-490f-a7db-68428d24cf32" providerId="ADAL" clId="{31F8EDEB-2F34-45DB-833F-9C6D46E20774}" dt="2023-02-01T13:35:03.282" v="20550" actId="693"/>
          <ac:cxnSpMkLst>
            <pc:docMk/>
            <pc:sldMk cId="283604413" sldId="283"/>
            <ac:cxnSpMk id="12" creationId="{CB8832BB-4F32-4FDD-B318-1D13522E9507}"/>
          </ac:cxnSpMkLst>
        </pc:cxnChg>
        <pc:cxnChg chg="mod">
          <ac:chgData name="Ragnhild Halvorsrud" userId="917ea340-fd63-490f-a7db-68428d24cf32" providerId="ADAL" clId="{31F8EDEB-2F34-45DB-833F-9C6D46E20774}" dt="2023-02-01T13:35:03.282" v="20550" actId="693"/>
          <ac:cxnSpMkLst>
            <pc:docMk/>
            <pc:sldMk cId="283604413" sldId="283"/>
            <ac:cxnSpMk id="20" creationId="{5150C9F3-8215-4D6B-A2DF-E4BEF669F42A}"/>
          </ac:cxnSpMkLst>
        </pc:cxnChg>
        <pc:cxnChg chg="mod">
          <ac:chgData name="Ragnhild Halvorsrud" userId="917ea340-fd63-490f-a7db-68428d24cf32" providerId="ADAL" clId="{31F8EDEB-2F34-45DB-833F-9C6D46E20774}" dt="2023-02-01T13:35:03.282" v="20550" actId="693"/>
          <ac:cxnSpMkLst>
            <pc:docMk/>
            <pc:sldMk cId="283604413" sldId="283"/>
            <ac:cxnSpMk id="30" creationId="{15A6BCCD-F941-43F9-8525-EEA0F4107E7B}"/>
          </ac:cxnSpMkLst>
        </pc:cxnChg>
      </pc:sldChg>
      <pc:sldChg chg="delSp add del mod ord">
        <pc:chgData name="Ragnhild Halvorsrud" userId="917ea340-fd63-490f-a7db-68428d24cf32" providerId="ADAL" clId="{31F8EDEB-2F34-45DB-833F-9C6D46E20774}" dt="2023-01-17T15:04:10.271" v="1435" actId="47"/>
        <pc:sldMkLst>
          <pc:docMk/>
          <pc:sldMk cId="1017436951" sldId="299"/>
        </pc:sldMkLst>
        <pc:grpChg chg="del">
          <ac:chgData name="Ragnhild Halvorsrud" userId="917ea340-fd63-490f-a7db-68428d24cf32" providerId="ADAL" clId="{31F8EDEB-2F34-45DB-833F-9C6D46E20774}" dt="2023-01-17T15:01:32.654" v="1405" actId="478"/>
          <ac:grpSpMkLst>
            <pc:docMk/>
            <pc:sldMk cId="1017436951" sldId="299"/>
            <ac:grpSpMk id="23" creationId="{8560AFA6-4ADB-4A22-9FA6-A46F0B27C7F9}"/>
          </ac:grpSpMkLst>
        </pc:grpChg>
      </pc:sldChg>
      <pc:sldChg chg="delSp modSp add del mod">
        <pc:chgData name="Ragnhild Halvorsrud" userId="917ea340-fd63-490f-a7db-68428d24cf32" providerId="ADAL" clId="{31F8EDEB-2F34-45DB-833F-9C6D46E20774}" dt="2023-01-17T16:50:09.088" v="4762" actId="47"/>
        <pc:sldMkLst>
          <pc:docMk/>
          <pc:sldMk cId="415108088" sldId="304"/>
        </pc:sldMkLst>
        <pc:spChg chg="mod">
          <ac:chgData name="Ragnhild Halvorsrud" userId="917ea340-fd63-490f-a7db-68428d24cf32" providerId="ADAL" clId="{31F8EDEB-2F34-45DB-833F-9C6D46E20774}" dt="2023-01-17T16:33:49.495" v="4141"/>
          <ac:spMkLst>
            <pc:docMk/>
            <pc:sldMk cId="415108088" sldId="304"/>
            <ac:spMk id="3" creationId="{1ACFC2A2-5AEE-4B2A-B5EE-FA12AF84328D}"/>
          </ac:spMkLst>
        </pc:spChg>
        <pc:grpChg chg="del">
          <ac:chgData name="Ragnhild Halvorsrud" userId="917ea340-fd63-490f-a7db-68428d24cf32" providerId="ADAL" clId="{31F8EDEB-2F34-45DB-833F-9C6D46E20774}" dt="2023-01-17T16:34:12.028" v="4142" actId="478"/>
          <ac:grpSpMkLst>
            <pc:docMk/>
            <pc:sldMk cId="415108088" sldId="304"/>
            <ac:grpSpMk id="49" creationId="{C0700A4D-CB46-40A3-8542-F39F0A418097}"/>
          </ac:grpSpMkLst>
        </pc:grpChg>
      </pc:sldChg>
      <pc:sldChg chg="addSp delSp modSp add mod">
        <pc:chgData name="Ragnhild Halvorsrud" userId="917ea340-fd63-490f-a7db-68428d24cf32" providerId="ADAL" clId="{31F8EDEB-2F34-45DB-833F-9C6D46E20774}" dt="2023-02-01T13:51:32.089" v="20995"/>
        <pc:sldMkLst>
          <pc:docMk/>
          <pc:sldMk cId="3254915029" sldId="308"/>
        </pc:sldMkLst>
        <pc:spChg chg="mod">
          <ac:chgData name="Ragnhild Halvorsrud" userId="917ea340-fd63-490f-a7db-68428d24cf32" providerId="ADAL" clId="{31F8EDEB-2F34-45DB-833F-9C6D46E20774}" dt="2023-01-31T12:03:58.196" v="14804" actId="255"/>
          <ac:spMkLst>
            <pc:docMk/>
            <pc:sldMk cId="3254915029" sldId="308"/>
            <ac:spMk id="2" creationId="{DA93C4BE-5E27-46F9-B4B5-B31A61970ECC}"/>
          </ac:spMkLst>
        </pc:spChg>
        <pc:spChg chg="del mod">
          <ac:chgData name="Ragnhild Halvorsrud" userId="917ea340-fd63-490f-a7db-68428d24cf32" providerId="ADAL" clId="{31F8EDEB-2F34-45DB-833F-9C6D46E20774}" dt="2023-01-31T12:16:41.129" v="15181" actId="478"/>
          <ac:spMkLst>
            <pc:docMk/>
            <pc:sldMk cId="3254915029" sldId="308"/>
            <ac:spMk id="3" creationId="{1ACFC2A2-5AEE-4B2A-B5EE-FA12AF84328D}"/>
          </ac:spMkLst>
        </pc:spChg>
        <pc:spChg chg="mod">
          <ac:chgData name="Ragnhild Halvorsrud" userId="917ea340-fd63-490f-a7db-68428d24cf32" providerId="ADAL" clId="{31F8EDEB-2F34-45DB-833F-9C6D46E20774}" dt="2023-02-01T13:51:32.089" v="20995"/>
          <ac:spMkLst>
            <pc:docMk/>
            <pc:sldMk cId="3254915029" sldId="308"/>
            <ac:spMk id="4" creationId="{1DD1C4AB-F4D6-3717-3528-2D50023514F0}"/>
          </ac:spMkLst>
        </pc:spChg>
        <pc:spChg chg="add del mod">
          <ac:chgData name="Ragnhild Halvorsrud" userId="917ea340-fd63-490f-a7db-68428d24cf32" providerId="ADAL" clId="{31F8EDEB-2F34-45DB-833F-9C6D46E20774}" dt="2023-01-31T12:03:45.794" v="14801"/>
          <ac:spMkLst>
            <pc:docMk/>
            <pc:sldMk cId="3254915029" sldId="308"/>
            <ac:spMk id="4" creationId="{61E49129-9493-315D-8457-485EE3FB7A88}"/>
          </ac:spMkLst>
        </pc:spChg>
        <pc:spChg chg="mod">
          <ac:chgData name="Ragnhild Halvorsrud" userId="917ea340-fd63-490f-a7db-68428d24cf32" providerId="ADAL" clId="{31F8EDEB-2F34-45DB-833F-9C6D46E20774}" dt="2023-02-01T13:51:32.089" v="20995"/>
          <ac:spMkLst>
            <pc:docMk/>
            <pc:sldMk cId="3254915029" sldId="308"/>
            <ac:spMk id="5" creationId="{A58BE9FD-F306-563D-03D3-10DBEB891E4B}"/>
          </ac:spMkLst>
        </pc:spChg>
        <pc:spChg chg="mod">
          <ac:chgData name="Ragnhild Halvorsrud" userId="917ea340-fd63-490f-a7db-68428d24cf32" providerId="ADAL" clId="{31F8EDEB-2F34-45DB-833F-9C6D46E20774}" dt="2023-02-01T13:51:32.089" v="20995"/>
          <ac:spMkLst>
            <pc:docMk/>
            <pc:sldMk cId="3254915029" sldId="308"/>
            <ac:spMk id="6" creationId="{C95C245D-E55E-D283-3BDA-081F6B44933D}"/>
          </ac:spMkLst>
        </pc:spChg>
        <pc:spChg chg="mod">
          <ac:chgData name="Ragnhild Halvorsrud" userId="917ea340-fd63-490f-a7db-68428d24cf32" providerId="ADAL" clId="{31F8EDEB-2F34-45DB-833F-9C6D46E20774}" dt="2023-02-01T13:51:32.089" v="20995"/>
          <ac:spMkLst>
            <pc:docMk/>
            <pc:sldMk cId="3254915029" sldId="308"/>
            <ac:spMk id="7" creationId="{C8A9EA7B-ADC1-D082-384E-DDA5F9FED0AE}"/>
          </ac:spMkLst>
        </pc:spChg>
        <pc:spChg chg="mod">
          <ac:chgData name="Ragnhild Halvorsrud" userId="917ea340-fd63-490f-a7db-68428d24cf32" providerId="ADAL" clId="{31F8EDEB-2F34-45DB-833F-9C6D46E20774}" dt="2023-02-01T13:51:32.089" v="20995"/>
          <ac:spMkLst>
            <pc:docMk/>
            <pc:sldMk cId="3254915029" sldId="308"/>
            <ac:spMk id="8" creationId="{194FB733-31AF-347A-D710-6063F462533A}"/>
          </ac:spMkLst>
        </pc:spChg>
        <pc:spChg chg="mod">
          <ac:chgData name="Ragnhild Halvorsrud" userId="917ea340-fd63-490f-a7db-68428d24cf32" providerId="ADAL" clId="{31F8EDEB-2F34-45DB-833F-9C6D46E20774}" dt="2023-02-01T13:51:32.089" v="20995"/>
          <ac:spMkLst>
            <pc:docMk/>
            <pc:sldMk cId="3254915029" sldId="308"/>
            <ac:spMk id="9" creationId="{CD748241-0E38-E528-91B6-C6C8164057B6}"/>
          </ac:spMkLst>
        </pc:spChg>
        <pc:grpChg chg="add mod">
          <ac:chgData name="Ragnhild Halvorsrud" userId="917ea340-fd63-490f-a7db-68428d24cf32" providerId="ADAL" clId="{31F8EDEB-2F34-45DB-833F-9C6D46E20774}" dt="2023-02-01T13:51:32.089" v="20995"/>
          <ac:grpSpMkLst>
            <pc:docMk/>
            <pc:sldMk cId="3254915029" sldId="308"/>
            <ac:grpSpMk id="3" creationId="{EA37A918-2D71-C3F6-EB08-A5BDBFD0796F}"/>
          </ac:grpSpMkLst>
        </pc:grpChg>
        <pc:grpChg chg="del">
          <ac:chgData name="Ragnhild Halvorsrud" userId="917ea340-fd63-490f-a7db-68428d24cf32" providerId="ADAL" clId="{31F8EDEB-2F34-45DB-833F-9C6D46E20774}" dt="2023-01-31T12:16:41.129" v="15181" actId="478"/>
          <ac:grpSpMkLst>
            <pc:docMk/>
            <pc:sldMk cId="3254915029" sldId="308"/>
            <ac:grpSpMk id="34" creationId="{FB5F0029-FCD7-441A-BF44-A0FED8AF7DF2}"/>
          </ac:grpSpMkLst>
        </pc:grpChg>
      </pc:sldChg>
      <pc:sldChg chg="addSp delSp modSp add mod">
        <pc:chgData name="Ragnhild Halvorsrud" userId="917ea340-fd63-490f-a7db-68428d24cf32" providerId="ADAL" clId="{31F8EDEB-2F34-45DB-833F-9C6D46E20774}" dt="2023-02-01T13:51:32.764" v="20996"/>
        <pc:sldMkLst>
          <pc:docMk/>
          <pc:sldMk cId="1368193645" sldId="309"/>
        </pc:sldMkLst>
        <pc:spChg chg="mod">
          <ac:chgData name="Ragnhild Halvorsrud" userId="917ea340-fd63-490f-a7db-68428d24cf32" providerId="ADAL" clId="{31F8EDEB-2F34-45DB-833F-9C6D46E20774}" dt="2023-01-31T12:04:18.487" v="14827" actId="6549"/>
          <ac:spMkLst>
            <pc:docMk/>
            <pc:sldMk cId="1368193645" sldId="309"/>
            <ac:spMk id="2" creationId="{DA93C4BE-5E27-46F9-B4B5-B31A61970ECC}"/>
          </ac:spMkLst>
        </pc:spChg>
        <pc:spChg chg="del mod">
          <ac:chgData name="Ragnhild Halvorsrud" userId="917ea340-fd63-490f-a7db-68428d24cf32" providerId="ADAL" clId="{31F8EDEB-2F34-45DB-833F-9C6D46E20774}" dt="2023-01-31T12:16:43.577" v="15182" actId="478"/>
          <ac:spMkLst>
            <pc:docMk/>
            <pc:sldMk cId="1368193645" sldId="309"/>
            <ac:spMk id="3" creationId="{1ACFC2A2-5AEE-4B2A-B5EE-FA12AF84328D}"/>
          </ac:spMkLst>
        </pc:spChg>
        <pc:spChg chg="mod">
          <ac:chgData name="Ragnhild Halvorsrud" userId="917ea340-fd63-490f-a7db-68428d24cf32" providerId="ADAL" clId="{31F8EDEB-2F34-45DB-833F-9C6D46E20774}" dt="2023-02-01T13:51:32.764" v="20996"/>
          <ac:spMkLst>
            <pc:docMk/>
            <pc:sldMk cId="1368193645" sldId="309"/>
            <ac:spMk id="4" creationId="{08A2D10C-BD63-52A9-0F29-621AE8A90FB9}"/>
          </ac:spMkLst>
        </pc:spChg>
        <pc:spChg chg="mod">
          <ac:chgData name="Ragnhild Halvorsrud" userId="917ea340-fd63-490f-a7db-68428d24cf32" providerId="ADAL" clId="{31F8EDEB-2F34-45DB-833F-9C6D46E20774}" dt="2023-02-01T13:51:32.764" v="20996"/>
          <ac:spMkLst>
            <pc:docMk/>
            <pc:sldMk cId="1368193645" sldId="309"/>
            <ac:spMk id="5" creationId="{B9EC4564-DA00-22BB-B0B7-2BC3D085BD20}"/>
          </ac:spMkLst>
        </pc:spChg>
        <pc:spChg chg="mod">
          <ac:chgData name="Ragnhild Halvorsrud" userId="917ea340-fd63-490f-a7db-68428d24cf32" providerId="ADAL" clId="{31F8EDEB-2F34-45DB-833F-9C6D46E20774}" dt="2023-02-01T13:51:32.764" v="20996"/>
          <ac:spMkLst>
            <pc:docMk/>
            <pc:sldMk cId="1368193645" sldId="309"/>
            <ac:spMk id="6" creationId="{A26CCCCB-A4AC-0017-D589-EA67C0322D29}"/>
          </ac:spMkLst>
        </pc:spChg>
        <pc:spChg chg="mod">
          <ac:chgData name="Ragnhild Halvorsrud" userId="917ea340-fd63-490f-a7db-68428d24cf32" providerId="ADAL" clId="{31F8EDEB-2F34-45DB-833F-9C6D46E20774}" dt="2023-02-01T13:51:32.764" v="20996"/>
          <ac:spMkLst>
            <pc:docMk/>
            <pc:sldMk cId="1368193645" sldId="309"/>
            <ac:spMk id="7" creationId="{9E625905-055D-9541-FC0A-A8DD024FFBA3}"/>
          </ac:spMkLst>
        </pc:spChg>
        <pc:spChg chg="mod">
          <ac:chgData name="Ragnhild Halvorsrud" userId="917ea340-fd63-490f-a7db-68428d24cf32" providerId="ADAL" clId="{31F8EDEB-2F34-45DB-833F-9C6D46E20774}" dt="2023-02-01T13:51:32.764" v="20996"/>
          <ac:spMkLst>
            <pc:docMk/>
            <pc:sldMk cId="1368193645" sldId="309"/>
            <ac:spMk id="8" creationId="{00FA1EAD-DB37-20EF-B317-54358DE7AA11}"/>
          </ac:spMkLst>
        </pc:spChg>
        <pc:spChg chg="mod">
          <ac:chgData name="Ragnhild Halvorsrud" userId="917ea340-fd63-490f-a7db-68428d24cf32" providerId="ADAL" clId="{31F8EDEB-2F34-45DB-833F-9C6D46E20774}" dt="2023-02-01T13:51:32.764" v="20996"/>
          <ac:spMkLst>
            <pc:docMk/>
            <pc:sldMk cId="1368193645" sldId="309"/>
            <ac:spMk id="9" creationId="{F7FAA015-2CD5-9AA7-1A17-38C53FC5DA3F}"/>
          </ac:spMkLst>
        </pc:spChg>
        <pc:grpChg chg="add mod">
          <ac:chgData name="Ragnhild Halvorsrud" userId="917ea340-fd63-490f-a7db-68428d24cf32" providerId="ADAL" clId="{31F8EDEB-2F34-45DB-833F-9C6D46E20774}" dt="2023-02-01T13:51:32.764" v="20996"/>
          <ac:grpSpMkLst>
            <pc:docMk/>
            <pc:sldMk cId="1368193645" sldId="309"/>
            <ac:grpSpMk id="3" creationId="{A948D82C-79CC-2365-4808-0A7C9AA90EEF}"/>
          </ac:grpSpMkLst>
        </pc:grpChg>
        <pc:grpChg chg="del">
          <ac:chgData name="Ragnhild Halvorsrud" userId="917ea340-fd63-490f-a7db-68428d24cf32" providerId="ADAL" clId="{31F8EDEB-2F34-45DB-833F-9C6D46E20774}" dt="2023-01-31T12:16:43.577" v="15182" actId="478"/>
          <ac:grpSpMkLst>
            <pc:docMk/>
            <pc:sldMk cId="1368193645" sldId="309"/>
            <ac:grpSpMk id="30" creationId="{F61C25CF-54B2-4A1C-BD44-6B9946E95CA6}"/>
          </ac:grpSpMkLst>
        </pc:grpChg>
      </pc:sldChg>
      <pc:sldChg chg="addSp delSp modSp add mod ord">
        <pc:chgData name="Ragnhild Halvorsrud" userId="917ea340-fd63-490f-a7db-68428d24cf32" providerId="ADAL" clId="{31F8EDEB-2F34-45DB-833F-9C6D46E20774}" dt="2023-02-01T13:24:41.573" v="20215" actId="179"/>
        <pc:sldMkLst>
          <pc:docMk/>
          <pc:sldMk cId="3236939185" sldId="314"/>
        </pc:sldMkLst>
        <pc:spChg chg="mod">
          <ac:chgData name="Ragnhild Halvorsrud" userId="917ea340-fd63-490f-a7db-68428d24cf32" providerId="ADAL" clId="{31F8EDEB-2F34-45DB-833F-9C6D46E20774}" dt="2023-01-30T14:23:10.310" v="10530" actId="20577"/>
          <ac:spMkLst>
            <pc:docMk/>
            <pc:sldMk cId="3236939185" sldId="314"/>
            <ac:spMk id="2" creationId="{DA93C4BE-5E27-46F9-B4B5-B31A61970ECC}"/>
          </ac:spMkLst>
        </pc:spChg>
        <pc:spChg chg="del mod">
          <ac:chgData name="Ragnhild Halvorsrud" userId="917ea340-fd63-490f-a7db-68428d24cf32" providerId="ADAL" clId="{31F8EDEB-2F34-45DB-833F-9C6D46E20774}" dt="2023-01-17T17:07:02.382" v="4931" actId="478"/>
          <ac:spMkLst>
            <pc:docMk/>
            <pc:sldMk cId="3236939185" sldId="314"/>
            <ac:spMk id="3" creationId="{1ACFC2A2-5AEE-4B2A-B5EE-FA12AF84328D}"/>
          </ac:spMkLst>
        </pc:spChg>
        <pc:spChg chg="add mod">
          <ac:chgData name="Ragnhild Halvorsrud" userId="917ea340-fd63-490f-a7db-68428d24cf32" providerId="ADAL" clId="{31F8EDEB-2F34-45DB-833F-9C6D46E20774}" dt="2023-02-01T11:37:42.524" v="19792"/>
          <ac:spMkLst>
            <pc:docMk/>
            <pc:sldMk cId="3236939185" sldId="314"/>
            <ac:spMk id="3" creationId="{6B14322F-E835-8F31-8762-40BD14CD52B0}"/>
          </ac:spMkLst>
        </pc:spChg>
        <pc:spChg chg="add del mod">
          <ac:chgData name="Ragnhild Halvorsrud" userId="917ea340-fd63-490f-a7db-68428d24cf32" providerId="ADAL" clId="{31F8EDEB-2F34-45DB-833F-9C6D46E20774}" dt="2023-01-30T14:58:08.486" v="10999" actId="478"/>
          <ac:spMkLst>
            <pc:docMk/>
            <pc:sldMk cId="3236939185" sldId="314"/>
            <ac:spMk id="3" creationId="{CF3A2F84-E186-637A-D81B-8B83FCD88A4C}"/>
          </ac:spMkLst>
        </pc:spChg>
        <pc:spChg chg="add mod">
          <ac:chgData name="Ragnhild Halvorsrud" userId="917ea340-fd63-490f-a7db-68428d24cf32" providerId="ADAL" clId="{31F8EDEB-2F34-45DB-833F-9C6D46E20774}" dt="2023-02-01T11:38:58.936" v="19830" actId="1035"/>
          <ac:spMkLst>
            <pc:docMk/>
            <pc:sldMk cId="3236939185" sldId="314"/>
            <ac:spMk id="4" creationId="{04998CBC-6FA5-C3DA-C16B-27C70F891B84}"/>
          </ac:spMkLst>
        </pc:spChg>
        <pc:spChg chg="add mod">
          <ac:chgData name="Ragnhild Halvorsrud" userId="917ea340-fd63-490f-a7db-68428d24cf32" providerId="ADAL" clId="{31F8EDEB-2F34-45DB-833F-9C6D46E20774}" dt="2023-02-01T11:38:58.936" v="19830" actId="1035"/>
          <ac:spMkLst>
            <pc:docMk/>
            <pc:sldMk cId="3236939185" sldId="314"/>
            <ac:spMk id="6" creationId="{D4775F0C-7B8B-4390-E728-E18CA622D63C}"/>
          </ac:spMkLst>
        </pc:spChg>
        <pc:spChg chg="add mod">
          <ac:chgData name="Ragnhild Halvorsrud" userId="917ea340-fd63-490f-a7db-68428d24cf32" providerId="ADAL" clId="{31F8EDEB-2F34-45DB-833F-9C6D46E20774}" dt="2023-02-01T11:38:58.936" v="19830" actId="1035"/>
          <ac:spMkLst>
            <pc:docMk/>
            <pc:sldMk cId="3236939185" sldId="314"/>
            <ac:spMk id="7" creationId="{C85A8D00-D12B-869C-5345-37EFC378F696}"/>
          </ac:spMkLst>
        </pc:spChg>
        <pc:spChg chg="add mod">
          <ac:chgData name="Ragnhild Halvorsrud" userId="917ea340-fd63-490f-a7db-68428d24cf32" providerId="ADAL" clId="{31F8EDEB-2F34-45DB-833F-9C6D46E20774}" dt="2023-02-01T11:37:42.524" v="19792"/>
          <ac:spMkLst>
            <pc:docMk/>
            <pc:sldMk cId="3236939185" sldId="314"/>
            <ac:spMk id="8" creationId="{6FB71F5C-AE4F-640A-BB06-BDDF5B28F485}"/>
          </ac:spMkLst>
        </pc:spChg>
        <pc:spChg chg="add del mod">
          <ac:chgData name="Ragnhild Halvorsrud" userId="917ea340-fd63-490f-a7db-68428d24cf32" providerId="ADAL" clId="{31F8EDEB-2F34-45DB-833F-9C6D46E20774}" dt="2023-01-19T16:41:31.228" v="9061" actId="21"/>
          <ac:spMkLst>
            <pc:docMk/>
            <pc:sldMk cId="3236939185" sldId="314"/>
            <ac:spMk id="9" creationId="{00C5B6F1-B2E5-4BA5-A79C-258419C810B0}"/>
          </ac:spMkLst>
        </pc:spChg>
        <pc:spChg chg="add mod">
          <ac:chgData name="Ragnhild Halvorsrud" userId="917ea340-fd63-490f-a7db-68428d24cf32" providerId="ADAL" clId="{31F8EDEB-2F34-45DB-833F-9C6D46E20774}" dt="2023-02-01T11:37:42.524" v="19792"/>
          <ac:spMkLst>
            <pc:docMk/>
            <pc:sldMk cId="3236939185" sldId="314"/>
            <ac:spMk id="9" creationId="{69A5EDE3-C3EA-1904-104E-E1B73C2BA988}"/>
          </ac:spMkLst>
        </pc:spChg>
        <pc:spChg chg="add mod">
          <ac:chgData name="Ragnhild Halvorsrud" userId="917ea340-fd63-490f-a7db-68428d24cf32" providerId="ADAL" clId="{31F8EDEB-2F34-45DB-833F-9C6D46E20774}" dt="2023-02-01T11:37:42.524" v="19792"/>
          <ac:spMkLst>
            <pc:docMk/>
            <pc:sldMk cId="3236939185" sldId="314"/>
            <ac:spMk id="12" creationId="{318FE719-3319-B536-B445-B6CF0035B2B9}"/>
          </ac:spMkLst>
        </pc:spChg>
        <pc:spChg chg="add mod">
          <ac:chgData name="Ragnhild Halvorsrud" userId="917ea340-fd63-490f-a7db-68428d24cf32" providerId="ADAL" clId="{31F8EDEB-2F34-45DB-833F-9C6D46E20774}" dt="2023-02-01T11:38:58.936" v="19830" actId="1035"/>
          <ac:spMkLst>
            <pc:docMk/>
            <pc:sldMk cId="3236939185" sldId="314"/>
            <ac:spMk id="14" creationId="{64E1D0FF-5B3E-9255-550D-3A749D8240E5}"/>
          </ac:spMkLst>
        </pc:spChg>
        <pc:spChg chg="add mod">
          <ac:chgData name="Ragnhild Halvorsrud" userId="917ea340-fd63-490f-a7db-68428d24cf32" providerId="ADAL" clId="{31F8EDEB-2F34-45DB-833F-9C6D46E20774}" dt="2023-02-01T11:37:42.524" v="19792"/>
          <ac:spMkLst>
            <pc:docMk/>
            <pc:sldMk cId="3236939185" sldId="314"/>
            <ac:spMk id="15" creationId="{F3CBED9C-5F3B-0221-9DDA-163155A7B42B}"/>
          </ac:spMkLst>
        </pc:spChg>
        <pc:spChg chg="mod">
          <ac:chgData name="Ragnhild Halvorsrud" userId="917ea340-fd63-490f-a7db-68428d24cf32" providerId="ADAL" clId="{31F8EDEB-2F34-45DB-833F-9C6D46E20774}" dt="2023-02-01T11:38:46.842" v="19820" actId="1035"/>
          <ac:spMkLst>
            <pc:docMk/>
            <pc:sldMk cId="3236939185" sldId="314"/>
            <ac:spMk id="16" creationId="{75FE8FAC-1BEF-4120-BC86-5D9726D43967}"/>
          </ac:spMkLst>
        </pc:spChg>
        <pc:spChg chg="mod">
          <ac:chgData name="Ragnhild Halvorsrud" userId="917ea340-fd63-490f-a7db-68428d24cf32" providerId="ADAL" clId="{31F8EDEB-2F34-45DB-833F-9C6D46E20774}" dt="2023-02-01T11:38:46.842" v="19820" actId="1035"/>
          <ac:spMkLst>
            <pc:docMk/>
            <pc:sldMk cId="3236939185" sldId="314"/>
            <ac:spMk id="17" creationId="{E4A4BA76-467F-407B-8823-D199F728F7DC}"/>
          </ac:spMkLst>
        </pc:spChg>
        <pc:spChg chg="add mod">
          <ac:chgData name="Ragnhild Halvorsrud" userId="917ea340-fd63-490f-a7db-68428d24cf32" providerId="ADAL" clId="{31F8EDEB-2F34-45DB-833F-9C6D46E20774}" dt="2023-02-01T11:37:42.524" v="19792"/>
          <ac:spMkLst>
            <pc:docMk/>
            <pc:sldMk cId="3236939185" sldId="314"/>
            <ac:spMk id="18" creationId="{B14BDBB5-6EA4-1F2E-22D2-B85EA1FB67CC}"/>
          </ac:spMkLst>
        </pc:spChg>
        <pc:spChg chg="mod">
          <ac:chgData name="Ragnhild Halvorsrud" userId="917ea340-fd63-490f-a7db-68428d24cf32" providerId="ADAL" clId="{31F8EDEB-2F34-45DB-833F-9C6D46E20774}" dt="2023-02-01T13:24:41.573" v="20215" actId="179"/>
          <ac:spMkLst>
            <pc:docMk/>
            <pc:sldMk cId="3236939185" sldId="314"/>
            <ac:spMk id="21" creationId="{3389DBB6-DE2D-4178-86BF-001A56B7FC2C}"/>
          </ac:spMkLst>
        </pc:spChg>
        <pc:spChg chg="add del mod">
          <ac:chgData name="Ragnhild Halvorsrud" userId="917ea340-fd63-490f-a7db-68428d24cf32" providerId="ADAL" clId="{31F8EDEB-2F34-45DB-833F-9C6D46E20774}" dt="2023-01-30T15:13:46.670" v="11899"/>
          <ac:spMkLst>
            <pc:docMk/>
            <pc:sldMk cId="3236939185" sldId="314"/>
            <ac:spMk id="24" creationId="{6B72E894-A02C-DA6C-432C-348F8817D9AB}"/>
          </ac:spMkLst>
        </pc:spChg>
        <pc:spChg chg="add del mod">
          <ac:chgData name="Ragnhild Halvorsrud" userId="917ea340-fd63-490f-a7db-68428d24cf32" providerId="ADAL" clId="{31F8EDEB-2F34-45DB-833F-9C6D46E20774}" dt="2023-01-30T15:15:04.261" v="11976" actId="478"/>
          <ac:spMkLst>
            <pc:docMk/>
            <pc:sldMk cId="3236939185" sldId="314"/>
            <ac:spMk id="25" creationId="{E1A7F26B-485C-D3E1-774E-A46D01045732}"/>
          </ac:spMkLst>
        </pc:spChg>
        <pc:spChg chg="add del mod">
          <ac:chgData name="Ragnhild Halvorsrud" userId="917ea340-fd63-490f-a7db-68428d24cf32" providerId="ADAL" clId="{31F8EDEB-2F34-45DB-833F-9C6D46E20774}" dt="2023-01-30T15:16:13.253" v="11980" actId="478"/>
          <ac:spMkLst>
            <pc:docMk/>
            <pc:sldMk cId="3236939185" sldId="314"/>
            <ac:spMk id="27" creationId="{DFF2FA2E-446A-8D69-5BE3-5411085BEC8E}"/>
          </ac:spMkLst>
        </pc:spChg>
        <pc:spChg chg="add del mod">
          <ac:chgData name="Ragnhild Halvorsrud" userId="917ea340-fd63-490f-a7db-68428d24cf32" providerId="ADAL" clId="{31F8EDEB-2F34-45DB-833F-9C6D46E20774}" dt="2023-01-30T15:18:25.896" v="12064" actId="478"/>
          <ac:spMkLst>
            <pc:docMk/>
            <pc:sldMk cId="3236939185" sldId="314"/>
            <ac:spMk id="31" creationId="{FE82DBEC-3845-E12D-0B85-E1A44A1C17AB}"/>
          </ac:spMkLst>
        </pc:spChg>
        <pc:spChg chg="add del mod">
          <ac:chgData name="Ragnhild Halvorsrud" userId="917ea340-fd63-490f-a7db-68428d24cf32" providerId="ADAL" clId="{31F8EDEB-2F34-45DB-833F-9C6D46E20774}" dt="2023-01-30T15:24:25.662" v="12125" actId="478"/>
          <ac:spMkLst>
            <pc:docMk/>
            <pc:sldMk cId="3236939185" sldId="314"/>
            <ac:spMk id="32" creationId="{630E3B0D-1A6D-3BDF-EDA2-8E3DA5767DDE}"/>
          </ac:spMkLst>
        </pc:spChg>
        <pc:spChg chg="add mod">
          <ac:chgData name="Ragnhild Halvorsrud" userId="917ea340-fd63-490f-a7db-68428d24cf32" providerId="ADAL" clId="{31F8EDEB-2F34-45DB-833F-9C6D46E20774}" dt="2023-02-01T11:38:58.936" v="19830" actId="1035"/>
          <ac:spMkLst>
            <pc:docMk/>
            <pc:sldMk cId="3236939185" sldId="314"/>
            <ac:spMk id="33" creationId="{EA9FFD89-E449-96D7-AEDD-F5338ED3FCE2}"/>
          </ac:spMkLst>
        </pc:spChg>
        <pc:spChg chg="add del mod">
          <ac:chgData name="Ragnhild Halvorsrud" userId="917ea340-fd63-490f-a7db-68428d24cf32" providerId="ADAL" clId="{31F8EDEB-2F34-45DB-833F-9C6D46E20774}" dt="2023-01-30T15:35:28.460" v="12403" actId="478"/>
          <ac:spMkLst>
            <pc:docMk/>
            <pc:sldMk cId="3236939185" sldId="314"/>
            <ac:spMk id="35" creationId="{32B4D0E2-6553-17C2-71DC-DBBA8EBCAFEC}"/>
          </ac:spMkLst>
        </pc:spChg>
        <pc:spChg chg="add del mod">
          <ac:chgData name="Ragnhild Halvorsrud" userId="917ea340-fd63-490f-a7db-68428d24cf32" providerId="ADAL" clId="{31F8EDEB-2F34-45DB-833F-9C6D46E20774}" dt="2023-01-30T15:38:49.255" v="12566" actId="478"/>
          <ac:spMkLst>
            <pc:docMk/>
            <pc:sldMk cId="3236939185" sldId="314"/>
            <ac:spMk id="38" creationId="{B0198D8D-578C-65F5-ACA8-C934EE90C1DF}"/>
          </ac:spMkLst>
        </pc:spChg>
        <pc:grpChg chg="del">
          <ac:chgData name="Ragnhild Halvorsrud" userId="917ea340-fd63-490f-a7db-68428d24cf32" providerId="ADAL" clId="{31F8EDEB-2F34-45DB-833F-9C6D46E20774}" dt="2023-01-17T17:07:02.382" v="4931" actId="478"/>
          <ac:grpSpMkLst>
            <pc:docMk/>
            <pc:sldMk cId="3236939185" sldId="314"/>
            <ac:grpSpMk id="15" creationId="{32AC4236-D186-4167-BA21-CFB66D216F24}"/>
          </ac:grpSpMkLst>
        </pc:grpChg>
        <pc:picChg chg="add mod">
          <ac:chgData name="Ragnhild Halvorsrud" userId="917ea340-fd63-490f-a7db-68428d24cf32" providerId="ADAL" clId="{31F8EDEB-2F34-45DB-833F-9C6D46E20774}" dt="2023-02-01T11:38:58.936" v="19830" actId="1035"/>
          <ac:picMkLst>
            <pc:docMk/>
            <pc:sldMk cId="3236939185" sldId="314"/>
            <ac:picMk id="5" creationId="{6D798DE6-11C9-CD57-A19A-C6564AB17247}"/>
          </ac:picMkLst>
        </pc:picChg>
        <pc:picChg chg="add del mod">
          <ac:chgData name="Ragnhild Halvorsrud" userId="917ea340-fd63-490f-a7db-68428d24cf32" providerId="ADAL" clId="{31F8EDEB-2F34-45DB-833F-9C6D46E20774}" dt="2023-01-30T14:55:00.729" v="10929" actId="478"/>
          <ac:picMkLst>
            <pc:docMk/>
            <pc:sldMk cId="3236939185" sldId="314"/>
            <ac:picMk id="8" creationId="{D9ACD43C-D9E9-68C4-0DF7-033073724DF2}"/>
          </ac:picMkLst>
        </pc:picChg>
        <pc:picChg chg="add del mod">
          <ac:chgData name="Ragnhild Halvorsrud" userId="917ea340-fd63-490f-a7db-68428d24cf32" providerId="ADAL" clId="{31F8EDEB-2F34-45DB-833F-9C6D46E20774}" dt="2023-01-30T14:56:55.070" v="10933" actId="478"/>
          <ac:picMkLst>
            <pc:docMk/>
            <pc:sldMk cId="3236939185" sldId="314"/>
            <ac:picMk id="9" creationId="{AC14338D-0936-AF02-9965-5FFB1D6CDD84}"/>
          </ac:picMkLst>
        </pc:picChg>
        <pc:picChg chg="add del mod">
          <ac:chgData name="Ragnhild Halvorsrud" userId="917ea340-fd63-490f-a7db-68428d24cf32" providerId="ADAL" clId="{31F8EDEB-2F34-45DB-833F-9C6D46E20774}" dt="2023-01-19T16:41:31.228" v="9061" actId="21"/>
          <ac:picMkLst>
            <pc:docMk/>
            <pc:sldMk cId="3236939185" sldId="314"/>
            <ac:picMk id="10" creationId="{4BD5C59B-4BEC-463C-BFD2-C1160D25FC9B}"/>
          </ac:picMkLst>
        </pc:picChg>
        <pc:picChg chg="add mod">
          <ac:chgData name="Ragnhild Halvorsrud" userId="917ea340-fd63-490f-a7db-68428d24cf32" providerId="ADAL" clId="{31F8EDEB-2F34-45DB-833F-9C6D46E20774}" dt="2023-02-01T11:38:58.936" v="19830" actId="1035"/>
          <ac:picMkLst>
            <pc:docMk/>
            <pc:sldMk cId="3236939185" sldId="314"/>
            <ac:picMk id="10" creationId="{4D305359-C812-9733-A307-DF527FDDF623}"/>
          </ac:picMkLst>
        </pc:picChg>
        <pc:picChg chg="add mod">
          <ac:chgData name="Ragnhild Halvorsrud" userId="917ea340-fd63-490f-a7db-68428d24cf32" providerId="ADAL" clId="{31F8EDEB-2F34-45DB-833F-9C6D46E20774}" dt="2023-02-01T11:38:58.936" v="19830" actId="1035"/>
          <ac:picMkLst>
            <pc:docMk/>
            <pc:sldMk cId="3236939185" sldId="314"/>
            <ac:picMk id="11" creationId="{6DA8E05E-19CC-75AC-DA58-0D8BBB0FBBE1}"/>
          </ac:picMkLst>
        </pc:picChg>
        <pc:picChg chg="add del mod">
          <ac:chgData name="Ragnhild Halvorsrud" userId="917ea340-fd63-490f-a7db-68428d24cf32" providerId="ADAL" clId="{31F8EDEB-2F34-45DB-833F-9C6D46E20774}" dt="2023-01-30T15:02:36.935" v="11118" actId="478"/>
          <ac:picMkLst>
            <pc:docMk/>
            <pc:sldMk cId="3236939185" sldId="314"/>
            <ac:picMk id="12" creationId="{7A755D47-A777-134A-0DC4-D9BBCC0116D8}"/>
          </ac:picMkLst>
        </pc:picChg>
        <pc:picChg chg="add mod">
          <ac:chgData name="Ragnhild Halvorsrud" userId="917ea340-fd63-490f-a7db-68428d24cf32" providerId="ADAL" clId="{31F8EDEB-2F34-45DB-833F-9C6D46E20774}" dt="2023-02-01T11:38:58.936" v="19830" actId="1035"/>
          <ac:picMkLst>
            <pc:docMk/>
            <pc:sldMk cId="3236939185" sldId="314"/>
            <ac:picMk id="13" creationId="{F52421C6-DE5F-BCE6-A945-741DB64F9B23}"/>
          </ac:picMkLst>
        </pc:picChg>
        <pc:picChg chg="add del mod">
          <ac:chgData name="Ragnhild Halvorsrud" userId="917ea340-fd63-490f-a7db-68428d24cf32" providerId="ADAL" clId="{31F8EDEB-2F34-45DB-833F-9C6D46E20774}" dt="2023-01-30T15:40:05.284" v="12685" actId="478"/>
          <ac:picMkLst>
            <pc:docMk/>
            <pc:sldMk cId="3236939185" sldId="314"/>
            <ac:picMk id="15" creationId="{D0FDFBE9-6E7D-1848-F685-72172BFE68DC}"/>
          </ac:picMkLst>
        </pc:picChg>
        <pc:picChg chg="del mod">
          <ac:chgData name="Ragnhild Halvorsrud" userId="917ea340-fd63-490f-a7db-68428d24cf32" providerId="ADAL" clId="{31F8EDEB-2F34-45DB-833F-9C6D46E20774}" dt="2023-01-30T14:42:05.441" v="10919" actId="478"/>
          <ac:picMkLst>
            <pc:docMk/>
            <pc:sldMk cId="3236939185" sldId="314"/>
            <ac:picMk id="18" creationId="{BDC355EA-35B1-47E8-B0F8-1E507159C3FC}"/>
          </ac:picMkLst>
        </pc:picChg>
        <pc:picChg chg="del mod">
          <ac:chgData name="Ragnhild Halvorsrud" userId="917ea340-fd63-490f-a7db-68428d24cf32" providerId="ADAL" clId="{31F8EDEB-2F34-45DB-833F-9C6D46E20774}" dt="2023-01-30T14:22:32.084" v="10526" actId="478"/>
          <ac:picMkLst>
            <pc:docMk/>
            <pc:sldMk cId="3236939185" sldId="314"/>
            <ac:picMk id="19" creationId="{D8B539BF-E099-48CF-B35A-E98E06243F4F}"/>
          </ac:picMkLst>
        </pc:picChg>
        <pc:picChg chg="del mod">
          <ac:chgData name="Ragnhild Halvorsrud" userId="917ea340-fd63-490f-a7db-68428d24cf32" providerId="ADAL" clId="{31F8EDEB-2F34-45DB-833F-9C6D46E20774}" dt="2023-01-30T14:42:01.636" v="10918" actId="478"/>
          <ac:picMkLst>
            <pc:docMk/>
            <pc:sldMk cId="3236939185" sldId="314"/>
            <ac:picMk id="20" creationId="{DCC4D874-95E5-4EBB-B2ED-18D4A19BD2AD}"/>
          </ac:picMkLst>
        </pc:picChg>
        <pc:picChg chg="add mod">
          <ac:chgData name="Ragnhild Halvorsrud" userId="917ea340-fd63-490f-a7db-68428d24cf32" providerId="ADAL" clId="{31F8EDEB-2F34-45DB-833F-9C6D46E20774}" dt="2023-02-01T11:38:58.936" v="19830" actId="1035"/>
          <ac:picMkLst>
            <pc:docMk/>
            <pc:sldMk cId="3236939185" sldId="314"/>
            <ac:picMk id="39" creationId="{F7A23CFA-9CC4-2FB2-3499-4A73F194F530}"/>
          </ac:picMkLst>
        </pc:picChg>
        <pc:cxnChg chg="add mod">
          <ac:chgData name="Ragnhild Halvorsrud" userId="917ea340-fd63-490f-a7db-68428d24cf32" providerId="ADAL" clId="{31F8EDEB-2F34-45DB-833F-9C6D46E20774}" dt="2023-02-01T11:38:46.842" v="19820" actId="1035"/>
          <ac:cxnSpMkLst>
            <pc:docMk/>
            <pc:sldMk cId="3236939185" sldId="314"/>
            <ac:cxnSpMk id="22" creationId="{56295332-5272-5E7F-8D4F-48A4745CE442}"/>
          </ac:cxnSpMkLst>
        </pc:cxnChg>
        <pc:cxnChg chg="add del mod">
          <ac:chgData name="Ragnhild Halvorsrud" userId="917ea340-fd63-490f-a7db-68428d24cf32" providerId="ADAL" clId="{31F8EDEB-2F34-45DB-833F-9C6D46E20774}" dt="2023-01-30T15:13:32.726" v="11887" actId="478"/>
          <ac:cxnSpMkLst>
            <pc:docMk/>
            <pc:sldMk cId="3236939185" sldId="314"/>
            <ac:cxnSpMk id="23" creationId="{2BD9B250-4C27-ADA3-7D61-2DF9999FBA85}"/>
          </ac:cxnSpMkLst>
        </pc:cxnChg>
        <pc:cxnChg chg="add del mod">
          <ac:chgData name="Ragnhild Halvorsrud" userId="917ea340-fd63-490f-a7db-68428d24cf32" providerId="ADAL" clId="{31F8EDEB-2F34-45DB-833F-9C6D46E20774}" dt="2023-01-30T15:18:25.896" v="12064" actId="478"/>
          <ac:cxnSpMkLst>
            <pc:docMk/>
            <pc:sldMk cId="3236939185" sldId="314"/>
            <ac:cxnSpMk id="26" creationId="{116419E6-DE4E-8639-1592-F36A6963C109}"/>
          </ac:cxnSpMkLst>
        </pc:cxnChg>
        <pc:cxnChg chg="add del mod">
          <ac:chgData name="Ragnhild Halvorsrud" userId="917ea340-fd63-490f-a7db-68428d24cf32" providerId="ADAL" clId="{31F8EDEB-2F34-45DB-833F-9C6D46E20774}" dt="2023-01-30T15:38:49.255" v="12566" actId="478"/>
          <ac:cxnSpMkLst>
            <pc:docMk/>
            <pc:sldMk cId="3236939185" sldId="314"/>
            <ac:cxnSpMk id="34" creationId="{28CE0094-914D-F397-D0E6-F311F8497F20}"/>
          </ac:cxnSpMkLst>
        </pc:cxnChg>
        <pc:cxnChg chg="add mod">
          <ac:chgData name="Ragnhild Halvorsrud" userId="917ea340-fd63-490f-a7db-68428d24cf32" providerId="ADAL" clId="{31F8EDEB-2F34-45DB-833F-9C6D46E20774}" dt="2023-02-01T11:38:58.936" v="19830" actId="1035"/>
          <ac:cxnSpMkLst>
            <pc:docMk/>
            <pc:sldMk cId="3236939185" sldId="314"/>
            <ac:cxnSpMk id="40" creationId="{E9C3B0CC-1DD9-4ED9-2936-3F58EF7A3376}"/>
          </ac:cxnSpMkLst>
        </pc:cxnChg>
      </pc:sldChg>
      <pc:sldChg chg="addSp delSp modSp add mod ord">
        <pc:chgData name="Ragnhild Halvorsrud" userId="917ea340-fd63-490f-a7db-68428d24cf32" providerId="ADAL" clId="{31F8EDEB-2F34-45DB-833F-9C6D46E20774}" dt="2023-02-01T13:51:28.499" v="20990"/>
        <pc:sldMkLst>
          <pc:docMk/>
          <pc:sldMk cId="712641721" sldId="315"/>
        </pc:sldMkLst>
        <pc:spChg chg="del mod">
          <ac:chgData name="Ragnhild Halvorsrud" userId="917ea340-fd63-490f-a7db-68428d24cf32" providerId="ADAL" clId="{31F8EDEB-2F34-45DB-833F-9C6D46E20774}" dt="2023-01-17T17:13:21.025" v="5354" actId="478"/>
          <ac:spMkLst>
            <pc:docMk/>
            <pc:sldMk cId="712641721" sldId="315"/>
            <ac:spMk id="3" creationId="{1ACFC2A2-5AEE-4B2A-B5EE-FA12AF84328D}"/>
          </ac:spMkLst>
        </pc:spChg>
        <pc:spChg chg="mod">
          <ac:chgData name="Ragnhild Halvorsrud" userId="917ea340-fd63-490f-a7db-68428d24cf32" providerId="ADAL" clId="{31F8EDEB-2F34-45DB-833F-9C6D46E20774}" dt="2023-02-01T13:51:28.499" v="20990"/>
          <ac:spMkLst>
            <pc:docMk/>
            <pc:sldMk cId="712641721" sldId="315"/>
            <ac:spMk id="4" creationId="{BB4FA765-3AD5-9FD4-055F-F4219A21BB54}"/>
          </ac:spMkLst>
        </pc:spChg>
        <pc:spChg chg="mod">
          <ac:chgData name="Ragnhild Halvorsrud" userId="917ea340-fd63-490f-a7db-68428d24cf32" providerId="ADAL" clId="{31F8EDEB-2F34-45DB-833F-9C6D46E20774}" dt="2023-02-01T13:51:28.499" v="20990"/>
          <ac:spMkLst>
            <pc:docMk/>
            <pc:sldMk cId="712641721" sldId="315"/>
            <ac:spMk id="5" creationId="{CFA0D231-28BF-5650-4B7C-DE57FC8B7D59}"/>
          </ac:spMkLst>
        </pc:spChg>
        <pc:spChg chg="mod">
          <ac:chgData name="Ragnhild Halvorsrud" userId="917ea340-fd63-490f-a7db-68428d24cf32" providerId="ADAL" clId="{31F8EDEB-2F34-45DB-833F-9C6D46E20774}" dt="2023-02-01T13:51:28.499" v="20990"/>
          <ac:spMkLst>
            <pc:docMk/>
            <pc:sldMk cId="712641721" sldId="315"/>
            <ac:spMk id="6" creationId="{B2BFC3DE-6C41-4BF0-CF78-649317531F9F}"/>
          </ac:spMkLst>
        </pc:spChg>
        <pc:spChg chg="mod">
          <ac:chgData name="Ragnhild Halvorsrud" userId="917ea340-fd63-490f-a7db-68428d24cf32" providerId="ADAL" clId="{31F8EDEB-2F34-45DB-833F-9C6D46E20774}" dt="2023-02-01T13:51:28.499" v="20990"/>
          <ac:spMkLst>
            <pc:docMk/>
            <pc:sldMk cId="712641721" sldId="315"/>
            <ac:spMk id="7" creationId="{73B330BF-8672-E1BB-E2A6-02A131E855CC}"/>
          </ac:spMkLst>
        </pc:spChg>
        <pc:spChg chg="mod">
          <ac:chgData name="Ragnhild Halvorsrud" userId="917ea340-fd63-490f-a7db-68428d24cf32" providerId="ADAL" clId="{31F8EDEB-2F34-45DB-833F-9C6D46E20774}" dt="2023-02-01T13:51:28.499" v="20990"/>
          <ac:spMkLst>
            <pc:docMk/>
            <pc:sldMk cId="712641721" sldId="315"/>
            <ac:spMk id="8" creationId="{A080C0DA-3188-2182-6CB7-3C53803D25BB}"/>
          </ac:spMkLst>
        </pc:spChg>
        <pc:spChg chg="mod">
          <ac:chgData name="Ragnhild Halvorsrud" userId="917ea340-fd63-490f-a7db-68428d24cf32" providerId="ADAL" clId="{31F8EDEB-2F34-45DB-833F-9C6D46E20774}" dt="2023-02-01T13:51:28.499" v="20990"/>
          <ac:spMkLst>
            <pc:docMk/>
            <pc:sldMk cId="712641721" sldId="315"/>
            <ac:spMk id="9" creationId="{EA3EC464-7E49-595A-8A10-1CC3DD9207FD}"/>
          </ac:spMkLst>
        </pc:spChg>
        <pc:spChg chg="mod">
          <ac:chgData name="Ragnhild Halvorsrud" userId="917ea340-fd63-490f-a7db-68428d24cf32" providerId="ADAL" clId="{31F8EDEB-2F34-45DB-833F-9C6D46E20774}" dt="2023-02-01T13:40:34.946" v="20666" actId="1076"/>
          <ac:spMkLst>
            <pc:docMk/>
            <pc:sldMk cId="712641721" sldId="315"/>
            <ac:spMk id="18" creationId="{3C3354B8-DC5C-439E-B640-3B241A36388D}"/>
          </ac:spMkLst>
        </pc:spChg>
        <pc:spChg chg="mod">
          <ac:chgData name="Ragnhild Halvorsrud" userId="917ea340-fd63-490f-a7db-68428d24cf32" providerId="ADAL" clId="{31F8EDEB-2F34-45DB-833F-9C6D46E20774}" dt="2023-02-01T13:40:42.478" v="20668" actId="14100"/>
          <ac:spMkLst>
            <pc:docMk/>
            <pc:sldMk cId="712641721" sldId="315"/>
            <ac:spMk id="22" creationId="{161C0C3B-FC31-45AE-BB07-DD796E8C423A}"/>
          </ac:spMkLst>
        </pc:spChg>
        <pc:grpChg chg="add mod">
          <ac:chgData name="Ragnhild Halvorsrud" userId="917ea340-fd63-490f-a7db-68428d24cf32" providerId="ADAL" clId="{31F8EDEB-2F34-45DB-833F-9C6D46E20774}" dt="2023-02-01T13:51:28.499" v="20990"/>
          <ac:grpSpMkLst>
            <pc:docMk/>
            <pc:sldMk cId="712641721" sldId="315"/>
            <ac:grpSpMk id="3" creationId="{7E3211E8-BA9F-2B04-3A29-6D8D714790E0}"/>
          </ac:grpSpMkLst>
        </pc:grpChg>
        <pc:grpChg chg="del">
          <ac:chgData name="Ragnhild Halvorsrud" userId="917ea340-fd63-490f-a7db-68428d24cf32" providerId="ADAL" clId="{31F8EDEB-2F34-45DB-833F-9C6D46E20774}" dt="2023-01-17T17:13:25.701" v="5355" actId="478"/>
          <ac:grpSpMkLst>
            <pc:docMk/>
            <pc:sldMk cId="712641721" sldId="315"/>
            <ac:grpSpMk id="15" creationId="{DA471752-C4F2-4DC1-A443-8C6E11E13F14}"/>
          </ac:grpSpMkLst>
        </pc:grpChg>
        <pc:picChg chg="mod">
          <ac:chgData name="Ragnhild Halvorsrud" userId="917ea340-fd63-490f-a7db-68428d24cf32" providerId="ADAL" clId="{31F8EDEB-2F34-45DB-833F-9C6D46E20774}" dt="2023-01-31T11:58:59.216" v="14622" actId="1076"/>
          <ac:picMkLst>
            <pc:docMk/>
            <pc:sldMk cId="712641721" sldId="315"/>
            <ac:picMk id="17" creationId="{B7FB101E-9A4E-4DBC-9234-031B77BA29EB}"/>
          </ac:picMkLst>
        </pc:picChg>
        <pc:picChg chg="mod">
          <ac:chgData name="Ragnhild Halvorsrud" userId="917ea340-fd63-490f-a7db-68428d24cf32" providerId="ADAL" clId="{31F8EDEB-2F34-45DB-833F-9C6D46E20774}" dt="2023-02-01T13:40:34.946" v="20666" actId="1076"/>
          <ac:picMkLst>
            <pc:docMk/>
            <pc:sldMk cId="712641721" sldId="315"/>
            <ac:picMk id="19" creationId="{FA753DCE-DD68-42E7-8E98-B2717DE55891}"/>
          </ac:picMkLst>
        </pc:picChg>
      </pc:sldChg>
      <pc:sldChg chg="addSp delSp modSp add del mod ord modShow">
        <pc:chgData name="Ragnhild Halvorsrud" userId="917ea340-fd63-490f-a7db-68428d24cf32" providerId="ADAL" clId="{31F8EDEB-2F34-45DB-833F-9C6D46E20774}" dt="2023-02-01T10:14:02.650" v="18007" actId="2696"/>
        <pc:sldMkLst>
          <pc:docMk/>
          <pc:sldMk cId="4211397254" sldId="317"/>
        </pc:sldMkLst>
        <pc:spChg chg="mod">
          <ac:chgData name="Ragnhild Halvorsrud" userId="917ea340-fd63-490f-a7db-68428d24cf32" providerId="ADAL" clId="{31F8EDEB-2F34-45DB-833F-9C6D46E20774}" dt="2023-01-16T14:37:19.168" v="132"/>
          <ac:spMkLst>
            <pc:docMk/>
            <pc:sldMk cId="4211397254" sldId="317"/>
            <ac:spMk id="3" creationId="{1ACFC2A2-5AEE-4B2A-B5EE-FA12AF84328D}"/>
          </ac:spMkLst>
        </pc:spChg>
        <pc:spChg chg="mod">
          <ac:chgData name="Ragnhild Halvorsrud" userId="917ea340-fd63-490f-a7db-68428d24cf32" providerId="ADAL" clId="{31F8EDEB-2F34-45DB-833F-9C6D46E20774}" dt="2023-01-17T14:25:46.117" v="463" actId="14100"/>
          <ac:spMkLst>
            <pc:docMk/>
            <pc:sldMk cId="4211397254" sldId="317"/>
            <ac:spMk id="6" creationId="{8B795FA2-5E10-4B2F-8108-7BAAE54A7F30}"/>
          </ac:spMkLst>
        </pc:spChg>
        <pc:spChg chg="mod">
          <ac:chgData name="Ragnhild Halvorsrud" userId="917ea340-fd63-490f-a7db-68428d24cf32" providerId="ADAL" clId="{31F8EDEB-2F34-45DB-833F-9C6D46E20774}" dt="2023-01-16T15:13:10.328" v="194" actId="1037"/>
          <ac:spMkLst>
            <pc:docMk/>
            <pc:sldMk cId="4211397254" sldId="317"/>
            <ac:spMk id="48" creationId="{84B915F1-5F89-4D38-A523-AA72ABDDFC33}"/>
          </ac:spMkLst>
        </pc:spChg>
        <pc:spChg chg="mod">
          <ac:chgData name="Ragnhild Halvorsrud" userId="917ea340-fd63-490f-a7db-68428d24cf32" providerId="ADAL" clId="{31F8EDEB-2F34-45DB-833F-9C6D46E20774}" dt="2023-01-16T15:12:40.781" v="178" actId="1038"/>
          <ac:spMkLst>
            <pc:docMk/>
            <pc:sldMk cId="4211397254" sldId="317"/>
            <ac:spMk id="51" creationId="{3E2EE02A-EBD8-447D-91B1-A6AD6F490387}"/>
          </ac:spMkLst>
        </pc:spChg>
        <pc:spChg chg="mod">
          <ac:chgData name="Ragnhild Halvorsrud" userId="917ea340-fd63-490f-a7db-68428d24cf32" providerId="ADAL" clId="{31F8EDEB-2F34-45DB-833F-9C6D46E20774}" dt="2023-01-16T15:12:40.781" v="178" actId="1038"/>
          <ac:spMkLst>
            <pc:docMk/>
            <pc:sldMk cId="4211397254" sldId="317"/>
            <ac:spMk id="52" creationId="{237B0013-AE5B-4C23-910E-0E010092EC08}"/>
          </ac:spMkLst>
        </pc:spChg>
        <pc:spChg chg="mod">
          <ac:chgData name="Ragnhild Halvorsrud" userId="917ea340-fd63-490f-a7db-68428d24cf32" providerId="ADAL" clId="{31F8EDEB-2F34-45DB-833F-9C6D46E20774}" dt="2023-01-16T15:12:40.781" v="178" actId="1038"/>
          <ac:spMkLst>
            <pc:docMk/>
            <pc:sldMk cId="4211397254" sldId="317"/>
            <ac:spMk id="71" creationId="{E62356EC-9FAD-4771-9B26-B8D80D5DDB80}"/>
          </ac:spMkLst>
        </pc:spChg>
        <pc:spChg chg="mod">
          <ac:chgData name="Ragnhild Halvorsrud" userId="917ea340-fd63-490f-a7db-68428d24cf32" providerId="ADAL" clId="{31F8EDEB-2F34-45DB-833F-9C6D46E20774}" dt="2023-01-16T15:12:40.781" v="178" actId="1038"/>
          <ac:spMkLst>
            <pc:docMk/>
            <pc:sldMk cId="4211397254" sldId="317"/>
            <ac:spMk id="72" creationId="{CF3C0A99-197F-4B0D-8BE2-51CF41B7793D}"/>
          </ac:spMkLst>
        </pc:spChg>
        <pc:spChg chg="mod">
          <ac:chgData name="Ragnhild Halvorsrud" userId="917ea340-fd63-490f-a7db-68428d24cf32" providerId="ADAL" clId="{31F8EDEB-2F34-45DB-833F-9C6D46E20774}" dt="2023-01-16T15:13:10.328" v="194" actId="1037"/>
          <ac:spMkLst>
            <pc:docMk/>
            <pc:sldMk cId="4211397254" sldId="317"/>
            <ac:spMk id="75" creationId="{55D0796C-7C20-4B28-B6AE-779E8852033B}"/>
          </ac:spMkLst>
        </pc:spChg>
        <pc:spChg chg="mod">
          <ac:chgData name="Ragnhild Halvorsrud" userId="917ea340-fd63-490f-a7db-68428d24cf32" providerId="ADAL" clId="{31F8EDEB-2F34-45DB-833F-9C6D46E20774}" dt="2023-01-16T15:13:25.270" v="195" actId="1076"/>
          <ac:spMkLst>
            <pc:docMk/>
            <pc:sldMk cId="4211397254" sldId="317"/>
            <ac:spMk id="107" creationId="{B0272963-FA83-4DAC-9C57-B474ACFDA0E5}"/>
          </ac:spMkLst>
        </pc:spChg>
        <pc:spChg chg="mod">
          <ac:chgData name="Ragnhild Halvorsrud" userId="917ea340-fd63-490f-a7db-68428d24cf32" providerId="ADAL" clId="{31F8EDEB-2F34-45DB-833F-9C6D46E20774}" dt="2023-01-16T15:11:59.174" v="158" actId="6549"/>
          <ac:spMkLst>
            <pc:docMk/>
            <pc:sldMk cId="4211397254" sldId="317"/>
            <ac:spMk id="110" creationId="{DB5B0943-6E48-4936-A916-4DB00C757988}"/>
          </ac:spMkLst>
        </pc:spChg>
        <pc:spChg chg="mod">
          <ac:chgData name="Ragnhild Halvorsrud" userId="917ea340-fd63-490f-a7db-68428d24cf32" providerId="ADAL" clId="{31F8EDEB-2F34-45DB-833F-9C6D46E20774}" dt="2023-01-16T15:12:26.581" v="166" actId="1076"/>
          <ac:spMkLst>
            <pc:docMk/>
            <pc:sldMk cId="4211397254" sldId="317"/>
            <ac:spMk id="114" creationId="{9979149B-78E0-4DFC-B955-E76B20EE1C72}"/>
          </ac:spMkLst>
        </pc:spChg>
        <pc:spChg chg="mod">
          <ac:chgData name="Ragnhild Halvorsrud" userId="917ea340-fd63-490f-a7db-68428d24cf32" providerId="ADAL" clId="{31F8EDEB-2F34-45DB-833F-9C6D46E20774}" dt="2023-01-16T15:12:26.581" v="166" actId="1076"/>
          <ac:spMkLst>
            <pc:docMk/>
            <pc:sldMk cId="4211397254" sldId="317"/>
            <ac:spMk id="115" creationId="{79246145-CE8B-4C86-9A79-224C5F128C94}"/>
          </ac:spMkLst>
        </pc:spChg>
        <pc:spChg chg="mod">
          <ac:chgData name="Ragnhild Halvorsrud" userId="917ea340-fd63-490f-a7db-68428d24cf32" providerId="ADAL" clId="{31F8EDEB-2F34-45DB-833F-9C6D46E20774}" dt="2023-01-16T15:12:26.581" v="166" actId="1076"/>
          <ac:spMkLst>
            <pc:docMk/>
            <pc:sldMk cId="4211397254" sldId="317"/>
            <ac:spMk id="116" creationId="{21FDE06B-EF86-4553-AC7E-9695FE8F9392}"/>
          </ac:spMkLst>
        </pc:spChg>
        <pc:picChg chg="add mod">
          <ac:chgData name="Ragnhild Halvorsrud" userId="917ea340-fd63-490f-a7db-68428d24cf32" providerId="ADAL" clId="{31F8EDEB-2F34-45DB-833F-9C6D46E20774}" dt="2023-01-16T15:14:28.394" v="201" actId="14100"/>
          <ac:picMkLst>
            <pc:docMk/>
            <pc:sldMk cId="4211397254" sldId="317"/>
            <ac:picMk id="4" creationId="{A78582DB-0255-4583-955C-A300574EEBEE}"/>
          </ac:picMkLst>
        </pc:picChg>
        <pc:picChg chg="del">
          <ac:chgData name="Ragnhild Halvorsrud" userId="917ea340-fd63-490f-a7db-68428d24cf32" providerId="ADAL" clId="{31F8EDEB-2F34-45DB-833F-9C6D46E20774}" dt="2023-01-16T15:14:04.385" v="196" actId="478"/>
          <ac:picMkLst>
            <pc:docMk/>
            <pc:sldMk cId="4211397254" sldId="317"/>
            <ac:picMk id="8" creationId="{B931B1C0-744E-4826-B2EA-1364A975D9EC}"/>
          </ac:picMkLst>
        </pc:picChg>
        <pc:picChg chg="mod">
          <ac:chgData name="Ragnhild Halvorsrud" userId="917ea340-fd63-490f-a7db-68428d24cf32" providerId="ADAL" clId="{31F8EDEB-2F34-45DB-833F-9C6D46E20774}" dt="2023-01-16T15:12:40.781" v="178" actId="1038"/>
          <ac:picMkLst>
            <pc:docMk/>
            <pc:sldMk cId="4211397254" sldId="317"/>
            <ac:picMk id="76" creationId="{E8D87C8E-035B-4147-8B73-C1DB9DAE16BE}"/>
          </ac:picMkLst>
        </pc:picChg>
        <pc:picChg chg="mod">
          <ac:chgData name="Ragnhild Halvorsrud" userId="917ea340-fd63-490f-a7db-68428d24cf32" providerId="ADAL" clId="{31F8EDEB-2F34-45DB-833F-9C6D46E20774}" dt="2023-01-16T15:12:40.781" v="178" actId="1038"/>
          <ac:picMkLst>
            <pc:docMk/>
            <pc:sldMk cId="4211397254" sldId="317"/>
            <ac:picMk id="77" creationId="{89A822FA-5423-4182-A701-9F5AF9E5E7EC}"/>
          </ac:picMkLst>
        </pc:picChg>
        <pc:picChg chg="mod">
          <ac:chgData name="Ragnhild Halvorsrud" userId="917ea340-fd63-490f-a7db-68428d24cf32" providerId="ADAL" clId="{31F8EDEB-2F34-45DB-833F-9C6D46E20774}" dt="2023-01-16T15:12:40.781" v="178" actId="1038"/>
          <ac:picMkLst>
            <pc:docMk/>
            <pc:sldMk cId="4211397254" sldId="317"/>
            <ac:picMk id="78" creationId="{9A6B4EAD-248D-4F3C-9B7E-1E4F1C8CC2CC}"/>
          </ac:picMkLst>
        </pc:picChg>
        <pc:picChg chg="mod">
          <ac:chgData name="Ragnhild Halvorsrud" userId="917ea340-fd63-490f-a7db-68428d24cf32" providerId="ADAL" clId="{31F8EDEB-2F34-45DB-833F-9C6D46E20774}" dt="2023-01-16T15:12:40.781" v="178" actId="1038"/>
          <ac:picMkLst>
            <pc:docMk/>
            <pc:sldMk cId="4211397254" sldId="317"/>
            <ac:picMk id="79" creationId="{FACAF710-9FC9-4488-8FD3-AB50930D1D44}"/>
          </ac:picMkLst>
        </pc:picChg>
        <pc:picChg chg="mod">
          <ac:chgData name="Ragnhild Halvorsrud" userId="917ea340-fd63-490f-a7db-68428d24cf32" providerId="ADAL" clId="{31F8EDEB-2F34-45DB-833F-9C6D46E20774}" dt="2023-01-16T15:12:40.781" v="178" actId="1038"/>
          <ac:picMkLst>
            <pc:docMk/>
            <pc:sldMk cId="4211397254" sldId="317"/>
            <ac:picMk id="81" creationId="{CADAB5E5-5367-46CC-931B-24D222AC1BBD}"/>
          </ac:picMkLst>
        </pc:picChg>
        <pc:picChg chg="mod">
          <ac:chgData name="Ragnhild Halvorsrud" userId="917ea340-fd63-490f-a7db-68428d24cf32" providerId="ADAL" clId="{31F8EDEB-2F34-45DB-833F-9C6D46E20774}" dt="2023-01-16T15:12:40.781" v="178" actId="1038"/>
          <ac:picMkLst>
            <pc:docMk/>
            <pc:sldMk cId="4211397254" sldId="317"/>
            <ac:picMk id="82" creationId="{7CBB990D-A622-4F7D-86C3-FD2AE5AD560C}"/>
          </ac:picMkLst>
        </pc:picChg>
        <pc:picChg chg="mod">
          <ac:chgData name="Ragnhild Halvorsrud" userId="917ea340-fd63-490f-a7db-68428d24cf32" providerId="ADAL" clId="{31F8EDEB-2F34-45DB-833F-9C6D46E20774}" dt="2023-01-16T15:12:40.781" v="178" actId="1038"/>
          <ac:picMkLst>
            <pc:docMk/>
            <pc:sldMk cId="4211397254" sldId="317"/>
            <ac:picMk id="83" creationId="{4F3BAAF3-B435-4F70-B40E-C318A7C34CD4}"/>
          </ac:picMkLst>
        </pc:picChg>
        <pc:picChg chg="mod">
          <ac:chgData name="Ragnhild Halvorsrud" userId="917ea340-fd63-490f-a7db-68428d24cf32" providerId="ADAL" clId="{31F8EDEB-2F34-45DB-833F-9C6D46E20774}" dt="2023-01-16T15:12:40.781" v="178" actId="1038"/>
          <ac:picMkLst>
            <pc:docMk/>
            <pc:sldMk cId="4211397254" sldId="317"/>
            <ac:picMk id="84" creationId="{962DED12-B4DA-4124-B598-67B9586AEEA7}"/>
          </ac:picMkLst>
        </pc:picChg>
        <pc:picChg chg="mod">
          <ac:chgData name="Ragnhild Halvorsrud" userId="917ea340-fd63-490f-a7db-68428d24cf32" providerId="ADAL" clId="{31F8EDEB-2F34-45DB-833F-9C6D46E20774}" dt="2023-01-16T15:12:40.781" v="178" actId="1038"/>
          <ac:picMkLst>
            <pc:docMk/>
            <pc:sldMk cId="4211397254" sldId="317"/>
            <ac:picMk id="85" creationId="{68B512B4-DCB9-437A-9623-9761B1B0665C}"/>
          </ac:picMkLst>
        </pc:picChg>
        <pc:picChg chg="mod">
          <ac:chgData name="Ragnhild Halvorsrud" userId="917ea340-fd63-490f-a7db-68428d24cf32" providerId="ADAL" clId="{31F8EDEB-2F34-45DB-833F-9C6D46E20774}" dt="2023-01-16T15:12:40.781" v="178" actId="1038"/>
          <ac:picMkLst>
            <pc:docMk/>
            <pc:sldMk cId="4211397254" sldId="317"/>
            <ac:picMk id="86" creationId="{0A8F7FAA-3166-45A9-9D92-3F35B4DCE3E4}"/>
          </ac:picMkLst>
        </pc:picChg>
        <pc:picChg chg="mod">
          <ac:chgData name="Ragnhild Halvorsrud" userId="917ea340-fd63-490f-a7db-68428d24cf32" providerId="ADAL" clId="{31F8EDEB-2F34-45DB-833F-9C6D46E20774}" dt="2023-01-16T15:12:26.581" v="166" actId="1076"/>
          <ac:picMkLst>
            <pc:docMk/>
            <pc:sldMk cId="4211397254" sldId="317"/>
            <ac:picMk id="112" creationId="{8042634D-6E32-4C65-80F2-22568CF6EC1E}"/>
          </ac:picMkLst>
        </pc:picChg>
        <pc:picChg chg="mod">
          <ac:chgData name="Ragnhild Halvorsrud" userId="917ea340-fd63-490f-a7db-68428d24cf32" providerId="ADAL" clId="{31F8EDEB-2F34-45DB-833F-9C6D46E20774}" dt="2023-01-16T15:12:26.581" v="166" actId="1076"/>
          <ac:picMkLst>
            <pc:docMk/>
            <pc:sldMk cId="4211397254" sldId="317"/>
            <ac:picMk id="113" creationId="{92E5D1FB-C525-4283-A717-B7983221AD0D}"/>
          </ac:picMkLst>
        </pc:picChg>
        <pc:cxnChg chg="mod">
          <ac:chgData name="Ragnhild Halvorsrud" userId="917ea340-fd63-490f-a7db-68428d24cf32" providerId="ADAL" clId="{31F8EDEB-2F34-45DB-833F-9C6D46E20774}" dt="2023-01-16T15:12:26.581" v="166" actId="1076"/>
          <ac:cxnSpMkLst>
            <pc:docMk/>
            <pc:sldMk cId="4211397254" sldId="317"/>
            <ac:cxnSpMk id="111" creationId="{6BA14885-A82B-40B5-BC62-145030D67AC8}"/>
          </ac:cxnSpMkLst>
        </pc:cxnChg>
      </pc:sldChg>
      <pc:sldChg chg="addSp delSp modSp add mod ord">
        <pc:chgData name="Ragnhild Halvorsrud" userId="917ea340-fd63-490f-a7db-68428d24cf32" providerId="ADAL" clId="{31F8EDEB-2F34-45DB-833F-9C6D46E20774}" dt="2023-02-01T11:37:46.466" v="19795"/>
        <pc:sldMkLst>
          <pc:docMk/>
          <pc:sldMk cId="2354399800" sldId="320"/>
        </pc:sldMkLst>
        <pc:spChg chg="mod">
          <ac:chgData name="Ragnhild Halvorsrud" userId="917ea340-fd63-490f-a7db-68428d24cf32" providerId="ADAL" clId="{31F8EDEB-2F34-45DB-833F-9C6D46E20774}" dt="2023-01-19T16:19:38.305" v="7704" actId="6549"/>
          <ac:spMkLst>
            <pc:docMk/>
            <pc:sldMk cId="2354399800" sldId="320"/>
            <ac:spMk id="2" creationId="{DA93C4BE-5E27-46F9-B4B5-B31A61970ECC}"/>
          </ac:spMkLst>
        </pc:spChg>
        <pc:spChg chg="del mod">
          <ac:chgData name="Ragnhild Halvorsrud" userId="917ea340-fd63-490f-a7db-68428d24cf32" providerId="ADAL" clId="{31F8EDEB-2F34-45DB-833F-9C6D46E20774}" dt="2023-01-17T17:47:06.912" v="6301" actId="478"/>
          <ac:spMkLst>
            <pc:docMk/>
            <pc:sldMk cId="2354399800" sldId="320"/>
            <ac:spMk id="3" creationId="{1ACFC2A2-5AEE-4B2A-B5EE-FA12AF84328D}"/>
          </ac:spMkLst>
        </pc:spChg>
        <pc:spChg chg="add del mod">
          <ac:chgData name="Ragnhild Halvorsrud" userId="917ea340-fd63-490f-a7db-68428d24cf32" providerId="ADAL" clId="{31F8EDEB-2F34-45DB-833F-9C6D46E20774}" dt="2023-01-30T15:46:41.213" v="12798" actId="478"/>
          <ac:spMkLst>
            <pc:docMk/>
            <pc:sldMk cId="2354399800" sldId="320"/>
            <ac:spMk id="3" creationId="{253B94C2-E564-AE97-055C-711038901406}"/>
          </ac:spMkLst>
        </pc:spChg>
        <pc:spChg chg="add del mod">
          <ac:chgData name="Ragnhild Halvorsrud" userId="917ea340-fd63-490f-a7db-68428d24cf32" providerId="ADAL" clId="{31F8EDEB-2F34-45DB-833F-9C6D46E20774}" dt="2023-01-30T10:45:10.147" v="9932" actId="478"/>
          <ac:spMkLst>
            <pc:docMk/>
            <pc:sldMk cId="2354399800" sldId="320"/>
            <ac:spMk id="3" creationId="{5C847E95-9E6B-84F7-20A1-23605729138D}"/>
          </ac:spMkLst>
        </pc:spChg>
        <pc:spChg chg="add mod">
          <ac:chgData name="Ragnhild Halvorsrud" userId="917ea340-fd63-490f-a7db-68428d24cf32" providerId="ADAL" clId="{31F8EDEB-2F34-45DB-833F-9C6D46E20774}" dt="2023-02-01T11:37:46.466" v="19795"/>
          <ac:spMkLst>
            <pc:docMk/>
            <pc:sldMk cId="2354399800" sldId="320"/>
            <ac:spMk id="3" creationId="{B71AC943-DEB5-863E-4A68-6ED7EB60C28B}"/>
          </ac:spMkLst>
        </pc:spChg>
        <pc:spChg chg="add mod">
          <ac:chgData name="Ragnhild Halvorsrud" userId="917ea340-fd63-490f-a7db-68428d24cf32" providerId="ADAL" clId="{31F8EDEB-2F34-45DB-833F-9C6D46E20774}" dt="2023-01-30T15:50:27.488" v="12963" actId="1038"/>
          <ac:spMkLst>
            <pc:docMk/>
            <pc:sldMk cId="2354399800" sldId="320"/>
            <ac:spMk id="4" creationId="{516B1614-2349-C587-7A70-28D5CA1E3A09}"/>
          </ac:spMkLst>
        </pc:spChg>
        <pc:spChg chg="add del mod">
          <ac:chgData name="Ragnhild Halvorsrud" userId="917ea340-fd63-490f-a7db-68428d24cf32" providerId="ADAL" clId="{31F8EDEB-2F34-45DB-833F-9C6D46E20774}" dt="2023-01-30T10:45:10.147" v="9932" actId="478"/>
          <ac:spMkLst>
            <pc:docMk/>
            <pc:sldMk cId="2354399800" sldId="320"/>
            <ac:spMk id="4" creationId="{F2E86EC7-FA96-29EC-55CE-46341B75B72C}"/>
          </ac:spMkLst>
        </pc:spChg>
        <pc:spChg chg="add del mod">
          <ac:chgData name="Ragnhild Halvorsrud" userId="917ea340-fd63-490f-a7db-68428d24cf32" providerId="ADAL" clId="{31F8EDEB-2F34-45DB-833F-9C6D46E20774}" dt="2023-01-30T10:45:10.147" v="9932" actId="478"/>
          <ac:spMkLst>
            <pc:docMk/>
            <pc:sldMk cId="2354399800" sldId="320"/>
            <ac:spMk id="5" creationId="{490C27AA-EAFC-5591-62D8-889DD170AFCE}"/>
          </ac:spMkLst>
        </pc:spChg>
        <pc:spChg chg="add del mod">
          <ac:chgData name="Ragnhild Halvorsrud" userId="917ea340-fd63-490f-a7db-68428d24cf32" providerId="ADAL" clId="{31F8EDEB-2F34-45DB-833F-9C6D46E20774}" dt="2023-01-30T15:46:41.213" v="12798" actId="478"/>
          <ac:spMkLst>
            <pc:docMk/>
            <pc:sldMk cId="2354399800" sldId="320"/>
            <ac:spMk id="5" creationId="{9C077DF4-928B-F737-FF5D-166323443D45}"/>
          </ac:spMkLst>
        </pc:spChg>
        <pc:spChg chg="add mod">
          <ac:chgData name="Ragnhild Halvorsrud" userId="917ea340-fd63-490f-a7db-68428d24cf32" providerId="ADAL" clId="{31F8EDEB-2F34-45DB-833F-9C6D46E20774}" dt="2023-02-01T11:37:46.466" v="19795"/>
          <ac:spMkLst>
            <pc:docMk/>
            <pc:sldMk cId="2354399800" sldId="320"/>
            <ac:spMk id="5" creationId="{B150D61B-1C88-43F4-46D5-D77B3C01AA94}"/>
          </ac:spMkLst>
        </pc:spChg>
        <pc:spChg chg="add del mod">
          <ac:chgData name="Ragnhild Halvorsrud" userId="917ea340-fd63-490f-a7db-68428d24cf32" providerId="ADAL" clId="{31F8EDEB-2F34-45DB-833F-9C6D46E20774}" dt="2023-01-30T10:45:10.147" v="9932" actId="478"/>
          <ac:spMkLst>
            <pc:docMk/>
            <pc:sldMk cId="2354399800" sldId="320"/>
            <ac:spMk id="6" creationId="{12B68A59-9017-66A4-ED84-4CB81188E01C}"/>
          </ac:spMkLst>
        </pc:spChg>
        <pc:spChg chg="add mod">
          <ac:chgData name="Ragnhild Halvorsrud" userId="917ea340-fd63-490f-a7db-68428d24cf32" providerId="ADAL" clId="{31F8EDEB-2F34-45DB-833F-9C6D46E20774}" dt="2023-01-30T15:50:27.488" v="12963" actId="1038"/>
          <ac:spMkLst>
            <pc:docMk/>
            <pc:sldMk cId="2354399800" sldId="320"/>
            <ac:spMk id="6" creationId="{1F5D1E0B-0DBE-2C79-2AB5-6EA909EF5528}"/>
          </ac:spMkLst>
        </pc:spChg>
        <pc:spChg chg="add mod">
          <ac:chgData name="Ragnhild Halvorsrud" userId="917ea340-fd63-490f-a7db-68428d24cf32" providerId="ADAL" clId="{31F8EDEB-2F34-45DB-833F-9C6D46E20774}" dt="2023-01-30T15:50:27.488" v="12963" actId="1038"/>
          <ac:spMkLst>
            <pc:docMk/>
            <pc:sldMk cId="2354399800" sldId="320"/>
            <ac:spMk id="7" creationId="{0CAB95B5-4F61-D367-7672-08C9CF8E3739}"/>
          </ac:spMkLst>
        </pc:spChg>
        <pc:spChg chg="add del mod">
          <ac:chgData name="Ragnhild Halvorsrud" userId="917ea340-fd63-490f-a7db-68428d24cf32" providerId="ADAL" clId="{31F8EDEB-2F34-45DB-833F-9C6D46E20774}" dt="2023-01-30T10:45:10.147" v="9932" actId="478"/>
          <ac:spMkLst>
            <pc:docMk/>
            <pc:sldMk cId="2354399800" sldId="320"/>
            <ac:spMk id="7" creationId="{60299149-F02E-5816-146B-DD6F439BE7AB}"/>
          </ac:spMkLst>
        </pc:spChg>
        <pc:spChg chg="add mod">
          <ac:chgData name="Ragnhild Halvorsrud" userId="917ea340-fd63-490f-a7db-68428d24cf32" providerId="ADAL" clId="{31F8EDEB-2F34-45DB-833F-9C6D46E20774}" dt="2023-01-30T15:50:27.488" v="12963" actId="1038"/>
          <ac:spMkLst>
            <pc:docMk/>
            <pc:sldMk cId="2354399800" sldId="320"/>
            <ac:spMk id="8" creationId="{1ABB1BE5-EBDB-3946-9A78-23DEA09F617D}"/>
          </ac:spMkLst>
        </pc:spChg>
        <pc:spChg chg="add del mod">
          <ac:chgData name="Ragnhild Halvorsrud" userId="917ea340-fd63-490f-a7db-68428d24cf32" providerId="ADAL" clId="{31F8EDEB-2F34-45DB-833F-9C6D46E20774}" dt="2023-01-30T10:45:10.147" v="9932" actId="478"/>
          <ac:spMkLst>
            <pc:docMk/>
            <pc:sldMk cId="2354399800" sldId="320"/>
            <ac:spMk id="8" creationId="{24C79413-E50B-DEDE-8868-3AB35EA92F11}"/>
          </ac:spMkLst>
        </pc:spChg>
        <pc:spChg chg="add mod">
          <ac:chgData name="Ragnhild Halvorsrud" userId="917ea340-fd63-490f-a7db-68428d24cf32" providerId="ADAL" clId="{31F8EDEB-2F34-45DB-833F-9C6D46E20774}" dt="2023-01-30T15:50:27.488" v="12963" actId="1038"/>
          <ac:spMkLst>
            <pc:docMk/>
            <pc:sldMk cId="2354399800" sldId="320"/>
            <ac:spMk id="9" creationId="{8B10E9DC-CFB8-5348-3A56-5996308274CC}"/>
          </ac:spMkLst>
        </pc:spChg>
        <pc:spChg chg="add del mod">
          <ac:chgData name="Ragnhild Halvorsrud" userId="917ea340-fd63-490f-a7db-68428d24cf32" providerId="ADAL" clId="{31F8EDEB-2F34-45DB-833F-9C6D46E20774}" dt="2023-01-30T10:45:10.147" v="9932" actId="478"/>
          <ac:spMkLst>
            <pc:docMk/>
            <pc:sldMk cId="2354399800" sldId="320"/>
            <ac:spMk id="9" creationId="{9FE22E3A-6628-DFE4-5257-13862D5813D2}"/>
          </ac:spMkLst>
        </pc:spChg>
        <pc:spChg chg="add del mod">
          <ac:chgData name="Ragnhild Halvorsrud" userId="917ea340-fd63-490f-a7db-68428d24cf32" providerId="ADAL" clId="{31F8EDEB-2F34-45DB-833F-9C6D46E20774}" dt="2023-01-30T10:45:10.147" v="9932" actId="478"/>
          <ac:spMkLst>
            <pc:docMk/>
            <pc:sldMk cId="2354399800" sldId="320"/>
            <ac:spMk id="10" creationId="{22A20775-B6FA-2690-EF4E-08DEE3AE84A5}"/>
          </ac:spMkLst>
        </pc:spChg>
        <pc:spChg chg="add mod">
          <ac:chgData name="Ragnhild Halvorsrud" userId="917ea340-fd63-490f-a7db-68428d24cf32" providerId="ADAL" clId="{31F8EDEB-2F34-45DB-833F-9C6D46E20774}" dt="2023-01-30T15:50:27.488" v="12963" actId="1038"/>
          <ac:spMkLst>
            <pc:docMk/>
            <pc:sldMk cId="2354399800" sldId="320"/>
            <ac:spMk id="10" creationId="{D8C9A7FA-C8F0-6980-A244-E939489F1BD4}"/>
          </ac:spMkLst>
        </pc:spChg>
        <pc:spChg chg="add del mod">
          <ac:chgData name="Ragnhild Halvorsrud" userId="917ea340-fd63-490f-a7db-68428d24cf32" providerId="ADAL" clId="{31F8EDEB-2F34-45DB-833F-9C6D46E20774}" dt="2023-01-30T10:45:10.147" v="9932" actId="478"/>
          <ac:spMkLst>
            <pc:docMk/>
            <pc:sldMk cId="2354399800" sldId="320"/>
            <ac:spMk id="11" creationId="{548E666E-C4A7-B62E-FF1E-FEDA4AF2DD2D}"/>
          </ac:spMkLst>
        </pc:spChg>
        <pc:spChg chg="add mod">
          <ac:chgData name="Ragnhild Halvorsrud" userId="917ea340-fd63-490f-a7db-68428d24cf32" providerId="ADAL" clId="{31F8EDEB-2F34-45DB-833F-9C6D46E20774}" dt="2023-01-30T15:50:27.488" v="12963" actId="1038"/>
          <ac:spMkLst>
            <pc:docMk/>
            <pc:sldMk cId="2354399800" sldId="320"/>
            <ac:spMk id="11" creationId="{60DB9BA7-662D-1D84-04E8-70A09CCE0CD5}"/>
          </ac:spMkLst>
        </pc:spChg>
        <pc:spChg chg="add mod">
          <ac:chgData name="Ragnhild Halvorsrud" userId="917ea340-fd63-490f-a7db-68428d24cf32" providerId="ADAL" clId="{31F8EDEB-2F34-45DB-833F-9C6D46E20774}" dt="2023-01-30T15:50:27.488" v="12963" actId="1038"/>
          <ac:spMkLst>
            <pc:docMk/>
            <pc:sldMk cId="2354399800" sldId="320"/>
            <ac:spMk id="12" creationId="{35042505-9B38-D7D4-59AE-F5FBE690445C}"/>
          </ac:spMkLst>
        </pc:spChg>
        <pc:spChg chg="add mod">
          <ac:chgData name="Ragnhild Halvorsrud" userId="917ea340-fd63-490f-a7db-68428d24cf32" providerId="ADAL" clId="{31F8EDEB-2F34-45DB-833F-9C6D46E20774}" dt="2023-02-01T11:37:46.466" v="19795"/>
          <ac:spMkLst>
            <pc:docMk/>
            <pc:sldMk cId="2354399800" sldId="320"/>
            <ac:spMk id="13" creationId="{C9E92A82-D5BC-6B8B-CEC1-A30EF7B835D6}"/>
          </ac:spMkLst>
        </pc:spChg>
        <pc:spChg chg="add mod">
          <ac:chgData name="Ragnhild Halvorsrud" userId="917ea340-fd63-490f-a7db-68428d24cf32" providerId="ADAL" clId="{31F8EDEB-2F34-45DB-833F-9C6D46E20774}" dt="2023-02-01T11:37:46.466" v="19795"/>
          <ac:spMkLst>
            <pc:docMk/>
            <pc:sldMk cId="2354399800" sldId="320"/>
            <ac:spMk id="14" creationId="{30B566EE-F9A0-BEA3-240F-035408588FF6}"/>
          </ac:spMkLst>
        </pc:spChg>
        <pc:spChg chg="mod">
          <ac:chgData name="Ragnhild Halvorsrud" userId="917ea340-fd63-490f-a7db-68428d24cf32" providerId="ADAL" clId="{31F8EDEB-2F34-45DB-833F-9C6D46E20774}" dt="2023-01-31T12:12:32.638" v="15023" actId="14100"/>
          <ac:spMkLst>
            <pc:docMk/>
            <pc:sldMk cId="2354399800" sldId="320"/>
            <ac:spMk id="15" creationId="{1F4586A4-E3A0-485B-838D-B49A7054F405}"/>
          </ac:spMkLst>
        </pc:spChg>
        <pc:spChg chg="mod">
          <ac:chgData name="Ragnhild Halvorsrud" userId="917ea340-fd63-490f-a7db-68428d24cf32" providerId="ADAL" clId="{31F8EDEB-2F34-45DB-833F-9C6D46E20774}" dt="2023-01-30T15:50:27.488" v="12963" actId="1038"/>
          <ac:spMkLst>
            <pc:docMk/>
            <pc:sldMk cId="2354399800" sldId="320"/>
            <ac:spMk id="16" creationId="{5F30C873-7D7A-48B6-8034-859E6A82271B}"/>
          </ac:spMkLst>
        </pc:spChg>
        <pc:spChg chg="mod">
          <ac:chgData name="Ragnhild Halvorsrud" userId="917ea340-fd63-490f-a7db-68428d24cf32" providerId="ADAL" clId="{31F8EDEB-2F34-45DB-833F-9C6D46E20774}" dt="2023-01-30T15:50:27.488" v="12963" actId="1038"/>
          <ac:spMkLst>
            <pc:docMk/>
            <pc:sldMk cId="2354399800" sldId="320"/>
            <ac:spMk id="18" creationId="{8C799A09-4C64-435A-80B9-9B71FA889A61}"/>
          </ac:spMkLst>
        </pc:spChg>
        <pc:spChg chg="mod">
          <ac:chgData name="Ragnhild Halvorsrud" userId="917ea340-fd63-490f-a7db-68428d24cf32" providerId="ADAL" clId="{31F8EDEB-2F34-45DB-833F-9C6D46E20774}" dt="2023-01-30T15:50:27.488" v="12963" actId="1038"/>
          <ac:spMkLst>
            <pc:docMk/>
            <pc:sldMk cId="2354399800" sldId="320"/>
            <ac:spMk id="22" creationId="{256CB40F-18E3-4E6E-982F-030195E4C0E3}"/>
          </ac:spMkLst>
        </pc:spChg>
        <pc:spChg chg="mod">
          <ac:chgData name="Ragnhild Halvorsrud" userId="917ea340-fd63-490f-a7db-68428d24cf32" providerId="ADAL" clId="{31F8EDEB-2F34-45DB-833F-9C6D46E20774}" dt="2023-01-30T15:50:27.488" v="12963" actId="1038"/>
          <ac:spMkLst>
            <pc:docMk/>
            <pc:sldMk cId="2354399800" sldId="320"/>
            <ac:spMk id="24" creationId="{7AAE1BD3-FDAD-4D98-BE35-7A36A4E9C40F}"/>
          </ac:spMkLst>
        </pc:spChg>
        <pc:spChg chg="add mod">
          <ac:chgData name="Ragnhild Halvorsrud" userId="917ea340-fd63-490f-a7db-68428d24cf32" providerId="ADAL" clId="{31F8EDEB-2F34-45DB-833F-9C6D46E20774}" dt="2023-02-01T11:37:46.466" v="19795"/>
          <ac:spMkLst>
            <pc:docMk/>
            <pc:sldMk cId="2354399800" sldId="320"/>
            <ac:spMk id="27" creationId="{2FD65D75-E15F-9429-8CC5-FBB8F47A8476}"/>
          </ac:spMkLst>
        </pc:spChg>
        <pc:spChg chg="del">
          <ac:chgData name="Ragnhild Halvorsrud" userId="917ea340-fd63-490f-a7db-68428d24cf32" providerId="ADAL" clId="{31F8EDEB-2F34-45DB-833F-9C6D46E20774}" dt="2023-01-30T15:45:50.395" v="12795" actId="478"/>
          <ac:spMkLst>
            <pc:docMk/>
            <pc:sldMk cId="2354399800" sldId="320"/>
            <ac:spMk id="27" creationId="{A66B2434-1CA0-4D6B-9856-D87D80E5955F}"/>
          </ac:spMkLst>
        </pc:spChg>
        <pc:spChg chg="del">
          <ac:chgData name="Ragnhild Halvorsrud" userId="917ea340-fd63-490f-a7db-68428d24cf32" providerId="ADAL" clId="{31F8EDEB-2F34-45DB-833F-9C6D46E20774}" dt="2023-01-30T15:45:50.395" v="12795" actId="478"/>
          <ac:spMkLst>
            <pc:docMk/>
            <pc:sldMk cId="2354399800" sldId="320"/>
            <ac:spMk id="28" creationId="{65238066-C4E2-4008-B2E4-6B8D3BC36BE8}"/>
          </ac:spMkLst>
        </pc:spChg>
        <pc:spChg chg="add mod">
          <ac:chgData name="Ragnhild Halvorsrud" userId="917ea340-fd63-490f-a7db-68428d24cf32" providerId="ADAL" clId="{31F8EDEB-2F34-45DB-833F-9C6D46E20774}" dt="2023-02-01T11:37:46.466" v="19795"/>
          <ac:spMkLst>
            <pc:docMk/>
            <pc:sldMk cId="2354399800" sldId="320"/>
            <ac:spMk id="28" creationId="{BD9D67A4-9608-8477-B1FC-3DE05F468188}"/>
          </ac:spMkLst>
        </pc:spChg>
        <pc:spChg chg="del">
          <ac:chgData name="Ragnhild Halvorsrud" userId="917ea340-fd63-490f-a7db-68428d24cf32" providerId="ADAL" clId="{31F8EDEB-2F34-45DB-833F-9C6D46E20774}" dt="2023-01-30T15:45:50.395" v="12795" actId="478"/>
          <ac:spMkLst>
            <pc:docMk/>
            <pc:sldMk cId="2354399800" sldId="320"/>
            <ac:spMk id="29" creationId="{C35853E2-4043-4A97-8419-9A1332DB196D}"/>
          </ac:spMkLst>
        </pc:spChg>
        <pc:spChg chg="del">
          <ac:chgData name="Ragnhild Halvorsrud" userId="917ea340-fd63-490f-a7db-68428d24cf32" providerId="ADAL" clId="{31F8EDEB-2F34-45DB-833F-9C6D46E20774}" dt="2023-01-30T15:45:50.395" v="12795" actId="478"/>
          <ac:spMkLst>
            <pc:docMk/>
            <pc:sldMk cId="2354399800" sldId="320"/>
            <ac:spMk id="30" creationId="{25DE43E5-5888-433E-AFB6-46F9A0D874D0}"/>
          </ac:spMkLst>
        </pc:spChg>
        <pc:spChg chg="mod">
          <ac:chgData name="Ragnhild Halvorsrud" userId="917ea340-fd63-490f-a7db-68428d24cf32" providerId="ADAL" clId="{31F8EDEB-2F34-45DB-833F-9C6D46E20774}" dt="2023-01-30T15:50:27.488" v="12963" actId="1038"/>
          <ac:spMkLst>
            <pc:docMk/>
            <pc:sldMk cId="2354399800" sldId="320"/>
            <ac:spMk id="31" creationId="{687C051E-5A42-4226-88E7-112151A5525D}"/>
          </ac:spMkLst>
        </pc:spChg>
        <pc:spChg chg="mod">
          <ac:chgData name="Ragnhild Halvorsrud" userId="917ea340-fd63-490f-a7db-68428d24cf32" providerId="ADAL" clId="{31F8EDEB-2F34-45DB-833F-9C6D46E20774}" dt="2023-01-30T15:50:27.488" v="12963" actId="1038"/>
          <ac:spMkLst>
            <pc:docMk/>
            <pc:sldMk cId="2354399800" sldId="320"/>
            <ac:spMk id="32" creationId="{8DCB0B2F-2484-4C50-996E-3D6F8EBD73CB}"/>
          </ac:spMkLst>
        </pc:spChg>
        <pc:spChg chg="mod">
          <ac:chgData name="Ragnhild Halvorsrud" userId="917ea340-fd63-490f-a7db-68428d24cf32" providerId="ADAL" clId="{31F8EDEB-2F34-45DB-833F-9C6D46E20774}" dt="2023-01-30T15:50:27.488" v="12963" actId="1038"/>
          <ac:spMkLst>
            <pc:docMk/>
            <pc:sldMk cId="2354399800" sldId="320"/>
            <ac:spMk id="33" creationId="{529BAEF0-E4BD-4FCF-B9A1-9477FA774821}"/>
          </ac:spMkLst>
        </pc:spChg>
        <pc:spChg chg="mod">
          <ac:chgData name="Ragnhild Halvorsrud" userId="917ea340-fd63-490f-a7db-68428d24cf32" providerId="ADAL" clId="{31F8EDEB-2F34-45DB-833F-9C6D46E20774}" dt="2023-01-30T15:50:27.488" v="12963" actId="1038"/>
          <ac:spMkLst>
            <pc:docMk/>
            <pc:sldMk cId="2354399800" sldId="320"/>
            <ac:spMk id="34" creationId="{B6C65813-A4A1-40D8-920D-60771F9BE13F}"/>
          </ac:spMkLst>
        </pc:spChg>
        <pc:spChg chg="del">
          <ac:chgData name="Ragnhild Halvorsrud" userId="917ea340-fd63-490f-a7db-68428d24cf32" providerId="ADAL" clId="{31F8EDEB-2F34-45DB-833F-9C6D46E20774}" dt="2023-01-30T15:45:50.395" v="12795" actId="478"/>
          <ac:spMkLst>
            <pc:docMk/>
            <pc:sldMk cId="2354399800" sldId="320"/>
            <ac:spMk id="35" creationId="{8E1EB273-EC6F-43A8-BBFD-8E3ED6A8158F}"/>
          </ac:spMkLst>
        </pc:spChg>
        <pc:spChg chg="del">
          <ac:chgData name="Ragnhild Halvorsrud" userId="917ea340-fd63-490f-a7db-68428d24cf32" providerId="ADAL" clId="{31F8EDEB-2F34-45DB-833F-9C6D46E20774}" dt="2023-01-30T15:45:50.395" v="12795" actId="478"/>
          <ac:spMkLst>
            <pc:docMk/>
            <pc:sldMk cId="2354399800" sldId="320"/>
            <ac:spMk id="36" creationId="{EEE36BCC-D2C4-44EC-88BE-A1E94C098CFF}"/>
          </ac:spMkLst>
        </pc:spChg>
        <pc:spChg chg="del">
          <ac:chgData name="Ragnhild Halvorsrud" userId="917ea340-fd63-490f-a7db-68428d24cf32" providerId="ADAL" clId="{31F8EDEB-2F34-45DB-833F-9C6D46E20774}" dt="2023-01-30T15:45:50.395" v="12795" actId="478"/>
          <ac:spMkLst>
            <pc:docMk/>
            <pc:sldMk cId="2354399800" sldId="320"/>
            <ac:spMk id="37" creationId="{F979A2AC-62FF-4A0A-9A43-A29B4D2D0AD3}"/>
          </ac:spMkLst>
        </pc:spChg>
        <pc:spChg chg="del">
          <ac:chgData name="Ragnhild Halvorsrud" userId="917ea340-fd63-490f-a7db-68428d24cf32" providerId="ADAL" clId="{31F8EDEB-2F34-45DB-833F-9C6D46E20774}" dt="2023-01-30T15:45:50.395" v="12795" actId="478"/>
          <ac:spMkLst>
            <pc:docMk/>
            <pc:sldMk cId="2354399800" sldId="320"/>
            <ac:spMk id="38" creationId="{8CA77E1B-BC36-4D9E-B62F-ADDF2ADA77EF}"/>
          </ac:spMkLst>
        </pc:spChg>
        <pc:spChg chg="mod">
          <ac:chgData name="Ragnhild Halvorsrud" userId="917ea340-fd63-490f-a7db-68428d24cf32" providerId="ADAL" clId="{31F8EDEB-2F34-45DB-833F-9C6D46E20774}" dt="2023-01-30T15:50:37.388" v="12977" actId="1036"/>
          <ac:spMkLst>
            <pc:docMk/>
            <pc:sldMk cId="2354399800" sldId="320"/>
            <ac:spMk id="39" creationId="{949DD45D-DC8D-46A0-8DFF-A1AEA2615D95}"/>
          </ac:spMkLst>
        </pc:spChg>
        <pc:grpChg chg="del">
          <ac:chgData name="Ragnhild Halvorsrud" userId="917ea340-fd63-490f-a7db-68428d24cf32" providerId="ADAL" clId="{31F8EDEB-2F34-45DB-833F-9C6D46E20774}" dt="2023-01-17T17:47:06.912" v="6301" actId="478"/>
          <ac:grpSpMkLst>
            <pc:docMk/>
            <pc:sldMk cId="2354399800" sldId="320"/>
            <ac:grpSpMk id="51" creationId="{CEFEA7E7-12FD-4377-B7CD-1C6F0C6B9F3D}"/>
          </ac:grpSpMkLst>
        </pc:grpChg>
        <pc:cxnChg chg="mod">
          <ac:chgData name="Ragnhild Halvorsrud" userId="917ea340-fd63-490f-a7db-68428d24cf32" providerId="ADAL" clId="{31F8EDEB-2F34-45DB-833F-9C6D46E20774}" dt="2023-01-30T15:50:27.488" v="12963" actId="1038"/>
          <ac:cxnSpMkLst>
            <pc:docMk/>
            <pc:sldMk cId="2354399800" sldId="320"/>
            <ac:cxnSpMk id="17" creationId="{BE17E9FA-679E-4D85-9A97-A920B99507F0}"/>
          </ac:cxnSpMkLst>
        </pc:cxnChg>
        <pc:cxnChg chg="mod">
          <ac:chgData name="Ragnhild Halvorsrud" userId="917ea340-fd63-490f-a7db-68428d24cf32" providerId="ADAL" clId="{31F8EDEB-2F34-45DB-833F-9C6D46E20774}" dt="2023-01-30T15:50:27.488" v="12963" actId="1038"/>
          <ac:cxnSpMkLst>
            <pc:docMk/>
            <pc:sldMk cId="2354399800" sldId="320"/>
            <ac:cxnSpMk id="19" creationId="{9AD9E2B7-C2C0-4F68-B8DD-41426352C336}"/>
          </ac:cxnSpMkLst>
        </pc:cxnChg>
        <pc:cxnChg chg="mod">
          <ac:chgData name="Ragnhild Halvorsrud" userId="917ea340-fd63-490f-a7db-68428d24cf32" providerId="ADAL" clId="{31F8EDEB-2F34-45DB-833F-9C6D46E20774}" dt="2023-01-30T15:50:27.488" v="12963" actId="1038"/>
          <ac:cxnSpMkLst>
            <pc:docMk/>
            <pc:sldMk cId="2354399800" sldId="320"/>
            <ac:cxnSpMk id="20" creationId="{5AA06733-6D05-497B-BB55-88FBE8828844}"/>
          </ac:cxnSpMkLst>
        </pc:cxnChg>
        <pc:cxnChg chg="mod">
          <ac:chgData name="Ragnhild Halvorsrud" userId="917ea340-fd63-490f-a7db-68428d24cf32" providerId="ADAL" clId="{31F8EDEB-2F34-45DB-833F-9C6D46E20774}" dt="2023-01-30T15:50:27.488" v="12963" actId="1038"/>
          <ac:cxnSpMkLst>
            <pc:docMk/>
            <pc:sldMk cId="2354399800" sldId="320"/>
            <ac:cxnSpMk id="21" creationId="{C2F01F1D-2A8D-4E6F-8A0F-3B3E983DC904}"/>
          </ac:cxnSpMkLst>
        </pc:cxnChg>
        <pc:cxnChg chg="mod">
          <ac:chgData name="Ragnhild Halvorsrud" userId="917ea340-fd63-490f-a7db-68428d24cf32" providerId="ADAL" clId="{31F8EDEB-2F34-45DB-833F-9C6D46E20774}" dt="2023-01-30T15:50:27.488" v="12963" actId="1038"/>
          <ac:cxnSpMkLst>
            <pc:docMk/>
            <pc:sldMk cId="2354399800" sldId="320"/>
            <ac:cxnSpMk id="23" creationId="{AA08D26B-6B25-4180-B446-B26750DF518C}"/>
          </ac:cxnSpMkLst>
        </pc:cxnChg>
        <pc:cxnChg chg="mod">
          <ac:chgData name="Ragnhild Halvorsrud" userId="917ea340-fd63-490f-a7db-68428d24cf32" providerId="ADAL" clId="{31F8EDEB-2F34-45DB-833F-9C6D46E20774}" dt="2023-01-30T15:50:27.488" v="12963" actId="1038"/>
          <ac:cxnSpMkLst>
            <pc:docMk/>
            <pc:sldMk cId="2354399800" sldId="320"/>
            <ac:cxnSpMk id="25" creationId="{B0CF3738-2B20-4963-9CC8-E896774A203E}"/>
          </ac:cxnSpMkLst>
        </pc:cxnChg>
        <pc:cxnChg chg="mod">
          <ac:chgData name="Ragnhild Halvorsrud" userId="917ea340-fd63-490f-a7db-68428d24cf32" providerId="ADAL" clId="{31F8EDEB-2F34-45DB-833F-9C6D46E20774}" dt="2023-01-30T15:50:27.488" v="12963" actId="1038"/>
          <ac:cxnSpMkLst>
            <pc:docMk/>
            <pc:sldMk cId="2354399800" sldId="320"/>
            <ac:cxnSpMk id="26" creationId="{E7F7736C-280C-4724-9A3B-E9C9494B405B}"/>
          </ac:cxnSpMkLst>
        </pc:cxnChg>
      </pc:sldChg>
      <pc:sldChg chg="addSp delSp modSp add mod ord">
        <pc:chgData name="Ragnhild Halvorsrud" userId="917ea340-fd63-490f-a7db-68428d24cf32" providerId="ADAL" clId="{31F8EDEB-2F34-45DB-833F-9C6D46E20774}" dt="2023-02-01T13:51:26.143" v="20987"/>
        <pc:sldMkLst>
          <pc:docMk/>
          <pc:sldMk cId="1289709259" sldId="321"/>
        </pc:sldMkLst>
        <pc:spChg chg="del mod">
          <ac:chgData name="Ragnhild Halvorsrud" userId="917ea340-fd63-490f-a7db-68428d24cf32" providerId="ADAL" clId="{31F8EDEB-2F34-45DB-833F-9C6D46E20774}" dt="2023-01-17T17:46:56.930" v="6300" actId="478"/>
          <ac:spMkLst>
            <pc:docMk/>
            <pc:sldMk cId="1289709259" sldId="321"/>
            <ac:spMk id="3" creationId="{1ACFC2A2-5AEE-4B2A-B5EE-FA12AF84328D}"/>
          </ac:spMkLst>
        </pc:spChg>
        <pc:spChg chg="mod">
          <ac:chgData name="Ragnhild Halvorsrud" userId="917ea340-fd63-490f-a7db-68428d24cf32" providerId="ADAL" clId="{31F8EDEB-2F34-45DB-833F-9C6D46E20774}" dt="2023-02-01T13:51:26.143" v="20987"/>
          <ac:spMkLst>
            <pc:docMk/>
            <pc:sldMk cId="1289709259" sldId="321"/>
            <ac:spMk id="4" creationId="{5EE3A4D3-A7CA-3C94-202C-D5B048F60F65}"/>
          </ac:spMkLst>
        </pc:spChg>
        <pc:spChg chg="mod">
          <ac:chgData name="Ragnhild Halvorsrud" userId="917ea340-fd63-490f-a7db-68428d24cf32" providerId="ADAL" clId="{31F8EDEB-2F34-45DB-833F-9C6D46E20774}" dt="2023-02-01T13:51:26.143" v="20987"/>
          <ac:spMkLst>
            <pc:docMk/>
            <pc:sldMk cId="1289709259" sldId="321"/>
            <ac:spMk id="5" creationId="{5F9317EF-00A6-02AD-64A7-F459AFC7E32E}"/>
          </ac:spMkLst>
        </pc:spChg>
        <pc:spChg chg="mod">
          <ac:chgData name="Ragnhild Halvorsrud" userId="917ea340-fd63-490f-a7db-68428d24cf32" providerId="ADAL" clId="{31F8EDEB-2F34-45DB-833F-9C6D46E20774}" dt="2023-02-01T13:51:26.143" v="20987"/>
          <ac:spMkLst>
            <pc:docMk/>
            <pc:sldMk cId="1289709259" sldId="321"/>
            <ac:spMk id="6" creationId="{0E5B1A34-BE8B-4E69-B17A-721DA8B89A23}"/>
          </ac:spMkLst>
        </pc:spChg>
        <pc:spChg chg="mod">
          <ac:chgData name="Ragnhild Halvorsrud" userId="917ea340-fd63-490f-a7db-68428d24cf32" providerId="ADAL" clId="{31F8EDEB-2F34-45DB-833F-9C6D46E20774}" dt="2023-02-01T13:51:26.143" v="20987"/>
          <ac:spMkLst>
            <pc:docMk/>
            <pc:sldMk cId="1289709259" sldId="321"/>
            <ac:spMk id="7" creationId="{A9FC222B-041E-7491-9C40-29A38A1DF389}"/>
          </ac:spMkLst>
        </pc:spChg>
        <pc:spChg chg="mod">
          <ac:chgData name="Ragnhild Halvorsrud" userId="917ea340-fd63-490f-a7db-68428d24cf32" providerId="ADAL" clId="{31F8EDEB-2F34-45DB-833F-9C6D46E20774}" dt="2023-02-01T13:51:26.143" v="20987"/>
          <ac:spMkLst>
            <pc:docMk/>
            <pc:sldMk cId="1289709259" sldId="321"/>
            <ac:spMk id="8" creationId="{4BAD73DE-BD4B-6D53-5A90-A8A7CD34AE2C}"/>
          </ac:spMkLst>
        </pc:spChg>
        <pc:spChg chg="mod">
          <ac:chgData name="Ragnhild Halvorsrud" userId="917ea340-fd63-490f-a7db-68428d24cf32" providerId="ADAL" clId="{31F8EDEB-2F34-45DB-833F-9C6D46E20774}" dt="2023-02-01T13:51:26.143" v="20987"/>
          <ac:spMkLst>
            <pc:docMk/>
            <pc:sldMk cId="1289709259" sldId="321"/>
            <ac:spMk id="9" creationId="{0DD563E6-FF14-0548-951A-8E97CB231DE2}"/>
          </ac:spMkLst>
        </pc:spChg>
        <pc:spChg chg="mod">
          <ac:chgData name="Ragnhild Halvorsrud" userId="917ea340-fd63-490f-a7db-68428d24cf32" providerId="ADAL" clId="{31F8EDEB-2F34-45DB-833F-9C6D46E20774}" dt="2023-01-30T10:56:48.183" v="10371" actId="6549"/>
          <ac:spMkLst>
            <pc:docMk/>
            <pc:sldMk cId="1289709259" sldId="321"/>
            <ac:spMk id="36" creationId="{7BDF3D18-92C5-49F8-B72F-3F27858CFAC3}"/>
          </ac:spMkLst>
        </pc:spChg>
        <pc:spChg chg="add mod">
          <ac:chgData name="Ragnhild Halvorsrud" userId="917ea340-fd63-490f-a7db-68428d24cf32" providerId="ADAL" clId="{31F8EDEB-2F34-45DB-833F-9C6D46E20774}" dt="2023-01-17T18:19:05.236" v="7146"/>
          <ac:spMkLst>
            <pc:docMk/>
            <pc:sldMk cId="1289709259" sldId="321"/>
            <ac:spMk id="37" creationId="{C81CB3FA-12FD-4BC1-8B9F-7714120384DB}"/>
          </ac:spMkLst>
        </pc:spChg>
        <pc:grpChg chg="add mod">
          <ac:chgData name="Ragnhild Halvorsrud" userId="917ea340-fd63-490f-a7db-68428d24cf32" providerId="ADAL" clId="{31F8EDEB-2F34-45DB-833F-9C6D46E20774}" dt="2023-02-01T13:51:26.143" v="20987"/>
          <ac:grpSpMkLst>
            <pc:docMk/>
            <pc:sldMk cId="1289709259" sldId="321"/>
            <ac:grpSpMk id="3" creationId="{64CE3147-81E9-8D1B-1379-2B2CC97D9966}"/>
          </ac:grpSpMkLst>
        </pc:grpChg>
        <pc:grpChg chg="del">
          <ac:chgData name="Ragnhild Halvorsrud" userId="917ea340-fd63-490f-a7db-68428d24cf32" providerId="ADAL" clId="{31F8EDEB-2F34-45DB-833F-9C6D46E20774}" dt="2023-01-17T17:46:56.930" v="6300" actId="478"/>
          <ac:grpSpMkLst>
            <pc:docMk/>
            <pc:sldMk cId="1289709259" sldId="321"/>
            <ac:grpSpMk id="48" creationId="{8EAF6D97-57F3-446F-8639-090813638F58}"/>
          </ac:grpSpMkLst>
        </pc:grpChg>
      </pc:sldChg>
      <pc:sldChg chg="addSp delSp modSp add mod ord">
        <pc:chgData name="Ragnhild Halvorsrud" userId="917ea340-fd63-490f-a7db-68428d24cf32" providerId="ADAL" clId="{31F8EDEB-2F34-45DB-833F-9C6D46E20774}" dt="2023-02-01T13:53:40.898" v="21105" actId="14100"/>
        <pc:sldMkLst>
          <pc:docMk/>
          <pc:sldMk cId="1684371230" sldId="322"/>
        </pc:sldMkLst>
        <pc:spChg chg="del mod">
          <ac:chgData name="Ragnhild Halvorsrud" userId="917ea340-fd63-490f-a7db-68428d24cf32" providerId="ADAL" clId="{31F8EDEB-2F34-45DB-833F-9C6D46E20774}" dt="2023-01-17T17:46:51.332" v="6299" actId="478"/>
          <ac:spMkLst>
            <pc:docMk/>
            <pc:sldMk cId="1684371230" sldId="322"/>
            <ac:spMk id="3" creationId="{1ACFC2A2-5AEE-4B2A-B5EE-FA12AF84328D}"/>
          </ac:spMkLst>
        </pc:spChg>
        <pc:spChg chg="add mod">
          <ac:chgData name="Ragnhild Halvorsrud" userId="917ea340-fd63-490f-a7db-68428d24cf32" providerId="ADAL" clId="{31F8EDEB-2F34-45DB-833F-9C6D46E20774}" dt="2023-02-01T10:41:32.030" v="18744"/>
          <ac:spMkLst>
            <pc:docMk/>
            <pc:sldMk cId="1684371230" sldId="322"/>
            <ac:spMk id="5" creationId="{190A6655-8742-9CC7-CD92-269AEBA7D88A}"/>
          </ac:spMkLst>
        </pc:spChg>
        <pc:spChg chg="add mod">
          <ac:chgData name="Ragnhild Halvorsrud" userId="917ea340-fd63-490f-a7db-68428d24cf32" providerId="ADAL" clId="{31F8EDEB-2F34-45DB-833F-9C6D46E20774}" dt="2023-02-01T10:41:32.030" v="18744"/>
          <ac:spMkLst>
            <pc:docMk/>
            <pc:sldMk cId="1684371230" sldId="322"/>
            <ac:spMk id="6" creationId="{27EECD46-23BA-C13A-9965-74A4F01BB3F6}"/>
          </ac:spMkLst>
        </pc:spChg>
        <pc:spChg chg="add mod">
          <ac:chgData name="Ragnhild Halvorsrud" userId="917ea340-fd63-490f-a7db-68428d24cf32" providerId="ADAL" clId="{31F8EDEB-2F34-45DB-833F-9C6D46E20774}" dt="2023-02-01T10:41:32.030" v="18744"/>
          <ac:spMkLst>
            <pc:docMk/>
            <pc:sldMk cId="1684371230" sldId="322"/>
            <ac:spMk id="7" creationId="{CC47C151-56C6-D07D-9E5C-46362FADDA9B}"/>
          </ac:spMkLst>
        </pc:spChg>
        <pc:spChg chg="add mod">
          <ac:chgData name="Ragnhild Halvorsrud" userId="917ea340-fd63-490f-a7db-68428d24cf32" providerId="ADAL" clId="{31F8EDEB-2F34-45DB-833F-9C6D46E20774}" dt="2023-02-01T10:42:13.668" v="18751" actId="164"/>
          <ac:spMkLst>
            <pc:docMk/>
            <pc:sldMk cId="1684371230" sldId="322"/>
            <ac:spMk id="9" creationId="{E6AA5316-E505-85B7-FB82-216E8584A098}"/>
          </ac:spMkLst>
        </pc:spChg>
        <pc:spChg chg="add mod">
          <ac:chgData name="Ragnhild Halvorsrud" userId="917ea340-fd63-490f-a7db-68428d24cf32" providerId="ADAL" clId="{31F8EDEB-2F34-45DB-833F-9C6D46E20774}" dt="2023-02-01T10:42:13.668" v="18751" actId="164"/>
          <ac:spMkLst>
            <pc:docMk/>
            <pc:sldMk cId="1684371230" sldId="322"/>
            <ac:spMk id="10" creationId="{8D670D9F-ED85-F99B-D719-288A830C4C50}"/>
          </ac:spMkLst>
        </pc:spChg>
        <pc:spChg chg="mod">
          <ac:chgData name="Ragnhild Halvorsrud" userId="917ea340-fd63-490f-a7db-68428d24cf32" providerId="ADAL" clId="{31F8EDEB-2F34-45DB-833F-9C6D46E20774}" dt="2023-02-01T13:51:21.845" v="20983"/>
          <ac:spMkLst>
            <pc:docMk/>
            <pc:sldMk cId="1684371230" sldId="322"/>
            <ac:spMk id="15" creationId="{88EB8905-7AED-99B4-C8E3-821676CFB612}"/>
          </ac:spMkLst>
        </pc:spChg>
        <pc:spChg chg="del">
          <ac:chgData name="Ragnhild Halvorsrud" userId="917ea340-fd63-490f-a7db-68428d24cf32" providerId="ADAL" clId="{31F8EDEB-2F34-45DB-833F-9C6D46E20774}" dt="2023-01-31T19:31:07.261" v="17149" actId="478"/>
          <ac:spMkLst>
            <pc:docMk/>
            <pc:sldMk cId="1684371230" sldId="322"/>
            <ac:spMk id="16" creationId="{011893EB-5829-4086-BC99-42C7CB589C86}"/>
          </ac:spMkLst>
        </pc:spChg>
        <pc:spChg chg="mod">
          <ac:chgData name="Ragnhild Halvorsrud" userId="917ea340-fd63-490f-a7db-68428d24cf32" providerId="ADAL" clId="{31F8EDEB-2F34-45DB-833F-9C6D46E20774}" dt="2023-02-01T13:51:21.845" v="20983"/>
          <ac:spMkLst>
            <pc:docMk/>
            <pc:sldMk cId="1684371230" sldId="322"/>
            <ac:spMk id="16" creationId="{59E2851F-7712-F6F1-F495-1BACB49BB374}"/>
          </ac:spMkLst>
        </pc:spChg>
        <pc:spChg chg="mod">
          <ac:chgData name="Ragnhild Halvorsrud" userId="917ea340-fd63-490f-a7db-68428d24cf32" providerId="ADAL" clId="{31F8EDEB-2F34-45DB-833F-9C6D46E20774}" dt="2023-02-01T13:53:33.549" v="21103" actId="1035"/>
          <ac:spMkLst>
            <pc:docMk/>
            <pc:sldMk cId="1684371230" sldId="322"/>
            <ac:spMk id="17" creationId="{6985BE2D-9482-48B6-A6EE-F4060AF2CF6F}"/>
          </ac:spMkLst>
        </pc:spChg>
        <pc:spChg chg="mod">
          <ac:chgData name="Ragnhild Halvorsrud" userId="917ea340-fd63-490f-a7db-68428d24cf32" providerId="ADAL" clId="{31F8EDEB-2F34-45DB-833F-9C6D46E20774}" dt="2023-02-01T13:51:21.845" v="20983"/>
          <ac:spMkLst>
            <pc:docMk/>
            <pc:sldMk cId="1684371230" sldId="322"/>
            <ac:spMk id="18" creationId="{398DCCE4-8559-A45C-F353-11C5C2F36FC0}"/>
          </ac:spMkLst>
        </pc:spChg>
        <pc:spChg chg="del mod">
          <ac:chgData name="Ragnhild Halvorsrud" userId="917ea340-fd63-490f-a7db-68428d24cf32" providerId="ADAL" clId="{31F8EDEB-2F34-45DB-833F-9C6D46E20774}" dt="2023-02-01T10:42:20.020" v="18754" actId="478"/>
          <ac:spMkLst>
            <pc:docMk/>
            <pc:sldMk cId="1684371230" sldId="322"/>
            <ac:spMk id="20" creationId="{C8ED630E-DEBC-460F-9572-7D82ABD2CFA3}"/>
          </ac:spMkLst>
        </pc:spChg>
        <pc:spChg chg="del mod">
          <ac:chgData name="Ragnhild Halvorsrud" userId="917ea340-fd63-490f-a7db-68428d24cf32" providerId="ADAL" clId="{31F8EDEB-2F34-45DB-833F-9C6D46E20774}" dt="2023-02-01T10:42:18.488" v="18753" actId="478"/>
          <ac:spMkLst>
            <pc:docMk/>
            <pc:sldMk cId="1684371230" sldId="322"/>
            <ac:spMk id="21" creationId="{05C95CDA-C56C-4F93-BDD2-0FB36089303F}"/>
          </ac:spMkLst>
        </pc:spChg>
        <pc:spChg chg="mod">
          <ac:chgData name="Ragnhild Halvorsrud" userId="917ea340-fd63-490f-a7db-68428d24cf32" providerId="ADAL" clId="{31F8EDEB-2F34-45DB-833F-9C6D46E20774}" dt="2023-02-01T13:53:33.549" v="21103" actId="1035"/>
          <ac:spMkLst>
            <pc:docMk/>
            <pc:sldMk cId="1684371230" sldId="322"/>
            <ac:spMk id="22" creationId="{8642DEB3-9594-4591-98D5-A23FDC6BD903}"/>
          </ac:spMkLst>
        </pc:spChg>
        <pc:spChg chg="mod">
          <ac:chgData name="Ragnhild Halvorsrud" userId="917ea340-fd63-490f-a7db-68428d24cf32" providerId="ADAL" clId="{31F8EDEB-2F34-45DB-833F-9C6D46E20774}" dt="2023-02-01T13:53:33.549" v="21103" actId="1035"/>
          <ac:spMkLst>
            <pc:docMk/>
            <pc:sldMk cId="1684371230" sldId="322"/>
            <ac:spMk id="23" creationId="{45299244-CF56-4C41-8E6D-03B70D569FE6}"/>
          </ac:spMkLst>
        </pc:spChg>
        <pc:spChg chg="mod">
          <ac:chgData name="Ragnhild Halvorsrud" userId="917ea340-fd63-490f-a7db-68428d24cf32" providerId="ADAL" clId="{31F8EDEB-2F34-45DB-833F-9C6D46E20774}" dt="2023-02-01T13:53:28.322" v="21074" actId="1037"/>
          <ac:spMkLst>
            <pc:docMk/>
            <pc:sldMk cId="1684371230" sldId="322"/>
            <ac:spMk id="25" creationId="{FE2A7737-1126-4FC0-B045-353ED667E676}"/>
          </ac:spMkLst>
        </pc:spChg>
        <pc:spChg chg="mod">
          <ac:chgData name="Ragnhild Halvorsrud" userId="917ea340-fd63-490f-a7db-68428d24cf32" providerId="ADAL" clId="{31F8EDEB-2F34-45DB-833F-9C6D46E20774}" dt="2023-02-01T13:53:28.322" v="21074" actId="1037"/>
          <ac:spMkLst>
            <pc:docMk/>
            <pc:sldMk cId="1684371230" sldId="322"/>
            <ac:spMk id="26" creationId="{590C5D54-44F8-4C34-AAE9-84809AA81FF7}"/>
          </ac:spMkLst>
        </pc:spChg>
        <pc:spChg chg="mod">
          <ac:chgData name="Ragnhild Halvorsrud" userId="917ea340-fd63-490f-a7db-68428d24cf32" providerId="ADAL" clId="{31F8EDEB-2F34-45DB-833F-9C6D46E20774}" dt="2023-02-01T13:53:28.322" v="21074" actId="1037"/>
          <ac:spMkLst>
            <pc:docMk/>
            <pc:sldMk cId="1684371230" sldId="322"/>
            <ac:spMk id="27" creationId="{C3ECBB71-4828-4E71-B632-C855A8FD3572}"/>
          </ac:spMkLst>
        </pc:spChg>
        <pc:spChg chg="mod">
          <ac:chgData name="Ragnhild Halvorsrud" userId="917ea340-fd63-490f-a7db-68428d24cf32" providerId="ADAL" clId="{31F8EDEB-2F34-45DB-833F-9C6D46E20774}" dt="2023-02-01T13:51:21.845" v="20983"/>
          <ac:spMkLst>
            <pc:docMk/>
            <pc:sldMk cId="1684371230" sldId="322"/>
            <ac:spMk id="28" creationId="{E8BFD3DD-C72D-0E4A-EF14-BBB2DE25AEBB}"/>
          </ac:spMkLst>
        </pc:spChg>
        <pc:spChg chg="mod">
          <ac:chgData name="Ragnhild Halvorsrud" userId="917ea340-fd63-490f-a7db-68428d24cf32" providerId="ADAL" clId="{31F8EDEB-2F34-45DB-833F-9C6D46E20774}" dt="2023-02-01T13:51:21.845" v="20983"/>
          <ac:spMkLst>
            <pc:docMk/>
            <pc:sldMk cId="1684371230" sldId="322"/>
            <ac:spMk id="29" creationId="{0B611649-A58A-2DD2-AC3F-FC6E18943877}"/>
          </ac:spMkLst>
        </pc:spChg>
        <pc:spChg chg="mod">
          <ac:chgData name="Ragnhild Halvorsrud" userId="917ea340-fd63-490f-a7db-68428d24cf32" providerId="ADAL" clId="{31F8EDEB-2F34-45DB-833F-9C6D46E20774}" dt="2023-02-01T13:51:21.845" v="20983"/>
          <ac:spMkLst>
            <pc:docMk/>
            <pc:sldMk cId="1684371230" sldId="322"/>
            <ac:spMk id="32" creationId="{D493212D-8A12-6762-F1A3-3275A444C738}"/>
          </ac:spMkLst>
        </pc:spChg>
        <pc:spChg chg="mod">
          <ac:chgData name="Ragnhild Halvorsrud" userId="917ea340-fd63-490f-a7db-68428d24cf32" providerId="ADAL" clId="{31F8EDEB-2F34-45DB-833F-9C6D46E20774}" dt="2023-02-01T13:53:40.898" v="21105" actId="14100"/>
          <ac:spMkLst>
            <pc:docMk/>
            <pc:sldMk cId="1684371230" sldId="322"/>
            <ac:spMk id="34" creationId="{084D9A4F-D79B-45F7-B2DB-1AC1C2B1763B}"/>
          </ac:spMkLst>
        </pc:spChg>
        <pc:spChg chg="mod">
          <ac:chgData name="Ragnhild Halvorsrud" userId="917ea340-fd63-490f-a7db-68428d24cf32" providerId="ADAL" clId="{31F8EDEB-2F34-45DB-833F-9C6D46E20774}" dt="2023-02-01T13:53:28.322" v="21074" actId="1037"/>
          <ac:spMkLst>
            <pc:docMk/>
            <pc:sldMk cId="1684371230" sldId="322"/>
            <ac:spMk id="35" creationId="{B02E37E0-0D3F-4B6F-B3E8-1E0137B09FDD}"/>
          </ac:spMkLst>
        </pc:spChg>
        <pc:spChg chg="mod">
          <ac:chgData name="Ragnhild Halvorsrud" userId="917ea340-fd63-490f-a7db-68428d24cf32" providerId="ADAL" clId="{31F8EDEB-2F34-45DB-833F-9C6D46E20774}" dt="2023-02-01T13:53:12.850" v="21052" actId="6549"/>
          <ac:spMkLst>
            <pc:docMk/>
            <pc:sldMk cId="1684371230" sldId="322"/>
            <ac:spMk id="36" creationId="{6D2AE86E-8EE5-45DC-93AF-B86DC9A58236}"/>
          </ac:spMkLst>
        </pc:spChg>
        <pc:grpChg chg="add mod ord">
          <ac:chgData name="Ragnhild Halvorsrud" userId="917ea340-fd63-490f-a7db-68428d24cf32" providerId="ADAL" clId="{31F8EDEB-2F34-45DB-833F-9C6D46E20774}" dt="2023-02-01T13:53:33.549" v="21103" actId="1035"/>
          <ac:grpSpMkLst>
            <pc:docMk/>
            <pc:sldMk cId="1684371230" sldId="322"/>
            <ac:grpSpMk id="11" creationId="{81886BBC-52DF-C627-7A46-0DC1B121ADE5}"/>
          </ac:grpSpMkLst>
        </pc:grpChg>
        <pc:grpChg chg="add mod">
          <ac:chgData name="Ragnhild Halvorsrud" userId="917ea340-fd63-490f-a7db-68428d24cf32" providerId="ADAL" clId="{31F8EDEB-2F34-45DB-833F-9C6D46E20774}" dt="2023-02-01T13:51:21.845" v="20983"/>
          <ac:grpSpMkLst>
            <pc:docMk/>
            <pc:sldMk cId="1684371230" sldId="322"/>
            <ac:grpSpMk id="14" creationId="{6C4A62B5-BE7F-46BC-71CD-CE60BA4F08FE}"/>
          </ac:grpSpMkLst>
        </pc:grpChg>
        <pc:grpChg chg="del">
          <ac:chgData name="Ragnhild Halvorsrud" userId="917ea340-fd63-490f-a7db-68428d24cf32" providerId="ADAL" clId="{31F8EDEB-2F34-45DB-833F-9C6D46E20774}" dt="2023-01-17T17:46:51.332" v="6299" actId="478"/>
          <ac:grpSpMkLst>
            <pc:docMk/>
            <pc:sldMk cId="1684371230" sldId="322"/>
            <ac:grpSpMk id="50" creationId="{11015DC9-DE2B-43C9-8254-08D801950443}"/>
          </ac:grpSpMkLst>
        </pc:grpChg>
        <pc:picChg chg="add mod">
          <ac:chgData name="Ragnhild Halvorsrud" userId="917ea340-fd63-490f-a7db-68428d24cf32" providerId="ADAL" clId="{31F8EDEB-2F34-45DB-833F-9C6D46E20774}" dt="2023-02-01T13:53:28.322" v="21074" actId="1037"/>
          <ac:picMkLst>
            <pc:docMk/>
            <pc:sldMk cId="1684371230" sldId="322"/>
            <ac:picMk id="3" creationId="{2C8D7C61-F1AB-C8C0-91AC-9DBEA8F06004}"/>
          </ac:picMkLst>
        </pc:picChg>
        <pc:picChg chg="add mod">
          <ac:chgData name="Ragnhild Halvorsrud" userId="917ea340-fd63-490f-a7db-68428d24cf32" providerId="ADAL" clId="{31F8EDEB-2F34-45DB-833F-9C6D46E20774}" dt="2023-02-01T13:53:28.322" v="21074" actId="1037"/>
          <ac:picMkLst>
            <pc:docMk/>
            <pc:sldMk cId="1684371230" sldId="322"/>
            <ac:picMk id="4" creationId="{016765BC-7B45-9EE7-9FFD-A8A23DFAEDF7}"/>
          </ac:picMkLst>
        </pc:picChg>
        <pc:picChg chg="del">
          <ac:chgData name="Ragnhild Halvorsrud" userId="917ea340-fd63-490f-a7db-68428d24cf32" providerId="ADAL" clId="{31F8EDEB-2F34-45DB-833F-9C6D46E20774}" dt="2023-01-31T12:21:30.730" v="15533" actId="478"/>
          <ac:picMkLst>
            <pc:docMk/>
            <pc:sldMk cId="1684371230" sldId="322"/>
            <ac:picMk id="28" creationId="{E3462F80-11CD-4466-B628-980581E0D055}"/>
          </ac:picMkLst>
        </pc:picChg>
        <pc:picChg chg="mod">
          <ac:chgData name="Ragnhild Halvorsrud" userId="917ea340-fd63-490f-a7db-68428d24cf32" providerId="ADAL" clId="{31F8EDEB-2F34-45DB-833F-9C6D46E20774}" dt="2023-02-01T13:53:28.322" v="21074" actId="1037"/>
          <ac:picMkLst>
            <pc:docMk/>
            <pc:sldMk cId="1684371230" sldId="322"/>
            <ac:picMk id="30" creationId="{86560F70-8155-4520-8796-4CAB327D8FB9}"/>
          </ac:picMkLst>
        </pc:picChg>
        <pc:picChg chg="mod">
          <ac:chgData name="Ragnhild Halvorsrud" userId="917ea340-fd63-490f-a7db-68428d24cf32" providerId="ADAL" clId="{31F8EDEB-2F34-45DB-833F-9C6D46E20774}" dt="2023-02-01T13:53:28.322" v="21074" actId="1037"/>
          <ac:picMkLst>
            <pc:docMk/>
            <pc:sldMk cId="1684371230" sldId="322"/>
            <ac:picMk id="31" creationId="{37F6C749-AA11-41B2-B8A5-D855E2FA4F7E}"/>
          </ac:picMkLst>
        </pc:picChg>
        <pc:picChg chg="mod">
          <ac:chgData name="Ragnhild Halvorsrud" userId="917ea340-fd63-490f-a7db-68428d24cf32" providerId="ADAL" clId="{31F8EDEB-2F34-45DB-833F-9C6D46E20774}" dt="2023-02-01T13:53:28.322" v="21074" actId="1037"/>
          <ac:picMkLst>
            <pc:docMk/>
            <pc:sldMk cId="1684371230" sldId="322"/>
            <ac:picMk id="33" creationId="{734B5AD3-9B3E-4627-B855-04C791B4BE0E}"/>
          </ac:picMkLst>
        </pc:picChg>
        <pc:picChg chg="del">
          <ac:chgData name="Ragnhild Halvorsrud" userId="917ea340-fd63-490f-a7db-68428d24cf32" providerId="ADAL" clId="{31F8EDEB-2F34-45DB-833F-9C6D46E20774}" dt="2023-01-31T12:21:31.771" v="15534" actId="478"/>
          <ac:picMkLst>
            <pc:docMk/>
            <pc:sldMk cId="1684371230" sldId="322"/>
            <ac:picMk id="38" creationId="{1197E4A1-949B-47BE-8724-CE60A7390FDB}"/>
          </ac:picMkLst>
        </pc:picChg>
        <pc:picChg chg="mod">
          <ac:chgData name="Ragnhild Halvorsrud" userId="917ea340-fd63-490f-a7db-68428d24cf32" providerId="ADAL" clId="{31F8EDEB-2F34-45DB-833F-9C6D46E20774}" dt="2023-02-01T13:53:28.322" v="21074" actId="1037"/>
          <ac:picMkLst>
            <pc:docMk/>
            <pc:sldMk cId="1684371230" sldId="322"/>
            <ac:picMk id="39" creationId="{158A5182-2DE4-4511-ABB6-C025DAF61675}"/>
          </ac:picMkLst>
        </pc:picChg>
        <pc:cxnChg chg="del mod ord">
          <ac:chgData name="Ragnhild Halvorsrud" userId="917ea340-fd63-490f-a7db-68428d24cf32" providerId="ADAL" clId="{31F8EDEB-2F34-45DB-833F-9C6D46E20774}" dt="2023-01-31T19:31:07.261" v="17149" actId="478"/>
          <ac:cxnSpMkLst>
            <pc:docMk/>
            <pc:sldMk cId="1684371230" sldId="322"/>
            <ac:cxnSpMk id="18" creationId="{91913C44-3406-4C39-95CE-BE6D5D709EC4}"/>
          </ac:cxnSpMkLst>
        </pc:cxnChg>
        <pc:cxnChg chg="mod ord">
          <ac:chgData name="Ragnhild Halvorsrud" userId="917ea340-fd63-490f-a7db-68428d24cf32" providerId="ADAL" clId="{31F8EDEB-2F34-45DB-833F-9C6D46E20774}" dt="2023-02-01T13:53:33.549" v="21103" actId="1035"/>
          <ac:cxnSpMkLst>
            <pc:docMk/>
            <pc:sldMk cId="1684371230" sldId="322"/>
            <ac:cxnSpMk id="19" creationId="{8E8CCFC5-6E03-409E-8C26-2448DA5C68F5}"/>
          </ac:cxnSpMkLst>
        </pc:cxnChg>
        <pc:cxnChg chg="mod ord">
          <ac:chgData name="Ragnhild Halvorsrud" userId="917ea340-fd63-490f-a7db-68428d24cf32" providerId="ADAL" clId="{31F8EDEB-2F34-45DB-833F-9C6D46E20774}" dt="2023-02-01T13:53:33.549" v="21103" actId="1035"/>
          <ac:cxnSpMkLst>
            <pc:docMk/>
            <pc:sldMk cId="1684371230" sldId="322"/>
            <ac:cxnSpMk id="24" creationId="{D6F2F1DA-78C2-4D26-8251-BD5729684BBF}"/>
          </ac:cxnSpMkLst>
        </pc:cxnChg>
      </pc:sldChg>
      <pc:sldChg chg="addSp delSp modSp add mod ord">
        <pc:chgData name="Ragnhild Halvorsrud" userId="917ea340-fd63-490f-a7db-68428d24cf32" providerId="ADAL" clId="{31F8EDEB-2F34-45DB-833F-9C6D46E20774}" dt="2023-02-01T11:39:43.201" v="19841" actId="1035"/>
        <pc:sldMkLst>
          <pc:docMk/>
          <pc:sldMk cId="928397763" sldId="323"/>
        </pc:sldMkLst>
        <pc:spChg chg="del mod">
          <ac:chgData name="Ragnhild Halvorsrud" userId="917ea340-fd63-490f-a7db-68428d24cf32" providerId="ADAL" clId="{31F8EDEB-2F34-45DB-833F-9C6D46E20774}" dt="2023-01-17T17:46:40.388" v="6297" actId="478"/>
          <ac:spMkLst>
            <pc:docMk/>
            <pc:sldMk cId="928397763" sldId="323"/>
            <ac:spMk id="3" creationId="{1ACFC2A2-5AEE-4B2A-B5EE-FA12AF84328D}"/>
          </ac:spMkLst>
        </pc:spChg>
        <pc:spChg chg="add mod">
          <ac:chgData name="Ragnhild Halvorsrud" userId="917ea340-fd63-490f-a7db-68428d24cf32" providerId="ADAL" clId="{31F8EDEB-2F34-45DB-833F-9C6D46E20774}" dt="2023-02-01T11:37:45.657" v="19794"/>
          <ac:spMkLst>
            <pc:docMk/>
            <pc:sldMk cId="928397763" sldId="323"/>
            <ac:spMk id="3" creationId="{806EBE1A-3EFC-9058-B998-109ADF08D56D}"/>
          </ac:spMkLst>
        </pc:spChg>
        <pc:spChg chg="add mod">
          <ac:chgData name="Ragnhild Halvorsrud" userId="917ea340-fd63-490f-a7db-68428d24cf32" providerId="ADAL" clId="{31F8EDEB-2F34-45DB-833F-9C6D46E20774}" dt="2023-02-01T11:37:45.657" v="19794"/>
          <ac:spMkLst>
            <pc:docMk/>
            <pc:sldMk cId="928397763" sldId="323"/>
            <ac:spMk id="4" creationId="{6158831B-6063-DEF2-A8CF-4AEA9C23A184}"/>
          </ac:spMkLst>
        </pc:spChg>
        <pc:spChg chg="add mod">
          <ac:chgData name="Ragnhild Halvorsrud" userId="917ea340-fd63-490f-a7db-68428d24cf32" providerId="ADAL" clId="{31F8EDEB-2F34-45DB-833F-9C6D46E20774}" dt="2023-02-01T11:37:45.657" v="19794"/>
          <ac:spMkLst>
            <pc:docMk/>
            <pc:sldMk cId="928397763" sldId="323"/>
            <ac:spMk id="5" creationId="{49D9E8C9-E73E-564B-5F24-8228E670B960}"/>
          </ac:spMkLst>
        </pc:spChg>
        <pc:spChg chg="add mod">
          <ac:chgData name="Ragnhild Halvorsrud" userId="917ea340-fd63-490f-a7db-68428d24cf32" providerId="ADAL" clId="{31F8EDEB-2F34-45DB-833F-9C6D46E20774}" dt="2023-02-01T11:37:45.657" v="19794"/>
          <ac:spMkLst>
            <pc:docMk/>
            <pc:sldMk cId="928397763" sldId="323"/>
            <ac:spMk id="6" creationId="{2AC80281-77B2-A296-6394-840C6B264018}"/>
          </ac:spMkLst>
        </pc:spChg>
        <pc:spChg chg="add mod">
          <ac:chgData name="Ragnhild Halvorsrud" userId="917ea340-fd63-490f-a7db-68428d24cf32" providerId="ADAL" clId="{31F8EDEB-2F34-45DB-833F-9C6D46E20774}" dt="2023-02-01T11:37:45.657" v="19794"/>
          <ac:spMkLst>
            <pc:docMk/>
            <pc:sldMk cId="928397763" sldId="323"/>
            <ac:spMk id="7" creationId="{88CA8AD8-725D-BA9C-F821-C0AE8A7E61FF}"/>
          </ac:spMkLst>
        </pc:spChg>
        <pc:spChg chg="add mod">
          <ac:chgData name="Ragnhild Halvorsrud" userId="917ea340-fd63-490f-a7db-68428d24cf32" providerId="ADAL" clId="{31F8EDEB-2F34-45DB-833F-9C6D46E20774}" dt="2023-02-01T11:37:45.657" v="19794"/>
          <ac:spMkLst>
            <pc:docMk/>
            <pc:sldMk cId="928397763" sldId="323"/>
            <ac:spMk id="8" creationId="{4773B0FB-4D60-B49B-CF04-EED21E314B0D}"/>
          </ac:spMkLst>
        </pc:spChg>
        <pc:spChg chg="mod">
          <ac:chgData name="Ragnhild Halvorsrud" userId="917ea340-fd63-490f-a7db-68428d24cf32" providerId="ADAL" clId="{31F8EDEB-2F34-45DB-833F-9C6D46E20774}" dt="2023-02-01T11:39:43.201" v="19841" actId="1035"/>
          <ac:spMkLst>
            <pc:docMk/>
            <pc:sldMk cId="928397763" sldId="323"/>
            <ac:spMk id="19" creationId="{283A54B4-8014-4125-A5D2-60B04655282E}"/>
          </ac:spMkLst>
        </pc:spChg>
        <pc:spChg chg="mod">
          <ac:chgData name="Ragnhild Halvorsrud" userId="917ea340-fd63-490f-a7db-68428d24cf32" providerId="ADAL" clId="{31F8EDEB-2F34-45DB-833F-9C6D46E20774}" dt="2023-02-01T11:39:43.201" v="19841" actId="1035"/>
          <ac:spMkLst>
            <pc:docMk/>
            <pc:sldMk cId="928397763" sldId="323"/>
            <ac:spMk id="21" creationId="{27C6CB09-8A7E-4916-BAD9-3D8E1D132B6B}"/>
          </ac:spMkLst>
        </pc:spChg>
        <pc:spChg chg="mod">
          <ac:chgData name="Ragnhild Halvorsrud" userId="917ea340-fd63-490f-a7db-68428d24cf32" providerId="ADAL" clId="{31F8EDEB-2F34-45DB-833F-9C6D46E20774}" dt="2023-02-01T11:39:43.201" v="19841" actId="1035"/>
          <ac:spMkLst>
            <pc:docMk/>
            <pc:sldMk cId="928397763" sldId="323"/>
            <ac:spMk id="23" creationId="{754C2123-4BBE-4F5B-A0AA-F3619809F590}"/>
          </ac:spMkLst>
        </pc:spChg>
        <pc:spChg chg="mod">
          <ac:chgData name="Ragnhild Halvorsrud" userId="917ea340-fd63-490f-a7db-68428d24cf32" providerId="ADAL" clId="{31F8EDEB-2F34-45DB-833F-9C6D46E20774}" dt="2023-02-01T11:39:43.201" v="19841" actId="1035"/>
          <ac:spMkLst>
            <pc:docMk/>
            <pc:sldMk cId="928397763" sldId="323"/>
            <ac:spMk id="24" creationId="{D90BA604-B286-432B-A798-02943C187370}"/>
          </ac:spMkLst>
        </pc:spChg>
        <pc:spChg chg="mod">
          <ac:chgData name="Ragnhild Halvorsrud" userId="917ea340-fd63-490f-a7db-68428d24cf32" providerId="ADAL" clId="{31F8EDEB-2F34-45DB-833F-9C6D46E20774}" dt="2023-02-01T11:39:43.201" v="19841" actId="1035"/>
          <ac:spMkLst>
            <pc:docMk/>
            <pc:sldMk cId="928397763" sldId="323"/>
            <ac:spMk id="25" creationId="{F1638945-A58F-435D-8A3A-4F42745B8C1C}"/>
          </ac:spMkLst>
        </pc:spChg>
        <pc:spChg chg="mod">
          <ac:chgData name="Ragnhild Halvorsrud" userId="917ea340-fd63-490f-a7db-68428d24cf32" providerId="ADAL" clId="{31F8EDEB-2F34-45DB-833F-9C6D46E20774}" dt="2023-02-01T11:39:43.201" v="19841" actId="1035"/>
          <ac:spMkLst>
            <pc:docMk/>
            <pc:sldMk cId="928397763" sldId="323"/>
            <ac:spMk id="27" creationId="{92CE1B21-2977-447A-A177-1F274A864048}"/>
          </ac:spMkLst>
        </pc:spChg>
        <pc:spChg chg="mod">
          <ac:chgData name="Ragnhild Halvorsrud" userId="917ea340-fd63-490f-a7db-68428d24cf32" providerId="ADAL" clId="{31F8EDEB-2F34-45DB-833F-9C6D46E20774}" dt="2023-02-01T11:39:43.201" v="19841" actId="1035"/>
          <ac:spMkLst>
            <pc:docMk/>
            <pc:sldMk cId="928397763" sldId="323"/>
            <ac:spMk id="28" creationId="{03CFA099-980D-431C-A226-DC5284187BC4}"/>
          </ac:spMkLst>
        </pc:spChg>
        <pc:spChg chg="mod">
          <ac:chgData name="Ragnhild Halvorsrud" userId="917ea340-fd63-490f-a7db-68428d24cf32" providerId="ADAL" clId="{31F8EDEB-2F34-45DB-833F-9C6D46E20774}" dt="2023-01-18T11:19:53.773" v="7542" actId="1036"/>
          <ac:spMkLst>
            <pc:docMk/>
            <pc:sldMk cId="928397763" sldId="323"/>
            <ac:spMk id="31" creationId="{67BC4A55-8C46-4F29-B690-4FC1EF2795D8}"/>
          </ac:spMkLst>
        </pc:spChg>
        <pc:spChg chg="mod">
          <ac:chgData name="Ragnhild Halvorsrud" userId="917ea340-fd63-490f-a7db-68428d24cf32" providerId="ADAL" clId="{31F8EDEB-2F34-45DB-833F-9C6D46E20774}" dt="2023-01-18T11:19:53.773" v="7542" actId="1036"/>
          <ac:spMkLst>
            <pc:docMk/>
            <pc:sldMk cId="928397763" sldId="323"/>
            <ac:spMk id="32" creationId="{22B50C59-FF25-4C9F-9F5D-AE90BF7DC862}"/>
          </ac:spMkLst>
        </pc:spChg>
        <pc:spChg chg="mod">
          <ac:chgData name="Ragnhild Halvorsrud" userId="917ea340-fd63-490f-a7db-68428d24cf32" providerId="ADAL" clId="{31F8EDEB-2F34-45DB-833F-9C6D46E20774}" dt="2023-01-18T11:19:53.773" v="7542" actId="1036"/>
          <ac:spMkLst>
            <pc:docMk/>
            <pc:sldMk cId="928397763" sldId="323"/>
            <ac:spMk id="34" creationId="{85676BF5-ED03-4D8F-816D-D9EE811A02DC}"/>
          </ac:spMkLst>
        </pc:spChg>
        <pc:spChg chg="mod">
          <ac:chgData name="Ragnhild Halvorsrud" userId="917ea340-fd63-490f-a7db-68428d24cf32" providerId="ADAL" clId="{31F8EDEB-2F34-45DB-833F-9C6D46E20774}" dt="2023-01-18T11:19:53.773" v="7542" actId="1036"/>
          <ac:spMkLst>
            <pc:docMk/>
            <pc:sldMk cId="928397763" sldId="323"/>
            <ac:spMk id="35" creationId="{4EA2C215-DB45-4D62-A85F-E744D56952D0}"/>
          </ac:spMkLst>
        </pc:spChg>
        <pc:spChg chg="mod">
          <ac:chgData name="Ragnhild Halvorsrud" userId="917ea340-fd63-490f-a7db-68428d24cf32" providerId="ADAL" clId="{31F8EDEB-2F34-45DB-833F-9C6D46E20774}" dt="2023-01-18T11:19:53.773" v="7542" actId="1036"/>
          <ac:spMkLst>
            <pc:docMk/>
            <pc:sldMk cId="928397763" sldId="323"/>
            <ac:spMk id="36" creationId="{4A8385DE-8B95-4FC6-A2E0-D57418654F42}"/>
          </ac:spMkLst>
        </pc:spChg>
        <pc:spChg chg="mod">
          <ac:chgData name="Ragnhild Halvorsrud" userId="917ea340-fd63-490f-a7db-68428d24cf32" providerId="ADAL" clId="{31F8EDEB-2F34-45DB-833F-9C6D46E20774}" dt="2023-01-18T11:19:53.773" v="7542" actId="1036"/>
          <ac:spMkLst>
            <pc:docMk/>
            <pc:sldMk cId="928397763" sldId="323"/>
            <ac:spMk id="38" creationId="{AC2B2991-382E-4514-8DC9-0E926F9E9131}"/>
          </ac:spMkLst>
        </pc:spChg>
        <pc:spChg chg="mod">
          <ac:chgData name="Ragnhild Halvorsrud" userId="917ea340-fd63-490f-a7db-68428d24cf32" providerId="ADAL" clId="{31F8EDEB-2F34-45DB-833F-9C6D46E20774}" dt="2023-01-18T11:19:53.773" v="7542" actId="1036"/>
          <ac:spMkLst>
            <pc:docMk/>
            <pc:sldMk cId="928397763" sldId="323"/>
            <ac:spMk id="39" creationId="{1A793ACC-763C-440A-B8DA-DFC382338896}"/>
          </ac:spMkLst>
        </pc:spChg>
        <pc:spChg chg="mod">
          <ac:chgData name="Ragnhild Halvorsrud" userId="917ea340-fd63-490f-a7db-68428d24cf32" providerId="ADAL" clId="{31F8EDEB-2F34-45DB-833F-9C6D46E20774}" dt="2023-01-18T11:19:53.773" v="7542" actId="1036"/>
          <ac:spMkLst>
            <pc:docMk/>
            <pc:sldMk cId="928397763" sldId="323"/>
            <ac:spMk id="41" creationId="{EF2236B4-F733-4441-B762-C9ECF38420BD}"/>
          </ac:spMkLst>
        </pc:spChg>
        <pc:spChg chg="mod">
          <ac:chgData name="Ragnhild Halvorsrud" userId="917ea340-fd63-490f-a7db-68428d24cf32" providerId="ADAL" clId="{31F8EDEB-2F34-45DB-833F-9C6D46E20774}" dt="2023-02-01T11:39:43.201" v="19841" actId="1035"/>
          <ac:spMkLst>
            <pc:docMk/>
            <pc:sldMk cId="928397763" sldId="323"/>
            <ac:spMk id="43" creationId="{C38F368B-4B4E-4C29-834A-2B007716AFB5}"/>
          </ac:spMkLst>
        </pc:spChg>
        <pc:spChg chg="mod">
          <ac:chgData name="Ragnhild Halvorsrud" userId="917ea340-fd63-490f-a7db-68428d24cf32" providerId="ADAL" clId="{31F8EDEB-2F34-45DB-833F-9C6D46E20774}" dt="2023-02-01T11:39:43.201" v="19841" actId="1035"/>
          <ac:spMkLst>
            <pc:docMk/>
            <pc:sldMk cId="928397763" sldId="323"/>
            <ac:spMk id="44" creationId="{4172C47E-0C32-492E-BB5E-AE90EDBE5580}"/>
          </ac:spMkLst>
        </pc:spChg>
        <pc:spChg chg="add mod">
          <ac:chgData name="Ragnhild Halvorsrud" userId="917ea340-fd63-490f-a7db-68428d24cf32" providerId="ADAL" clId="{31F8EDEB-2F34-45DB-833F-9C6D46E20774}" dt="2023-01-31T11:36:12.544" v="13535" actId="14100"/>
          <ac:spMkLst>
            <pc:docMk/>
            <pc:sldMk cId="928397763" sldId="323"/>
            <ac:spMk id="45" creationId="{56271A83-43D3-480B-BC1D-FF19395D3F55}"/>
          </ac:spMkLst>
        </pc:spChg>
        <pc:spChg chg="mod">
          <ac:chgData name="Ragnhild Halvorsrud" userId="917ea340-fd63-490f-a7db-68428d24cf32" providerId="ADAL" clId="{31F8EDEB-2F34-45DB-833F-9C6D46E20774}" dt="2023-01-31T11:36:32.746" v="13542" actId="20577"/>
          <ac:spMkLst>
            <pc:docMk/>
            <pc:sldMk cId="928397763" sldId="323"/>
            <ac:spMk id="47" creationId="{38031FBE-3495-4D15-B098-B35DC6D9F493}"/>
          </ac:spMkLst>
        </pc:spChg>
        <pc:grpChg chg="del">
          <ac:chgData name="Ragnhild Halvorsrud" userId="917ea340-fd63-490f-a7db-68428d24cf32" providerId="ADAL" clId="{31F8EDEB-2F34-45DB-833F-9C6D46E20774}" dt="2023-01-17T17:46:40.388" v="6297" actId="478"/>
          <ac:grpSpMkLst>
            <pc:docMk/>
            <pc:sldMk cId="928397763" sldId="323"/>
            <ac:grpSpMk id="57" creationId="{057BB54B-07E6-4978-8E62-1F9A7CFEE770}"/>
          </ac:grpSpMkLst>
        </pc:grpChg>
        <pc:picChg chg="add mod">
          <ac:chgData name="Ragnhild Halvorsrud" userId="917ea340-fd63-490f-a7db-68428d24cf32" providerId="ADAL" clId="{31F8EDEB-2F34-45DB-833F-9C6D46E20774}" dt="2023-01-18T11:19:33.444" v="7471" actId="1076"/>
          <ac:picMkLst>
            <pc:docMk/>
            <pc:sldMk cId="928397763" sldId="323"/>
            <ac:picMk id="46" creationId="{9002CC9E-6D87-4E07-8F70-0C085997FAAB}"/>
          </ac:picMkLst>
        </pc:picChg>
        <pc:cxnChg chg="mod">
          <ac:chgData name="Ragnhild Halvorsrud" userId="917ea340-fd63-490f-a7db-68428d24cf32" providerId="ADAL" clId="{31F8EDEB-2F34-45DB-833F-9C6D46E20774}" dt="2023-02-01T11:39:43.201" v="19841" actId="1035"/>
          <ac:cxnSpMkLst>
            <pc:docMk/>
            <pc:sldMk cId="928397763" sldId="323"/>
            <ac:cxnSpMk id="16" creationId="{CF8CDEBA-FD05-414F-802F-B0E96AAAB672}"/>
          </ac:cxnSpMkLst>
        </pc:cxnChg>
        <pc:cxnChg chg="mod">
          <ac:chgData name="Ragnhild Halvorsrud" userId="917ea340-fd63-490f-a7db-68428d24cf32" providerId="ADAL" clId="{31F8EDEB-2F34-45DB-833F-9C6D46E20774}" dt="2023-02-01T11:39:43.201" v="19841" actId="1035"/>
          <ac:cxnSpMkLst>
            <pc:docMk/>
            <pc:sldMk cId="928397763" sldId="323"/>
            <ac:cxnSpMk id="17" creationId="{A70C5CE7-D182-47D0-B6BF-F3833FF3A63F}"/>
          </ac:cxnSpMkLst>
        </pc:cxnChg>
        <pc:cxnChg chg="mod">
          <ac:chgData name="Ragnhild Halvorsrud" userId="917ea340-fd63-490f-a7db-68428d24cf32" providerId="ADAL" clId="{31F8EDEB-2F34-45DB-833F-9C6D46E20774}" dt="2023-02-01T11:39:43.201" v="19841" actId="1035"/>
          <ac:cxnSpMkLst>
            <pc:docMk/>
            <pc:sldMk cId="928397763" sldId="323"/>
            <ac:cxnSpMk id="18" creationId="{DED51418-DA9C-41F5-B32A-8636D15D96D6}"/>
          </ac:cxnSpMkLst>
        </pc:cxnChg>
        <pc:cxnChg chg="mod">
          <ac:chgData name="Ragnhild Halvorsrud" userId="917ea340-fd63-490f-a7db-68428d24cf32" providerId="ADAL" clId="{31F8EDEB-2F34-45DB-833F-9C6D46E20774}" dt="2023-02-01T11:39:43.201" v="19841" actId="1035"/>
          <ac:cxnSpMkLst>
            <pc:docMk/>
            <pc:sldMk cId="928397763" sldId="323"/>
            <ac:cxnSpMk id="20" creationId="{80853B6B-F782-4205-815A-5262EEBB9300}"/>
          </ac:cxnSpMkLst>
        </pc:cxnChg>
        <pc:cxnChg chg="mod">
          <ac:chgData name="Ragnhild Halvorsrud" userId="917ea340-fd63-490f-a7db-68428d24cf32" providerId="ADAL" clId="{31F8EDEB-2F34-45DB-833F-9C6D46E20774}" dt="2023-02-01T11:39:43.201" v="19841" actId="1035"/>
          <ac:cxnSpMkLst>
            <pc:docMk/>
            <pc:sldMk cId="928397763" sldId="323"/>
            <ac:cxnSpMk id="22" creationId="{EC1E576F-54E1-4659-851D-CBAC268691F8}"/>
          </ac:cxnSpMkLst>
        </pc:cxnChg>
        <pc:cxnChg chg="mod">
          <ac:chgData name="Ragnhild Halvorsrud" userId="917ea340-fd63-490f-a7db-68428d24cf32" providerId="ADAL" clId="{31F8EDEB-2F34-45DB-833F-9C6D46E20774}" dt="2023-02-01T11:39:43.201" v="19841" actId="1035"/>
          <ac:cxnSpMkLst>
            <pc:docMk/>
            <pc:sldMk cId="928397763" sldId="323"/>
            <ac:cxnSpMk id="26" creationId="{EEEBE2F3-5F95-40C9-8C25-CED66545C03F}"/>
          </ac:cxnSpMkLst>
        </pc:cxnChg>
        <pc:cxnChg chg="mod">
          <ac:chgData name="Ragnhild Halvorsrud" userId="917ea340-fd63-490f-a7db-68428d24cf32" providerId="ADAL" clId="{31F8EDEB-2F34-45DB-833F-9C6D46E20774}" dt="2023-02-01T11:39:43.201" v="19841" actId="1035"/>
          <ac:cxnSpMkLst>
            <pc:docMk/>
            <pc:sldMk cId="928397763" sldId="323"/>
            <ac:cxnSpMk id="29" creationId="{E6B31F18-AE86-4FB0-9B60-6C04032891F1}"/>
          </ac:cxnSpMkLst>
        </pc:cxnChg>
        <pc:cxnChg chg="mod">
          <ac:chgData name="Ragnhild Halvorsrud" userId="917ea340-fd63-490f-a7db-68428d24cf32" providerId="ADAL" clId="{31F8EDEB-2F34-45DB-833F-9C6D46E20774}" dt="2023-02-01T11:39:43.201" v="19841" actId="1035"/>
          <ac:cxnSpMkLst>
            <pc:docMk/>
            <pc:sldMk cId="928397763" sldId="323"/>
            <ac:cxnSpMk id="30" creationId="{4880443D-35A4-434B-AB67-74FB74047EA6}"/>
          </ac:cxnSpMkLst>
        </pc:cxnChg>
        <pc:cxnChg chg="mod">
          <ac:chgData name="Ragnhild Halvorsrud" userId="917ea340-fd63-490f-a7db-68428d24cf32" providerId="ADAL" clId="{31F8EDEB-2F34-45DB-833F-9C6D46E20774}" dt="2023-01-18T11:19:53.773" v="7542" actId="1036"/>
          <ac:cxnSpMkLst>
            <pc:docMk/>
            <pc:sldMk cId="928397763" sldId="323"/>
            <ac:cxnSpMk id="33" creationId="{4A6A586E-61C3-47BA-B298-B2008BC465D8}"/>
          </ac:cxnSpMkLst>
        </pc:cxnChg>
        <pc:cxnChg chg="mod">
          <ac:chgData name="Ragnhild Halvorsrud" userId="917ea340-fd63-490f-a7db-68428d24cf32" providerId="ADAL" clId="{31F8EDEB-2F34-45DB-833F-9C6D46E20774}" dt="2023-01-18T11:19:53.773" v="7542" actId="1036"/>
          <ac:cxnSpMkLst>
            <pc:docMk/>
            <pc:sldMk cId="928397763" sldId="323"/>
            <ac:cxnSpMk id="37" creationId="{449317B4-F9EB-4CF7-B133-10590C4346DE}"/>
          </ac:cxnSpMkLst>
        </pc:cxnChg>
        <pc:cxnChg chg="mod">
          <ac:chgData name="Ragnhild Halvorsrud" userId="917ea340-fd63-490f-a7db-68428d24cf32" providerId="ADAL" clId="{31F8EDEB-2F34-45DB-833F-9C6D46E20774}" dt="2023-01-18T11:19:53.773" v="7542" actId="1036"/>
          <ac:cxnSpMkLst>
            <pc:docMk/>
            <pc:sldMk cId="928397763" sldId="323"/>
            <ac:cxnSpMk id="40" creationId="{F8B46A7F-733D-407B-B56F-B69E5B165F8A}"/>
          </ac:cxnSpMkLst>
        </pc:cxnChg>
        <pc:cxnChg chg="mod">
          <ac:chgData name="Ragnhild Halvorsrud" userId="917ea340-fd63-490f-a7db-68428d24cf32" providerId="ADAL" clId="{31F8EDEB-2F34-45DB-833F-9C6D46E20774}" dt="2023-01-18T11:19:53.773" v="7542" actId="1036"/>
          <ac:cxnSpMkLst>
            <pc:docMk/>
            <pc:sldMk cId="928397763" sldId="323"/>
            <ac:cxnSpMk id="42" creationId="{753D294B-64B3-4F29-95C8-86749043D19D}"/>
          </ac:cxnSpMkLst>
        </pc:cxnChg>
      </pc:sldChg>
      <pc:sldChg chg="addSp delSp modSp add del mod ord">
        <pc:chgData name="Ragnhild Halvorsrud" userId="917ea340-fd63-490f-a7db-68428d24cf32" providerId="ADAL" clId="{31F8EDEB-2F34-45DB-833F-9C6D46E20774}" dt="2023-01-31T12:04:51.357" v="14829" actId="47"/>
        <pc:sldMkLst>
          <pc:docMk/>
          <pc:sldMk cId="261842133" sldId="324"/>
        </pc:sldMkLst>
        <pc:spChg chg="del mod">
          <ac:chgData name="Ragnhild Halvorsrud" userId="917ea340-fd63-490f-a7db-68428d24cf32" providerId="ADAL" clId="{31F8EDEB-2F34-45DB-833F-9C6D46E20774}" dt="2023-01-17T17:46:43.850" v="6298" actId="478"/>
          <ac:spMkLst>
            <pc:docMk/>
            <pc:sldMk cId="261842133" sldId="324"/>
            <ac:spMk id="3" creationId="{1ACFC2A2-5AEE-4B2A-B5EE-FA12AF84328D}"/>
          </ac:spMkLst>
        </pc:spChg>
        <pc:spChg chg="add mod">
          <ac:chgData name="Ragnhild Halvorsrud" userId="917ea340-fd63-490f-a7db-68428d24cf32" providerId="ADAL" clId="{31F8EDEB-2F34-45DB-833F-9C6D46E20774}" dt="2023-01-30T16:10:05.631" v="13392" actId="20577"/>
          <ac:spMkLst>
            <pc:docMk/>
            <pc:sldMk cId="261842133" sldId="324"/>
            <ac:spMk id="3" creationId="{B83BFC7A-12DA-A049-CF64-88916D902544}"/>
          </ac:spMkLst>
        </pc:spChg>
        <pc:grpChg chg="del">
          <ac:chgData name="Ragnhild Halvorsrud" userId="917ea340-fd63-490f-a7db-68428d24cf32" providerId="ADAL" clId="{31F8EDEB-2F34-45DB-833F-9C6D46E20774}" dt="2023-01-17T17:46:43.850" v="6298" actId="478"/>
          <ac:grpSpMkLst>
            <pc:docMk/>
            <pc:sldMk cId="261842133" sldId="324"/>
            <ac:grpSpMk id="42" creationId="{087660F3-4F6B-4C9F-B191-C310169FAA5C}"/>
          </ac:grpSpMkLst>
        </pc:grpChg>
        <pc:picChg chg="del">
          <ac:chgData name="Ragnhild Halvorsrud" userId="917ea340-fd63-490f-a7db-68428d24cf32" providerId="ADAL" clId="{31F8EDEB-2F34-45DB-833F-9C6D46E20774}" dt="2023-01-31T12:04:46.593" v="14828" actId="478"/>
          <ac:picMkLst>
            <pc:docMk/>
            <pc:sldMk cId="261842133" sldId="324"/>
            <ac:picMk id="38" creationId="{00ADEE31-AD15-460B-91D5-9EC1F4FA2E43}"/>
          </ac:picMkLst>
        </pc:picChg>
      </pc:sldChg>
      <pc:sldChg chg="addSp delSp modSp add mod ord">
        <pc:chgData name="Ragnhild Halvorsrud" userId="917ea340-fd63-490f-a7db-68428d24cf32" providerId="ADAL" clId="{31F8EDEB-2F34-45DB-833F-9C6D46E20774}" dt="2023-02-01T13:15:09.106" v="20009"/>
        <pc:sldMkLst>
          <pc:docMk/>
          <pc:sldMk cId="1798570404" sldId="325"/>
        </pc:sldMkLst>
        <pc:spChg chg="del mod">
          <ac:chgData name="Ragnhild Halvorsrud" userId="917ea340-fd63-490f-a7db-68428d24cf32" providerId="ADAL" clId="{31F8EDEB-2F34-45DB-833F-9C6D46E20774}" dt="2023-02-01T11:40:14.006" v="19842" actId="478"/>
          <ac:spMkLst>
            <pc:docMk/>
            <pc:sldMk cId="1798570404" sldId="325"/>
            <ac:spMk id="3" creationId="{1ACFC2A2-5AEE-4B2A-B5EE-FA12AF84328D}"/>
          </ac:spMkLst>
        </pc:spChg>
        <pc:spChg chg="add del mod">
          <ac:chgData name="Ragnhild Halvorsrud" userId="917ea340-fd63-490f-a7db-68428d24cf32" providerId="ADAL" clId="{31F8EDEB-2F34-45DB-833F-9C6D46E20774}" dt="2023-02-01T11:40:14.006" v="19842" actId="478"/>
          <ac:spMkLst>
            <pc:docMk/>
            <pc:sldMk cId="1798570404" sldId="325"/>
            <ac:spMk id="4" creationId="{7443F5E6-ACE8-1F33-BDD8-096D3E23BB65}"/>
          </ac:spMkLst>
        </pc:spChg>
        <pc:spChg chg="add del mod">
          <ac:chgData name="Ragnhild Halvorsrud" userId="917ea340-fd63-490f-a7db-68428d24cf32" providerId="ADAL" clId="{31F8EDEB-2F34-45DB-833F-9C6D46E20774}" dt="2023-02-01T11:40:14.006" v="19842" actId="478"/>
          <ac:spMkLst>
            <pc:docMk/>
            <pc:sldMk cId="1798570404" sldId="325"/>
            <ac:spMk id="5" creationId="{F8049A31-BDD8-F931-06BA-54AB4B825BC6}"/>
          </ac:spMkLst>
        </pc:spChg>
        <pc:spChg chg="add del mod">
          <ac:chgData name="Ragnhild Halvorsrud" userId="917ea340-fd63-490f-a7db-68428d24cf32" providerId="ADAL" clId="{31F8EDEB-2F34-45DB-833F-9C6D46E20774}" dt="2023-02-01T11:40:14.006" v="19842" actId="478"/>
          <ac:spMkLst>
            <pc:docMk/>
            <pc:sldMk cId="1798570404" sldId="325"/>
            <ac:spMk id="6" creationId="{20E7490F-3C73-B35C-EAB8-16B87D925F7D}"/>
          </ac:spMkLst>
        </pc:spChg>
        <pc:spChg chg="add del mod">
          <ac:chgData name="Ragnhild Halvorsrud" userId="917ea340-fd63-490f-a7db-68428d24cf32" providerId="ADAL" clId="{31F8EDEB-2F34-45DB-833F-9C6D46E20774}" dt="2023-02-01T11:40:14.006" v="19842" actId="478"/>
          <ac:spMkLst>
            <pc:docMk/>
            <pc:sldMk cId="1798570404" sldId="325"/>
            <ac:spMk id="7" creationId="{D899F61F-1F60-58B2-C59D-2300AF4A41FF}"/>
          </ac:spMkLst>
        </pc:spChg>
        <pc:spChg chg="add del mod">
          <ac:chgData name="Ragnhild Halvorsrud" userId="917ea340-fd63-490f-a7db-68428d24cf32" providerId="ADAL" clId="{31F8EDEB-2F34-45DB-833F-9C6D46E20774}" dt="2023-02-01T11:40:14.006" v="19842" actId="478"/>
          <ac:spMkLst>
            <pc:docMk/>
            <pc:sldMk cId="1798570404" sldId="325"/>
            <ac:spMk id="8" creationId="{CF4E9411-535C-5D80-6D36-9D57CD9374B2}"/>
          </ac:spMkLst>
        </pc:spChg>
        <pc:spChg chg="add del mod">
          <ac:chgData name="Ragnhild Halvorsrud" userId="917ea340-fd63-490f-a7db-68428d24cf32" providerId="ADAL" clId="{31F8EDEB-2F34-45DB-833F-9C6D46E20774}" dt="2023-02-01T11:40:14.006" v="19842" actId="478"/>
          <ac:spMkLst>
            <pc:docMk/>
            <pc:sldMk cId="1798570404" sldId="325"/>
            <ac:spMk id="9" creationId="{0620B482-91DB-F874-434E-D1473308F1A4}"/>
          </ac:spMkLst>
        </pc:spChg>
        <pc:spChg chg="add mod">
          <ac:chgData name="Ragnhild Halvorsrud" userId="917ea340-fd63-490f-a7db-68428d24cf32" providerId="ADAL" clId="{31F8EDEB-2F34-45DB-833F-9C6D46E20774}" dt="2023-02-01T11:41:39.695" v="19874"/>
          <ac:spMkLst>
            <pc:docMk/>
            <pc:sldMk cId="1798570404" sldId="325"/>
            <ac:spMk id="10" creationId="{A68481EF-3870-B7EB-A084-661D46117004}"/>
          </ac:spMkLst>
        </pc:spChg>
        <pc:spChg chg="add mod">
          <ac:chgData name="Ragnhild Halvorsrud" userId="917ea340-fd63-490f-a7db-68428d24cf32" providerId="ADAL" clId="{31F8EDEB-2F34-45DB-833F-9C6D46E20774}" dt="2023-02-01T11:41:39.695" v="19874"/>
          <ac:spMkLst>
            <pc:docMk/>
            <pc:sldMk cId="1798570404" sldId="325"/>
            <ac:spMk id="11" creationId="{D4818F47-BF64-E775-E092-DC56889B07B5}"/>
          </ac:spMkLst>
        </pc:spChg>
        <pc:spChg chg="add mod">
          <ac:chgData name="Ragnhild Halvorsrud" userId="917ea340-fd63-490f-a7db-68428d24cf32" providerId="ADAL" clId="{31F8EDEB-2F34-45DB-833F-9C6D46E20774}" dt="2023-02-01T11:41:39.695" v="19874"/>
          <ac:spMkLst>
            <pc:docMk/>
            <pc:sldMk cId="1798570404" sldId="325"/>
            <ac:spMk id="12" creationId="{FF7F85EB-6255-2872-3ECB-A3E299C85393}"/>
          </ac:spMkLst>
        </pc:spChg>
        <pc:spChg chg="add mod">
          <ac:chgData name="Ragnhild Halvorsrud" userId="917ea340-fd63-490f-a7db-68428d24cf32" providerId="ADAL" clId="{31F8EDEB-2F34-45DB-833F-9C6D46E20774}" dt="2023-02-01T11:41:39.695" v="19874"/>
          <ac:spMkLst>
            <pc:docMk/>
            <pc:sldMk cId="1798570404" sldId="325"/>
            <ac:spMk id="13" creationId="{167E9D97-F56C-B84B-DFFC-A838254208C7}"/>
          </ac:spMkLst>
        </pc:spChg>
        <pc:spChg chg="add mod">
          <ac:chgData name="Ragnhild Halvorsrud" userId="917ea340-fd63-490f-a7db-68428d24cf32" providerId="ADAL" clId="{31F8EDEB-2F34-45DB-833F-9C6D46E20774}" dt="2023-02-01T11:41:39.695" v="19874"/>
          <ac:spMkLst>
            <pc:docMk/>
            <pc:sldMk cId="1798570404" sldId="325"/>
            <ac:spMk id="14" creationId="{A6576196-6D62-E4FF-0B50-22AC4D99E8A5}"/>
          </ac:spMkLst>
        </pc:spChg>
        <pc:spChg chg="del">
          <ac:chgData name="Ragnhild Halvorsrud" userId="917ea340-fd63-490f-a7db-68428d24cf32" providerId="ADAL" clId="{31F8EDEB-2F34-45DB-833F-9C6D46E20774}" dt="2023-01-31T12:16:04.876" v="15175" actId="478"/>
          <ac:spMkLst>
            <pc:docMk/>
            <pc:sldMk cId="1798570404" sldId="325"/>
            <ac:spMk id="25" creationId="{6687329C-77D4-4AFE-8961-A3107730C7C3}"/>
          </ac:spMkLst>
        </pc:spChg>
        <pc:spChg chg="add mod">
          <ac:chgData name="Ragnhild Halvorsrud" userId="917ea340-fd63-490f-a7db-68428d24cf32" providerId="ADAL" clId="{31F8EDEB-2F34-45DB-833F-9C6D46E20774}" dt="2023-02-01T11:41:39.695" v="19874"/>
          <ac:spMkLst>
            <pc:docMk/>
            <pc:sldMk cId="1798570404" sldId="325"/>
            <ac:spMk id="25" creationId="{952609B2-C2B7-CE34-2A93-D0847BE590BE}"/>
          </ac:spMkLst>
        </pc:spChg>
        <pc:spChg chg="add del mod">
          <ac:chgData name="Ragnhild Halvorsrud" userId="917ea340-fd63-490f-a7db-68428d24cf32" providerId="ADAL" clId="{31F8EDEB-2F34-45DB-833F-9C6D46E20774}" dt="2023-02-01T13:15:09.106" v="20009"/>
          <ac:spMkLst>
            <pc:docMk/>
            <pc:sldMk cId="1798570404" sldId="325"/>
            <ac:spMk id="26" creationId="{49C8BA9E-3EAD-95FC-269C-0053A5236773}"/>
          </ac:spMkLst>
        </pc:spChg>
        <pc:spChg chg="add del mod">
          <ac:chgData name="Ragnhild Halvorsrud" userId="917ea340-fd63-490f-a7db-68428d24cf32" providerId="ADAL" clId="{31F8EDEB-2F34-45DB-833F-9C6D46E20774}" dt="2023-02-01T13:15:09.106" v="20009"/>
          <ac:spMkLst>
            <pc:docMk/>
            <pc:sldMk cId="1798570404" sldId="325"/>
            <ac:spMk id="27" creationId="{132505CB-37AA-18F6-98FC-6A5F06F0090D}"/>
          </ac:spMkLst>
        </pc:spChg>
        <pc:spChg chg="add del mod">
          <ac:chgData name="Ragnhild Halvorsrud" userId="917ea340-fd63-490f-a7db-68428d24cf32" providerId="ADAL" clId="{31F8EDEB-2F34-45DB-833F-9C6D46E20774}" dt="2023-02-01T13:15:09.106" v="20009"/>
          <ac:spMkLst>
            <pc:docMk/>
            <pc:sldMk cId="1798570404" sldId="325"/>
            <ac:spMk id="28" creationId="{A8663EFB-9609-61D3-23FD-DD2619F0F10B}"/>
          </ac:spMkLst>
        </pc:spChg>
        <pc:spChg chg="add del mod">
          <ac:chgData name="Ragnhild Halvorsrud" userId="917ea340-fd63-490f-a7db-68428d24cf32" providerId="ADAL" clId="{31F8EDEB-2F34-45DB-833F-9C6D46E20774}" dt="2023-02-01T13:15:09.106" v="20009"/>
          <ac:spMkLst>
            <pc:docMk/>
            <pc:sldMk cId="1798570404" sldId="325"/>
            <ac:spMk id="29" creationId="{E6E018E6-C831-FD4F-F7EA-76009023E1C0}"/>
          </ac:spMkLst>
        </pc:spChg>
        <pc:spChg chg="add del mod">
          <ac:chgData name="Ragnhild Halvorsrud" userId="917ea340-fd63-490f-a7db-68428d24cf32" providerId="ADAL" clId="{31F8EDEB-2F34-45DB-833F-9C6D46E20774}" dt="2023-02-01T13:15:09.106" v="20009"/>
          <ac:spMkLst>
            <pc:docMk/>
            <pc:sldMk cId="1798570404" sldId="325"/>
            <ac:spMk id="30" creationId="{10979C7E-F8C7-8359-56D7-5758C1313CD9}"/>
          </ac:spMkLst>
        </pc:spChg>
        <pc:spChg chg="add del mod">
          <ac:chgData name="Ragnhild Halvorsrud" userId="917ea340-fd63-490f-a7db-68428d24cf32" providerId="ADAL" clId="{31F8EDEB-2F34-45DB-833F-9C6D46E20774}" dt="2023-02-01T13:15:09.106" v="20009"/>
          <ac:spMkLst>
            <pc:docMk/>
            <pc:sldMk cId="1798570404" sldId="325"/>
            <ac:spMk id="32" creationId="{EAA79FDF-AB0E-990C-170F-DADA0BF15643}"/>
          </ac:spMkLst>
        </pc:spChg>
        <pc:spChg chg="add del mod">
          <ac:chgData name="Ragnhild Halvorsrud" userId="917ea340-fd63-490f-a7db-68428d24cf32" providerId="ADAL" clId="{31F8EDEB-2F34-45DB-833F-9C6D46E20774}" dt="2023-02-01T13:15:09.106" v="20009"/>
          <ac:spMkLst>
            <pc:docMk/>
            <pc:sldMk cId="1798570404" sldId="325"/>
            <ac:spMk id="33" creationId="{0E9C322C-36A0-0D40-C6EF-3BF7E5884ED0}"/>
          </ac:spMkLst>
        </pc:spChg>
        <pc:spChg chg="add del mod">
          <ac:chgData name="Ragnhild Halvorsrud" userId="917ea340-fd63-490f-a7db-68428d24cf32" providerId="ADAL" clId="{31F8EDEB-2F34-45DB-833F-9C6D46E20774}" dt="2023-02-01T13:15:09.106" v="20009"/>
          <ac:spMkLst>
            <pc:docMk/>
            <pc:sldMk cId="1798570404" sldId="325"/>
            <ac:spMk id="34" creationId="{6E6D532C-7EE5-087B-1D7F-2D6687E39C77}"/>
          </ac:spMkLst>
        </pc:spChg>
        <pc:spChg chg="add del mod">
          <ac:chgData name="Ragnhild Halvorsrud" userId="917ea340-fd63-490f-a7db-68428d24cf32" providerId="ADAL" clId="{31F8EDEB-2F34-45DB-833F-9C6D46E20774}" dt="2023-02-01T13:15:09.106" v="20009"/>
          <ac:spMkLst>
            <pc:docMk/>
            <pc:sldMk cId="1798570404" sldId="325"/>
            <ac:spMk id="35" creationId="{61308642-F193-6195-A161-503B780DD8E2}"/>
          </ac:spMkLst>
        </pc:spChg>
        <pc:spChg chg="add del mod">
          <ac:chgData name="Ragnhild Halvorsrud" userId="917ea340-fd63-490f-a7db-68428d24cf32" providerId="ADAL" clId="{31F8EDEB-2F34-45DB-833F-9C6D46E20774}" dt="2023-02-01T13:15:09.106" v="20009"/>
          <ac:spMkLst>
            <pc:docMk/>
            <pc:sldMk cId="1798570404" sldId="325"/>
            <ac:spMk id="47" creationId="{DA22755C-21D2-0C9E-8680-1349213F93DB}"/>
          </ac:spMkLst>
        </pc:spChg>
        <pc:spChg chg="add del mod">
          <ac:chgData name="Ragnhild Halvorsrud" userId="917ea340-fd63-490f-a7db-68428d24cf32" providerId="ADAL" clId="{31F8EDEB-2F34-45DB-833F-9C6D46E20774}" dt="2023-02-01T13:15:09.106" v="20009"/>
          <ac:spMkLst>
            <pc:docMk/>
            <pc:sldMk cId="1798570404" sldId="325"/>
            <ac:spMk id="48" creationId="{9FA2EE42-EF02-923A-2EA3-CB5D55D00D17}"/>
          </ac:spMkLst>
        </pc:spChg>
        <pc:spChg chg="add del mod">
          <ac:chgData name="Ragnhild Halvorsrud" userId="917ea340-fd63-490f-a7db-68428d24cf32" providerId="ADAL" clId="{31F8EDEB-2F34-45DB-833F-9C6D46E20774}" dt="2023-02-01T13:15:09.106" v="20009"/>
          <ac:spMkLst>
            <pc:docMk/>
            <pc:sldMk cId="1798570404" sldId="325"/>
            <ac:spMk id="51" creationId="{85EA97F8-BC28-2EC8-6EA1-F8DB2BFDF383}"/>
          </ac:spMkLst>
        </pc:spChg>
        <pc:spChg chg="add del mod">
          <ac:chgData name="Ragnhild Halvorsrud" userId="917ea340-fd63-490f-a7db-68428d24cf32" providerId="ADAL" clId="{31F8EDEB-2F34-45DB-833F-9C6D46E20774}" dt="2023-02-01T13:15:09.106" v="20009"/>
          <ac:spMkLst>
            <pc:docMk/>
            <pc:sldMk cId="1798570404" sldId="325"/>
            <ac:spMk id="53" creationId="{5E208172-F299-3626-46A7-ED1A68D3A1FA}"/>
          </ac:spMkLst>
        </pc:spChg>
        <pc:spChg chg="add del mod">
          <ac:chgData name="Ragnhild Halvorsrud" userId="917ea340-fd63-490f-a7db-68428d24cf32" providerId="ADAL" clId="{31F8EDEB-2F34-45DB-833F-9C6D46E20774}" dt="2023-02-01T13:15:09.106" v="20009"/>
          <ac:spMkLst>
            <pc:docMk/>
            <pc:sldMk cId="1798570404" sldId="325"/>
            <ac:spMk id="54" creationId="{F4769160-8E46-0C62-F11D-0BB2B103DC55}"/>
          </ac:spMkLst>
        </pc:spChg>
        <pc:spChg chg="add del mod">
          <ac:chgData name="Ragnhild Halvorsrud" userId="917ea340-fd63-490f-a7db-68428d24cf32" providerId="ADAL" clId="{31F8EDEB-2F34-45DB-833F-9C6D46E20774}" dt="2023-02-01T13:15:09.106" v="20009"/>
          <ac:spMkLst>
            <pc:docMk/>
            <pc:sldMk cId="1798570404" sldId="325"/>
            <ac:spMk id="56" creationId="{8FD0C238-EFD7-6A0D-72D9-FBF59A309459}"/>
          </ac:spMkLst>
        </pc:spChg>
        <pc:spChg chg="add del mod">
          <ac:chgData name="Ragnhild Halvorsrud" userId="917ea340-fd63-490f-a7db-68428d24cf32" providerId="ADAL" clId="{31F8EDEB-2F34-45DB-833F-9C6D46E20774}" dt="2023-02-01T13:15:09.106" v="20009"/>
          <ac:spMkLst>
            <pc:docMk/>
            <pc:sldMk cId="1798570404" sldId="325"/>
            <ac:spMk id="57" creationId="{4BF905F2-0D2E-FE93-B479-FB5A687564D9}"/>
          </ac:spMkLst>
        </pc:spChg>
        <pc:spChg chg="add del mod">
          <ac:chgData name="Ragnhild Halvorsrud" userId="917ea340-fd63-490f-a7db-68428d24cf32" providerId="ADAL" clId="{31F8EDEB-2F34-45DB-833F-9C6D46E20774}" dt="2023-02-01T13:15:09.106" v="20009"/>
          <ac:spMkLst>
            <pc:docMk/>
            <pc:sldMk cId="1798570404" sldId="325"/>
            <ac:spMk id="58" creationId="{EB968634-0D70-044D-D842-23361043571D}"/>
          </ac:spMkLst>
        </pc:spChg>
        <pc:spChg chg="add del mod">
          <ac:chgData name="Ragnhild Halvorsrud" userId="917ea340-fd63-490f-a7db-68428d24cf32" providerId="ADAL" clId="{31F8EDEB-2F34-45DB-833F-9C6D46E20774}" dt="2023-02-01T13:15:09.106" v="20009"/>
          <ac:spMkLst>
            <pc:docMk/>
            <pc:sldMk cId="1798570404" sldId="325"/>
            <ac:spMk id="59" creationId="{B7D3A513-2A1C-5398-FFF9-7F5F709E68FA}"/>
          </ac:spMkLst>
        </pc:spChg>
        <pc:spChg chg="add del mod">
          <ac:chgData name="Ragnhild Halvorsrud" userId="917ea340-fd63-490f-a7db-68428d24cf32" providerId="ADAL" clId="{31F8EDEB-2F34-45DB-833F-9C6D46E20774}" dt="2023-02-01T13:15:09.106" v="20009"/>
          <ac:spMkLst>
            <pc:docMk/>
            <pc:sldMk cId="1798570404" sldId="325"/>
            <ac:spMk id="60" creationId="{5757D89B-A587-E9F1-7B51-3014C96E3E9C}"/>
          </ac:spMkLst>
        </pc:spChg>
        <pc:spChg chg="add del mod">
          <ac:chgData name="Ragnhild Halvorsrud" userId="917ea340-fd63-490f-a7db-68428d24cf32" providerId="ADAL" clId="{31F8EDEB-2F34-45DB-833F-9C6D46E20774}" dt="2023-02-01T13:15:09.106" v="20009"/>
          <ac:spMkLst>
            <pc:docMk/>
            <pc:sldMk cId="1798570404" sldId="325"/>
            <ac:spMk id="62" creationId="{76DC0F49-FFED-075E-58A8-8050C134E178}"/>
          </ac:spMkLst>
        </pc:spChg>
        <pc:spChg chg="add del mod">
          <ac:chgData name="Ragnhild Halvorsrud" userId="917ea340-fd63-490f-a7db-68428d24cf32" providerId="ADAL" clId="{31F8EDEB-2F34-45DB-833F-9C6D46E20774}" dt="2023-02-01T13:15:09.106" v="20009"/>
          <ac:spMkLst>
            <pc:docMk/>
            <pc:sldMk cId="1798570404" sldId="325"/>
            <ac:spMk id="63" creationId="{D1CC549B-B8D8-331D-8282-C289928E4263}"/>
          </ac:spMkLst>
        </pc:spChg>
        <pc:spChg chg="add del mod">
          <ac:chgData name="Ragnhild Halvorsrud" userId="917ea340-fd63-490f-a7db-68428d24cf32" providerId="ADAL" clId="{31F8EDEB-2F34-45DB-833F-9C6D46E20774}" dt="2023-02-01T13:15:09.106" v="20009"/>
          <ac:spMkLst>
            <pc:docMk/>
            <pc:sldMk cId="1798570404" sldId="325"/>
            <ac:spMk id="65" creationId="{BFC19E61-99AD-AD84-4657-86B9E5B42C64}"/>
          </ac:spMkLst>
        </pc:spChg>
        <pc:spChg chg="add del mod">
          <ac:chgData name="Ragnhild Halvorsrud" userId="917ea340-fd63-490f-a7db-68428d24cf32" providerId="ADAL" clId="{31F8EDEB-2F34-45DB-833F-9C6D46E20774}" dt="2023-02-01T13:15:09.106" v="20009"/>
          <ac:spMkLst>
            <pc:docMk/>
            <pc:sldMk cId="1798570404" sldId="325"/>
            <ac:spMk id="67" creationId="{E1A4FC69-7BCA-6242-D4F8-E3B74F553269}"/>
          </ac:spMkLst>
        </pc:spChg>
        <pc:spChg chg="add del mod">
          <ac:chgData name="Ragnhild Halvorsrud" userId="917ea340-fd63-490f-a7db-68428d24cf32" providerId="ADAL" clId="{31F8EDEB-2F34-45DB-833F-9C6D46E20774}" dt="2023-02-01T13:15:09.106" v="20009"/>
          <ac:spMkLst>
            <pc:docMk/>
            <pc:sldMk cId="1798570404" sldId="325"/>
            <ac:spMk id="68" creationId="{F52D2766-14D2-2466-97CB-CE8A5053DA5C}"/>
          </ac:spMkLst>
        </pc:spChg>
        <pc:spChg chg="add del mod">
          <ac:chgData name="Ragnhild Halvorsrud" userId="917ea340-fd63-490f-a7db-68428d24cf32" providerId="ADAL" clId="{31F8EDEB-2F34-45DB-833F-9C6D46E20774}" dt="2023-02-01T13:15:09.106" v="20009"/>
          <ac:spMkLst>
            <pc:docMk/>
            <pc:sldMk cId="1798570404" sldId="325"/>
            <ac:spMk id="72" creationId="{0BE46815-3F67-2005-E1EA-1508823AA194}"/>
          </ac:spMkLst>
        </pc:spChg>
        <pc:spChg chg="add del mod">
          <ac:chgData name="Ragnhild Halvorsrud" userId="917ea340-fd63-490f-a7db-68428d24cf32" providerId="ADAL" clId="{31F8EDEB-2F34-45DB-833F-9C6D46E20774}" dt="2023-02-01T13:15:09.106" v="20009"/>
          <ac:spMkLst>
            <pc:docMk/>
            <pc:sldMk cId="1798570404" sldId="325"/>
            <ac:spMk id="73" creationId="{332EDB2C-7051-5BA0-B54F-8A74E404AA3E}"/>
          </ac:spMkLst>
        </pc:spChg>
        <pc:spChg chg="add del mod">
          <ac:chgData name="Ragnhild Halvorsrud" userId="917ea340-fd63-490f-a7db-68428d24cf32" providerId="ADAL" clId="{31F8EDEB-2F34-45DB-833F-9C6D46E20774}" dt="2023-02-01T13:15:09.106" v="20009"/>
          <ac:spMkLst>
            <pc:docMk/>
            <pc:sldMk cId="1798570404" sldId="325"/>
            <ac:spMk id="74" creationId="{10234FB0-C270-8AA0-426E-D98DB43A231C}"/>
          </ac:spMkLst>
        </pc:spChg>
        <pc:spChg chg="add del mod">
          <ac:chgData name="Ragnhild Halvorsrud" userId="917ea340-fd63-490f-a7db-68428d24cf32" providerId="ADAL" clId="{31F8EDEB-2F34-45DB-833F-9C6D46E20774}" dt="2023-02-01T13:15:09.106" v="20009"/>
          <ac:spMkLst>
            <pc:docMk/>
            <pc:sldMk cId="1798570404" sldId="325"/>
            <ac:spMk id="75" creationId="{8C79A9F5-8847-2090-155F-B6D1409D1A3B}"/>
          </ac:spMkLst>
        </pc:spChg>
        <pc:spChg chg="add del mod">
          <ac:chgData name="Ragnhild Halvorsrud" userId="917ea340-fd63-490f-a7db-68428d24cf32" providerId="ADAL" clId="{31F8EDEB-2F34-45DB-833F-9C6D46E20774}" dt="2023-02-01T13:15:09.106" v="20009"/>
          <ac:spMkLst>
            <pc:docMk/>
            <pc:sldMk cId="1798570404" sldId="325"/>
            <ac:spMk id="76" creationId="{E0E284C2-4EFA-B30D-C429-E5C3BB785554}"/>
          </ac:spMkLst>
        </pc:spChg>
        <pc:spChg chg="add del mod">
          <ac:chgData name="Ragnhild Halvorsrud" userId="917ea340-fd63-490f-a7db-68428d24cf32" providerId="ADAL" clId="{31F8EDEB-2F34-45DB-833F-9C6D46E20774}" dt="2023-02-01T13:15:09.106" v="20009"/>
          <ac:spMkLst>
            <pc:docMk/>
            <pc:sldMk cId="1798570404" sldId="325"/>
            <ac:spMk id="77" creationId="{0F451617-4056-A4D3-2913-DC8787F5F45C}"/>
          </ac:spMkLst>
        </pc:spChg>
        <pc:spChg chg="add del mod">
          <ac:chgData name="Ragnhild Halvorsrud" userId="917ea340-fd63-490f-a7db-68428d24cf32" providerId="ADAL" clId="{31F8EDEB-2F34-45DB-833F-9C6D46E20774}" dt="2023-02-01T13:15:09.106" v="20009"/>
          <ac:spMkLst>
            <pc:docMk/>
            <pc:sldMk cId="1798570404" sldId="325"/>
            <ac:spMk id="79" creationId="{B31343FA-68B3-240B-75B1-60950770D212}"/>
          </ac:spMkLst>
        </pc:spChg>
        <pc:spChg chg="add del mod">
          <ac:chgData name="Ragnhild Halvorsrud" userId="917ea340-fd63-490f-a7db-68428d24cf32" providerId="ADAL" clId="{31F8EDEB-2F34-45DB-833F-9C6D46E20774}" dt="2023-02-01T13:15:09.106" v="20009"/>
          <ac:spMkLst>
            <pc:docMk/>
            <pc:sldMk cId="1798570404" sldId="325"/>
            <ac:spMk id="82" creationId="{234EF89A-F182-3A85-E8DF-E14B655922B4}"/>
          </ac:spMkLst>
        </pc:spChg>
        <pc:spChg chg="mod">
          <ac:chgData name="Ragnhild Halvorsrud" userId="917ea340-fd63-490f-a7db-68428d24cf32" providerId="ADAL" clId="{31F8EDEB-2F34-45DB-833F-9C6D46E20774}" dt="2023-02-01T13:15:05.982" v="20008"/>
          <ac:spMkLst>
            <pc:docMk/>
            <pc:sldMk cId="1798570404" sldId="325"/>
            <ac:spMk id="84" creationId="{579B6C63-96D8-4C97-2ADD-EF9F9279F8D0}"/>
          </ac:spMkLst>
        </pc:spChg>
        <pc:spChg chg="mod">
          <ac:chgData name="Ragnhild Halvorsrud" userId="917ea340-fd63-490f-a7db-68428d24cf32" providerId="ADAL" clId="{31F8EDEB-2F34-45DB-833F-9C6D46E20774}" dt="2023-02-01T13:15:05.982" v="20008"/>
          <ac:spMkLst>
            <pc:docMk/>
            <pc:sldMk cId="1798570404" sldId="325"/>
            <ac:spMk id="85" creationId="{76215AF1-86F8-8FF7-F3ED-CE85CDAD9647}"/>
          </ac:spMkLst>
        </pc:spChg>
        <pc:spChg chg="mod">
          <ac:chgData name="Ragnhild Halvorsrud" userId="917ea340-fd63-490f-a7db-68428d24cf32" providerId="ADAL" clId="{31F8EDEB-2F34-45DB-833F-9C6D46E20774}" dt="2023-02-01T13:15:05.982" v="20008"/>
          <ac:spMkLst>
            <pc:docMk/>
            <pc:sldMk cId="1798570404" sldId="325"/>
            <ac:spMk id="91" creationId="{43120D9F-AE85-A9CB-D450-D6800A35D3AB}"/>
          </ac:spMkLst>
        </pc:spChg>
        <pc:spChg chg="mod">
          <ac:chgData name="Ragnhild Halvorsrud" userId="917ea340-fd63-490f-a7db-68428d24cf32" providerId="ADAL" clId="{31F8EDEB-2F34-45DB-833F-9C6D46E20774}" dt="2023-02-01T13:15:05.982" v="20008"/>
          <ac:spMkLst>
            <pc:docMk/>
            <pc:sldMk cId="1798570404" sldId="325"/>
            <ac:spMk id="92" creationId="{9FF3858D-9CFE-49AD-5F31-5F059182D2A0}"/>
          </ac:spMkLst>
        </pc:spChg>
        <pc:spChg chg="mod">
          <ac:chgData name="Ragnhild Halvorsrud" userId="917ea340-fd63-490f-a7db-68428d24cf32" providerId="ADAL" clId="{31F8EDEB-2F34-45DB-833F-9C6D46E20774}" dt="2023-02-01T13:15:05.982" v="20008"/>
          <ac:spMkLst>
            <pc:docMk/>
            <pc:sldMk cId="1798570404" sldId="325"/>
            <ac:spMk id="93" creationId="{1C2B276E-C45F-F8F9-CF1B-9D7E3B475340}"/>
          </ac:spMkLst>
        </pc:spChg>
        <pc:spChg chg="add del mod">
          <ac:chgData name="Ragnhild Halvorsrud" userId="917ea340-fd63-490f-a7db-68428d24cf32" providerId="ADAL" clId="{31F8EDEB-2F34-45DB-833F-9C6D46E20774}" dt="2023-02-01T13:15:09.106" v="20009"/>
          <ac:spMkLst>
            <pc:docMk/>
            <pc:sldMk cId="1798570404" sldId="325"/>
            <ac:spMk id="94" creationId="{AA0AE7A7-8342-D015-D87D-8F85F567B087}"/>
          </ac:spMkLst>
        </pc:spChg>
        <pc:spChg chg="add del mod">
          <ac:chgData name="Ragnhild Halvorsrud" userId="917ea340-fd63-490f-a7db-68428d24cf32" providerId="ADAL" clId="{31F8EDEB-2F34-45DB-833F-9C6D46E20774}" dt="2023-02-01T13:15:09.106" v="20009"/>
          <ac:spMkLst>
            <pc:docMk/>
            <pc:sldMk cId="1798570404" sldId="325"/>
            <ac:spMk id="95" creationId="{46389EEB-759E-23A9-2CBC-19E9830E4611}"/>
          </ac:spMkLst>
        </pc:spChg>
        <pc:spChg chg="add del mod">
          <ac:chgData name="Ragnhild Halvorsrud" userId="917ea340-fd63-490f-a7db-68428d24cf32" providerId="ADAL" clId="{31F8EDEB-2F34-45DB-833F-9C6D46E20774}" dt="2023-02-01T13:15:09.106" v="20009"/>
          <ac:spMkLst>
            <pc:docMk/>
            <pc:sldMk cId="1798570404" sldId="325"/>
            <ac:spMk id="96" creationId="{D90E0056-4917-5569-A816-54F4CDBCDF46}"/>
          </ac:spMkLst>
        </pc:spChg>
        <pc:spChg chg="add del mod">
          <ac:chgData name="Ragnhild Halvorsrud" userId="917ea340-fd63-490f-a7db-68428d24cf32" providerId="ADAL" clId="{31F8EDEB-2F34-45DB-833F-9C6D46E20774}" dt="2023-02-01T13:15:09.106" v="20009"/>
          <ac:spMkLst>
            <pc:docMk/>
            <pc:sldMk cId="1798570404" sldId="325"/>
            <ac:spMk id="99" creationId="{87FFAD99-2A35-FCC1-DAE1-A53D8A6CB27A}"/>
          </ac:spMkLst>
        </pc:spChg>
        <pc:spChg chg="add del mod">
          <ac:chgData name="Ragnhild Halvorsrud" userId="917ea340-fd63-490f-a7db-68428d24cf32" providerId="ADAL" clId="{31F8EDEB-2F34-45DB-833F-9C6D46E20774}" dt="2023-02-01T13:15:09.106" v="20009"/>
          <ac:spMkLst>
            <pc:docMk/>
            <pc:sldMk cId="1798570404" sldId="325"/>
            <ac:spMk id="100" creationId="{99BD303E-8FDB-4AF3-A2C9-3B541206B2B4}"/>
          </ac:spMkLst>
        </pc:spChg>
        <pc:spChg chg="add del mod">
          <ac:chgData name="Ragnhild Halvorsrud" userId="917ea340-fd63-490f-a7db-68428d24cf32" providerId="ADAL" clId="{31F8EDEB-2F34-45DB-833F-9C6D46E20774}" dt="2023-02-01T13:15:09.106" v="20009"/>
          <ac:spMkLst>
            <pc:docMk/>
            <pc:sldMk cId="1798570404" sldId="325"/>
            <ac:spMk id="101" creationId="{B2B0D4C7-5625-799B-B7FA-067E14CCC1CE}"/>
          </ac:spMkLst>
        </pc:spChg>
        <pc:spChg chg="add del mod">
          <ac:chgData name="Ragnhild Halvorsrud" userId="917ea340-fd63-490f-a7db-68428d24cf32" providerId="ADAL" clId="{31F8EDEB-2F34-45DB-833F-9C6D46E20774}" dt="2023-02-01T13:15:09.106" v="20009"/>
          <ac:spMkLst>
            <pc:docMk/>
            <pc:sldMk cId="1798570404" sldId="325"/>
            <ac:spMk id="102" creationId="{9F81E016-CAFE-4987-5B61-D088ABB50009}"/>
          </ac:spMkLst>
        </pc:spChg>
        <pc:spChg chg="add del mod">
          <ac:chgData name="Ragnhild Halvorsrud" userId="917ea340-fd63-490f-a7db-68428d24cf32" providerId="ADAL" clId="{31F8EDEB-2F34-45DB-833F-9C6D46E20774}" dt="2023-02-01T13:15:09.106" v="20009"/>
          <ac:spMkLst>
            <pc:docMk/>
            <pc:sldMk cId="1798570404" sldId="325"/>
            <ac:spMk id="103" creationId="{69D058D7-544A-D611-0321-B185032DD4E1}"/>
          </ac:spMkLst>
        </pc:spChg>
        <pc:spChg chg="add del mod">
          <ac:chgData name="Ragnhild Halvorsrud" userId="917ea340-fd63-490f-a7db-68428d24cf32" providerId="ADAL" clId="{31F8EDEB-2F34-45DB-833F-9C6D46E20774}" dt="2023-02-01T13:15:09.106" v="20009"/>
          <ac:spMkLst>
            <pc:docMk/>
            <pc:sldMk cId="1798570404" sldId="325"/>
            <ac:spMk id="104" creationId="{F4FF647F-FE1E-C9F5-8F12-FBA161484F11}"/>
          </ac:spMkLst>
        </pc:spChg>
        <pc:grpChg chg="del">
          <ac:chgData name="Ragnhild Halvorsrud" userId="917ea340-fd63-490f-a7db-68428d24cf32" providerId="ADAL" clId="{31F8EDEB-2F34-45DB-833F-9C6D46E20774}" dt="2023-02-01T11:40:14.006" v="19842" actId="478"/>
          <ac:grpSpMkLst>
            <pc:docMk/>
            <pc:sldMk cId="1798570404" sldId="325"/>
            <ac:grpSpMk id="36" creationId="{A00F37EE-9B2B-4F49-865B-5D9C088B5BE8}"/>
          </ac:grpSpMkLst>
        </pc:grpChg>
        <pc:grpChg chg="add del mod">
          <ac:chgData name="Ragnhild Halvorsrud" userId="917ea340-fd63-490f-a7db-68428d24cf32" providerId="ADAL" clId="{31F8EDEB-2F34-45DB-833F-9C6D46E20774}" dt="2023-02-01T13:15:09.106" v="20009"/>
          <ac:grpSpMkLst>
            <pc:docMk/>
            <pc:sldMk cId="1798570404" sldId="325"/>
            <ac:grpSpMk id="83" creationId="{193CB2DD-5AC2-7917-ADFF-E728012CE5E1}"/>
          </ac:grpSpMkLst>
        </pc:grpChg>
        <pc:picChg chg="mod">
          <ac:chgData name="Ragnhild Halvorsrud" userId="917ea340-fd63-490f-a7db-68428d24cf32" providerId="ADAL" clId="{31F8EDEB-2F34-45DB-833F-9C6D46E20774}" dt="2023-02-01T13:15:05.982" v="20008"/>
          <ac:picMkLst>
            <pc:docMk/>
            <pc:sldMk cId="1798570404" sldId="325"/>
            <ac:picMk id="86" creationId="{B3D08318-9D43-CFFE-9E7C-538179CC7639}"/>
          </ac:picMkLst>
        </pc:picChg>
        <pc:picChg chg="mod">
          <ac:chgData name="Ragnhild Halvorsrud" userId="917ea340-fd63-490f-a7db-68428d24cf32" providerId="ADAL" clId="{31F8EDEB-2F34-45DB-833F-9C6D46E20774}" dt="2023-02-01T13:15:05.982" v="20008"/>
          <ac:picMkLst>
            <pc:docMk/>
            <pc:sldMk cId="1798570404" sldId="325"/>
            <ac:picMk id="87" creationId="{7CD39C06-DB98-1512-17BF-B3C198223288}"/>
          </ac:picMkLst>
        </pc:picChg>
        <pc:picChg chg="mod">
          <ac:chgData name="Ragnhild Halvorsrud" userId="917ea340-fd63-490f-a7db-68428d24cf32" providerId="ADAL" clId="{31F8EDEB-2F34-45DB-833F-9C6D46E20774}" dt="2023-02-01T13:15:05.982" v="20008"/>
          <ac:picMkLst>
            <pc:docMk/>
            <pc:sldMk cId="1798570404" sldId="325"/>
            <ac:picMk id="88" creationId="{54B73F96-76A7-B8B7-D192-0ADBE848F853}"/>
          </ac:picMkLst>
        </pc:picChg>
        <pc:picChg chg="mod">
          <ac:chgData name="Ragnhild Halvorsrud" userId="917ea340-fd63-490f-a7db-68428d24cf32" providerId="ADAL" clId="{31F8EDEB-2F34-45DB-833F-9C6D46E20774}" dt="2023-02-01T13:15:05.982" v="20008"/>
          <ac:picMkLst>
            <pc:docMk/>
            <pc:sldMk cId="1798570404" sldId="325"/>
            <ac:picMk id="89" creationId="{9EBBE55E-E124-BAB8-7BA6-07E442AB45C3}"/>
          </ac:picMkLst>
        </pc:picChg>
        <pc:picChg chg="mod">
          <ac:chgData name="Ragnhild Halvorsrud" userId="917ea340-fd63-490f-a7db-68428d24cf32" providerId="ADAL" clId="{31F8EDEB-2F34-45DB-833F-9C6D46E20774}" dt="2023-02-01T13:15:05.982" v="20008"/>
          <ac:picMkLst>
            <pc:docMk/>
            <pc:sldMk cId="1798570404" sldId="325"/>
            <ac:picMk id="90" creationId="{73C3471C-A8A6-4964-9810-95187564F33F}"/>
          </ac:picMkLst>
        </pc:picChg>
        <pc:cxnChg chg="add del mod">
          <ac:chgData name="Ragnhild Halvorsrud" userId="917ea340-fd63-490f-a7db-68428d24cf32" providerId="ADAL" clId="{31F8EDEB-2F34-45DB-833F-9C6D46E20774}" dt="2023-02-01T13:15:09.106" v="20009"/>
          <ac:cxnSpMkLst>
            <pc:docMk/>
            <pc:sldMk cId="1798570404" sldId="325"/>
            <ac:cxnSpMk id="31" creationId="{D8C745CB-0864-7A90-B4DE-D7865D9933E2}"/>
          </ac:cxnSpMkLst>
        </pc:cxnChg>
        <pc:cxnChg chg="add del mod">
          <ac:chgData name="Ragnhild Halvorsrud" userId="917ea340-fd63-490f-a7db-68428d24cf32" providerId="ADAL" clId="{31F8EDEB-2F34-45DB-833F-9C6D46E20774}" dt="2023-02-01T13:15:09.106" v="20009"/>
          <ac:cxnSpMkLst>
            <pc:docMk/>
            <pc:sldMk cId="1798570404" sldId="325"/>
            <ac:cxnSpMk id="49" creationId="{ADBAFDD2-753B-DC41-6B2D-B6114B487D9A}"/>
          </ac:cxnSpMkLst>
        </pc:cxnChg>
        <pc:cxnChg chg="add del mod">
          <ac:chgData name="Ragnhild Halvorsrud" userId="917ea340-fd63-490f-a7db-68428d24cf32" providerId="ADAL" clId="{31F8EDEB-2F34-45DB-833F-9C6D46E20774}" dt="2023-02-01T13:15:09.106" v="20009"/>
          <ac:cxnSpMkLst>
            <pc:docMk/>
            <pc:sldMk cId="1798570404" sldId="325"/>
            <ac:cxnSpMk id="50" creationId="{900D5B09-F8AE-24B0-01F0-87607138F925}"/>
          </ac:cxnSpMkLst>
        </pc:cxnChg>
        <pc:cxnChg chg="add del mod">
          <ac:chgData name="Ragnhild Halvorsrud" userId="917ea340-fd63-490f-a7db-68428d24cf32" providerId="ADAL" clId="{31F8EDEB-2F34-45DB-833F-9C6D46E20774}" dt="2023-02-01T13:15:09.106" v="20009"/>
          <ac:cxnSpMkLst>
            <pc:docMk/>
            <pc:sldMk cId="1798570404" sldId="325"/>
            <ac:cxnSpMk id="52" creationId="{93B777DD-DD95-A79E-0C08-EC2399719E60}"/>
          </ac:cxnSpMkLst>
        </pc:cxnChg>
        <pc:cxnChg chg="add del mod">
          <ac:chgData name="Ragnhild Halvorsrud" userId="917ea340-fd63-490f-a7db-68428d24cf32" providerId="ADAL" clId="{31F8EDEB-2F34-45DB-833F-9C6D46E20774}" dt="2023-02-01T13:15:09.106" v="20009"/>
          <ac:cxnSpMkLst>
            <pc:docMk/>
            <pc:sldMk cId="1798570404" sldId="325"/>
            <ac:cxnSpMk id="55" creationId="{322000A4-7AEE-1E9B-25AC-DBD52808EC9D}"/>
          </ac:cxnSpMkLst>
        </pc:cxnChg>
        <pc:cxnChg chg="add del mod">
          <ac:chgData name="Ragnhild Halvorsrud" userId="917ea340-fd63-490f-a7db-68428d24cf32" providerId="ADAL" clId="{31F8EDEB-2F34-45DB-833F-9C6D46E20774}" dt="2023-02-01T13:15:09.106" v="20009"/>
          <ac:cxnSpMkLst>
            <pc:docMk/>
            <pc:sldMk cId="1798570404" sldId="325"/>
            <ac:cxnSpMk id="61" creationId="{318803EA-8E54-384C-9C5C-7EEFD83C3565}"/>
          </ac:cxnSpMkLst>
        </pc:cxnChg>
        <pc:cxnChg chg="add del mod">
          <ac:chgData name="Ragnhild Halvorsrud" userId="917ea340-fd63-490f-a7db-68428d24cf32" providerId="ADAL" clId="{31F8EDEB-2F34-45DB-833F-9C6D46E20774}" dt="2023-02-01T13:15:09.106" v="20009"/>
          <ac:cxnSpMkLst>
            <pc:docMk/>
            <pc:sldMk cId="1798570404" sldId="325"/>
            <ac:cxnSpMk id="64" creationId="{B1938752-C99C-3B0C-E610-5DD9B88122D3}"/>
          </ac:cxnSpMkLst>
        </pc:cxnChg>
        <pc:cxnChg chg="add del mod">
          <ac:chgData name="Ragnhild Halvorsrud" userId="917ea340-fd63-490f-a7db-68428d24cf32" providerId="ADAL" clId="{31F8EDEB-2F34-45DB-833F-9C6D46E20774}" dt="2023-02-01T13:15:09.106" v="20009"/>
          <ac:cxnSpMkLst>
            <pc:docMk/>
            <pc:sldMk cId="1798570404" sldId="325"/>
            <ac:cxnSpMk id="66" creationId="{B4F785FC-5DEF-5DBD-416F-A1098C4D9B8D}"/>
          </ac:cxnSpMkLst>
        </pc:cxnChg>
        <pc:cxnChg chg="add del mod">
          <ac:chgData name="Ragnhild Halvorsrud" userId="917ea340-fd63-490f-a7db-68428d24cf32" providerId="ADAL" clId="{31F8EDEB-2F34-45DB-833F-9C6D46E20774}" dt="2023-02-01T13:15:09.106" v="20009"/>
          <ac:cxnSpMkLst>
            <pc:docMk/>
            <pc:sldMk cId="1798570404" sldId="325"/>
            <ac:cxnSpMk id="69" creationId="{09C966D0-58D1-7FE2-B5A2-75E54FB27066}"/>
          </ac:cxnSpMkLst>
        </pc:cxnChg>
        <pc:cxnChg chg="add del mod">
          <ac:chgData name="Ragnhild Halvorsrud" userId="917ea340-fd63-490f-a7db-68428d24cf32" providerId="ADAL" clId="{31F8EDEB-2F34-45DB-833F-9C6D46E20774}" dt="2023-02-01T13:15:09.106" v="20009"/>
          <ac:cxnSpMkLst>
            <pc:docMk/>
            <pc:sldMk cId="1798570404" sldId="325"/>
            <ac:cxnSpMk id="70" creationId="{D8F59745-3E7D-C47A-6AA1-C0D24995E689}"/>
          </ac:cxnSpMkLst>
        </pc:cxnChg>
        <pc:cxnChg chg="add del mod">
          <ac:chgData name="Ragnhild Halvorsrud" userId="917ea340-fd63-490f-a7db-68428d24cf32" providerId="ADAL" clId="{31F8EDEB-2F34-45DB-833F-9C6D46E20774}" dt="2023-02-01T13:15:09.106" v="20009"/>
          <ac:cxnSpMkLst>
            <pc:docMk/>
            <pc:sldMk cId="1798570404" sldId="325"/>
            <ac:cxnSpMk id="71" creationId="{658AEB1F-FDEB-940C-750D-43F7A99957B2}"/>
          </ac:cxnSpMkLst>
        </pc:cxnChg>
        <pc:cxnChg chg="add del mod">
          <ac:chgData name="Ragnhild Halvorsrud" userId="917ea340-fd63-490f-a7db-68428d24cf32" providerId="ADAL" clId="{31F8EDEB-2F34-45DB-833F-9C6D46E20774}" dt="2023-02-01T13:15:09.106" v="20009"/>
          <ac:cxnSpMkLst>
            <pc:docMk/>
            <pc:sldMk cId="1798570404" sldId="325"/>
            <ac:cxnSpMk id="78" creationId="{CE4FE418-BD36-2C8D-62C6-1E6EBC2BC30F}"/>
          </ac:cxnSpMkLst>
        </pc:cxnChg>
        <pc:cxnChg chg="add del mod">
          <ac:chgData name="Ragnhild Halvorsrud" userId="917ea340-fd63-490f-a7db-68428d24cf32" providerId="ADAL" clId="{31F8EDEB-2F34-45DB-833F-9C6D46E20774}" dt="2023-02-01T13:15:09.106" v="20009"/>
          <ac:cxnSpMkLst>
            <pc:docMk/>
            <pc:sldMk cId="1798570404" sldId="325"/>
            <ac:cxnSpMk id="80" creationId="{BB06BA34-EFE3-E82F-BFAB-6DD08A35EA57}"/>
          </ac:cxnSpMkLst>
        </pc:cxnChg>
        <pc:cxnChg chg="add del mod">
          <ac:chgData name="Ragnhild Halvorsrud" userId="917ea340-fd63-490f-a7db-68428d24cf32" providerId="ADAL" clId="{31F8EDEB-2F34-45DB-833F-9C6D46E20774}" dt="2023-02-01T13:15:09.106" v="20009"/>
          <ac:cxnSpMkLst>
            <pc:docMk/>
            <pc:sldMk cId="1798570404" sldId="325"/>
            <ac:cxnSpMk id="81" creationId="{866043A2-E3ED-7E3F-8193-1C7AE991F15E}"/>
          </ac:cxnSpMkLst>
        </pc:cxnChg>
        <pc:cxnChg chg="add del mod">
          <ac:chgData name="Ragnhild Halvorsrud" userId="917ea340-fd63-490f-a7db-68428d24cf32" providerId="ADAL" clId="{31F8EDEB-2F34-45DB-833F-9C6D46E20774}" dt="2023-02-01T13:15:09.106" v="20009"/>
          <ac:cxnSpMkLst>
            <pc:docMk/>
            <pc:sldMk cId="1798570404" sldId="325"/>
            <ac:cxnSpMk id="97" creationId="{F3F43522-931D-5EBE-1554-510DBE3FC1A8}"/>
          </ac:cxnSpMkLst>
        </pc:cxnChg>
        <pc:cxnChg chg="add del mod">
          <ac:chgData name="Ragnhild Halvorsrud" userId="917ea340-fd63-490f-a7db-68428d24cf32" providerId="ADAL" clId="{31F8EDEB-2F34-45DB-833F-9C6D46E20774}" dt="2023-02-01T13:15:09.106" v="20009"/>
          <ac:cxnSpMkLst>
            <pc:docMk/>
            <pc:sldMk cId="1798570404" sldId="325"/>
            <ac:cxnSpMk id="98" creationId="{B44178BE-E1BD-27FF-9CFB-4FDACFAF610D}"/>
          </ac:cxnSpMkLst>
        </pc:cxnChg>
      </pc:sldChg>
      <pc:sldChg chg="addSp delSp modSp add mod ord">
        <pc:chgData name="Ragnhild Halvorsrud" userId="917ea340-fd63-490f-a7db-68428d24cf32" providerId="ADAL" clId="{31F8EDEB-2F34-45DB-833F-9C6D46E20774}" dt="2023-02-01T13:55:56.752" v="21170" actId="1038"/>
        <pc:sldMkLst>
          <pc:docMk/>
          <pc:sldMk cId="450887840" sldId="328"/>
        </pc:sldMkLst>
        <pc:spChg chg="del mod">
          <ac:chgData name="Ragnhild Halvorsrud" userId="917ea340-fd63-490f-a7db-68428d24cf32" providerId="ADAL" clId="{31F8EDEB-2F34-45DB-833F-9C6D46E20774}" dt="2023-01-17T18:05:56.423" v="6967" actId="478"/>
          <ac:spMkLst>
            <pc:docMk/>
            <pc:sldMk cId="450887840" sldId="328"/>
            <ac:spMk id="3" creationId="{1ACFC2A2-5AEE-4B2A-B5EE-FA12AF84328D}"/>
          </ac:spMkLst>
        </pc:spChg>
        <pc:spChg chg="mod">
          <ac:chgData name="Ragnhild Halvorsrud" userId="917ea340-fd63-490f-a7db-68428d24cf32" providerId="ADAL" clId="{31F8EDEB-2F34-45DB-833F-9C6D46E20774}" dt="2023-02-01T13:51:24.638" v="20985"/>
          <ac:spMkLst>
            <pc:docMk/>
            <pc:sldMk cId="450887840" sldId="328"/>
            <ac:spMk id="4" creationId="{6C824AF8-C0E8-0ADD-2B79-B00A6BFA9813}"/>
          </ac:spMkLst>
        </pc:spChg>
        <pc:spChg chg="mod">
          <ac:chgData name="Ragnhild Halvorsrud" userId="917ea340-fd63-490f-a7db-68428d24cf32" providerId="ADAL" clId="{31F8EDEB-2F34-45DB-833F-9C6D46E20774}" dt="2023-02-01T13:51:24.638" v="20985"/>
          <ac:spMkLst>
            <pc:docMk/>
            <pc:sldMk cId="450887840" sldId="328"/>
            <ac:spMk id="5" creationId="{C92C72A9-3ED5-2C48-CF11-18DE064A560D}"/>
          </ac:spMkLst>
        </pc:spChg>
        <pc:spChg chg="mod">
          <ac:chgData name="Ragnhild Halvorsrud" userId="917ea340-fd63-490f-a7db-68428d24cf32" providerId="ADAL" clId="{31F8EDEB-2F34-45DB-833F-9C6D46E20774}" dt="2023-02-01T13:51:24.638" v="20985"/>
          <ac:spMkLst>
            <pc:docMk/>
            <pc:sldMk cId="450887840" sldId="328"/>
            <ac:spMk id="6" creationId="{14EF5519-8A31-B3B3-E1E5-DA7196155A66}"/>
          </ac:spMkLst>
        </pc:spChg>
        <pc:spChg chg="mod">
          <ac:chgData name="Ragnhild Halvorsrud" userId="917ea340-fd63-490f-a7db-68428d24cf32" providerId="ADAL" clId="{31F8EDEB-2F34-45DB-833F-9C6D46E20774}" dt="2023-02-01T13:51:24.638" v="20985"/>
          <ac:spMkLst>
            <pc:docMk/>
            <pc:sldMk cId="450887840" sldId="328"/>
            <ac:spMk id="7" creationId="{DB85EA24-6AF9-8B75-73A1-63EB450B6D1E}"/>
          </ac:spMkLst>
        </pc:spChg>
        <pc:spChg chg="mod">
          <ac:chgData name="Ragnhild Halvorsrud" userId="917ea340-fd63-490f-a7db-68428d24cf32" providerId="ADAL" clId="{31F8EDEB-2F34-45DB-833F-9C6D46E20774}" dt="2023-02-01T13:51:24.638" v="20985"/>
          <ac:spMkLst>
            <pc:docMk/>
            <pc:sldMk cId="450887840" sldId="328"/>
            <ac:spMk id="8" creationId="{7516B5C3-0DBC-C9F6-F6BC-AE6DA81B621D}"/>
          </ac:spMkLst>
        </pc:spChg>
        <pc:spChg chg="mod">
          <ac:chgData name="Ragnhild Halvorsrud" userId="917ea340-fd63-490f-a7db-68428d24cf32" providerId="ADAL" clId="{31F8EDEB-2F34-45DB-833F-9C6D46E20774}" dt="2023-02-01T13:51:24.638" v="20985"/>
          <ac:spMkLst>
            <pc:docMk/>
            <pc:sldMk cId="450887840" sldId="328"/>
            <ac:spMk id="9" creationId="{F63E5DBE-97AC-B36F-005F-EFE289D8FC8A}"/>
          </ac:spMkLst>
        </pc:spChg>
        <pc:spChg chg="mod">
          <ac:chgData name="Ragnhild Halvorsrud" userId="917ea340-fd63-490f-a7db-68428d24cf32" providerId="ADAL" clId="{31F8EDEB-2F34-45DB-833F-9C6D46E20774}" dt="2023-01-17T18:06:57.981" v="6974" actId="14100"/>
          <ac:spMkLst>
            <pc:docMk/>
            <pc:sldMk cId="450887840" sldId="328"/>
            <ac:spMk id="15" creationId="{C623082D-7577-4573-96AD-0406B10F0C95}"/>
          </ac:spMkLst>
        </pc:spChg>
        <pc:spChg chg="mod">
          <ac:chgData name="Ragnhild Halvorsrud" userId="917ea340-fd63-490f-a7db-68428d24cf32" providerId="ADAL" clId="{31F8EDEB-2F34-45DB-833F-9C6D46E20774}" dt="2023-02-01T13:55:21.395" v="21119" actId="1076"/>
          <ac:spMkLst>
            <pc:docMk/>
            <pc:sldMk cId="450887840" sldId="328"/>
            <ac:spMk id="16" creationId="{65DC1B4D-ECC0-4181-9371-C00275946556}"/>
          </ac:spMkLst>
        </pc:spChg>
        <pc:spChg chg="mod">
          <ac:chgData name="Ragnhild Halvorsrud" userId="917ea340-fd63-490f-a7db-68428d24cf32" providerId="ADAL" clId="{31F8EDEB-2F34-45DB-833F-9C6D46E20774}" dt="2023-02-01T13:54:47.030" v="21110" actId="1076"/>
          <ac:spMkLst>
            <pc:docMk/>
            <pc:sldMk cId="450887840" sldId="328"/>
            <ac:spMk id="23" creationId="{C3EFCC81-81C0-4546-85F0-0E14D7E0A88F}"/>
          </ac:spMkLst>
        </pc:spChg>
        <pc:spChg chg="mod">
          <ac:chgData name="Ragnhild Halvorsrud" userId="917ea340-fd63-490f-a7db-68428d24cf32" providerId="ADAL" clId="{31F8EDEB-2F34-45DB-833F-9C6D46E20774}" dt="2023-02-01T13:55:47.450" v="21145" actId="1038"/>
          <ac:spMkLst>
            <pc:docMk/>
            <pc:sldMk cId="450887840" sldId="328"/>
            <ac:spMk id="25" creationId="{20AF8E33-E79C-432A-8A22-0ECEEDEC6855}"/>
          </ac:spMkLst>
        </pc:spChg>
        <pc:spChg chg="mod">
          <ac:chgData name="Ragnhild Halvorsrud" userId="917ea340-fd63-490f-a7db-68428d24cf32" providerId="ADAL" clId="{31F8EDEB-2F34-45DB-833F-9C6D46E20774}" dt="2023-02-01T13:55:47.450" v="21145" actId="1038"/>
          <ac:spMkLst>
            <pc:docMk/>
            <pc:sldMk cId="450887840" sldId="328"/>
            <ac:spMk id="26" creationId="{56F77C54-34DF-4C16-A927-434DCEBB9F1D}"/>
          </ac:spMkLst>
        </pc:spChg>
        <pc:spChg chg="mod">
          <ac:chgData name="Ragnhild Halvorsrud" userId="917ea340-fd63-490f-a7db-68428d24cf32" providerId="ADAL" clId="{31F8EDEB-2F34-45DB-833F-9C6D46E20774}" dt="2023-02-01T13:55:47.450" v="21145" actId="1038"/>
          <ac:spMkLst>
            <pc:docMk/>
            <pc:sldMk cId="450887840" sldId="328"/>
            <ac:spMk id="27" creationId="{DF2405DA-DE4C-4EED-B253-C8DAC57E2342}"/>
          </ac:spMkLst>
        </pc:spChg>
        <pc:spChg chg="mod">
          <ac:chgData name="Ragnhild Halvorsrud" userId="917ea340-fd63-490f-a7db-68428d24cf32" providerId="ADAL" clId="{31F8EDEB-2F34-45DB-833F-9C6D46E20774}" dt="2023-02-01T13:55:47.450" v="21145" actId="1038"/>
          <ac:spMkLst>
            <pc:docMk/>
            <pc:sldMk cId="450887840" sldId="328"/>
            <ac:spMk id="28" creationId="{CB7A0848-346D-4AD4-8FE0-920F71EB7BC7}"/>
          </ac:spMkLst>
        </pc:spChg>
        <pc:spChg chg="mod">
          <ac:chgData name="Ragnhild Halvorsrud" userId="917ea340-fd63-490f-a7db-68428d24cf32" providerId="ADAL" clId="{31F8EDEB-2F34-45DB-833F-9C6D46E20774}" dt="2023-02-01T13:55:47.450" v="21145" actId="1038"/>
          <ac:spMkLst>
            <pc:docMk/>
            <pc:sldMk cId="450887840" sldId="328"/>
            <ac:spMk id="29" creationId="{6F4DB79A-D75A-4294-99CD-6774A7CC286F}"/>
          </ac:spMkLst>
        </pc:spChg>
        <pc:spChg chg="mod">
          <ac:chgData name="Ragnhild Halvorsrud" userId="917ea340-fd63-490f-a7db-68428d24cf32" providerId="ADAL" clId="{31F8EDEB-2F34-45DB-833F-9C6D46E20774}" dt="2023-02-01T13:55:52.446" v="21158" actId="1038"/>
          <ac:spMkLst>
            <pc:docMk/>
            <pc:sldMk cId="450887840" sldId="328"/>
            <ac:spMk id="30" creationId="{6DF66831-BFEE-4F26-A979-FC3B21B6FD03}"/>
          </ac:spMkLst>
        </pc:spChg>
        <pc:spChg chg="mod">
          <ac:chgData name="Ragnhild Halvorsrud" userId="917ea340-fd63-490f-a7db-68428d24cf32" providerId="ADAL" clId="{31F8EDEB-2F34-45DB-833F-9C6D46E20774}" dt="2023-02-01T13:55:56.752" v="21170" actId="1038"/>
          <ac:spMkLst>
            <pc:docMk/>
            <pc:sldMk cId="450887840" sldId="328"/>
            <ac:spMk id="31" creationId="{0893CDCD-347F-448A-BFC6-30DD620ADA99}"/>
          </ac:spMkLst>
        </pc:spChg>
        <pc:spChg chg="mod">
          <ac:chgData name="Ragnhild Halvorsrud" userId="917ea340-fd63-490f-a7db-68428d24cf32" providerId="ADAL" clId="{31F8EDEB-2F34-45DB-833F-9C6D46E20774}" dt="2023-02-01T13:55:28.142" v="21120" actId="1076"/>
          <ac:spMkLst>
            <pc:docMk/>
            <pc:sldMk cId="450887840" sldId="328"/>
            <ac:spMk id="32" creationId="{62963B26-AE9A-4D73-9BD6-9BE3E800DB7F}"/>
          </ac:spMkLst>
        </pc:spChg>
        <pc:spChg chg="mod">
          <ac:chgData name="Ragnhild Halvorsrud" userId="917ea340-fd63-490f-a7db-68428d24cf32" providerId="ADAL" clId="{31F8EDEB-2F34-45DB-833F-9C6D46E20774}" dt="2023-02-01T13:55:39.996" v="21137" actId="1037"/>
          <ac:spMkLst>
            <pc:docMk/>
            <pc:sldMk cId="450887840" sldId="328"/>
            <ac:spMk id="33" creationId="{0CF60FEB-CC81-48C5-A9A5-B38B731EDA0C}"/>
          </ac:spMkLst>
        </pc:spChg>
        <pc:grpChg chg="add mod">
          <ac:chgData name="Ragnhild Halvorsrud" userId="917ea340-fd63-490f-a7db-68428d24cf32" providerId="ADAL" clId="{31F8EDEB-2F34-45DB-833F-9C6D46E20774}" dt="2023-02-01T13:51:24.638" v="20985"/>
          <ac:grpSpMkLst>
            <pc:docMk/>
            <pc:sldMk cId="450887840" sldId="328"/>
            <ac:grpSpMk id="3" creationId="{207B47E9-2489-E3DC-93C6-31C2E56B5E09}"/>
          </ac:grpSpMkLst>
        </pc:grpChg>
        <pc:grpChg chg="del">
          <ac:chgData name="Ragnhild Halvorsrud" userId="917ea340-fd63-490f-a7db-68428d24cf32" providerId="ADAL" clId="{31F8EDEB-2F34-45DB-833F-9C6D46E20774}" dt="2023-01-17T18:05:56.423" v="6967" actId="478"/>
          <ac:grpSpMkLst>
            <pc:docMk/>
            <pc:sldMk cId="450887840" sldId="328"/>
            <ac:grpSpMk id="52" creationId="{1F823D71-D13E-4F1C-9FC4-77792192653C}"/>
          </ac:grpSpMkLst>
        </pc:grpChg>
        <pc:cxnChg chg="add mod">
          <ac:chgData name="Ragnhild Halvorsrud" userId="917ea340-fd63-490f-a7db-68428d24cf32" providerId="ADAL" clId="{31F8EDEB-2F34-45DB-833F-9C6D46E20774}" dt="2023-02-01T13:54:59.269" v="21114" actId="14100"/>
          <ac:cxnSpMkLst>
            <pc:docMk/>
            <pc:sldMk cId="450887840" sldId="328"/>
            <ac:cxnSpMk id="11" creationId="{1BBC25C8-6D30-EED1-5D04-B914B74E8641}"/>
          </ac:cxnSpMkLst>
        </pc:cxnChg>
        <pc:cxnChg chg="mod">
          <ac:chgData name="Ragnhild Halvorsrud" userId="917ea340-fd63-490f-a7db-68428d24cf32" providerId="ADAL" clId="{31F8EDEB-2F34-45DB-833F-9C6D46E20774}" dt="2023-02-01T13:54:50.299" v="21111" actId="14100"/>
          <ac:cxnSpMkLst>
            <pc:docMk/>
            <pc:sldMk cId="450887840" sldId="328"/>
            <ac:cxnSpMk id="24" creationId="{B6C9F74F-0DAA-447D-A441-81959A889331}"/>
          </ac:cxnSpMkLst>
        </pc:cxnChg>
        <pc:cxnChg chg="mod">
          <ac:chgData name="Ragnhild Halvorsrud" userId="917ea340-fd63-490f-a7db-68428d24cf32" providerId="ADAL" clId="{31F8EDEB-2F34-45DB-833F-9C6D46E20774}" dt="2023-02-01T13:55:56.752" v="21170" actId="1038"/>
          <ac:cxnSpMkLst>
            <pc:docMk/>
            <pc:sldMk cId="450887840" sldId="328"/>
            <ac:cxnSpMk id="34" creationId="{B3875CA9-28F7-4575-93FD-94D18F2B8EAD}"/>
          </ac:cxnSpMkLst>
        </pc:cxnChg>
        <pc:cxnChg chg="mod">
          <ac:chgData name="Ragnhild Halvorsrud" userId="917ea340-fd63-490f-a7db-68428d24cf32" providerId="ADAL" clId="{31F8EDEB-2F34-45DB-833F-9C6D46E20774}" dt="2023-02-01T13:55:39.996" v="21137" actId="1037"/>
          <ac:cxnSpMkLst>
            <pc:docMk/>
            <pc:sldMk cId="450887840" sldId="328"/>
            <ac:cxnSpMk id="35" creationId="{B5650753-CBD8-4A0D-B1FF-7881EEEDD3AC}"/>
          </ac:cxnSpMkLst>
        </pc:cxnChg>
        <pc:cxnChg chg="mod">
          <ac:chgData name="Ragnhild Halvorsrud" userId="917ea340-fd63-490f-a7db-68428d24cf32" providerId="ADAL" clId="{31F8EDEB-2F34-45DB-833F-9C6D46E20774}" dt="2023-02-01T13:55:56.752" v="21170" actId="1038"/>
          <ac:cxnSpMkLst>
            <pc:docMk/>
            <pc:sldMk cId="450887840" sldId="328"/>
            <ac:cxnSpMk id="36" creationId="{3961E865-D79F-47B1-BF46-CDFA7BF9D19F}"/>
          </ac:cxnSpMkLst>
        </pc:cxnChg>
        <pc:cxnChg chg="mod">
          <ac:chgData name="Ragnhild Halvorsrud" userId="917ea340-fd63-490f-a7db-68428d24cf32" providerId="ADAL" clId="{31F8EDEB-2F34-45DB-833F-9C6D46E20774}" dt="2023-02-01T13:55:39.996" v="21137" actId="1037"/>
          <ac:cxnSpMkLst>
            <pc:docMk/>
            <pc:sldMk cId="450887840" sldId="328"/>
            <ac:cxnSpMk id="37" creationId="{B9A97056-8C3A-42E3-A98D-23C0FA471D06}"/>
          </ac:cxnSpMkLst>
        </pc:cxnChg>
        <pc:cxnChg chg="mod">
          <ac:chgData name="Ragnhild Halvorsrud" userId="917ea340-fd63-490f-a7db-68428d24cf32" providerId="ADAL" clId="{31F8EDEB-2F34-45DB-833F-9C6D46E20774}" dt="2023-02-01T13:55:47.450" v="21145" actId="1038"/>
          <ac:cxnSpMkLst>
            <pc:docMk/>
            <pc:sldMk cId="450887840" sldId="328"/>
            <ac:cxnSpMk id="38" creationId="{EEAAC1D8-EB04-48F9-8B89-F3F0CAC71D66}"/>
          </ac:cxnSpMkLst>
        </pc:cxnChg>
        <pc:cxnChg chg="mod">
          <ac:chgData name="Ragnhild Halvorsrud" userId="917ea340-fd63-490f-a7db-68428d24cf32" providerId="ADAL" clId="{31F8EDEB-2F34-45DB-833F-9C6D46E20774}" dt="2023-02-01T13:55:52.446" v="21158" actId="1038"/>
          <ac:cxnSpMkLst>
            <pc:docMk/>
            <pc:sldMk cId="450887840" sldId="328"/>
            <ac:cxnSpMk id="39" creationId="{C52619EE-26F6-4E04-8A66-306B1AD2D2D5}"/>
          </ac:cxnSpMkLst>
        </pc:cxnChg>
      </pc:sldChg>
      <pc:sldChg chg="addSp delSp modSp add mod ord">
        <pc:chgData name="Ragnhild Halvorsrud" userId="917ea340-fd63-490f-a7db-68428d24cf32" providerId="ADAL" clId="{31F8EDEB-2F34-45DB-833F-9C6D46E20774}" dt="2023-02-01T13:57:16.914" v="21228" actId="1076"/>
        <pc:sldMkLst>
          <pc:docMk/>
          <pc:sldMk cId="3914516005" sldId="329"/>
        </pc:sldMkLst>
        <pc:spChg chg="del mod">
          <ac:chgData name="Ragnhild Halvorsrud" userId="917ea340-fd63-490f-a7db-68428d24cf32" providerId="ADAL" clId="{31F8EDEB-2F34-45DB-833F-9C6D46E20774}" dt="2023-01-17T18:06:06.134" v="6968" actId="478"/>
          <ac:spMkLst>
            <pc:docMk/>
            <pc:sldMk cId="3914516005" sldId="329"/>
            <ac:spMk id="3" creationId="{1ACFC2A2-5AEE-4B2A-B5EE-FA12AF84328D}"/>
          </ac:spMkLst>
        </pc:spChg>
        <pc:spChg chg="mod">
          <ac:chgData name="Ragnhild Halvorsrud" userId="917ea340-fd63-490f-a7db-68428d24cf32" providerId="ADAL" clId="{31F8EDEB-2F34-45DB-833F-9C6D46E20774}" dt="2023-02-01T13:51:25.393" v="20986"/>
          <ac:spMkLst>
            <pc:docMk/>
            <pc:sldMk cId="3914516005" sldId="329"/>
            <ac:spMk id="4" creationId="{EF450F81-58CB-6AD1-0BEA-F2C929037E82}"/>
          </ac:spMkLst>
        </pc:spChg>
        <pc:spChg chg="mod">
          <ac:chgData name="Ragnhild Halvorsrud" userId="917ea340-fd63-490f-a7db-68428d24cf32" providerId="ADAL" clId="{31F8EDEB-2F34-45DB-833F-9C6D46E20774}" dt="2023-02-01T13:51:25.393" v="20986"/>
          <ac:spMkLst>
            <pc:docMk/>
            <pc:sldMk cId="3914516005" sldId="329"/>
            <ac:spMk id="5" creationId="{E85FD3C4-564A-E3D0-DEF7-F49336BA5D38}"/>
          </ac:spMkLst>
        </pc:spChg>
        <pc:spChg chg="mod">
          <ac:chgData name="Ragnhild Halvorsrud" userId="917ea340-fd63-490f-a7db-68428d24cf32" providerId="ADAL" clId="{31F8EDEB-2F34-45DB-833F-9C6D46E20774}" dt="2023-02-01T13:51:25.393" v="20986"/>
          <ac:spMkLst>
            <pc:docMk/>
            <pc:sldMk cId="3914516005" sldId="329"/>
            <ac:spMk id="6" creationId="{2D7F2F18-96B1-1057-9E78-92A8475E6DB2}"/>
          </ac:spMkLst>
        </pc:spChg>
        <pc:spChg chg="mod">
          <ac:chgData name="Ragnhild Halvorsrud" userId="917ea340-fd63-490f-a7db-68428d24cf32" providerId="ADAL" clId="{31F8EDEB-2F34-45DB-833F-9C6D46E20774}" dt="2023-02-01T13:51:25.393" v="20986"/>
          <ac:spMkLst>
            <pc:docMk/>
            <pc:sldMk cId="3914516005" sldId="329"/>
            <ac:spMk id="7" creationId="{3124B82C-D9C6-A1AB-009C-00560BCE9D13}"/>
          </ac:spMkLst>
        </pc:spChg>
        <pc:spChg chg="mod">
          <ac:chgData name="Ragnhild Halvorsrud" userId="917ea340-fd63-490f-a7db-68428d24cf32" providerId="ADAL" clId="{31F8EDEB-2F34-45DB-833F-9C6D46E20774}" dt="2023-02-01T13:51:25.393" v="20986"/>
          <ac:spMkLst>
            <pc:docMk/>
            <pc:sldMk cId="3914516005" sldId="329"/>
            <ac:spMk id="8" creationId="{9FF17015-FD59-123C-582A-DD96C3483E2A}"/>
          </ac:spMkLst>
        </pc:spChg>
        <pc:spChg chg="mod">
          <ac:chgData name="Ragnhild Halvorsrud" userId="917ea340-fd63-490f-a7db-68428d24cf32" providerId="ADAL" clId="{31F8EDEB-2F34-45DB-833F-9C6D46E20774}" dt="2023-02-01T13:51:25.393" v="20986"/>
          <ac:spMkLst>
            <pc:docMk/>
            <pc:sldMk cId="3914516005" sldId="329"/>
            <ac:spMk id="9" creationId="{ECCE751B-9EE7-7866-E23E-7E09633D1FAE}"/>
          </ac:spMkLst>
        </pc:spChg>
        <pc:spChg chg="del">
          <ac:chgData name="Ragnhild Halvorsrud" userId="917ea340-fd63-490f-a7db-68428d24cf32" providerId="ADAL" clId="{31F8EDEB-2F34-45DB-833F-9C6D46E20774}" dt="2023-01-17T18:07:06.185" v="6976" actId="478"/>
          <ac:spMkLst>
            <pc:docMk/>
            <pc:sldMk cId="3914516005" sldId="329"/>
            <ac:spMk id="15" creationId="{C4517117-B2AE-474D-AAB8-45B70C7A6EE5}"/>
          </ac:spMkLst>
        </pc:spChg>
        <pc:spChg chg="mod">
          <ac:chgData name="Ragnhild Halvorsrud" userId="917ea340-fd63-490f-a7db-68428d24cf32" providerId="ADAL" clId="{31F8EDEB-2F34-45DB-833F-9C6D46E20774}" dt="2023-02-01T13:57:05.816" v="21225" actId="1076"/>
          <ac:spMkLst>
            <pc:docMk/>
            <pc:sldMk cId="3914516005" sldId="329"/>
            <ac:spMk id="25" creationId="{68BF6F78-64C0-4036-9095-F0992AB7FDF0}"/>
          </ac:spMkLst>
        </pc:spChg>
        <pc:spChg chg="mod">
          <ac:chgData name="Ragnhild Halvorsrud" userId="917ea340-fd63-490f-a7db-68428d24cf32" providerId="ADAL" clId="{31F8EDEB-2F34-45DB-833F-9C6D46E20774}" dt="2023-02-01T13:57:16.914" v="21228" actId="1076"/>
          <ac:spMkLst>
            <pc:docMk/>
            <pc:sldMk cId="3914516005" sldId="329"/>
            <ac:spMk id="27" creationId="{04C617DE-468C-4E62-9134-8EB86E3241A5}"/>
          </ac:spMkLst>
        </pc:spChg>
        <pc:spChg chg="mod">
          <ac:chgData name="Ragnhild Halvorsrud" userId="917ea340-fd63-490f-a7db-68428d24cf32" providerId="ADAL" clId="{31F8EDEB-2F34-45DB-833F-9C6D46E20774}" dt="2023-02-01T13:56:55.602" v="21223" actId="14100"/>
          <ac:spMkLst>
            <pc:docMk/>
            <pc:sldMk cId="3914516005" sldId="329"/>
            <ac:spMk id="29" creationId="{2ABC74CA-7184-4D7B-BEE9-5179F219FAD9}"/>
          </ac:spMkLst>
        </pc:spChg>
        <pc:spChg chg="mod">
          <ac:chgData name="Ragnhild Halvorsrud" userId="917ea340-fd63-490f-a7db-68428d24cf32" providerId="ADAL" clId="{31F8EDEB-2F34-45DB-833F-9C6D46E20774}" dt="2023-02-01T13:56:09.646" v="21182" actId="1037"/>
          <ac:spMkLst>
            <pc:docMk/>
            <pc:sldMk cId="3914516005" sldId="329"/>
            <ac:spMk id="39" creationId="{39658D5A-BC95-437B-B132-0D5A411A56EE}"/>
          </ac:spMkLst>
        </pc:spChg>
        <pc:spChg chg="mod">
          <ac:chgData name="Ragnhild Halvorsrud" userId="917ea340-fd63-490f-a7db-68428d24cf32" providerId="ADAL" clId="{31F8EDEB-2F34-45DB-833F-9C6D46E20774}" dt="2023-02-01T13:56:14.599" v="21193" actId="1037"/>
          <ac:spMkLst>
            <pc:docMk/>
            <pc:sldMk cId="3914516005" sldId="329"/>
            <ac:spMk id="40" creationId="{F1096506-AA29-482F-BA29-CB58614D9816}"/>
          </ac:spMkLst>
        </pc:spChg>
        <pc:spChg chg="mod">
          <ac:chgData name="Ragnhild Halvorsrud" userId="917ea340-fd63-490f-a7db-68428d24cf32" providerId="ADAL" clId="{31F8EDEB-2F34-45DB-833F-9C6D46E20774}" dt="2023-02-01T13:56:21.515" v="21210" actId="1038"/>
          <ac:spMkLst>
            <pc:docMk/>
            <pc:sldMk cId="3914516005" sldId="329"/>
            <ac:spMk id="43" creationId="{12A2454F-95E9-49F4-A80A-5B422A1D8D3A}"/>
          </ac:spMkLst>
        </pc:spChg>
        <pc:spChg chg="mod">
          <ac:chgData name="Ragnhild Halvorsrud" userId="917ea340-fd63-490f-a7db-68428d24cf32" providerId="ADAL" clId="{31F8EDEB-2F34-45DB-833F-9C6D46E20774}" dt="2023-02-01T13:56:27.007" v="21221" actId="1038"/>
          <ac:spMkLst>
            <pc:docMk/>
            <pc:sldMk cId="3914516005" sldId="329"/>
            <ac:spMk id="44" creationId="{4B188A25-CC79-41F2-BDF4-2D1D626B1214}"/>
          </ac:spMkLst>
        </pc:spChg>
        <pc:spChg chg="add mod">
          <ac:chgData name="Ragnhild Halvorsrud" userId="917ea340-fd63-490f-a7db-68428d24cf32" providerId="ADAL" clId="{31F8EDEB-2F34-45DB-833F-9C6D46E20774}" dt="2023-01-17T18:07:03.817" v="6975"/>
          <ac:spMkLst>
            <pc:docMk/>
            <pc:sldMk cId="3914516005" sldId="329"/>
            <ac:spMk id="49" creationId="{41D29B5C-D2DF-4323-B0B4-28B847A1E078}"/>
          </ac:spMkLst>
        </pc:spChg>
        <pc:grpChg chg="add mod">
          <ac:chgData name="Ragnhild Halvorsrud" userId="917ea340-fd63-490f-a7db-68428d24cf32" providerId="ADAL" clId="{31F8EDEB-2F34-45DB-833F-9C6D46E20774}" dt="2023-02-01T13:51:25.393" v="20986"/>
          <ac:grpSpMkLst>
            <pc:docMk/>
            <pc:sldMk cId="3914516005" sldId="329"/>
            <ac:grpSpMk id="3" creationId="{7135E8CF-43D6-64E9-5F0C-F9031A148DAE}"/>
          </ac:grpSpMkLst>
        </pc:grpChg>
        <pc:grpChg chg="del">
          <ac:chgData name="Ragnhild Halvorsrud" userId="917ea340-fd63-490f-a7db-68428d24cf32" providerId="ADAL" clId="{31F8EDEB-2F34-45DB-833F-9C6D46E20774}" dt="2023-01-17T18:06:06.134" v="6968" actId="478"/>
          <ac:grpSpMkLst>
            <pc:docMk/>
            <pc:sldMk cId="3914516005" sldId="329"/>
            <ac:grpSpMk id="62" creationId="{79098E5B-4B7C-424F-830B-9A789C2216AA}"/>
          </ac:grpSpMkLst>
        </pc:grpChg>
        <pc:cxnChg chg="mod">
          <ac:chgData name="Ragnhild Halvorsrud" userId="917ea340-fd63-490f-a7db-68428d24cf32" providerId="ADAL" clId="{31F8EDEB-2F34-45DB-833F-9C6D46E20774}" dt="2023-02-01T13:57:09.901" v="21226" actId="14100"/>
          <ac:cxnSpMkLst>
            <pc:docMk/>
            <pc:sldMk cId="3914516005" sldId="329"/>
            <ac:cxnSpMk id="26" creationId="{1CBC7C81-A9E1-4FC2-AE6A-761316FE1138}"/>
          </ac:cxnSpMkLst>
        </pc:cxnChg>
        <pc:cxnChg chg="mod">
          <ac:chgData name="Ragnhild Halvorsrud" userId="917ea340-fd63-490f-a7db-68428d24cf32" providerId="ADAL" clId="{31F8EDEB-2F34-45DB-833F-9C6D46E20774}" dt="2023-02-01T13:57:14.162" v="21227" actId="1076"/>
          <ac:cxnSpMkLst>
            <pc:docMk/>
            <pc:sldMk cId="3914516005" sldId="329"/>
            <ac:cxnSpMk id="28" creationId="{746ABC2C-0007-40C9-B0A3-C372D7FADD42}"/>
          </ac:cxnSpMkLst>
        </pc:cxnChg>
        <pc:cxnChg chg="mod">
          <ac:chgData name="Ragnhild Halvorsrud" userId="917ea340-fd63-490f-a7db-68428d24cf32" providerId="ADAL" clId="{31F8EDEB-2F34-45DB-833F-9C6D46E20774}" dt="2023-02-01T13:56:55.602" v="21223" actId="14100"/>
          <ac:cxnSpMkLst>
            <pc:docMk/>
            <pc:sldMk cId="3914516005" sldId="329"/>
            <ac:cxnSpMk id="30" creationId="{5C83630E-F73E-4D37-BD4A-C2330D41CDA1}"/>
          </ac:cxnSpMkLst>
        </pc:cxnChg>
        <pc:cxnChg chg="mod">
          <ac:chgData name="Ragnhild Halvorsrud" userId="917ea340-fd63-490f-a7db-68428d24cf32" providerId="ADAL" clId="{31F8EDEB-2F34-45DB-833F-9C6D46E20774}" dt="2023-02-01T13:56:14.599" v="21193" actId="1037"/>
          <ac:cxnSpMkLst>
            <pc:docMk/>
            <pc:sldMk cId="3914516005" sldId="329"/>
            <ac:cxnSpMk id="41" creationId="{3B9B42F7-19BF-4E48-B09B-CD25914E0A97}"/>
          </ac:cxnSpMkLst>
        </pc:cxnChg>
        <pc:cxnChg chg="mod">
          <ac:chgData name="Ragnhild Halvorsrud" userId="917ea340-fd63-490f-a7db-68428d24cf32" providerId="ADAL" clId="{31F8EDEB-2F34-45DB-833F-9C6D46E20774}" dt="2023-02-01T13:56:14.599" v="21193" actId="1037"/>
          <ac:cxnSpMkLst>
            <pc:docMk/>
            <pc:sldMk cId="3914516005" sldId="329"/>
            <ac:cxnSpMk id="42" creationId="{22248A27-379B-4CA7-AD51-A429FA31E1DA}"/>
          </ac:cxnSpMkLst>
        </pc:cxnChg>
        <pc:cxnChg chg="mod">
          <ac:chgData name="Ragnhild Halvorsrud" userId="917ea340-fd63-490f-a7db-68428d24cf32" providerId="ADAL" clId="{31F8EDEB-2F34-45DB-833F-9C6D46E20774}" dt="2023-02-01T13:56:27.007" v="21221" actId="1038"/>
          <ac:cxnSpMkLst>
            <pc:docMk/>
            <pc:sldMk cId="3914516005" sldId="329"/>
            <ac:cxnSpMk id="45" creationId="{491A6738-E8CB-44CA-90E9-545C410AD187}"/>
          </ac:cxnSpMkLst>
        </pc:cxnChg>
        <pc:cxnChg chg="mod">
          <ac:chgData name="Ragnhild Halvorsrud" userId="917ea340-fd63-490f-a7db-68428d24cf32" providerId="ADAL" clId="{31F8EDEB-2F34-45DB-833F-9C6D46E20774}" dt="2023-02-01T13:56:27.007" v="21221" actId="1038"/>
          <ac:cxnSpMkLst>
            <pc:docMk/>
            <pc:sldMk cId="3914516005" sldId="329"/>
            <ac:cxnSpMk id="46" creationId="{52DEF81E-DB20-4DD0-AE0D-106F05263FC8}"/>
          </ac:cxnSpMkLst>
        </pc:cxnChg>
        <pc:cxnChg chg="mod">
          <ac:chgData name="Ragnhild Halvorsrud" userId="917ea340-fd63-490f-a7db-68428d24cf32" providerId="ADAL" clId="{31F8EDEB-2F34-45DB-833F-9C6D46E20774}" dt="2023-02-01T13:56:09.646" v="21182" actId="1037"/>
          <ac:cxnSpMkLst>
            <pc:docMk/>
            <pc:sldMk cId="3914516005" sldId="329"/>
            <ac:cxnSpMk id="47" creationId="{ACEBA8B2-8BEE-4FFD-9A55-DE5CBE0FE7F6}"/>
          </ac:cxnSpMkLst>
        </pc:cxnChg>
        <pc:cxnChg chg="mod">
          <ac:chgData name="Ragnhild Halvorsrud" userId="917ea340-fd63-490f-a7db-68428d24cf32" providerId="ADAL" clId="{31F8EDEB-2F34-45DB-833F-9C6D46E20774}" dt="2023-02-01T13:56:21.515" v="21210" actId="1038"/>
          <ac:cxnSpMkLst>
            <pc:docMk/>
            <pc:sldMk cId="3914516005" sldId="329"/>
            <ac:cxnSpMk id="48" creationId="{DB968FFA-47A0-4D2F-93A4-9DA56E1B1825}"/>
          </ac:cxnSpMkLst>
        </pc:cxnChg>
      </pc:sldChg>
      <pc:sldChg chg="addSp delSp modSp add mod ord">
        <pc:chgData name="Ragnhild Halvorsrud" userId="917ea340-fd63-490f-a7db-68428d24cf32" providerId="ADAL" clId="{31F8EDEB-2F34-45DB-833F-9C6D46E20774}" dt="2023-02-01T13:59:36.716" v="21303" actId="6549"/>
        <pc:sldMkLst>
          <pc:docMk/>
          <pc:sldMk cId="4227551718" sldId="330"/>
        </pc:sldMkLst>
        <pc:spChg chg="del mod">
          <ac:chgData name="Ragnhild Halvorsrud" userId="917ea340-fd63-490f-a7db-68428d24cf32" providerId="ADAL" clId="{31F8EDEB-2F34-45DB-833F-9C6D46E20774}" dt="2023-01-17T18:06:09.264" v="6969" actId="478"/>
          <ac:spMkLst>
            <pc:docMk/>
            <pc:sldMk cId="4227551718" sldId="330"/>
            <ac:spMk id="3" creationId="{1ACFC2A2-5AEE-4B2A-B5EE-FA12AF84328D}"/>
          </ac:spMkLst>
        </pc:spChg>
        <pc:spChg chg="mod">
          <ac:chgData name="Ragnhild Halvorsrud" userId="917ea340-fd63-490f-a7db-68428d24cf32" providerId="ADAL" clId="{31F8EDEB-2F34-45DB-833F-9C6D46E20774}" dt="2023-02-01T13:51:26.827" v="20988"/>
          <ac:spMkLst>
            <pc:docMk/>
            <pc:sldMk cId="4227551718" sldId="330"/>
            <ac:spMk id="4" creationId="{C9147322-D54A-1548-1843-AB28CBFD1267}"/>
          </ac:spMkLst>
        </pc:spChg>
        <pc:spChg chg="mod">
          <ac:chgData name="Ragnhild Halvorsrud" userId="917ea340-fd63-490f-a7db-68428d24cf32" providerId="ADAL" clId="{31F8EDEB-2F34-45DB-833F-9C6D46E20774}" dt="2023-02-01T13:51:26.827" v="20988"/>
          <ac:spMkLst>
            <pc:docMk/>
            <pc:sldMk cId="4227551718" sldId="330"/>
            <ac:spMk id="5" creationId="{73B772CB-1D82-1CDF-A9CD-99E0F99EF1CA}"/>
          </ac:spMkLst>
        </pc:spChg>
        <pc:spChg chg="mod">
          <ac:chgData name="Ragnhild Halvorsrud" userId="917ea340-fd63-490f-a7db-68428d24cf32" providerId="ADAL" clId="{31F8EDEB-2F34-45DB-833F-9C6D46E20774}" dt="2023-02-01T13:51:26.827" v="20988"/>
          <ac:spMkLst>
            <pc:docMk/>
            <pc:sldMk cId="4227551718" sldId="330"/>
            <ac:spMk id="6" creationId="{CBBA1E92-BFAF-5EFD-7C2B-CA924EA0147F}"/>
          </ac:spMkLst>
        </pc:spChg>
        <pc:spChg chg="mod">
          <ac:chgData name="Ragnhild Halvorsrud" userId="917ea340-fd63-490f-a7db-68428d24cf32" providerId="ADAL" clId="{31F8EDEB-2F34-45DB-833F-9C6D46E20774}" dt="2023-02-01T13:51:26.827" v="20988"/>
          <ac:spMkLst>
            <pc:docMk/>
            <pc:sldMk cId="4227551718" sldId="330"/>
            <ac:spMk id="7" creationId="{6F264EE3-32A5-9806-0331-873CD99A8DBA}"/>
          </ac:spMkLst>
        </pc:spChg>
        <pc:spChg chg="mod">
          <ac:chgData name="Ragnhild Halvorsrud" userId="917ea340-fd63-490f-a7db-68428d24cf32" providerId="ADAL" clId="{31F8EDEB-2F34-45DB-833F-9C6D46E20774}" dt="2023-02-01T13:51:26.827" v="20988"/>
          <ac:spMkLst>
            <pc:docMk/>
            <pc:sldMk cId="4227551718" sldId="330"/>
            <ac:spMk id="8" creationId="{A2565595-DA7C-523E-CA25-1FDDF10EE544}"/>
          </ac:spMkLst>
        </pc:spChg>
        <pc:spChg chg="mod">
          <ac:chgData name="Ragnhild Halvorsrud" userId="917ea340-fd63-490f-a7db-68428d24cf32" providerId="ADAL" clId="{31F8EDEB-2F34-45DB-833F-9C6D46E20774}" dt="2023-02-01T13:51:26.827" v="20988"/>
          <ac:spMkLst>
            <pc:docMk/>
            <pc:sldMk cId="4227551718" sldId="330"/>
            <ac:spMk id="9" creationId="{6165CBBD-FD63-3E04-C834-73B05B3E28E3}"/>
          </ac:spMkLst>
        </pc:spChg>
        <pc:spChg chg="del">
          <ac:chgData name="Ragnhild Halvorsrud" userId="917ea340-fd63-490f-a7db-68428d24cf32" providerId="ADAL" clId="{31F8EDEB-2F34-45DB-833F-9C6D46E20774}" dt="2023-01-17T18:07:14.321" v="6978" actId="478"/>
          <ac:spMkLst>
            <pc:docMk/>
            <pc:sldMk cId="4227551718" sldId="330"/>
            <ac:spMk id="15" creationId="{F22C0D4C-5D46-4AF8-BC62-409769E428D4}"/>
          </ac:spMkLst>
        </pc:spChg>
        <pc:spChg chg="mod">
          <ac:chgData name="Ragnhild Halvorsrud" userId="917ea340-fd63-490f-a7db-68428d24cf32" providerId="ADAL" clId="{31F8EDEB-2F34-45DB-833F-9C6D46E20774}" dt="2023-02-01T13:59:36.716" v="21303" actId="6549"/>
          <ac:spMkLst>
            <pc:docMk/>
            <pc:sldMk cId="4227551718" sldId="330"/>
            <ac:spMk id="41" creationId="{9C4A6BA2-1A3B-46BB-8781-BA70F0A18299}"/>
          </ac:spMkLst>
        </pc:spChg>
        <pc:spChg chg="add mod">
          <ac:chgData name="Ragnhild Halvorsrud" userId="917ea340-fd63-490f-a7db-68428d24cf32" providerId="ADAL" clId="{31F8EDEB-2F34-45DB-833F-9C6D46E20774}" dt="2023-01-17T18:07:11.119" v="6977"/>
          <ac:spMkLst>
            <pc:docMk/>
            <pc:sldMk cId="4227551718" sldId="330"/>
            <ac:spMk id="45" creationId="{767AEB64-5878-421C-A6DB-1B8A6093B30D}"/>
          </ac:spMkLst>
        </pc:spChg>
        <pc:grpChg chg="add mod">
          <ac:chgData name="Ragnhild Halvorsrud" userId="917ea340-fd63-490f-a7db-68428d24cf32" providerId="ADAL" clId="{31F8EDEB-2F34-45DB-833F-9C6D46E20774}" dt="2023-02-01T13:51:26.827" v="20988"/>
          <ac:grpSpMkLst>
            <pc:docMk/>
            <pc:sldMk cId="4227551718" sldId="330"/>
            <ac:grpSpMk id="3" creationId="{B87C63F6-2B63-9487-9D7A-42CC0DA61DD9}"/>
          </ac:grpSpMkLst>
        </pc:grpChg>
        <pc:grpChg chg="del">
          <ac:chgData name="Ragnhild Halvorsrud" userId="917ea340-fd63-490f-a7db-68428d24cf32" providerId="ADAL" clId="{31F8EDEB-2F34-45DB-833F-9C6D46E20774}" dt="2023-01-17T18:06:09.264" v="6969" actId="478"/>
          <ac:grpSpMkLst>
            <pc:docMk/>
            <pc:sldMk cId="4227551718" sldId="330"/>
            <ac:grpSpMk id="58" creationId="{3397BF42-A611-4549-BA29-66FF0308F9CB}"/>
          </ac:grpSpMkLst>
        </pc:grpChg>
      </pc:sldChg>
      <pc:sldChg chg="addSp delSp modSp add mod ord">
        <pc:chgData name="Ragnhild Halvorsrud" userId="917ea340-fd63-490f-a7db-68428d24cf32" providerId="ADAL" clId="{31F8EDEB-2F34-45DB-833F-9C6D46E20774}" dt="2023-02-01T13:51:27.569" v="20989"/>
        <pc:sldMkLst>
          <pc:docMk/>
          <pc:sldMk cId="4261468127" sldId="331"/>
        </pc:sldMkLst>
        <pc:spChg chg="del mod">
          <ac:chgData name="Ragnhild Halvorsrud" userId="917ea340-fd63-490f-a7db-68428d24cf32" providerId="ADAL" clId="{31F8EDEB-2F34-45DB-833F-9C6D46E20774}" dt="2023-01-17T18:06:13.197" v="6970" actId="478"/>
          <ac:spMkLst>
            <pc:docMk/>
            <pc:sldMk cId="4261468127" sldId="331"/>
            <ac:spMk id="3" creationId="{1ACFC2A2-5AEE-4B2A-B5EE-FA12AF84328D}"/>
          </ac:spMkLst>
        </pc:spChg>
        <pc:spChg chg="mod">
          <ac:chgData name="Ragnhild Halvorsrud" userId="917ea340-fd63-490f-a7db-68428d24cf32" providerId="ADAL" clId="{31F8EDEB-2F34-45DB-833F-9C6D46E20774}" dt="2023-02-01T13:51:27.569" v="20989"/>
          <ac:spMkLst>
            <pc:docMk/>
            <pc:sldMk cId="4261468127" sldId="331"/>
            <ac:spMk id="4" creationId="{4B8D87F9-7649-FDD8-06BE-1B1DF1A9FE85}"/>
          </ac:spMkLst>
        </pc:spChg>
        <pc:spChg chg="mod">
          <ac:chgData name="Ragnhild Halvorsrud" userId="917ea340-fd63-490f-a7db-68428d24cf32" providerId="ADAL" clId="{31F8EDEB-2F34-45DB-833F-9C6D46E20774}" dt="2023-02-01T13:51:27.569" v="20989"/>
          <ac:spMkLst>
            <pc:docMk/>
            <pc:sldMk cId="4261468127" sldId="331"/>
            <ac:spMk id="5" creationId="{195A2BA9-1C51-784A-1CF1-45B3FD3074D2}"/>
          </ac:spMkLst>
        </pc:spChg>
        <pc:spChg chg="mod">
          <ac:chgData name="Ragnhild Halvorsrud" userId="917ea340-fd63-490f-a7db-68428d24cf32" providerId="ADAL" clId="{31F8EDEB-2F34-45DB-833F-9C6D46E20774}" dt="2023-02-01T13:51:27.569" v="20989"/>
          <ac:spMkLst>
            <pc:docMk/>
            <pc:sldMk cId="4261468127" sldId="331"/>
            <ac:spMk id="6" creationId="{C314461A-D6B9-0AF6-C70E-F2DDEF53E791}"/>
          </ac:spMkLst>
        </pc:spChg>
        <pc:spChg chg="mod">
          <ac:chgData name="Ragnhild Halvorsrud" userId="917ea340-fd63-490f-a7db-68428d24cf32" providerId="ADAL" clId="{31F8EDEB-2F34-45DB-833F-9C6D46E20774}" dt="2023-02-01T13:51:27.569" v="20989"/>
          <ac:spMkLst>
            <pc:docMk/>
            <pc:sldMk cId="4261468127" sldId="331"/>
            <ac:spMk id="7" creationId="{817F65AB-9B6F-CEC1-8C11-12C225B2F988}"/>
          </ac:spMkLst>
        </pc:spChg>
        <pc:spChg chg="mod">
          <ac:chgData name="Ragnhild Halvorsrud" userId="917ea340-fd63-490f-a7db-68428d24cf32" providerId="ADAL" clId="{31F8EDEB-2F34-45DB-833F-9C6D46E20774}" dt="2023-02-01T13:51:27.569" v="20989"/>
          <ac:spMkLst>
            <pc:docMk/>
            <pc:sldMk cId="4261468127" sldId="331"/>
            <ac:spMk id="8" creationId="{9BFD0EE4-EE33-4CCB-A7B4-B49E4583F3D3}"/>
          </ac:spMkLst>
        </pc:spChg>
        <pc:spChg chg="mod">
          <ac:chgData name="Ragnhild Halvorsrud" userId="917ea340-fd63-490f-a7db-68428d24cf32" providerId="ADAL" clId="{31F8EDEB-2F34-45DB-833F-9C6D46E20774}" dt="2023-02-01T13:51:27.569" v="20989"/>
          <ac:spMkLst>
            <pc:docMk/>
            <pc:sldMk cId="4261468127" sldId="331"/>
            <ac:spMk id="9" creationId="{C119CCAA-A13E-8B8A-9B05-A46F6B5994F5}"/>
          </ac:spMkLst>
        </pc:spChg>
        <pc:spChg chg="del">
          <ac:chgData name="Ragnhild Halvorsrud" userId="917ea340-fd63-490f-a7db-68428d24cf32" providerId="ADAL" clId="{31F8EDEB-2F34-45DB-833F-9C6D46E20774}" dt="2023-01-17T18:07:20.541" v="6980" actId="478"/>
          <ac:spMkLst>
            <pc:docMk/>
            <pc:sldMk cId="4261468127" sldId="331"/>
            <ac:spMk id="15" creationId="{7CEA37EE-67B1-4F89-AF8A-873AADF32563}"/>
          </ac:spMkLst>
        </pc:spChg>
        <pc:spChg chg="mod">
          <ac:chgData name="Ragnhild Halvorsrud" userId="917ea340-fd63-490f-a7db-68428d24cf32" providerId="ADAL" clId="{31F8EDEB-2F34-45DB-833F-9C6D46E20774}" dt="2023-01-17T18:19:55.181" v="7150" actId="20577"/>
          <ac:spMkLst>
            <pc:docMk/>
            <pc:sldMk cId="4261468127" sldId="331"/>
            <ac:spMk id="18" creationId="{ADA12BFE-E6C9-4EA1-A513-E49B4828E589}"/>
          </ac:spMkLst>
        </pc:spChg>
        <pc:spChg chg="add mod">
          <ac:chgData name="Ragnhild Halvorsrud" userId="917ea340-fd63-490f-a7db-68428d24cf32" providerId="ADAL" clId="{31F8EDEB-2F34-45DB-833F-9C6D46E20774}" dt="2023-01-17T18:07:32.249" v="6992" actId="20577"/>
          <ac:spMkLst>
            <pc:docMk/>
            <pc:sldMk cId="4261468127" sldId="331"/>
            <ac:spMk id="47" creationId="{CB9DEA93-D708-4ADF-94F4-60F225103797}"/>
          </ac:spMkLst>
        </pc:spChg>
        <pc:grpChg chg="add mod">
          <ac:chgData name="Ragnhild Halvorsrud" userId="917ea340-fd63-490f-a7db-68428d24cf32" providerId="ADAL" clId="{31F8EDEB-2F34-45DB-833F-9C6D46E20774}" dt="2023-02-01T13:51:27.569" v="20989"/>
          <ac:grpSpMkLst>
            <pc:docMk/>
            <pc:sldMk cId="4261468127" sldId="331"/>
            <ac:grpSpMk id="3" creationId="{DB54F470-EDAE-C2B4-CEB6-21D3B1296E73}"/>
          </ac:grpSpMkLst>
        </pc:grpChg>
        <pc:grpChg chg="del">
          <ac:chgData name="Ragnhild Halvorsrud" userId="917ea340-fd63-490f-a7db-68428d24cf32" providerId="ADAL" clId="{31F8EDEB-2F34-45DB-833F-9C6D46E20774}" dt="2023-01-17T18:06:13.197" v="6970" actId="478"/>
          <ac:grpSpMkLst>
            <pc:docMk/>
            <pc:sldMk cId="4261468127" sldId="331"/>
            <ac:grpSpMk id="88" creationId="{973F8EB9-2FEE-4E00-B5E0-341E186FDE8B}"/>
          </ac:grpSpMkLst>
        </pc:grpChg>
      </pc:sldChg>
      <pc:sldChg chg="delSp modSp add del mod">
        <pc:chgData name="Ragnhild Halvorsrud" userId="917ea340-fd63-490f-a7db-68428d24cf32" providerId="ADAL" clId="{31F8EDEB-2F34-45DB-833F-9C6D46E20774}" dt="2023-01-17T18:11:40.924" v="7035" actId="47"/>
        <pc:sldMkLst>
          <pc:docMk/>
          <pc:sldMk cId="938551624" sldId="332"/>
        </pc:sldMkLst>
        <pc:spChg chg="del mod">
          <ac:chgData name="Ragnhild Halvorsrud" userId="917ea340-fd63-490f-a7db-68428d24cf32" providerId="ADAL" clId="{31F8EDEB-2F34-45DB-833F-9C6D46E20774}" dt="2023-01-17T18:08:32.292" v="6999" actId="478"/>
          <ac:spMkLst>
            <pc:docMk/>
            <pc:sldMk cId="938551624" sldId="332"/>
            <ac:spMk id="3" creationId="{1ACFC2A2-5AEE-4B2A-B5EE-FA12AF84328D}"/>
          </ac:spMkLst>
        </pc:spChg>
        <pc:spChg chg="mod">
          <ac:chgData name="Ragnhild Halvorsrud" userId="917ea340-fd63-490f-a7db-68428d24cf32" providerId="ADAL" clId="{31F8EDEB-2F34-45DB-833F-9C6D46E20774}" dt="2023-01-17T18:08:28.890" v="6998" actId="14100"/>
          <ac:spMkLst>
            <pc:docMk/>
            <pc:sldMk cId="938551624" sldId="332"/>
            <ac:spMk id="33" creationId="{908DAB32-B8CF-411B-A3A3-904936ECBBCF}"/>
          </ac:spMkLst>
        </pc:spChg>
        <pc:spChg chg="mod">
          <ac:chgData name="Ragnhild Halvorsrud" userId="917ea340-fd63-490f-a7db-68428d24cf32" providerId="ADAL" clId="{31F8EDEB-2F34-45DB-833F-9C6D46E20774}" dt="2023-01-17T18:09:47.175" v="7031" actId="20577"/>
          <ac:spMkLst>
            <pc:docMk/>
            <pc:sldMk cId="938551624" sldId="332"/>
            <ac:spMk id="36" creationId="{E3260DBC-F6D6-4219-8B56-CF0A866FE7BB}"/>
          </ac:spMkLst>
        </pc:spChg>
        <pc:grpChg chg="del">
          <ac:chgData name="Ragnhild Halvorsrud" userId="917ea340-fd63-490f-a7db-68428d24cf32" providerId="ADAL" clId="{31F8EDEB-2F34-45DB-833F-9C6D46E20774}" dt="2023-01-17T18:08:32.292" v="6999" actId="478"/>
          <ac:grpSpMkLst>
            <pc:docMk/>
            <pc:sldMk cId="938551624" sldId="332"/>
            <ac:grpSpMk id="38" creationId="{824D9E07-5B98-436A-B724-D154E343F54C}"/>
          </ac:grpSpMkLst>
        </pc:grpChg>
      </pc:sldChg>
      <pc:sldChg chg="addSp delSp modSp add mod ord">
        <pc:chgData name="Ragnhild Halvorsrud" userId="917ea340-fd63-490f-a7db-68428d24cf32" providerId="ADAL" clId="{31F8EDEB-2F34-45DB-833F-9C6D46E20774}" dt="2023-02-01T13:58:47.214" v="21289" actId="14100"/>
        <pc:sldMkLst>
          <pc:docMk/>
          <pc:sldMk cId="283353486" sldId="333"/>
        </pc:sldMkLst>
        <pc:spChg chg="del mod">
          <ac:chgData name="Ragnhild Halvorsrud" userId="917ea340-fd63-490f-a7db-68428d24cf32" providerId="ADAL" clId="{31F8EDEB-2F34-45DB-833F-9C6D46E20774}" dt="2023-01-17T18:15:24.074" v="7068" actId="478"/>
          <ac:spMkLst>
            <pc:docMk/>
            <pc:sldMk cId="283353486" sldId="333"/>
            <ac:spMk id="3" creationId="{1ACFC2A2-5AEE-4B2A-B5EE-FA12AF84328D}"/>
          </ac:spMkLst>
        </pc:spChg>
        <pc:spChg chg="mod">
          <ac:chgData name="Ragnhild Halvorsrud" userId="917ea340-fd63-490f-a7db-68428d24cf32" providerId="ADAL" clId="{31F8EDEB-2F34-45DB-833F-9C6D46E20774}" dt="2023-02-01T13:51:23.867" v="20984"/>
          <ac:spMkLst>
            <pc:docMk/>
            <pc:sldMk cId="283353486" sldId="333"/>
            <ac:spMk id="4" creationId="{BA8C5356-2117-AE58-838D-5C805DCFB19F}"/>
          </ac:spMkLst>
        </pc:spChg>
        <pc:spChg chg="mod">
          <ac:chgData name="Ragnhild Halvorsrud" userId="917ea340-fd63-490f-a7db-68428d24cf32" providerId="ADAL" clId="{31F8EDEB-2F34-45DB-833F-9C6D46E20774}" dt="2023-02-01T13:51:23.867" v="20984"/>
          <ac:spMkLst>
            <pc:docMk/>
            <pc:sldMk cId="283353486" sldId="333"/>
            <ac:spMk id="5" creationId="{0C853378-2EB1-6955-AD95-C97D814569C3}"/>
          </ac:spMkLst>
        </pc:spChg>
        <pc:spChg chg="mod">
          <ac:chgData name="Ragnhild Halvorsrud" userId="917ea340-fd63-490f-a7db-68428d24cf32" providerId="ADAL" clId="{31F8EDEB-2F34-45DB-833F-9C6D46E20774}" dt="2023-02-01T13:51:23.867" v="20984"/>
          <ac:spMkLst>
            <pc:docMk/>
            <pc:sldMk cId="283353486" sldId="333"/>
            <ac:spMk id="6" creationId="{15C555A7-1840-D24F-26E8-6D91CC88AF5A}"/>
          </ac:spMkLst>
        </pc:spChg>
        <pc:spChg chg="mod">
          <ac:chgData name="Ragnhild Halvorsrud" userId="917ea340-fd63-490f-a7db-68428d24cf32" providerId="ADAL" clId="{31F8EDEB-2F34-45DB-833F-9C6D46E20774}" dt="2023-02-01T13:51:23.867" v="20984"/>
          <ac:spMkLst>
            <pc:docMk/>
            <pc:sldMk cId="283353486" sldId="333"/>
            <ac:spMk id="7" creationId="{C83A6B88-1D05-1231-7C14-8F04DAC4172D}"/>
          </ac:spMkLst>
        </pc:spChg>
        <pc:spChg chg="mod">
          <ac:chgData name="Ragnhild Halvorsrud" userId="917ea340-fd63-490f-a7db-68428d24cf32" providerId="ADAL" clId="{31F8EDEB-2F34-45DB-833F-9C6D46E20774}" dt="2023-02-01T13:51:23.867" v="20984"/>
          <ac:spMkLst>
            <pc:docMk/>
            <pc:sldMk cId="283353486" sldId="333"/>
            <ac:spMk id="8" creationId="{7A491653-1E62-32FC-3D2D-EE8C73E8BB2A}"/>
          </ac:spMkLst>
        </pc:spChg>
        <pc:spChg chg="mod">
          <ac:chgData name="Ragnhild Halvorsrud" userId="917ea340-fd63-490f-a7db-68428d24cf32" providerId="ADAL" clId="{31F8EDEB-2F34-45DB-833F-9C6D46E20774}" dt="2023-02-01T13:51:23.867" v="20984"/>
          <ac:spMkLst>
            <pc:docMk/>
            <pc:sldMk cId="283353486" sldId="333"/>
            <ac:spMk id="9" creationId="{084956A2-532B-72B8-5E4F-7104BC0D97B0}"/>
          </ac:spMkLst>
        </pc:spChg>
        <pc:spChg chg="mod">
          <ac:chgData name="Ragnhild Halvorsrud" userId="917ea340-fd63-490f-a7db-68428d24cf32" providerId="ADAL" clId="{31F8EDEB-2F34-45DB-833F-9C6D46E20774}" dt="2023-02-01T13:57:58.380" v="21235" actId="404"/>
          <ac:spMkLst>
            <pc:docMk/>
            <pc:sldMk cId="283353486" sldId="333"/>
            <ac:spMk id="15" creationId="{F7CB76D1-8FC9-4A66-A9E8-6108C8985B5C}"/>
          </ac:spMkLst>
        </pc:spChg>
        <pc:spChg chg="mod">
          <ac:chgData name="Ragnhild Halvorsrud" userId="917ea340-fd63-490f-a7db-68428d24cf32" providerId="ADAL" clId="{31F8EDEB-2F34-45DB-833F-9C6D46E20774}" dt="2023-02-01T13:58:34.177" v="21272" actId="1038"/>
          <ac:spMkLst>
            <pc:docMk/>
            <pc:sldMk cId="283353486" sldId="333"/>
            <ac:spMk id="21" creationId="{4B1BC20A-8116-4320-AAB8-FFCA8118C823}"/>
          </ac:spMkLst>
        </pc:spChg>
        <pc:spChg chg="mod">
          <ac:chgData name="Ragnhild Halvorsrud" userId="917ea340-fd63-490f-a7db-68428d24cf32" providerId="ADAL" clId="{31F8EDEB-2F34-45DB-833F-9C6D46E20774}" dt="2023-02-01T13:58:14.168" v="21236" actId="1076"/>
          <ac:spMkLst>
            <pc:docMk/>
            <pc:sldMk cId="283353486" sldId="333"/>
            <ac:spMk id="23" creationId="{2A9F8896-AF4F-47B4-AC12-9CDFEA6C7C7B}"/>
          </ac:spMkLst>
        </pc:spChg>
        <pc:spChg chg="mod">
          <ac:chgData name="Ragnhild Halvorsrud" userId="917ea340-fd63-490f-a7db-68428d24cf32" providerId="ADAL" clId="{31F8EDEB-2F34-45DB-833F-9C6D46E20774}" dt="2023-02-01T13:58:14.168" v="21236" actId="1076"/>
          <ac:spMkLst>
            <pc:docMk/>
            <pc:sldMk cId="283353486" sldId="333"/>
            <ac:spMk id="27" creationId="{5A308F78-B9DB-482B-BBDD-34BC2A969A5C}"/>
          </ac:spMkLst>
        </pc:spChg>
        <pc:spChg chg="mod">
          <ac:chgData name="Ragnhild Halvorsrud" userId="917ea340-fd63-490f-a7db-68428d24cf32" providerId="ADAL" clId="{31F8EDEB-2F34-45DB-833F-9C6D46E20774}" dt="2023-02-01T13:58:14.168" v="21236" actId="1076"/>
          <ac:spMkLst>
            <pc:docMk/>
            <pc:sldMk cId="283353486" sldId="333"/>
            <ac:spMk id="28" creationId="{477F3E1B-7C78-4B2B-8A04-D0F9DCF700E4}"/>
          </ac:spMkLst>
        </pc:spChg>
        <pc:spChg chg="mod">
          <ac:chgData name="Ragnhild Halvorsrud" userId="917ea340-fd63-490f-a7db-68428d24cf32" providerId="ADAL" clId="{31F8EDEB-2F34-45DB-833F-9C6D46E20774}" dt="2023-02-01T13:58:34.177" v="21272" actId="1038"/>
          <ac:spMkLst>
            <pc:docMk/>
            <pc:sldMk cId="283353486" sldId="333"/>
            <ac:spMk id="33" creationId="{6035D021-39A2-4A42-975C-688F6E1123BF}"/>
          </ac:spMkLst>
        </pc:spChg>
        <pc:spChg chg="mod">
          <ac:chgData name="Ragnhild Halvorsrud" userId="917ea340-fd63-490f-a7db-68428d24cf32" providerId="ADAL" clId="{31F8EDEB-2F34-45DB-833F-9C6D46E20774}" dt="2023-02-01T13:58:14.168" v="21236" actId="1076"/>
          <ac:spMkLst>
            <pc:docMk/>
            <pc:sldMk cId="283353486" sldId="333"/>
            <ac:spMk id="34" creationId="{47B838A5-9CAF-4DB2-89A9-C00279BFC6E2}"/>
          </ac:spMkLst>
        </pc:spChg>
        <pc:spChg chg="mod">
          <ac:chgData name="Ragnhild Halvorsrud" userId="917ea340-fd63-490f-a7db-68428d24cf32" providerId="ADAL" clId="{31F8EDEB-2F34-45DB-833F-9C6D46E20774}" dt="2023-02-01T13:58:26.010" v="21255" actId="1037"/>
          <ac:spMkLst>
            <pc:docMk/>
            <pc:sldMk cId="283353486" sldId="333"/>
            <ac:spMk id="35" creationId="{DF7EC5C1-5B63-41D4-99F9-BC3BDA64E9F4}"/>
          </ac:spMkLst>
        </pc:spChg>
        <pc:spChg chg="mod">
          <ac:chgData name="Ragnhild Halvorsrud" userId="917ea340-fd63-490f-a7db-68428d24cf32" providerId="ADAL" clId="{31F8EDEB-2F34-45DB-833F-9C6D46E20774}" dt="2023-02-01T13:58:14.168" v="21236" actId="1076"/>
          <ac:spMkLst>
            <pc:docMk/>
            <pc:sldMk cId="283353486" sldId="333"/>
            <ac:spMk id="36" creationId="{21DDE500-6853-4F5B-95E2-00C9E4AFD1ED}"/>
          </ac:spMkLst>
        </pc:spChg>
        <pc:spChg chg="mod">
          <ac:chgData name="Ragnhild Halvorsrud" userId="917ea340-fd63-490f-a7db-68428d24cf32" providerId="ADAL" clId="{31F8EDEB-2F34-45DB-833F-9C6D46E20774}" dt="2023-02-01T13:58:14.168" v="21236" actId="1076"/>
          <ac:spMkLst>
            <pc:docMk/>
            <pc:sldMk cId="283353486" sldId="333"/>
            <ac:spMk id="37" creationId="{5273DAC5-4410-44C3-B249-101793F857D7}"/>
          </ac:spMkLst>
        </pc:spChg>
        <pc:spChg chg="mod">
          <ac:chgData name="Ragnhild Halvorsrud" userId="917ea340-fd63-490f-a7db-68428d24cf32" providerId="ADAL" clId="{31F8EDEB-2F34-45DB-833F-9C6D46E20774}" dt="2023-02-01T13:58:19.123" v="21244" actId="1037"/>
          <ac:spMkLst>
            <pc:docMk/>
            <pc:sldMk cId="283353486" sldId="333"/>
            <ac:spMk id="38" creationId="{2D949DA8-F022-4309-94EE-CC9EF3EB44D7}"/>
          </ac:spMkLst>
        </pc:spChg>
        <pc:spChg chg="mod">
          <ac:chgData name="Ragnhild Halvorsrud" userId="917ea340-fd63-490f-a7db-68428d24cf32" providerId="ADAL" clId="{31F8EDEB-2F34-45DB-833F-9C6D46E20774}" dt="2023-02-01T13:58:34.177" v="21272" actId="1038"/>
          <ac:spMkLst>
            <pc:docMk/>
            <pc:sldMk cId="283353486" sldId="333"/>
            <ac:spMk id="39" creationId="{20AD04BE-9F87-4006-99F5-40DACD05A8C3}"/>
          </ac:spMkLst>
        </pc:spChg>
        <pc:spChg chg="mod">
          <ac:chgData name="Ragnhild Halvorsrud" userId="917ea340-fd63-490f-a7db-68428d24cf32" providerId="ADAL" clId="{31F8EDEB-2F34-45DB-833F-9C6D46E20774}" dt="2023-02-01T13:58:14.168" v="21236" actId="1076"/>
          <ac:spMkLst>
            <pc:docMk/>
            <pc:sldMk cId="283353486" sldId="333"/>
            <ac:spMk id="40" creationId="{CE5049DF-3F76-4DC5-9CF7-4F5A9F88E7F5}"/>
          </ac:spMkLst>
        </pc:spChg>
        <pc:spChg chg="mod">
          <ac:chgData name="Ragnhild Halvorsrud" userId="917ea340-fd63-490f-a7db-68428d24cf32" providerId="ADAL" clId="{31F8EDEB-2F34-45DB-833F-9C6D46E20774}" dt="2023-01-30T10:54:27.562" v="10131" actId="6549"/>
          <ac:spMkLst>
            <pc:docMk/>
            <pc:sldMk cId="283353486" sldId="333"/>
            <ac:spMk id="43" creationId="{175B204E-2281-43B1-88A6-1585ACC15557}"/>
          </ac:spMkLst>
        </pc:spChg>
        <pc:grpChg chg="add mod">
          <ac:chgData name="Ragnhild Halvorsrud" userId="917ea340-fd63-490f-a7db-68428d24cf32" providerId="ADAL" clId="{31F8EDEB-2F34-45DB-833F-9C6D46E20774}" dt="2023-02-01T13:51:23.867" v="20984"/>
          <ac:grpSpMkLst>
            <pc:docMk/>
            <pc:sldMk cId="283353486" sldId="333"/>
            <ac:grpSpMk id="3" creationId="{ACB25BEB-68AA-510E-104D-ECA9E005D2E7}"/>
          </ac:grpSpMkLst>
        </pc:grpChg>
        <pc:grpChg chg="del">
          <ac:chgData name="Ragnhild Halvorsrud" userId="917ea340-fd63-490f-a7db-68428d24cf32" providerId="ADAL" clId="{31F8EDEB-2F34-45DB-833F-9C6D46E20774}" dt="2023-01-17T18:15:24.074" v="7068" actId="478"/>
          <ac:grpSpMkLst>
            <pc:docMk/>
            <pc:sldMk cId="283353486" sldId="333"/>
            <ac:grpSpMk id="54" creationId="{8386FA93-A96C-4463-B4C8-F973629F8C5F}"/>
          </ac:grpSpMkLst>
        </pc:grpChg>
        <pc:cxnChg chg="mod">
          <ac:chgData name="Ragnhild Halvorsrud" userId="917ea340-fd63-490f-a7db-68428d24cf32" providerId="ADAL" clId="{31F8EDEB-2F34-45DB-833F-9C6D46E20774}" dt="2023-02-01T13:58:26.010" v="21255" actId="1037"/>
          <ac:cxnSpMkLst>
            <pc:docMk/>
            <pc:sldMk cId="283353486" sldId="333"/>
            <ac:cxnSpMk id="17" creationId="{B9B58A20-74A8-4AB8-BAAE-EC216CE84C43}"/>
          </ac:cxnSpMkLst>
        </pc:cxnChg>
        <pc:cxnChg chg="mod">
          <ac:chgData name="Ragnhild Halvorsrud" userId="917ea340-fd63-490f-a7db-68428d24cf32" providerId="ADAL" clId="{31F8EDEB-2F34-45DB-833F-9C6D46E20774}" dt="2023-02-01T13:58:26.010" v="21255" actId="1037"/>
          <ac:cxnSpMkLst>
            <pc:docMk/>
            <pc:sldMk cId="283353486" sldId="333"/>
            <ac:cxnSpMk id="18" creationId="{E12520F2-9E3E-40FF-95A8-E2FBB412F814}"/>
          </ac:cxnSpMkLst>
        </pc:cxnChg>
        <pc:cxnChg chg="mod">
          <ac:chgData name="Ragnhild Halvorsrud" userId="917ea340-fd63-490f-a7db-68428d24cf32" providerId="ADAL" clId="{31F8EDEB-2F34-45DB-833F-9C6D46E20774}" dt="2023-02-01T13:58:14.168" v="21236" actId="1076"/>
          <ac:cxnSpMkLst>
            <pc:docMk/>
            <pc:sldMk cId="283353486" sldId="333"/>
            <ac:cxnSpMk id="19" creationId="{817D93DA-887F-4171-8D36-CE139B912F1E}"/>
          </ac:cxnSpMkLst>
        </pc:cxnChg>
        <pc:cxnChg chg="mod">
          <ac:chgData name="Ragnhild Halvorsrud" userId="917ea340-fd63-490f-a7db-68428d24cf32" providerId="ADAL" clId="{31F8EDEB-2F34-45DB-833F-9C6D46E20774}" dt="2023-02-01T13:58:19.123" v="21244" actId="1037"/>
          <ac:cxnSpMkLst>
            <pc:docMk/>
            <pc:sldMk cId="283353486" sldId="333"/>
            <ac:cxnSpMk id="20" creationId="{666A93CD-7A32-497E-8600-8DC6FF3076A6}"/>
          </ac:cxnSpMkLst>
        </pc:cxnChg>
        <pc:cxnChg chg="mod">
          <ac:chgData name="Ragnhild Halvorsrud" userId="917ea340-fd63-490f-a7db-68428d24cf32" providerId="ADAL" clId="{31F8EDEB-2F34-45DB-833F-9C6D46E20774}" dt="2023-02-01T13:58:34.177" v="21272" actId="1038"/>
          <ac:cxnSpMkLst>
            <pc:docMk/>
            <pc:sldMk cId="283353486" sldId="333"/>
            <ac:cxnSpMk id="22" creationId="{9884C348-0735-4E27-9240-6BA75BA19E4F}"/>
          </ac:cxnSpMkLst>
        </pc:cxnChg>
        <pc:cxnChg chg="mod">
          <ac:chgData name="Ragnhild Halvorsrud" userId="917ea340-fd63-490f-a7db-68428d24cf32" providerId="ADAL" clId="{31F8EDEB-2F34-45DB-833F-9C6D46E20774}" dt="2023-02-01T13:58:14.168" v="21236" actId="1076"/>
          <ac:cxnSpMkLst>
            <pc:docMk/>
            <pc:sldMk cId="283353486" sldId="333"/>
            <ac:cxnSpMk id="24" creationId="{8219C0B5-5F56-4E26-85A4-AAAEE53736A2}"/>
          </ac:cxnSpMkLst>
        </pc:cxnChg>
        <pc:cxnChg chg="mod">
          <ac:chgData name="Ragnhild Halvorsrud" userId="917ea340-fd63-490f-a7db-68428d24cf32" providerId="ADAL" clId="{31F8EDEB-2F34-45DB-833F-9C6D46E20774}" dt="2023-02-01T13:58:34.177" v="21272" actId="1038"/>
          <ac:cxnSpMkLst>
            <pc:docMk/>
            <pc:sldMk cId="283353486" sldId="333"/>
            <ac:cxnSpMk id="25" creationId="{10244A0B-33E7-4E30-BF62-77364D568BAC}"/>
          </ac:cxnSpMkLst>
        </pc:cxnChg>
        <pc:cxnChg chg="mod">
          <ac:chgData name="Ragnhild Halvorsrud" userId="917ea340-fd63-490f-a7db-68428d24cf32" providerId="ADAL" clId="{31F8EDEB-2F34-45DB-833F-9C6D46E20774}" dt="2023-02-01T13:58:47.214" v="21289" actId="14100"/>
          <ac:cxnSpMkLst>
            <pc:docMk/>
            <pc:sldMk cId="283353486" sldId="333"/>
            <ac:cxnSpMk id="26" creationId="{BC56EEF7-D700-487E-BBFD-5B34EFF42B32}"/>
          </ac:cxnSpMkLst>
        </pc:cxnChg>
        <pc:cxnChg chg="mod">
          <ac:chgData name="Ragnhild Halvorsrud" userId="917ea340-fd63-490f-a7db-68428d24cf32" providerId="ADAL" clId="{31F8EDEB-2F34-45DB-833F-9C6D46E20774}" dt="2023-02-01T13:58:14.168" v="21236" actId="1076"/>
          <ac:cxnSpMkLst>
            <pc:docMk/>
            <pc:sldMk cId="283353486" sldId="333"/>
            <ac:cxnSpMk id="29" creationId="{93749EA3-1459-412B-B94E-BD4694ACBB2E}"/>
          </ac:cxnSpMkLst>
        </pc:cxnChg>
        <pc:cxnChg chg="mod">
          <ac:chgData name="Ragnhild Halvorsrud" userId="917ea340-fd63-490f-a7db-68428d24cf32" providerId="ADAL" clId="{31F8EDEB-2F34-45DB-833F-9C6D46E20774}" dt="2023-02-01T13:58:14.168" v="21236" actId="1076"/>
          <ac:cxnSpMkLst>
            <pc:docMk/>
            <pc:sldMk cId="283353486" sldId="333"/>
            <ac:cxnSpMk id="30" creationId="{C3B3075F-C9F3-46A3-B96B-AB0C65EDC8D6}"/>
          </ac:cxnSpMkLst>
        </pc:cxnChg>
        <pc:cxnChg chg="mod">
          <ac:chgData name="Ragnhild Halvorsrud" userId="917ea340-fd63-490f-a7db-68428d24cf32" providerId="ADAL" clId="{31F8EDEB-2F34-45DB-833F-9C6D46E20774}" dt="2023-02-01T13:58:34.177" v="21272" actId="1038"/>
          <ac:cxnSpMkLst>
            <pc:docMk/>
            <pc:sldMk cId="283353486" sldId="333"/>
            <ac:cxnSpMk id="31" creationId="{A95243E6-E031-4E9C-AB10-525F0DF94E56}"/>
          </ac:cxnSpMkLst>
        </pc:cxnChg>
        <pc:cxnChg chg="mod">
          <ac:chgData name="Ragnhild Halvorsrud" userId="917ea340-fd63-490f-a7db-68428d24cf32" providerId="ADAL" clId="{31F8EDEB-2F34-45DB-833F-9C6D46E20774}" dt="2023-02-01T13:58:34.177" v="21272" actId="1038"/>
          <ac:cxnSpMkLst>
            <pc:docMk/>
            <pc:sldMk cId="283353486" sldId="333"/>
            <ac:cxnSpMk id="32" creationId="{26B664B0-06E7-49AD-B5FC-1207BEC54BE4}"/>
          </ac:cxnSpMkLst>
        </pc:cxnChg>
        <pc:cxnChg chg="mod">
          <ac:chgData name="Ragnhild Halvorsrud" userId="917ea340-fd63-490f-a7db-68428d24cf32" providerId="ADAL" clId="{31F8EDEB-2F34-45DB-833F-9C6D46E20774}" dt="2023-02-01T13:58:14.168" v="21236" actId="1076"/>
          <ac:cxnSpMkLst>
            <pc:docMk/>
            <pc:sldMk cId="283353486" sldId="333"/>
            <ac:cxnSpMk id="41" creationId="{6C7F4B84-4A43-44CC-9E0F-4B133011EA99}"/>
          </ac:cxnSpMkLst>
        </pc:cxnChg>
        <pc:cxnChg chg="mod">
          <ac:chgData name="Ragnhild Halvorsrud" userId="917ea340-fd63-490f-a7db-68428d24cf32" providerId="ADAL" clId="{31F8EDEB-2F34-45DB-833F-9C6D46E20774}" dt="2023-02-01T13:58:34.177" v="21272" actId="1038"/>
          <ac:cxnSpMkLst>
            <pc:docMk/>
            <pc:sldMk cId="283353486" sldId="333"/>
            <ac:cxnSpMk id="42" creationId="{E713B4F9-E7C3-4DC0-925D-8C8BAA1023FA}"/>
          </ac:cxnSpMkLst>
        </pc:cxnChg>
      </pc:sldChg>
      <pc:sldChg chg="addSp delSp modSp add mod ord">
        <pc:chgData name="Ragnhild Halvorsrud" userId="917ea340-fd63-490f-a7db-68428d24cf32" providerId="ADAL" clId="{31F8EDEB-2F34-45DB-833F-9C6D46E20774}" dt="2023-02-01T11:37:48.160" v="19797"/>
        <pc:sldMkLst>
          <pc:docMk/>
          <pc:sldMk cId="3310047686" sldId="334"/>
        </pc:sldMkLst>
        <pc:spChg chg="del mod">
          <ac:chgData name="Ragnhild Halvorsrud" userId="917ea340-fd63-490f-a7db-68428d24cf32" providerId="ADAL" clId="{31F8EDEB-2F34-45DB-833F-9C6D46E20774}" dt="2023-01-17T18:15:26.932" v="7069" actId="478"/>
          <ac:spMkLst>
            <pc:docMk/>
            <pc:sldMk cId="3310047686" sldId="334"/>
            <ac:spMk id="3" creationId="{1ACFC2A2-5AEE-4B2A-B5EE-FA12AF84328D}"/>
          </ac:spMkLst>
        </pc:spChg>
        <pc:spChg chg="add mod">
          <ac:chgData name="Ragnhild Halvorsrud" userId="917ea340-fd63-490f-a7db-68428d24cf32" providerId="ADAL" clId="{31F8EDEB-2F34-45DB-833F-9C6D46E20774}" dt="2023-02-01T11:37:48.160" v="19797"/>
          <ac:spMkLst>
            <pc:docMk/>
            <pc:sldMk cId="3310047686" sldId="334"/>
            <ac:spMk id="3" creationId="{9666A42B-93BA-F70D-8A9A-AC58AA71D18C}"/>
          </ac:spMkLst>
        </pc:spChg>
        <pc:spChg chg="add mod">
          <ac:chgData name="Ragnhild Halvorsrud" userId="917ea340-fd63-490f-a7db-68428d24cf32" providerId="ADAL" clId="{31F8EDEB-2F34-45DB-833F-9C6D46E20774}" dt="2023-02-01T11:37:48.160" v="19797"/>
          <ac:spMkLst>
            <pc:docMk/>
            <pc:sldMk cId="3310047686" sldId="334"/>
            <ac:spMk id="4" creationId="{C7D2C480-0FC5-CA3B-11AC-C885BA155B9C}"/>
          </ac:spMkLst>
        </pc:spChg>
        <pc:spChg chg="add mod">
          <ac:chgData name="Ragnhild Halvorsrud" userId="917ea340-fd63-490f-a7db-68428d24cf32" providerId="ADAL" clId="{31F8EDEB-2F34-45DB-833F-9C6D46E20774}" dt="2023-02-01T11:37:48.160" v="19797"/>
          <ac:spMkLst>
            <pc:docMk/>
            <pc:sldMk cId="3310047686" sldId="334"/>
            <ac:spMk id="5" creationId="{D061BA2D-5A3E-9CCE-EFA5-47002D2CFEBB}"/>
          </ac:spMkLst>
        </pc:spChg>
        <pc:spChg chg="add mod">
          <ac:chgData name="Ragnhild Halvorsrud" userId="917ea340-fd63-490f-a7db-68428d24cf32" providerId="ADAL" clId="{31F8EDEB-2F34-45DB-833F-9C6D46E20774}" dt="2023-02-01T11:37:48.160" v="19797"/>
          <ac:spMkLst>
            <pc:docMk/>
            <pc:sldMk cId="3310047686" sldId="334"/>
            <ac:spMk id="6" creationId="{51025F87-8DAB-0A17-576B-8C8AF7E4472C}"/>
          </ac:spMkLst>
        </pc:spChg>
        <pc:spChg chg="add mod">
          <ac:chgData name="Ragnhild Halvorsrud" userId="917ea340-fd63-490f-a7db-68428d24cf32" providerId="ADAL" clId="{31F8EDEB-2F34-45DB-833F-9C6D46E20774}" dt="2023-02-01T11:37:48.160" v="19797"/>
          <ac:spMkLst>
            <pc:docMk/>
            <pc:sldMk cId="3310047686" sldId="334"/>
            <ac:spMk id="7" creationId="{F18FCD93-1430-AED0-14FD-1C9FE1E12CF8}"/>
          </ac:spMkLst>
        </pc:spChg>
        <pc:spChg chg="add mod">
          <ac:chgData name="Ragnhild Halvorsrud" userId="917ea340-fd63-490f-a7db-68428d24cf32" providerId="ADAL" clId="{31F8EDEB-2F34-45DB-833F-9C6D46E20774}" dt="2023-02-01T11:37:48.160" v="19797"/>
          <ac:spMkLst>
            <pc:docMk/>
            <pc:sldMk cId="3310047686" sldId="334"/>
            <ac:spMk id="8" creationId="{DF80B536-AEC5-1437-DEBE-8DE9D7EC14E8}"/>
          </ac:spMkLst>
        </pc:spChg>
        <pc:grpChg chg="del">
          <ac:chgData name="Ragnhild Halvorsrud" userId="917ea340-fd63-490f-a7db-68428d24cf32" providerId="ADAL" clId="{31F8EDEB-2F34-45DB-833F-9C6D46E20774}" dt="2023-01-17T18:15:26.932" v="7069" actId="478"/>
          <ac:grpSpMkLst>
            <pc:docMk/>
            <pc:sldMk cId="3310047686" sldId="334"/>
            <ac:grpSpMk id="54" creationId="{207138F7-0FE6-4A44-83C6-C6C54BCA74AF}"/>
          </ac:grpSpMkLst>
        </pc:grpChg>
      </pc:sldChg>
      <pc:sldChg chg="addSp delSp modSp add mod">
        <pc:chgData name="Ragnhild Halvorsrud" userId="917ea340-fd63-490f-a7db-68428d24cf32" providerId="ADAL" clId="{31F8EDEB-2F34-45DB-833F-9C6D46E20774}" dt="2023-02-01T13:51:29.217" v="20991"/>
        <pc:sldMkLst>
          <pc:docMk/>
          <pc:sldMk cId="369790786" sldId="338"/>
        </pc:sldMkLst>
        <pc:spChg chg="mod">
          <ac:chgData name="Ragnhild Halvorsrud" userId="917ea340-fd63-490f-a7db-68428d24cf32" providerId="ADAL" clId="{31F8EDEB-2F34-45DB-833F-9C6D46E20774}" dt="2023-01-31T12:00:16.513" v="14663" actId="20577"/>
          <ac:spMkLst>
            <pc:docMk/>
            <pc:sldMk cId="369790786" sldId="338"/>
            <ac:spMk id="2" creationId="{DA93C4BE-5E27-46F9-B4B5-B31A61970ECC}"/>
          </ac:spMkLst>
        </pc:spChg>
        <pc:spChg chg="del mod">
          <ac:chgData name="Ragnhild Halvorsrud" userId="917ea340-fd63-490f-a7db-68428d24cf32" providerId="ADAL" clId="{31F8EDEB-2F34-45DB-833F-9C6D46E20774}" dt="2023-01-31T12:16:27.478" v="15177" actId="478"/>
          <ac:spMkLst>
            <pc:docMk/>
            <pc:sldMk cId="369790786" sldId="338"/>
            <ac:spMk id="3" creationId="{1ACFC2A2-5AEE-4B2A-B5EE-FA12AF84328D}"/>
          </ac:spMkLst>
        </pc:spChg>
        <pc:spChg chg="mod">
          <ac:chgData name="Ragnhild Halvorsrud" userId="917ea340-fd63-490f-a7db-68428d24cf32" providerId="ADAL" clId="{31F8EDEB-2F34-45DB-833F-9C6D46E20774}" dt="2023-02-01T13:51:29.217" v="20991"/>
          <ac:spMkLst>
            <pc:docMk/>
            <pc:sldMk cId="369790786" sldId="338"/>
            <ac:spMk id="4" creationId="{5E68EB1A-FC05-74F8-3B7B-DAB9CF6531F7}"/>
          </ac:spMkLst>
        </pc:spChg>
        <pc:spChg chg="mod">
          <ac:chgData name="Ragnhild Halvorsrud" userId="917ea340-fd63-490f-a7db-68428d24cf32" providerId="ADAL" clId="{31F8EDEB-2F34-45DB-833F-9C6D46E20774}" dt="2023-02-01T13:51:29.217" v="20991"/>
          <ac:spMkLst>
            <pc:docMk/>
            <pc:sldMk cId="369790786" sldId="338"/>
            <ac:spMk id="5" creationId="{441F49EA-68D0-DACF-456F-E566654EAB81}"/>
          </ac:spMkLst>
        </pc:spChg>
        <pc:spChg chg="mod">
          <ac:chgData name="Ragnhild Halvorsrud" userId="917ea340-fd63-490f-a7db-68428d24cf32" providerId="ADAL" clId="{31F8EDEB-2F34-45DB-833F-9C6D46E20774}" dt="2023-02-01T13:51:29.217" v="20991"/>
          <ac:spMkLst>
            <pc:docMk/>
            <pc:sldMk cId="369790786" sldId="338"/>
            <ac:spMk id="6" creationId="{F294A70E-207C-2986-E135-B94DE855F401}"/>
          </ac:spMkLst>
        </pc:spChg>
        <pc:spChg chg="mod">
          <ac:chgData name="Ragnhild Halvorsrud" userId="917ea340-fd63-490f-a7db-68428d24cf32" providerId="ADAL" clId="{31F8EDEB-2F34-45DB-833F-9C6D46E20774}" dt="2023-02-01T13:51:29.217" v="20991"/>
          <ac:spMkLst>
            <pc:docMk/>
            <pc:sldMk cId="369790786" sldId="338"/>
            <ac:spMk id="7" creationId="{536566BF-76AF-BB8F-24BF-17F10B36A0F3}"/>
          </ac:spMkLst>
        </pc:spChg>
        <pc:spChg chg="mod">
          <ac:chgData name="Ragnhild Halvorsrud" userId="917ea340-fd63-490f-a7db-68428d24cf32" providerId="ADAL" clId="{31F8EDEB-2F34-45DB-833F-9C6D46E20774}" dt="2023-02-01T13:51:29.217" v="20991"/>
          <ac:spMkLst>
            <pc:docMk/>
            <pc:sldMk cId="369790786" sldId="338"/>
            <ac:spMk id="8" creationId="{FF0E985A-6C46-CA8F-6242-778A7C7A7355}"/>
          </ac:spMkLst>
        </pc:spChg>
        <pc:spChg chg="mod">
          <ac:chgData name="Ragnhild Halvorsrud" userId="917ea340-fd63-490f-a7db-68428d24cf32" providerId="ADAL" clId="{31F8EDEB-2F34-45DB-833F-9C6D46E20774}" dt="2023-02-01T13:51:29.217" v="20991"/>
          <ac:spMkLst>
            <pc:docMk/>
            <pc:sldMk cId="369790786" sldId="338"/>
            <ac:spMk id="9" creationId="{DFAFE46C-4CF6-96DE-4A0E-5F97737EFBA1}"/>
          </ac:spMkLst>
        </pc:spChg>
        <pc:grpChg chg="add mod">
          <ac:chgData name="Ragnhild Halvorsrud" userId="917ea340-fd63-490f-a7db-68428d24cf32" providerId="ADAL" clId="{31F8EDEB-2F34-45DB-833F-9C6D46E20774}" dt="2023-02-01T13:51:29.217" v="20991"/>
          <ac:grpSpMkLst>
            <pc:docMk/>
            <pc:sldMk cId="369790786" sldId="338"/>
            <ac:grpSpMk id="3" creationId="{044C9756-849A-0046-807B-5E17B80857CE}"/>
          </ac:grpSpMkLst>
        </pc:grpChg>
        <pc:grpChg chg="del">
          <ac:chgData name="Ragnhild Halvorsrud" userId="917ea340-fd63-490f-a7db-68428d24cf32" providerId="ADAL" clId="{31F8EDEB-2F34-45DB-833F-9C6D46E20774}" dt="2023-01-31T12:16:25.691" v="15176" actId="478"/>
          <ac:grpSpMkLst>
            <pc:docMk/>
            <pc:sldMk cId="369790786" sldId="338"/>
            <ac:grpSpMk id="49" creationId="{A8057980-8562-4C78-A03A-D73B8B42E926}"/>
          </ac:grpSpMkLst>
        </pc:grpChg>
        <pc:cxnChg chg="mod">
          <ac:chgData name="Ragnhild Halvorsrud" userId="917ea340-fd63-490f-a7db-68428d24cf32" providerId="ADAL" clId="{31F8EDEB-2F34-45DB-833F-9C6D46E20774}" dt="2023-01-31T12:09:22.999" v="15020" actId="108"/>
          <ac:cxnSpMkLst>
            <pc:docMk/>
            <pc:sldMk cId="369790786" sldId="338"/>
            <ac:cxnSpMk id="19" creationId="{93128020-25CF-4D76-A6EF-CD87BD112849}"/>
          </ac:cxnSpMkLst>
        </pc:cxnChg>
        <pc:cxnChg chg="mod">
          <ac:chgData name="Ragnhild Halvorsrud" userId="917ea340-fd63-490f-a7db-68428d24cf32" providerId="ADAL" clId="{31F8EDEB-2F34-45DB-833F-9C6D46E20774}" dt="2023-01-31T12:09:19.127" v="15019" actId="208"/>
          <ac:cxnSpMkLst>
            <pc:docMk/>
            <pc:sldMk cId="369790786" sldId="338"/>
            <ac:cxnSpMk id="20" creationId="{1F99EA9D-FF1D-4AA4-8641-F35EFCF99752}"/>
          </ac:cxnSpMkLst>
        </pc:cxnChg>
      </pc:sldChg>
      <pc:sldChg chg="addSp delSp modSp add mod">
        <pc:chgData name="Ragnhild Halvorsrud" userId="917ea340-fd63-490f-a7db-68428d24cf32" providerId="ADAL" clId="{31F8EDEB-2F34-45DB-833F-9C6D46E20774}" dt="2023-02-01T13:51:29.950" v="20992"/>
        <pc:sldMkLst>
          <pc:docMk/>
          <pc:sldMk cId="631767867" sldId="339"/>
        </pc:sldMkLst>
        <pc:spChg chg="mod">
          <ac:chgData name="Ragnhild Halvorsrud" userId="917ea340-fd63-490f-a7db-68428d24cf32" providerId="ADAL" clId="{31F8EDEB-2F34-45DB-833F-9C6D46E20774}" dt="2023-01-31T12:00:22.866" v="14665" actId="20577"/>
          <ac:spMkLst>
            <pc:docMk/>
            <pc:sldMk cId="631767867" sldId="339"/>
            <ac:spMk id="2" creationId="{DA93C4BE-5E27-46F9-B4B5-B31A61970ECC}"/>
          </ac:spMkLst>
        </pc:spChg>
        <pc:spChg chg="del mod">
          <ac:chgData name="Ragnhild Halvorsrud" userId="917ea340-fd63-490f-a7db-68428d24cf32" providerId="ADAL" clId="{31F8EDEB-2F34-45DB-833F-9C6D46E20774}" dt="2023-01-31T12:16:30.086" v="15178" actId="478"/>
          <ac:spMkLst>
            <pc:docMk/>
            <pc:sldMk cId="631767867" sldId="339"/>
            <ac:spMk id="3" creationId="{1ACFC2A2-5AEE-4B2A-B5EE-FA12AF84328D}"/>
          </ac:spMkLst>
        </pc:spChg>
        <pc:spChg chg="mod">
          <ac:chgData name="Ragnhild Halvorsrud" userId="917ea340-fd63-490f-a7db-68428d24cf32" providerId="ADAL" clId="{31F8EDEB-2F34-45DB-833F-9C6D46E20774}" dt="2023-02-01T13:51:29.950" v="20992"/>
          <ac:spMkLst>
            <pc:docMk/>
            <pc:sldMk cId="631767867" sldId="339"/>
            <ac:spMk id="4" creationId="{C29E03A3-1DA1-C265-A2D2-BAA1A9702889}"/>
          </ac:spMkLst>
        </pc:spChg>
        <pc:spChg chg="mod">
          <ac:chgData name="Ragnhild Halvorsrud" userId="917ea340-fd63-490f-a7db-68428d24cf32" providerId="ADAL" clId="{31F8EDEB-2F34-45DB-833F-9C6D46E20774}" dt="2023-02-01T13:51:29.950" v="20992"/>
          <ac:spMkLst>
            <pc:docMk/>
            <pc:sldMk cId="631767867" sldId="339"/>
            <ac:spMk id="5" creationId="{68E8700D-CD11-5BBA-B587-2D3BC37D2032}"/>
          </ac:spMkLst>
        </pc:spChg>
        <pc:spChg chg="mod">
          <ac:chgData name="Ragnhild Halvorsrud" userId="917ea340-fd63-490f-a7db-68428d24cf32" providerId="ADAL" clId="{31F8EDEB-2F34-45DB-833F-9C6D46E20774}" dt="2023-02-01T13:51:29.950" v="20992"/>
          <ac:spMkLst>
            <pc:docMk/>
            <pc:sldMk cId="631767867" sldId="339"/>
            <ac:spMk id="6" creationId="{8DF54B94-AD2B-9DB5-AD16-02E198F8B51B}"/>
          </ac:spMkLst>
        </pc:spChg>
        <pc:spChg chg="mod">
          <ac:chgData name="Ragnhild Halvorsrud" userId="917ea340-fd63-490f-a7db-68428d24cf32" providerId="ADAL" clId="{31F8EDEB-2F34-45DB-833F-9C6D46E20774}" dt="2023-02-01T13:51:29.950" v="20992"/>
          <ac:spMkLst>
            <pc:docMk/>
            <pc:sldMk cId="631767867" sldId="339"/>
            <ac:spMk id="7" creationId="{0E3ACF17-F298-EB29-2121-240094A1072E}"/>
          </ac:spMkLst>
        </pc:spChg>
        <pc:spChg chg="mod">
          <ac:chgData name="Ragnhild Halvorsrud" userId="917ea340-fd63-490f-a7db-68428d24cf32" providerId="ADAL" clId="{31F8EDEB-2F34-45DB-833F-9C6D46E20774}" dt="2023-02-01T13:51:29.950" v="20992"/>
          <ac:spMkLst>
            <pc:docMk/>
            <pc:sldMk cId="631767867" sldId="339"/>
            <ac:spMk id="8" creationId="{1BE07403-AC00-06CC-2CEF-8CDD9B247145}"/>
          </ac:spMkLst>
        </pc:spChg>
        <pc:spChg chg="mod">
          <ac:chgData name="Ragnhild Halvorsrud" userId="917ea340-fd63-490f-a7db-68428d24cf32" providerId="ADAL" clId="{31F8EDEB-2F34-45DB-833F-9C6D46E20774}" dt="2023-02-01T13:51:29.950" v="20992"/>
          <ac:spMkLst>
            <pc:docMk/>
            <pc:sldMk cId="631767867" sldId="339"/>
            <ac:spMk id="9" creationId="{00A09EE0-9A5C-198E-887C-34EF45A89F60}"/>
          </ac:spMkLst>
        </pc:spChg>
        <pc:grpChg chg="add mod">
          <ac:chgData name="Ragnhild Halvorsrud" userId="917ea340-fd63-490f-a7db-68428d24cf32" providerId="ADAL" clId="{31F8EDEB-2F34-45DB-833F-9C6D46E20774}" dt="2023-02-01T13:51:29.950" v="20992"/>
          <ac:grpSpMkLst>
            <pc:docMk/>
            <pc:sldMk cId="631767867" sldId="339"/>
            <ac:grpSpMk id="3" creationId="{5A5BF6AC-186E-71E2-8FE1-DB5FACBBCCC2}"/>
          </ac:grpSpMkLst>
        </pc:grpChg>
        <pc:grpChg chg="del">
          <ac:chgData name="Ragnhild Halvorsrud" userId="917ea340-fd63-490f-a7db-68428d24cf32" providerId="ADAL" clId="{31F8EDEB-2F34-45DB-833F-9C6D46E20774}" dt="2023-01-31T12:16:30.086" v="15178" actId="478"/>
          <ac:grpSpMkLst>
            <pc:docMk/>
            <pc:sldMk cId="631767867" sldId="339"/>
            <ac:grpSpMk id="46" creationId="{7CFF2FDE-E62F-4F72-9DC4-AF98C5ECD88F}"/>
          </ac:grpSpMkLst>
        </pc:grpChg>
        <pc:cxnChg chg="mod">
          <ac:chgData name="Ragnhild Halvorsrud" userId="917ea340-fd63-490f-a7db-68428d24cf32" providerId="ADAL" clId="{31F8EDEB-2F34-45DB-833F-9C6D46E20774}" dt="2023-01-31T12:09:25.569" v="15021" actId="108"/>
          <ac:cxnSpMkLst>
            <pc:docMk/>
            <pc:sldMk cId="631767867" sldId="339"/>
            <ac:cxnSpMk id="18" creationId="{9E82B06E-918D-4C9A-9A42-A8775700CCD9}"/>
          </ac:cxnSpMkLst>
        </pc:cxnChg>
      </pc:sldChg>
      <pc:sldChg chg="modSp add del">
        <pc:chgData name="Ragnhild Halvorsrud" userId="917ea340-fd63-490f-a7db-68428d24cf32" providerId="ADAL" clId="{31F8EDEB-2F34-45DB-833F-9C6D46E20774}" dt="2023-01-31T12:00:39.156" v="14666" actId="47"/>
        <pc:sldMkLst>
          <pc:docMk/>
          <pc:sldMk cId="1432430897" sldId="340"/>
        </pc:sldMkLst>
        <pc:spChg chg="mod">
          <ac:chgData name="Ragnhild Halvorsrud" userId="917ea340-fd63-490f-a7db-68428d24cf32" providerId="ADAL" clId="{31F8EDEB-2F34-45DB-833F-9C6D46E20774}" dt="2023-01-31T11:52:52.545" v="14051"/>
          <ac:spMkLst>
            <pc:docMk/>
            <pc:sldMk cId="1432430897" sldId="340"/>
            <ac:spMk id="3" creationId="{1ACFC2A2-5AEE-4B2A-B5EE-FA12AF84328D}"/>
          </ac:spMkLst>
        </pc:spChg>
      </pc:sldChg>
      <pc:sldChg chg="addSp delSp modSp add mod">
        <pc:chgData name="Ragnhild Halvorsrud" userId="917ea340-fd63-490f-a7db-68428d24cf32" providerId="ADAL" clId="{31F8EDEB-2F34-45DB-833F-9C6D46E20774}" dt="2023-02-01T13:51:30.633" v="20993"/>
        <pc:sldMkLst>
          <pc:docMk/>
          <pc:sldMk cId="2144016086" sldId="341"/>
        </pc:sldMkLst>
        <pc:spChg chg="mod">
          <ac:chgData name="Ragnhild Halvorsrud" userId="917ea340-fd63-490f-a7db-68428d24cf32" providerId="ADAL" clId="{31F8EDEB-2F34-45DB-833F-9C6D46E20774}" dt="2023-01-31T12:01:56.573" v="14740" actId="20577"/>
          <ac:spMkLst>
            <pc:docMk/>
            <pc:sldMk cId="2144016086" sldId="341"/>
            <ac:spMk id="2" creationId="{DA93C4BE-5E27-46F9-B4B5-B31A61970ECC}"/>
          </ac:spMkLst>
        </pc:spChg>
        <pc:spChg chg="del mod">
          <ac:chgData name="Ragnhild Halvorsrud" userId="917ea340-fd63-490f-a7db-68428d24cf32" providerId="ADAL" clId="{31F8EDEB-2F34-45DB-833F-9C6D46E20774}" dt="2023-01-31T12:16:32.924" v="15179" actId="478"/>
          <ac:spMkLst>
            <pc:docMk/>
            <pc:sldMk cId="2144016086" sldId="341"/>
            <ac:spMk id="3" creationId="{1ACFC2A2-5AEE-4B2A-B5EE-FA12AF84328D}"/>
          </ac:spMkLst>
        </pc:spChg>
        <pc:spChg chg="mod">
          <ac:chgData name="Ragnhild Halvorsrud" userId="917ea340-fd63-490f-a7db-68428d24cf32" providerId="ADAL" clId="{31F8EDEB-2F34-45DB-833F-9C6D46E20774}" dt="2023-02-01T13:51:30.633" v="20993"/>
          <ac:spMkLst>
            <pc:docMk/>
            <pc:sldMk cId="2144016086" sldId="341"/>
            <ac:spMk id="4" creationId="{CB2CB1C6-CD75-074E-D5DA-2BE30AB2F872}"/>
          </ac:spMkLst>
        </pc:spChg>
        <pc:spChg chg="mod">
          <ac:chgData name="Ragnhild Halvorsrud" userId="917ea340-fd63-490f-a7db-68428d24cf32" providerId="ADAL" clId="{31F8EDEB-2F34-45DB-833F-9C6D46E20774}" dt="2023-02-01T13:51:30.633" v="20993"/>
          <ac:spMkLst>
            <pc:docMk/>
            <pc:sldMk cId="2144016086" sldId="341"/>
            <ac:spMk id="5" creationId="{B4D0A5BA-A5C9-677F-46D9-5008C5549942}"/>
          </ac:spMkLst>
        </pc:spChg>
        <pc:spChg chg="mod">
          <ac:chgData name="Ragnhild Halvorsrud" userId="917ea340-fd63-490f-a7db-68428d24cf32" providerId="ADAL" clId="{31F8EDEB-2F34-45DB-833F-9C6D46E20774}" dt="2023-02-01T13:51:30.633" v="20993"/>
          <ac:spMkLst>
            <pc:docMk/>
            <pc:sldMk cId="2144016086" sldId="341"/>
            <ac:spMk id="6" creationId="{1EF4E965-47D3-B9FA-E2AE-8CDCCB697EC6}"/>
          </ac:spMkLst>
        </pc:spChg>
        <pc:spChg chg="mod">
          <ac:chgData name="Ragnhild Halvorsrud" userId="917ea340-fd63-490f-a7db-68428d24cf32" providerId="ADAL" clId="{31F8EDEB-2F34-45DB-833F-9C6D46E20774}" dt="2023-02-01T13:51:30.633" v="20993"/>
          <ac:spMkLst>
            <pc:docMk/>
            <pc:sldMk cId="2144016086" sldId="341"/>
            <ac:spMk id="7" creationId="{455D367B-195C-EFF0-F15C-5E520204BDEF}"/>
          </ac:spMkLst>
        </pc:spChg>
        <pc:spChg chg="mod">
          <ac:chgData name="Ragnhild Halvorsrud" userId="917ea340-fd63-490f-a7db-68428d24cf32" providerId="ADAL" clId="{31F8EDEB-2F34-45DB-833F-9C6D46E20774}" dt="2023-02-01T13:51:30.633" v="20993"/>
          <ac:spMkLst>
            <pc:docMk/>
            <pc:sldMk cId="2144016086" sldId="341"/>
            <ac:spMk id="8" creationId="{AAEF6D03-28F3-C6DD-0A4B-8B0261313B73}"/>
          </ac:spMkLst>
        </pc:spChg>
        <pc:spChg chg="mod">
          <ac:chgData name="Ragnhild Halvorsrud" userId="917ea340-fd63-490f-a7db-68428d24cf32" providerId="ADAL" clId="{31F8EDEB-2F34-45DB-833F-9C6D46E20774}" dt="2023-02-01T13:51:30.633" v="20993"/>
          <ac:spMkLst>
            <pc:docMk/>
            <pc:sldMk cId="2144016086" sldId="341"/>
            <ac:spMk id="9" creationId="{71AB5F03-A240-6F6E-EBDF-1E38877CF2D5}"/>
          </ac:spMkLst>
        </pc:spChg>
        <pc:grpChg chg="add mod">
          <ac:chgData name="Ragnhild Halvorsrud" userId="917ea340-fd63-490f-a7db-68428d24cf32" providerId="ADAL" clId="{31F8EDEB-2F34-45DB-833F-9C6D46E20774}" dt="2023-02-01T13:51:30.633" v="20993"/>
          <ac:grpSpMkLst>
            <pc:docMk/>
            <pc:sldMk cId="2144016086" sldId="341"/>
            <ac:grpSpMk id="3" creationId="{F84DB17B-98A1-4D66-8117-344BEC98D9A8}"/>
          </ac:grpSpMkLst>
        </pc:grpChg>
        <pc:grpChg chg="del">
          <ac:chgData name="Ragnhild Halvorsrud" userId="917ea340-fd63-490f-a7db-68428d24cf32" providerId="ADAL" clId="{31F8EDEB-2F34-45DB-833F-9C6D46E20774}" dt="2023-01-31T12:16:32.924" v="15179" actId="478"/>
          <ac:grpSpMkLst>
            <pc:docMk/>
            <pc:sldMk cId="2144016086" sldId="341"/>
            <ac:grpSpMk id="116" creationId="{13F29B0B-1E8A-4BCF-A33E-69C1FCC23A13}"/>
          </ac:grpSpMkLst>
        </pc:grpChg>
      </pc:sldChg>
      <pc:sldChg chg="addSp delSp modSp add mod">
        <pc:chgData name="Ragnhild Halvorsrud" userId="917ea340-fd63-490f-a7db-68428d24cf32" providerId="ADAL" clId="{31F8EDEB-2F34-45DB-833F-9C6D46E20774}" dt="2023-02-01T13:51:31.352" v="20994"/>
        <pc:sldMkLst>
          <pc:docMk/>
          <pc:sldMk cId="4235173361" sldId="342"/>
        </pc:sldMkLst>
        <pc:spChg chg="mod">
          <ac:chgData name="Ragnhild Halvorsrud" userId="917ea340-fd63-490f-a7db-68428d24cf32" providerId="ADAL" clId="{31F8EDEB-2F34-45DB-833F-9C6D46E20774}" dt="2023-01-31T12:03:32.162" v="14784" actId="20577"/>
          <ac:spMkLst>
            <pc:docMk/>
            <pc:sldMk cId="4235173361" sldId="342"/>
            <ac:spMk id="2" creationId="{DA93C4BE-5E27-46F9-B4B5-B31A61970ECC}"/>
          </ac:spMkLst>
        </pc:spChg>
        <pc:spChg chg="del mod">
          <ac:chgData name="Ragnhild Halvorsrud" userId="917ea340-fd63-490f-a7db-68428d24cf32" providerId="ADAL" clId="{31F8EDEB-2F34-45DB-833F-9C6D46E20774}" dt="2023-01-31T12:16:36.175" v="15180" actId="478"/>
          <ac:spMkLst>
            <pc:docMk/>
            <pc:sldMk cId="4235173361" sldId="342"/>
            <ac:spMk id="3" creationId="{1ACFC2A2-5AEE-4B2A-B5EE-FA12AF84328D}"/>
          </ac:spMkLst>
        </pc:spChg>
        <pc:spChg chg="mod">
          <ac:chgData name="Ragnhild Halvorsrud" userId="917ea340-fd63-490f-a7db-68428d24cf32" providerId="ADAL" clId="{31F8EDEB-2F34-45DB-833F-9C6D46E20774}" dt="2023-02-01T13:51:31.352" v="20994"/>
          <ac:spMkLst>
            <pc:docMk/>
            <pc:sldMk cId="4235173361" sldId="342"/>
            <ac:spMk id="4" creationId="{AF5DADB8-4116-4B02-1210-D367B0316BC3}"/>
          </ac:spMkLst>
        </pc:spChg>
        <pc:spChg chg="mod">
          <ac:chgData name="Ragnhild Halvorsrud" userId="917ea340-fd63-490f-a7db-68428d24cf32" providerId="ADAL" clId="{31F8EDEB-2F34-45DB-833F-9C6D46E20774}" dt="2023-02-01T13:51:31.352" v="20994"/>
          <ac:spMkLst>
            <pc:docMk/>
            <pc:sldMk cId="4235173361" sldId="342"/>
            <ac:spMk id="5" creationId="{A1CD1FF1-C89C-1196-F7CE-E950A92B506A}"/>
          </ac:spMkLst>
        </pc:spChg>
        <pc:spChg chg="mod">
          <ac:chgData name="Ragnhild Halvorsrud" userId="917ea340-fd63-490f-a7db-68428d24cf32" providerId="ADAL" clId="{31F8EDEB-2F34-45DB-833F-9C6D46E20774}" dt="2023-02-01T13:51:31.352" v="20994"/>
          <ac:spMkLst>
            <pc:docMk/>
            <pc:sldMk cId="4235173361" sldId="342"/>
            <ac:spMk id="6" creationId="{F87C385A-A19A-D68A-BA99-37F7E3164ABF}"/>
          </ac:spMkLst>
        </pc:spChg>
        <pc:spChg chg="mod">
          <ac:chgData name="Ragnhild Halvorsrud" userId="917ea340-fd63-490f-a7db-68428d24cf32" providerId="ADAL" clId="{31F8EDEB-2F34-45DB-833F-9C6D46E20774}" dt="2023-02-01T13:51:31.352" v="20994"/>
          <ac:spMkLst>
            <pc:docMk/>
            <pc:sldMk cId="4235173361" sldId="342"/>
            <ac:spMk id="7" creationId="{69324780-EE63-CA2C-A090-E33245355450}"/>
          </ac:spMkLst>
        </pc:spChg>
        <pc:spChg chg="mod">
          <ac:chgData name="Ragnhild Halvorsrud" userId="917ea340-fd63-490f-a7db-68428d24cf32" providerId="ADAL" clId="{31F8EDEB-2F34-45DB-833F-9C6D46E20774}" dt="2023-02-01T13:51:31.352" v="20994"/>
          <ac:spMkLst>
            <pc:docMk/>
            <pc:sldMk cId="4235173361" sldId="342"/>
            <ac:spMk id="8" creationId="{1EBB8274-61A2-8DF3-CE46-AD8151AC7FE6}"/>
          </ac:spMkLst>
        </pc:spChg>
        <pc:spChg chg="mod">
          <ac:chgData name="Ragnhild Halvorsrud" userId="917ea340-fd63-490f-a7db-68428d24cf32" providerId="ADAL" clId="{31F8EDEB-2F34-45DB-833F-9C6D46E20774}" dt="2023-02-01T13:51:31.352" v="20994"/>
          <ac:spMkLst>
            <pc:docMk/>
            <pc:sldMk cId="4235173361" sldId="342"/>
            <ac:spMk id="9" creationId="{D24AA45B-0666-D3F2-DC5C-08E7FD30F500}"/>
          </ac:spMkLst>
        </pc:spChg>
        <pc:grpChg chg="add mod">
          <ac:chgData name="Ragnhild Halvorsrud" userId="917ea340-fd63-490f-a7db-68428d24cf32" providerId="ADAL" clId="{31F8EDEB-2F34-45DB-833F-9C6D46E20774}" dt="2023-02-01T13:51:31.352" v="20994"/>
          <ac:grpSpMkLst>
            <pc:docMk/>
            <pc:sldMk cId="4235173361" sldId="342"/>
            <ac:grpSpMk id="3" creationId="{9CF7E8B2-9B91-BF3C-4A51-B532F2D6FAA8}"/>
          </ac:grpSpMkLst>
        </pc:grpChg>
        <pc:grpChg chg="del">
          <ac:chgData name="Ragnhild Halvorsrud" userId="917ea340-fd63-490f-a7db-68428d24cf32" providerId="ADAL" clId="{31F8EDEB-2F34-45DB-833F-9C6D46E20774}" dt="2023-01-31T12:16:36.175" v="15180" actId="478"/>
          <ac:grpSpMkLst>
            <pc:docMk/>
            <pc:sldMk cId="4235173361" sldId="342"/>
            <ac:grpSpMk id="32" creationId="{E8469B85-4B1A-4D33-8C0D-81C50AF4DC48}"/>
          </ac:grpSpMkLst>
        </pc:grpChg>
      </pc:sldChg>
      <pc:sldChg chg="delSp modSp add del mod">
        <pc:chgData name="Ragnhild Halvorsrud" userId="917ea340-fd63-490f-a7db-68428d24cf32" providerId="ADAL" clId="{31F8EDEB-2F34-45DB-833F-9C6D46E20774}" dt="2023-01-31T13:00:12.118" v="15846" actId="47"/>
        <pc:sldMkLst>
          <pc:docMk/>
          <pc:sldMk cId="3711356318" sldId="343"/>
        </pc:sldMkLst>
        <pc:spChg chg="mod">
          <ac:chgData name="Ragnhild Halvorsrud" userId="917ea340-fd63-490f-a7db-68428d24cf32" providerId="ADAL" clId="{31F8EDEB-2F34-45DB-833F-9C6D46E20774}" dt="2023-01-31T12:12:04.882" v="15022"/>
          <ac:spMkLst>
            <pc:docMk/>
            <pc:sldMk cId="3711356318" sldId="343"/>
            <ac:spMk id="3" creationId="{1ACFC2A2-5AEE-4B2A-B5EE-FA12AF84328D}"/>
          </ac:spMkLst>
        </pc:spChg>
        <pc:grpChg chg="del">
          <ac:chgData name="Ragnhild Halvorsrud" userId="917ea340-fd63-490f-a7db-68428d24cf32" providerId="ADAL" clId="{31F8EDEB-2F34-45DB-833F-9C6D46E20774}" dt="2023-01-31T12:14:54.056" v="15169" actId="478"/>
          <ac:grpSpMkLst>
            <pc:docMk/>
            <pc:sldMk cId="3711356318" sldId="343"/>
            <ac:grpSpMk id="29" creationId="{3AD928E5-8DE9-4A8D-83EF-0D974309DE8A}"/>
          </ac:grpSpMkLst>
        </pc:grpChg>
      </pc:sldChg>
      <pc:sldChg chg="addSp delSp modSp add mod">
        <pc:chgData name="Ragnhild Halvorsrud" userId="917ea340-fd63-490f-a7db-68428d24cf32" providerId="ADAL" clId="{31F8EDEB-2F34-45DB-833F-9C6D46E20774}" dt="2023-02-01T13:18:46.553" v="20078"/>
        <pc:sldMkLst>
          <pc:docMk/>
          <pc:sldMk cId="1907751505" sldId="345"/>
        </pc:sldMkLst>
        <pc:spChg chg="mod">
          <ac:chgData name="Ragnhild Halvorsrud" userId="917ea340-fd63-490f-a7db-68428d24cf32" providerId="ADAL" clId="{31F8EDEB-2F34-45DB-833F-9C6D46E20774}" dt="2023-01-31T16:48:41.676" v="16936" actId="20577"/>
          <ac:spMkLst>
            <pc:docMk/>
            <pc:sldMk cId="1907751505" sldId="345"/>
            <ac:spMk id="2" creationId="{DA93C4BE-5E27-46F9-B4B5-B31A61970ECC}"/>
          </ac:spMkLst>
        </pc:spChg>
        <pc:spChg chg="del mod">
          <ac:chgData name="Ragnhild Halvorsrud" userId="917ea340-fd63-490f-a7db-68428d24cf32" providerId="ADAL" clId="{31F8EDEB-2F34-45DB-833F-9C6D46E20774}" dt="2023-01-31T12:15:16.971" v="15172" actId="478"/>
          <ac:spMkLst>
            <pc:docMk/>
            <pc:sldMk cId="1907751505" sldId="345"/>
            <ac:spMk id="3" creationId="{1ACFC2A2-5AEE-4B2A-B5EE-FA12AF84328D}"/>
          </ac:spMkLst>
        </pc:spChg>
        <pc:spChg chg="mod">
          <ac:chgData name="Ragnhild Halvorsrud" userId="917ea340-fd63-490f-a7db-68428d24cf32" providerId="ADAL" clId="{31F8EDEB-2F34-45DB-833F-9C6D46E20774}" dt="2023-02-01T13:18:46.553" v="20078"/>
          <ac:spMkLst>
            <pc:docMk/>
            <pc:sldMk cId="1907751505" sldId="345"/>
            <ac:spMk id="4" creationId="{FB45BF7C-5C43-B4DF-9A86-4BB5A184E41C}"/>
          </ac:spMkLst>
        </pc:spChg>
        <pc:spChg chg="mod">
          <ac:chgData name="Ragnhild Halvorsrud" userId="917ea340-fd63-490f-a7db-68428d24cf32" providerId="ADAL" clId="{31F8EDEB-2F34-45DB-833F-9C6D46E20774}" dt="2023-02-01T13:18:46.553" v="20078"/>
          <ac:spMkLst>
            <pc:docMk/>
            <pc:sldMk cId="1907751505" sldId="345"/>
            <ac:spMk id="5" creationId="{23C32993-8978-B0EE-2E4C-301EEFFFA349}"/>
          </ac:spMkLst>
        </pc:spChg>
        <pc:spChg chg="mod">
          <ac:chgData name="Ragnhild Halvorsrud" userId="917ea340-fd63-490f-a7db-68428d24cf32" providerId="ADAL" clId="{31F8EDEB-2F34-45DB-833F-9C6D46E20774}" dt="2023-02-01T13:18:46.553" v="20078"/>
          <ac:spMkLst>
            <pc:docMk/>
            <pc:sldMk cId="1907751505" sldId="345"/>
            <ac:spMk id="6" creationId="{5311BC46-021E-4976-1329-6E7A1CD7C3E2}"/>
          </ac:spMkLst>
        </pc:spChg>
        <pc:spChg chg="mod">
          <ac:chgData name="Ragnhild Halvorsrud" userId="917ea340-fd63-490f-a7db-68428d24cf32" providerId="ADAL" clId="{31F8EDEB-2F34-45DB-833F-9C6D46E20774}" dt="2023-02-01T13:18:46.553" v="20078"/>
          <ac:spMkLst>
            <pc:docMk/>
            <pc:sldMk cId="1907751505" sldId="345"/>
            <ac:spMk id="7" creationId="{0246D1C4-5A21-FFA2-4BD5-E95701EA860A}"/>
          </ac:spMkLst>
        </pc:spChg>
        <pc:spChg chg="mod">
          <ac:chgData name="Ragnhild Halvorsrud" userId="917ea340-fd63-490f-a7db-68428d24cf32" providerId="ADAL" clId="{31F8EDEB-2F34-45DB-833F-9C6D46E20774}" dt="2023-02-01T13:18:46.553" v="20078"/>
          <ac:spMkLst>
            <pc:docMk/>
            <pc:sldMk cId="1907751505" sldId="345"/>
            <ac:spMk id="8" creationId="{321A915B-495F-090E-86F6-CB4D8A258C04}"/>
          </ac:spMkLst>
        </pc:spChg>
        <pc:spChg chg="mod">
          <ac:chgData name="Ragnhild Halvorsrud" userId="917ea340-fd63-490f-a7db-68428d24cf32" providerId="ADAL" clId="{31F8EDEB-2F34-45DB-833F-9C6D46E20774}" dt="2023-02-01T13:18:46.553" v="20078"/>
          <ac:spMkLst>
            <pc:docMk/>
            <pc:sldMk cId="1907751505" sldId="345"/>
            <ac:spMk id="9" creationId="{92231285-27E0-D078-14DF-5F04277B5032}"/>
          </ac:spMkLst>
        </pc:spChg>
        <pc:grpChg chg="add mod">
          <ac:chgData name="Ragnhild Halvorsrud" userId="917ea340-fd63-490f-a7db-68428d24cf32" providerId="ADAL" clId="{31F8EDEB-2F34-45DB-833F-9C6D46E20774}" dt="2023-02-01T13:18:46.553" v="20078"/>
          <ac:grpSpMkLst>
            <pc:docMk/>
            <pc:sldMk cId="1907751505" sldId="345"/>
            <ac:grpSpMk id="3" creationId="{A35D02C2-BA17-5631-F501-C408A6FEA383}"/>
          </ac:grpSpMkLst>
        </pc:grpChg>
        <pc:grpChg chg="del">
          <ac:chgData name="Ragnhild Halvorsrud" userId="917ea340-fd63-490f-a7db-68428d24cf32" providerId="ADAL" clId="{31F8EDEB-2F34-45DB-833F-9C6D46E20774}" dt="2023-01-31T12:15:16.971" v="15172" actId="478"/>
          <ac:grpSpMkLst>
            <pc:docMk/>
            <pc:sldMk cId="1907751505" sldId="345"/>
            <ac:grpSpMk id="79" creationId="{33DC2B35-0695-4336-B431-B0D79DC93938}"/>
          </ac:grpSpMkLst>
        </pc:grpChg>
        <pc:cxnChg chg="mod">
          <ac:chgData name="Ragnhild Halvorsrud" userId="917ea340-fd63-490f-a7db-68428d24cf32" providerId="ADAL" clId="{31F8EDEB-2F34-45DB-833F-9C6D46E20774}" dt="2023-01-31T16:47:31.459" v="16854" actId="108"/>
          <ac:cxnSpMkLst>
            <pc:docMk/>
            <pc:sldMk cId="1907751505" sldId="345"/>
            <ac:cxnSpMk id="28" creationId="{BBCDA03C-BB6E-402B-BE5A-AF9ACAA31E57}"/>
          </ac:cxnSpMkLst>
        </pc:cxnChg>
        <pc:cxnChg chg="mod">
          <ac:chgData name="Ragnhild Halvorsrud" userId="917ea340-fd63-490f-a7db-68428d24cf32" providerId="ADAL" clId="{31F8EDEB-2F34-45DB-833F-9C6D46E20774}" dt="2023-01-31T16:47:29.352" v="16853" actId="108"/>
          <ac:cxnSpMkLst>
            <pc:docMk/>
            <pc:sldMk cId="1907751505" sldId="345"/>
            <ac:cxnSpMk id="29" creationId="{761529E7-8504-4EE3-9478-2AB81074E3FC}"/>
          </ac:cxnSpMkLst>
        </pc:cxnChg>
        <pc:cxnChg chg="mod">
          <ac:chgData name="Ragnhild Halvorsrud" userId="917ea340-fd63-490f-a7db-68428d24cf32" providerId="ADAL" clId="{31F8EDEB-2F34-45DB-833F-9C6D46E20774}" dt="2023-01-31T16:47:24.207" v="16850" actId="108"/>
          <ac:cxnSpMkLst>
            <pc:docMk/>
            <pc:sldMk cId="1907751505" sldId="345"/>
            <ac:cxnSpMk id="43" creationId="{8DB0F9BA-F8C5-408D-A0B8-33F6CBE2D026}"/>
          </ac:cxnSpMkLst>
        </pc:cxnChg>
        <pc:cxnChg chg="mod">
          <ac:chgData name="Ragnhild Halvorsrud" userId="917ea340-fd63-490f-a7db-68428d24cf32" providerId="ADAL" clId="{31F8EDEB-2F34-45DB-833F-9C6D46E20774}" dt="2023-01-31T16:47:25.781" v="16851" actId="108"/>
          <ac:cxnSpMkLst>
            <pc:docMk/>
            <pc:sldMk cId="1907751505" sldId="345"/>
            <ac:cxnSpMk id="48" creationId="{DA35DC8D-EE48-4546-BD09-5A51690D9842}"/>
          </ac:cxnSpMkLst>
        </pc:cxnChg>
        <pc:cxnChg chg="mod">
          <ac:chgData name="Ragnhild Halvorsrud" userId="917ea340-fd63-490f-a7db-68428d24cf32" providerId="ADAL" clId="{31F8EDEB-2F34-45DB-833F-9C6D46E20774}" dt="2023-01-31T16:47:27.613" v="16852" actId="108"/>
          <ac:cxnSpMkLst>
            <pc:docMk/>
            <pc:sldMk cId="1907751505" sldId="345"/>
            <ac:cxnSpMk id="55" creationId="{270E7741-5FE3-4375-A142-8F2CEC910FFA}"/>
          </ac:cxnSpMkLst>
        </pc:cxnChg>
      </pc:sldChg>
      <pc:sldChg chg="addSp delSp modSp add mod ord">
        <pc:chgData name="Ragnhild Halvorsrud" userId="917ea340-fd63-490f-a7db-68428d24cf32" providerId="ADAL" clId="{31F8EDEB-2F34-45DB-833F-9C6D46E20774}" dt="2023-02-01T13:18:44.694" v="20076"/>
        <pc:sldMkLst>
          <pc:docMk/>
          <pc:sldMk cId="4004757535" sldId="346"/>
        </pc:sldMkLst>
        <pc:spChg chg="mod">
          <ac:chgData name="Ragnhild Halvorsrud" userId="917ea340-fd63-490f-a7db-68428d24cf32" providerId="ADAL" clId="{31F8EDEB-2F34-45DB-833F-9C6D46E20774}" dt="2023-01-31T13:17:28.495" v="16289" actId="6549"/>
          <ac:spMkLst>
            <pc:docMk/>
            <pc:sldMk cId="4004757535" sldId="346"/>
            <ac:spMk id="2" creationId="{DA93C4BE-5E27-46F9-B4B5-B31A61970ECC}"/>
          </ac:spMkLst>
        </pc:spChg>
        <pc:spChg chg="del mod">
          <ac:chgData name="Ragnhild Halvorsrud" userId="917ea340-fd63-490f-a7db-68428d24cf32" providerId="ADAL" clId="{31F8EDEB-2F34-45DB-833F-9C6D46E20774}" dt="2023-01-31T12:15:21.009" v="15173" actId="478"/>
          <ac:spMkLst>
            <pc:docMk/>
            <pc:sldMk cId="4004757535" sldId="346"/>
            <ac:spMk id="3" creationId="{1ACFC2A2-5AEE-4B2A-B5EE-FA12AF84328D}"/>
          </ac:spMkLst>
        </pc:spChg>
        <pc:spChg chg="mod">
          <ac:chgData name="Ragnhild Halvorsrud" userId="917ea340-fd63-490f-a7db-68428d24cf32" providerId="ADAL" clId="{31F8EDEB-2F34-45DB-833F-9C6D46E20774}" dt="2023-02-01T13:18:44.694" v="20076"/>
          <ac:spMkLst>
            <pc:docMk/>
            <pc:sldMk cId="4004757535" sldId="346"/>
            <ac:spMk id="4" creationId="{AA89DE66-2433-C4B0-2132-8A0D78CD2616}"/>
          </ac:spMkLst>
        </pc:spChg>
        <pc:spChg chg="mod">
          <ac:chgData name="Ragnhild Halvorsrud" userId="917ea340-fd63-490f-a7db-68428d24cf32" providerId="ADAL" clId="{31F8EDEB-2F34-45DB-833F-9C6D46E20774}" dt="2023-02-01T13:18:44.694" v="20076"/>
          <ac:spMkLst>
            <pc:docMk/>
            <pc:sldMk cId="4004757535" sldId="346"/>
            <ac:spMk id="5" creationId="{705A893A-C796-EC78-D406-525C7590B14B}"/>
          </ac:spMkLst>
        </pc:spChg>
        <pc:spChg chg="mod">
          <ac:chgData name="Ragnhild Halvorsrud" userId="917ea340-fd63-490f-a7db-68428d24cf32" providerId="ADAL" clId="{31F8EDEB-2F34-45DB-833F-9C6D46E20774}" dt="2023-02-01T13:18:44.694" v="20076"/>
          <ac:spMkLst>
            <pc:docMk/>
            <pc:sldMk cId="4004757535" sldId="346"/>
            <ac:spMk id="6" creationId="{D4757CF6-79BB-4601-12F8-8DE101C00EAE}"/>
          </ac:spMkLst>
        </pc:spChg>
        <pc:spChg chg="mod">
          <ac:chgData name="Ragnhild Halvorsrud" userId="917ea340-fd63-490f-a7db-68428d24cf32" providerId="ADAL" clId="{31F8EDEB-2F34-45DB-833F-9C6D46E20774}" dt="2023-02-01T13:18:44.694" v="20076"/>
          <ac:spMkLst>
            <pc:docMk/>
            <pc:sldMk cId="4004757535" sldId="346"/>
            <ac:spMk id="7" creationId="{45228B6E-FC44-023D-6306-59B4D361DAD0}"/>
          </ac:spMkLst>
        </pc:spChg>
        <pc:spChg chg="mod">
          <ac:chgData name="Ragnhild Halvorsrud" userId="917ea340-fd63-490f-a7db-68428d24cf32" providerId="ADAL" clId="{31F8EDEB-2F34-45DB-833F-9C6D46E20774}" dt="2023-02-01T13:18:44.694" v="20076"/>
          <ac:spMkLst>
            <pc:docMk/>
            <pc:sldMk cId="4004757535" sldId="346"/>
            <ac:spMk id="8" creationId="{7E9368DD-EFDA-59D7-37EB-5FE6E9D48088}"/>
          </ac:spMkLst>
        </pc:spChg>
        <pc:spChg chg="mod">
          <ac:chgData name="Ragnhild Halvorsrud" userId="917ea340-fd63-490f-a7db-68428d24cf32" providerId="ADAL" clId="{31F8EDEB-2F34-45DB-833F-9C6D46E20774}" dt="2023-02-01T13:18:44.694" v="20076"/>
          <ac:spMkLst>
            <pc:docMk/>
            <pc:sldMk cId="4004757535" sldId="346"/>
            <ac:spMk id="9" creationId="{0F6DFFDE-2D69-DCEB-6F08-4753E9B6ED9E}"/>
          </ac:spMkLst>
        </pc:spChg>
        <pc:spChg chg="mod">
          <ac:chgData name="Ragnhild Halvorsrud" userId="917ea340-fd63-490f-a7db-68428d24cf32" providerId="ADAL" clId="{31F8EDEB-2F34-45DB-833F-9C6D46E20774}" dt="2023-01-31T13:18:33.626" v="16366" actId="1076"/>
          <ac:spMkLst>
            <pc:docMk/>
            <pc:sldMk cId="4004757535" sldId="346"/>
            <ac:spMk id="15" creationId="{2B49107C-E922-4113-9C44-37D0158E0F23}"/>
          </ac:spMkLst>
        </pc:spChg>
        <pc:spChg chg="mod">
          <ac:chgData name="Ragnhild Halvorsrud" userId="917ea340-fd63-490f-a7db-68428d24cf32" providerId="ADAL" clId="{31F8EDEB-2F34-45DB-833F-9C6D46E20774}" dt="2023-01-31T13:18:33.626" v="16366" actId="1076"/>
          <ac:spMkLst>
            <pc:docMk/>
            <pc:sldMk cId="4004757535" sldId="346"/>
            <ac:spMk id="16" creationId="{B9B20F9D-EB18-4A20-96B8-7120A8701CB1}"/>
          </ac:spMkLst>
        </pc:spChg>
        <pc:spChg chg="mod">
          <ac:chgData name="Ragnhild Halvorsrud" userId="917ea340-fd63-490f-a7db-68428d24cf32" providerId="ADAL" clId="{31F8EDEB-2F34-45DB-833F-9C6D46E20774}" dt="2023-01-31T13:18:33.626" v="16366" actId="1076"/>
          <ac:spMkLst>
            <pc:docMk/>
            <pc:sldMk cId="4004757535" sldId="346"/>
            <ac:spMk id="17" creationId="{C3755D92-E171-4DBD-8AB1-AAF48BEA0E4A}"/>
          </ac:spMkLst>
        </pc:spChg>
        <pc:spChg chg="mod">
          <ac:chgData name="Ragnhild Halvorsrud" userId="917ea340-fd63-490f-a7db-68428d24cf32" providerId="ADAL" clId="{31F8EDEB-2F34-45DB-833F-9C6D46E20774}" dt="2023-01-31T13:18:58.071" v="16372" actId="20577"/>
          <ac:spMkLst>
            <pc:docMk/>
            <pc:sldMk cId="4004757535" sldId="346"/>
            <ac:spMk id="20" creationId="{CACE183E-D84B-4FCD-9D54-8B7E6E432897}"/>
          </ac:spMkLst>
        </pc:spChg>
        <pc:spChg chg="mod">
          <ac:chgData name="Ragnhild Halvorsrud" userId="917ea340-fd63-490f-a7db-68428d24cf32" providerId="ADAL" clId="{31F8EDEB-2F34-45DB-833F-9C6D46E20774}" dt="2023-01-31T13:18:33.626" v="16366" actId="1076"/>
          <ac:spMkLst>
            <pc:docMk/>
            <pc:sldMk cId="4004757535" sldId="346"/>
            <ac:spMk id="21" creationId="{AD3D89D7-6D9A-4FE0-8AA7-FC105083AF80}"/>
          </ac:spMkLst>
        </pc:spChg>
        <pc:spChg chg="mod">
          <ac:chgData name="Ragnhild Halvorsrud" userId="917ea340-fd63-490f-a7db-68428d24cf32" providerId="ADAL" clId="{31F8EDEB-2F34-45DB-833F-9C6D46E20774}" dt="2023-01-31T13:18:33.626" v="16366" actId="1076"/>
          <ac:spMkLst>
            <pc:docMk/>
            <pc:sldMk cId="4004757535" sldId="346"/>
            <ac:spMk id="22" creationId="{2AEED36C-AC8E-4CD2-AD1E-C8462758243C}"/>
          </ac:spMkLst>
        </pc:spChg>
        <pc:spChg chg="mod">
          <ac:chgData name="Ragnhild Halvorsrud" userId="917ea340-fd63-490f-a7db-68428d24cf32" providerId="ADAL" clId="{31F8EDEB-2F34-45DB-833F-9C6D46E20774}" dt="2023-01-31T13:18:33.626" v="16366" actId="1076"/>
          <ac:spMkLst>
            <pc:docMk/>
            <pc:sldMk cId="4004757535" sldId="346"/>
            <ac:spMk id="23" creationId="{F215B453-E9C6-4BB3-9F89-789A497AB630}"/>
          </ac:spMkLst>
        </pc:spChg>
        <pc:spChg chg="mod">
          <ac:chgData name="Ragnhild Halvorsrud" userId="917ea340-fd63-490f-a7db-68428d24cf32" providerId="ADAL" clId="{31F8EDEB-2F34-45DB-833F-9C6D46E20774}" dt="2023-01-31T13:18:33.626" v="16366" actId="1076"/>
          <ac:spMkLst>
            <pc:docMk/>
            <pc:sldMk cId="4004757535" sldId="346"/>
            <ac:spMk id="24" creationId="{4CC939AB-47EA-49ED-9245-948E9893C4B9}"/>
          </ac:spMkLst>
        </pc:spChg>
        <pc:spChg chg="mod">
          <ac:chgData name="Ragnhild Halvorsrud" userId="917ea340-fd63-490f-a7db-68428d24cf32" providerId="ADAL" clId="{31F8EDEB-2F34-45DB-833F-9C6D46E20774}" dt="2023-01-31T13:18:33.626" v="16366" actId="1076"/>
          <ac:spMkLst>
            <pc:docMk/>
            <pc:sldMk cId="4004757535" sldId="346"/>
            <ac:spMk id="27" creationId="{DCC6479B-9A1E-42F8-8EEC-7CC89A2DFC72}"/>
          </ac:spMkLst>
        </pc:spChg>
        <pc:spChg chg="mod">
          <ac:chgData name="Ragnhild Halvorsrud" userId="917ea340-fd63-490f-a7db-68428d24cf32" providerId="ADAL" clId="{31F8EDEB-2F34-45DB-833F-9C6D46E20774}" dt="2023-01-31T13:21:28.479" v="16614" actId="20577"/>
          <ac:spMkLst>
            <pc:docMk/>
            <pc:sldMk cId="4004757535" sldId="346"/>
            <ac:spMk id="32" creationId="{ADD95DBD-98ED-44F6-9ADB-4C9EF4147F0E}"/>
          </ac:spMkLst>
        </pc:spChg>
        <pc:spChg chg="mod">
          <ac:chgData name="Ragnhild Halvorsrud" userId="917ea340-fd63-490f-a7db-68428d24cf32" providerId="ADAL" clId="{31F8EDEB-2F34-45DB-833F-9C6D46E20774}" dt="2023-01-31T13:18:33.626" v="16366" actId="1076"/>
          <ac:spMkLst>
            <pc:docMk/>
            <pc:sldMk cId="4004757535" sldId="346"/>
            <ac:spMk id="34" creationId="{65FC6E24-156F-433E-BFE9-77FA40B059DC}"/>
          </ac:spMkLst>
        </pc:spChg>
        <pc:spChg chg="mod">
          <ac:chgData name="Ragnhild Halvorsrud" userId="917ea340-fd63-490f-a7db-68428d24cf32" providerId="ADAL" clId="{31F8EDEB-2F34-45DB-833F-9C6D46E20774}" dt="2023-01-31T13:18:33.626" v="16366" actId="1076"/>
          <ac:spMkLst>
            <pc:docMk/>
            <pc:sldMk cId="4004757535" sldId="346"/>
            <ac:spMk id="35" creationId="{DE58CF6A-FE4D-4056-853A-6E8E20E43122}"/>
          </ac:spMkLst>
        </pc:spChg>
        <pc:grpChg chg="add mod">
          <ac:chgData name="Ragnhild Halvorsrud" userId="917ea340-fd63-490f-a7db-68428d24cf32" providerId="ADAL" clId="{31F8EDEB-2F34-45DB-833F-9C6D46E20774}" dt="2023-02-01T13:18:44.694" v="20076"/>
          <ac:grpSpMkLst>
            <pc:docMk/>
            <pc:sldMk cId="4004757535" sldId="346"/>
            <ac:grpSpMk id="3" creationId="{87DC72BE-E090-7DBC-AF90-74FEAEB65305}"/>
          </ac:grpSpMkLst>
        </pc:grpChg>
        <pc:grpChg chg="del">
          <ac:chgData name="Ragnhild Halvorsrud" userId="917ea340-fd63-490f-a7db-68428d24cf32" providerId="ADAL" clId="{31F8EDEB-2F34-45DB-833F-9C6D46E20774}" dt="2023-01-31T12:15:21.009" v="15173" actId="478"/>
          <ac:grpSpMkLst>
            <pc:docMk/>
            <pc:sldMk cId="4004757535" sldId="346"/>
            <ac:grpSpMk id="46" creationId="{E6D6AD26-CF3D-4101-AE4D-62F71DF981B7}"/>
          </ac:grpSpMkLst>
        </pc:grpChg>
        <pc:cxnChg chg="mod">
          <ac:chgData name="Ragnhild Halvorsrud" userId="917ea340-fd63-490f-a7db-68428d24cf32" providerId="ADAL" clId="{31F8EDEB-2F34-45DB-833F-9C6D46E20774}" dt="2023-01-31T13:18:33.626" v="16366" actId="1076"/>
          <ac:cxnSpMkLst>
            <pc:docMk/>
            <pc:sldMk cId="4004757535" sldId="346"/>
            <ac:cxnSpMk id="18" creationId="{4915C9A0-8070-4279-8880-69B57E2A0549}"/>
          </ac:cxnSpMkLst>
        </pc:cxnChg>
        <pc:cxnChg chg="mod">
          <ac:chgData name="Ragnhild Halvorsrud" userId="917ea340-fd63-490f-a7db-68428d24cf32" providerId="ADAL" clId="{31F8EDEB-2F34-45DB-833F-9C6D46E20774}" dt="2023-01-31T13:18:33.626" v="16366" actId="1076"/>
          <ac:cxnSpMkLst>
            <pc:docMk/>
            <pc:sldMk cId="4004757535" sldId="346"/>
            <ac:cxnSpMk id="19" creationId="{DF3BB669-5C71-479C-B513-9EC565E2CFB4}"/>
          </ac:cxnSpMkLst>
        </pc:cxnChg>
        <pc:cxnChg chg="mod">
          <ac:chgData name="Ragnhild Halvorsrud" userId="917ea340-fd63-490f-a7db-68428d24cf32" providerId="ADAL" clId="{31F8EDEB-2F34-45DB-833F-9C6D46E20774}" dt="2023-01-31T13:18:33.626" v="16366" actId="1076"/>
          <ac:cxnSpMkLst>
            <pc:docMk/>
            <pc:sldMk cId="4004757535" sldId="346"/>
            <ac:cxnSpMk id="25" creationId="{0DC74F76-F4F3-4D83-B08D-5384E3EA398D}"/>
          </ac:cxnSpMkLst>
        </pc:cxnChg>
        <pc:cxnChg chg="mod">
          <ac:chgData name="Ragnhild Halvorsrud" userId="917ea340-fd63-490f-a7db-68428d24cf32" providerId="ADAL" clId="{31F8EDEB-2F34-45DB-833F-9C6D46E20774}" dt="2023-01-31T13:18:33.626" v="16366" actId="1076"/>
          <ac:cxnSpMkLst>
            <pc:docMk/>
            <pc:sldMk cId="4004757535" sldId="346"/>
            <ac:cxnSpMk id="26" creationId="{14ACD34E-AEA7-41B3-8746-350604A30C99}"/>
          </ac:cxnSpMkLst>
        </pc:cxnChg>
      </pc:sldChg>
      <pc:sldChg chg="addSp delSp modSp add mod">
        <pc:chgData name="Ragnhild Halvorsrud" userId="917ea340-fd63-490f-a7db-68428d24cf32" providerId="ADAL" clId="{31F8EDEB-2F34-45DB-833F-9C6D46E20774}" dt="2023-02-01T13:32:44.626" v="20463" actId="478"/>
        <pc:sldMkLst>
          <pc:docMk/>
          <pc:sldMk cId="3789940293" sldId="350"/>
        </pc:sldMkLst>
        <pc:spChg chg="del mod">
          <ac:chgData name="Ragnhild Halvorsrud" userId="917ea340-fd63-490f-a7db-68428d24cf32" providerId="ADAL" clId="{31F8EDEB-2F34-45DB-833F-9C6D46E20774}" dt="2023-01-31T19:29:09.460" v="17135" actId="478"/>
          <ac:spMkLst>
            <pc:docMk/>
            <pc:sldMk cId="3789940293" sldId="350"/>
            <ac:spMk id="3" creationId="{1ACFC2A2-5AEE-4B2A-B5EE-FA12AF84328D}"/>
          </ac:spMkLst>
        </pc:spChg>
        <pc:spChg chg="mod">
          <ac:chgData name="Ragnhild Halvorsrud" userId="917ea340-fd63-490f-a7db-68428d24cf32" providerId="ADAL" clId="{31F8EDEB-2F34-45DB-833F-9C6D46E20774}" dt="2023-02-01T13:19:38.426" v="20085"/>
          <ac:spMkLst>
            <pc:docMk/>
            <pc:sldMk cId="3789940293" sldId="350"/>
            <ac:spMk id="4" creationId="{7E03BF30-094C-D20A-243E-6A6B6D6B9495}"/>
          </ac:spMkLst>
        </pc:spChg>
        <pc:spChg chg="mod">
          <ac:chgData name="Ragnhild Halvorsrud" userId="917ea340-fd63-490f-a7db-68428d24cf32" providerId="ADAL" clId="{31F8EDEB-2F34-45DB-833F-9C6D46E20774}" dt="2023-02-01T13:19:38.426" v="20085"/>
          <ac:spMkLst>
            <pc:docMk/>
            <pc:sldMk cId="3789940293" sldId="350"/>
            <ac:spMk id="6" creationId="{B4CB67B4-1D48-F926-7F99-E975A185CB47}"/>
          </ac:spMkLst>
        </pc:spChg>
        <pc:spChg chg="mod">
          <ac:chgData name="Ragnhild Halvorsrud" userId="917ea340-fd63-490f-a7db-68428d24cf32" providerId="ADAL" clId="{31F8EDEB-2F34-45DB-833F-9C6D46E20774}" dt="2023-02-01T13:19:38.426" v="20085"/>
          <ac:spMkLst>
            <pc:docMk/>
            <pc:sldMk cId="3789940293" sldId="350"/>
            <ac:spMk id="7" creationId="{B9724F44-FC56-89A5-4C9F-879BDCFFAEC1}"/>
          </ac:spMkLst>
        </pc:spChg>
        <pc:spChg chg="mod">
          <ac:chgData name="Ragnhild Halvorsrud" userId="917ea340-fd63-490f-a7db-68428d24cf32" providerId="ADAL" clId="{31F8EDEB-2F34-45DB-833F-9C6D46E20774}" dt="2023-02-01T13:19:38.426" v="20085"/>
          <ac:spMkLst>
            <pc:docMk/>
            <pc:sldMk cId="3789940293" sldId="350"/>
            <ac:spMk id="8" creationId="{700F8BD7-DECD-ECC3-6DC2-7B0ABFE5B21D}"/>
          </ac:spMkLst>
        </pc:spChg>
        <pc:spChg chg="mod">
          <ac:chgData name="Ragnhild Halvorsrud" userId="917ea340-fd63-490f-a7db-68428d24cf32" providerId="ADAL" clId="{31F8EDEB-2F34-45DB-833F-9C6D46E20774}" dt="2023-02-01T13:19:38.426" v="20085"/>
          <ac:spMkLst>
            <pc:docMk/>
            <pc:sldMk cId="3789940293" sldId="350"/>
            <ac:spMk id="9" creationId="{F08786DC-2A00-E4F7-A261-25326F97419A}"/>
          </ac:spMkLst>
        </pc:spChg>
        <pc:spChg chg="mod">
          <ac:chgData name="Ragnhild Halvorsrud" userId="917ea340-fd63-490f-a7db-68428d24cf32" providerId="ADAL" clId="{31F8EDEB-2F34-45DB-833F-9C6D46E20774}" dt="2023-02-01T13:19:38.426" v="20085"/>
          <ac:spMkLst>
            <pc:docMk/>
            <pc:sldMk cId="3789940293" sldId="350"/>
            <ac:spMk id="10" creationId="{F2C3491C-207A-2824-36E8-F7D3975EAACB}"/>
          </ac:spMkLst>
        </pc:spChg>
        <pc:spChg chg="add del mod">
          <ac:chgData name="Ragnhild Halvorsrud" userId="917ea340-fd63-490f-a7db-68428d24cf32" providerId="ADAL" clId="{31F8EDEB-2F34-45DB-833F-9C6D46E20774}" dt="2023-02-01T13:32:44.626" v="20463" actId="478"/>
          <ac:spMkLst>
            <pc:docMk/>
            <pc:sldMk cId="3789940293" sldId="350"/>
            <ac:spMk id="15" creationId="{E230A329-0550-47AF-8BA7-F8BD30660CD4}"/>
          </ac:spMkLst>
        </pc:spChg>
        <pc:spChg chg="del">
          <ac:chgData name="Ragnhild Halvorsrud" userId="917ea340-fd63-490f-a7db-68428d24cf32" providerId="ADAL" clId="{31F8EDEB-2F34-45DB-833F-9C6D46E20774}" dt="2023-01-31T19:52:59.645" v="17832" actId="21"/>
          <ac:spMkLst>
            <pc:docMk/>
            <pc:sldMk cId="3789940293" sldId="350"/>
            <ac:spMk id="20" creationId="{D6A897FD-8B9A-43DA-9C31-A978AB285012}"/>
          </ac:spMkLst>
        </pc:spChg>
        <pc:spChg chg="del">
          <ac:chgData name="Ragnhild Halvorsrud" userId="917ea340-fd63-490f-a7db-68428d24cf32" providerId="ADAL" clId="{31F8EDEB-2F34-45DB-833F-9C6D46E20774}" dt="2023-01-31T19:52:59.645" v="17832" actId="21"/>
          <ac:spMkLst>
            <pc:docMk/>
            <pc:sldMk cId="3789940293" sldId="350"/>
            <ac:spMk id="21" creationId="{F0BFB6A4-10C0-4BAC-941E-6580E6AA8346}"/>
          </ac:spMkLst>
        </pc:spChg>
        <pc:spChg chg="del">
          <ac:chgData name="Ragnhild Halvorsrud" userId="917ea340-fd63-490f-a7db-68428d24cf32" providerId="ADAL" clId="{31F8EDEB-2F34-45DB-833F-9C6D46E20774}" dt="2023-01-31T19:52:59.645" v="17832" actId="21"/>
          <ac:spMkLst>
            <pc:docMk/>
            <pc:sldMk cId="3789940293" sldId="350"/>
            <ac:spMk id="22" creationId="{F7225124-E201-457F-9D23-639A4F5D06B6}"/>
          </ac:spMkLst>
        </pc:spChg>
        <pc:spChg chg="del">
          <ac:chgData name="Ragnhild Halvorsrud" userId="917ea340-fd63-490f-a7db-68428d24cf32" providerId="ADAL" clId="{31F8EDEB-2F34-45DB-833F-9C6D46E20774}" dt="2023-01-31T19:52:59.645" v="17832" actId="21"/>
          <ac:spMkLst>
            <pc:docMk/>
            <pc:sldMk cId="3789940293" sldId="350"/>
            <ac:spMk id="25" creationId="{4D02CC7E-4731-422F-8C78-16170518215B}"/>
          </ac:spMkLst>
        </pc:spChg>
        <pc:spChg chg="del">
          <ac:chgData name="Ragnhild Halvorsrud" userId="917ea340-fd63-490f-a7db-68428d24cf32" providerId="ADAL" clId="{31F8EDEB-2F34-45DB-833F-9C6D46E20774}" dt="2023-01-31T19:52:59.645" v="17832" actId="21"/>
          <ac:spMkLst>
            <pc:docMk/>
            <pc:sldMk cId="3789940293" sldId="350"/>
            <ac:spMk id="26" creationId="{8A993757-96FC-4DE4-B2E6-7AA6A19EC66D}"/>
          </ac:spMkLst>
        </pc:spChg>
        <pc:spChg chg="del">
          <ac:chgData name="Ragnhild Halvorsrud" userId="917ea340-fd63-490f-a7db-68428d24cf32" providerId="ADAL" clId="{31F8EDEB-2F34-45DB-833F-9C6D46E20774}" dt="2023-01-31T19:52:59.645" v="17832" actId="21"/>
          <ac:spMkLst>
            <pc:docMk/>
            <pc:sldMk cId="3789940293" sldId="350"/>
            <ac:spMk id="27" creationId="{DFF1A549-6578-467E-BAEA-0FF95147311E}"/>
          </ac:spMkLst>
        </pc:spChg>
        <pc:spChg chg="del">
          <ac:chgData name="Ragnhild Halvorsrud" userId="917ea340-fd63-490f-a7db-68428d24cf32" providerId="ADAL" clId="{31F8EDEB-2F34-45DB-833F-9C6D46E20774}" dt="2023-01-31T19:52:59.645" v="17832" actId="21"/>
          <ac:spMkLst>
            <pc:docMk/>
            <pc:sldMk cId="3789940293" sldId="350"/>
            <ac:spMk id="28" creationId="{E1CE1335-ED4E-433E-ABA8-2FBEDB391AFD}"/>
          </ac:spMkLst>
        </pc:spChg>
        <pc:spChg chg="del">
          <ac:chgData name="Ragnhild Halvorsrud" userId="917ea340-fd63-490f-a7db-68428d24cf32" providerId="ADAL" clId="{31F8EDEB-2F34-45DB-833F-9C6D46E20774}" dt="2023-01-31T19:52:59.645" v="17832" actId="21"/>
          <ac:spMkLst>
            <pc:docMk/>
            <pc:sldMk cId="3789940293" sldId="350"/>
            <ac:spMk id="29" creationId="{1A9E426E-C6D1-4A02-A727-BCE3EEC47D57}"/>
          </ac:spMkLst>
        </pc:spChg>
        <pc:spChg chg="del">
          <ac:chgData name="Ragnhild Halvorsrud" userId="917ea340-fd63-490f-a7db-68428d24cf32" providerId="ADAL" clId="{31F8EDEB-2F34-45DB-833F-9C6D46E20774}" dt="2023-01-31T19:52:59.645" v="17832" actId="21"/>
          <ac:spMkLst>
            <pc:docMk/>
            <pc:sldMk cId="3789940293" sldId="350"/>
            <ac:spMk id="30" creationId="{7DEECA82-EE4D-43D9-961E-1E3266FABE7A}"/>
          </ac:spMkLst>
        </pc:spChg>
        <pc:spChg chg="del">
          <ac:chgData name="Ragnhild Halvorsrud" userId="917ea340-fd63-490f-a7db-68428d24cf32" providerId="ADAL" clId="{31F8EDEB-2F34-45DB-833F-9C6D46E20774}" dt="2023-01-31T19:52:59.645" v="17832" actId="21"/>
          <ac:spMkLst>
            <pc:docMk/>
            <pc:sldMk cId="3789940293" sldId="350"/>
            <ac:spMk id="31" creationId="{BF838160-A6F9-483B-884E-7970D2480339}"/>
          </ac:spMkLst>
        </pc:spChg>
        <pc:grpChg chg="add mod">
          <ac:chgData name="Ragnhild Halvorsrud" userId="917ea340-fd63-490f-a7db-68428d24cf32" providerId="ADAL" clId="{31F8EDEB-2F34-45DB-833F-9C6D46E20774}" dt="2023-02-01T13:19:38.426" v="20085"/>
          <ac:grpSpMkLst>
            <pc:docMk/>
            <pc:sldMk cId="3789940293" sldId="350"/>
            <ac:grpSpMk id="3" creationId="{E8C3FCCF-3B36-8678-E001-19F9BC5F7D8C}"/>
          </ac:grpSpMkLst>
        </pc:grpChg>
        <pc:grpChg chg="del">
          <ac:chgData name="Ragnhild Halvorsrud" userId="917ea340-fd63-490f-a7db-68428d24cf32" providerId="ADAL" clId="{31F8EDEB-2F34-45DB-833F-9C6D46E20774}" dt="2023-01-31T19:29:09.460" v="17135" actId="478"/>
          <ac:grpSpMkLst>
            <pc:docMk/>
            <pc:sldMk cId="3789940293" sldId="350"/>
            <ac:grpSpMk id="37" creationId="{B8DF6C15-B4F2-4DF3-B46A-AFFCEF96D8C8}"/>
          </ac:grpSpMkLst>
        </pc:grpChg>
        <pc:picChg chg="add del mod">
          <ac:chgData name="Ragnhild Halvorsrud" userId="917ea340-fd63-490f-a7db-68428d24cf32" providerId="ADAL" clId="{31F8EDEB-2F34-45DB-833F-9C6D46E20774}" dt="2023-01-31T19:52:54.010" v="17831"/>
          <ac:picMkLst>
            <pc:docMk/>
            <pc:sldMk cId="3789940293" sldId="350"/>
            <ac:picMk id="4" creationId="{B1D95BC3-93B0-C799-11F0-FD8FA839D503}"/>
          </ac:picMkLst>
        </pc:picChg>
        <pc:picChg chg="add mod">
          <ac:chgData name="Ragnhild Halvorsrud" userId="917ea340-fd63-490f-a7db-68428d24cf32" providerId="ADAL" clId="{31F8EDEB-2F34-45DB-833F-9C6D46E20774}" dt="2023-01-31T19:54:22.700" v="17851" actId="14100"/>
          <ac:picMkLst>
            <pc:docMk/>
            <pc:sldMk cId="3789940293" sldId="350"/>
            <ac:picMk id="5" creationId="{2D40E606-3A1B-E3B9-AE84-CA502E63B393}"/>
          </ac:picMkLst>
        </pc:picChg>
        <pc:picChg chg="del">
          <ac:chgData name="Ragnhild Halvorsrud" userId="917ea340-fd63-490f-a7db-68428d24cf32" providerId="ADAL" clId="{31F8EDEB-2F34-45DB-833F-9C6D46E20774}" dt="2023-01-31T19:52:59.645" v="17832" actId="21"/>
          <ac:picMkLst>
            <pc:docMk/>
            <pc:sldMk cId="3789940293" sldId="350"/>
            <ac:picMk id="17" creationId="{EF0D91CC-43A4-4417-8433-391E7F966253}"/>
          </ac:picMkLst>
        </pc:picChg>
        <pc:picChg chg="del">
          <ac:chgData name="Ragnhild Halvorsrud" userId="917ea340-fd63-490f-a7db-68428d24cf32" providerId="ADAL" clId="{31F8EDEB-2F34-45DB-833F-9C6D46E20774}" dt="2023-01-31T19:52:59.645" v="17832" actId="21"/>
          <ac:picMkLst>
            <pc:docMk/>
            <pc:sldMk cId="3789940293" sldId="350"/>
            <ac:picMk id="18" creationId="{C586B11C-0B0F-4675-AB1D-01E4B89A102D}"/>
          </ac:picMkLst>
        </pc:picChg>
        <pc:picChg chg="del">
          <ac:chgData name="Ragnhild Halvorsrud" userId="917ea340-fd63-490f-a7db-68428d24cf32" providerId="ADAL" clId="{31F8EDEB-2F34-45DB-833F-9C6D46E20774}" dt="2023-01-31T19:52:59.645" v="17832" actId="21"/>
          <ac:picMkLst>
            <pc:docMk/>
            <pc:sldMk cId="3789940293" sldId="350"/>
            <ac:picMk id="19" creationId="{62B9CC7D-21E5-4622-92C0-685E23512CD8}"/>
          </ac:picMkLst>
        </pc:picChg>
        <pc:picChg chg="del">
          <ac:chgData name="Ragnhild Halvorsrud" userId="917ea340-fd63-490f-a7db-68428d24cf32" providerId="ADAL" clId="{31F8EDEB-2F34-45DB-833F-9C6D46E20774}" dt="2023-01-31T19:52:59.645" v="17832" actId="21"/>
          <ac:picMkLst>
            <pc:docMk/>
            <pc:sldMk cId="3789940293" sldId="350"/>
            <ac:picMk id="23" creationId="{EF5E4E15-AE40-47DC-AB44-E1FAC47AE2E0}"/>
          </ac:picMkLst>
        </pc:picChg>
        <pc:picChg chg="del">
          <ac:chgData name="Ragnhild Halvorsrud" userId="917ea340-fd63-490f-a7db-68428d24cf32" providerId="ADAL" clId="{31F8EDEB-2F34-45DB-833F-9C6D46E20774}" dt="2023-01-31T19:52:59.645" v="17832" actId="21"/>
          <ac:picMkLst>
            <pc:docMk/>
            <pc:sldMk cId="3789940293" sldId="350"/>
            <ac:picMk id="24" creationId="{14E63734-FDAA-4238-B632-12FF42798C75}"/>
          </ac:picMkLst>
        </pc:picChg>
        <pc:picChg chg="mod">
          <ac:chgData name="Ragnhild Halvorsrud" userId="917ea340-fd63-490f-a7db-68428d24cf32" providerId="ADAL" clId="{31F8EDEB-2F34-45DB-833F-9C6D46E20774}" dt="2023-01-31T19:54:17.480" v="17849" actId="1037"/>
          <ac:picMkLst>
            <pc:docMk/>
            <pc:sldMk cId="3789940293" sldId="350"/>
            <ac:picMk id="33" creationId="{9D08D4DE-F528-4092-A62C-31D89BA9BEF1}"/>
          </ac:picMkLst>
        </pc:picChg>
        <pc:picChg chg="mod">
          <ac:chgData name="Ragnhild Halvorsrud" userId="917ea340-fd63-490f-a7db-68428d24cf32" providerId="ADAL" clId="{31F8EDEB-2F34-45DB-833F-9C6D46E20774}" dt="2023-01-31T19:54:17.480" v="17849" actId="1037"/>
          <ac:picMkLst>
            <pc:docMk/>
            <pc:sldMk cId="3789940293" sldId="350"/>
            <ac:picMk id="35" creationId="{62583483-23AC-499F-9D2F-BE2DF9124CF0}"/>
          </ac:picMkLst>
        </pc:picChg>
      </pc:sldChg>
      <pc:sldChg chg="addSp delSp modSp add mod">
        <pc:chgData name="Ragnhild Halvorsrud" userId="917ea340-fd63-490f-a7db-68428d24cf32" providerId="ADAL" clId="{31F8EDEB-2F34-45DB-833F-9C6D46E20774}" dt="2023-02-01T13:31:55.901" v="20459" actId="1037"/>
        <pc:sldMkLst>
          <pc:docMk/>
          <pc:sldMk cId="3640238206" sldId="351"/>
        </pc:sldMkLst>
        <pc:spChg chg="del mod">
          <ac:chgData name="Ragnhild Halvorsrud" userId="917ea340-fd63-490f-a7db-68428d24cf32" providerId="ADAL" clId="{31F8EDEB-2F34-45DB-833F-9C6D46E20774}" dt="2023-01-31T19:29:12.539" v="17136" actId="478"/>
          <ac:spMkLst>
            <pc:docMk/>
            <pc:sldMk cId="3640238206" sldId="351"/>
            <ac:spMk id="3" creationId="{1ACFC2A2-5AEE-4B2A-B5EE-FA12AF84328D}"/>
          </ac:spMkLst>
        </pc:spChg>
        <pc:spChg chg="mod">
          <ac:chgData name="Ragnhild Halvorsrud" userId="917ea340-fd63-490f-a7db-68428d24cf32" providerId="ADAL" clId="{31F8EDEB-2F34-45DB-833F-9C6D46E20774}" dt="2023-02-01T13:19:39.797" v="20086"/>
          <ac:spMkLst>
            <pc:docMk/>
            <pc:sldMk cId="3640238206" sldId="351"/>
            <ac:spMk id="4" creationId="{D72385BF-D38E-1564-4991-96ECEDE6415B}"/>
          </ac:spMkLst>
        </pc:spChg>
        <pc:spChg chg="mod">
          <ac:chgData name="Ragnhild Halvorsrud" userId="917ea340-fd63-490f-a7db-68428d24cf32" providerId="ADAL" clId="{31F8EDEB-2F34-45DB-833F-9C6D46E20774}" dt="2023-02-01T13:19:39.797" v="20086"/>
          <ac:spMkLst>
            <pc:docMk/>
            <pc:sldMk cId="3640238206" sldId="351"/>
            <ac:spMk id="5" creationId="{04B8CAF1-51BB-00AD-1704-2E92C09F110A}"/>
          </ac:spMkLst>
        </pc:spChg>
        <pc:spChg chg="mod">
          <ac:chgData name="Ragnhild Halvorsrud" userId="917ea340-fd63-490f-a7db-68428d24cf32" providerId="ADAL" clId="{31F8EDEB-2F34-45DB-833F-9C6D46E20774}" dt="2023-02-01T13:19:39.797" v="20086"/>
          <ac:spMkLst>
            <pc:docMk/>
            <pc:sldMk cId="3640238206" sldId="351"/>
            <ac:spMk id="6" creationId="{EC649691-9AFA-9393-89C5-9233CE5A6B68}"/>
          </ac:spMkLst>
        </pc:spChg>
        <pc:spChg chg="mod">
          <ac:chgData name="Ragnhild Halvorsrud" userId="917ea340-fd63-490f-a7db-68428d24cf32" providerId="ADAL" clId="{31F8EDEB-2F34-45DB-833F-9C6D46E20774}" dt="2023-02-01T13:19:39.797" v="20086"/>
          <ac:spMkLst>
            <pc:docMk/>
            <pc:sldMk cId="3640238206" sldId="351"/>
            <ac:spMk id="7" creationId="{07CB0266-8AE0-74CE-B4FD-0C311873A1B8}"/>
          </ac:spMkLst>
        </pc:spChg>
        <pc:spChg chg="mod">
          <ac:chgData name="Ragnhild Halvorsrud" userId="917ea340-fd63-490f-a7db-68428d24cf32" providerId="ADAL" clId="{31F8EDEB-2F34-45DB-833F-9C6D46E20774}" dt="2023-02-01T13:19:39.797" v="20086"/>
          <ac:spMkLst>
            <pc:docMk/>
            <pc:sldMk cId="3640238206" sldId="351"/>
            <ac:spMk id="8" creationId="{F166A7E4-76ED-1B0F-BF34-B759709B5741}"/>
          </ac:spMkLst>
        </pc:spChg>
        <pc:spChg chg="mod">
          <ac:chgData name="Ragnhild Halvorsrud" userId="917ea340-fd63-490f-a7db-68428d24cf32" providerId="ADAL" clId="{31F8EDEB-2F34-45DB-833F-9C6D46E20774}" dt="2023-02-01T13:19:39.797" v="20086"/>
          <ac:spMkLst>
            <pc:docMk/>
            <pc:sldMk cId="3640238206" sldId="351"/>
            <ac:spMk id="9" creationId="{FF8492D9-54E1-466E-FE3D-05B040B38721}"/>
          </ac:spMkLst>
        </pc:spChg>
        <pc:spChg chg="mod">
          <ac:chgData name="Ragnhild Halvorsrud" userId="917ea340-fd63-490f-a7db-68428d24cf32" providerId="ADAL" clId="{31F8EDEB-2F34-45DB-833F-9C6D46E20774}" dt="2023-01-31T19:40:05.270" v="17448" actId="20577"/>
          <ac:spMkLst>
            <pc:docMk/>
            <pc:sldMk cId="3640238206" sldId="351"/>
            <ac:spMk id="15" creationId="{AF5106D2-63B1-4A51-8461-BF9E1A161626}"/>
          </ac:spMkLst>
        </pc:spChg>
        <pc:spChg chg="mod">
          <ac:chgData name="Ragnhild Halvorsrud" userId="917ea340-fd63-490f-a7db-68428d24cf32" providerId="ADAL" clId="{31F8EDEB-2F34-45DB-833F-9C6D46E20774}" dt="2023-02-01T13:31:55.901" v="20459" actId="1037"/>
          <ac:spMkLst>
            <pc:docMk/>
            <pc:sldMk cId="3640238206" sldId="351"/>
            <ac:spMk id="17" creationId="{1CC398EE-F647-4AB9-897D-50549B0ED847}"/>
          </ac:spMkLst>
        </pc:spChg>
        <pc:spChg chg="mod">
          <ac:chgData name="Ragnhild Halvorsrud" userId="917ea340-fd63-490f-a7db-68428d24cf32" providerId="ADAL" clId="{31F8EDEB-2F34-45DB-833F-9C6D46E20774}" dt="2023-02-01T13:31:55.901" v="20459" actId="1037"/>
          <ac:spMkLst>
            <pc:docMk/>
            <pc:sldMk cId="3640238206" sldId="351"/>
            <ac:spMk id="19" creationId="{2A3AF0F4-9EBB-48F6-BC07-78F41AAB1285}"/>
          </ac:spMkLst>
        </pc:spChg>
        <pc:spChg chg="mod">
          <ac:chgData name="Ragnhild Halvorsrud" userId="917ea340-fd63-490f-a7db-68428d24cf32" providerId="ADAL" clId="{31F8EDEB-2F34-45DB-833F-9C6D46E20774}" dt="2023-02-01T13:31:55.901" v="20459" actId="1037"/>
          <ac:spMkLst>
            <pc:docMk/>
            <pc:sldMk cId="3640238206" sldId="351"/>
            <ac:spMk id="20" creationId="{9250A55B-CC9D-45A9-BE8E-4269F3242AF2}"/>
          </ac:spMkLst>
        </pc:spChg>
        <pc:spChg chg="mod">
          <ac:chgData name="Ragnhild Halvorsrud" userId="917ea340-fd63-490f-a7db-68428d24cf32" providerId="ADAL" clId="{31F8EDEB-2F34-45DB-833F-9C6D46E20774}" dt="2023-02-01T13:31:55.901" v="20459" actId="1037"/>
          <ac:spMkLst>
            <pc:docMk/>
            <pc:sldMk cId="3640238206" sldId="351"/>
            <ac:spMk id="22" creationId="{E8214A2E-D08F-40D1-8482-4688B4080882}"/>
          </ac:spMkLst>
        </pc:spChg>
        <pc:spChg chg="mod">
          <ac:chgData name="Ragnhild Halvorsrud" userId="917ea340-fd63-490f-a7db-68428d24cf32" providerId="ADAL" clId="{31F8EDEB-2F34-45DB-833F-9C6D46E20774}" dt="2023-02-01T13:31:55.901" v="20459" actId="1037"/>
          <ac:spMkLst>
            <pc:docMk/>
            <pc:sldMk cId="3640238206" sldId="351"/>
            <ac:spMk id="23" creationId="{FDA35402-16A6-4152-8B4A-EC900FBBA677}"/>
          </ac:spMkLst>
        </pc:spChg>
        <pc:spChg chg="mod">
          <ac:chgData name="Ragnhild Halvorsrud" userId="917ea340-fd63-490f-a7db-68428d24cf32" providerId="ADAL" clId="{31F8EDEB-2F34-45DB-833F-9C6D46E20774}" dt="2023-02-01T13:31:55.901" v="20459" actId="1037"/>
          <ac:spMkLst>
            <pc:docMk/>
            <pc:sldMk cId="3640238206" sldId="351"/>
            <ac:spMk id="24" creationId="{56326C2A-80D7-4A61-B51F-B60F404BCE85}"/>
          </ac:spMkLst>
        </pc:spChg>
        <pc:spChg chg="mod">
          <ac:chgData name="Ragnhild Halvorsrud" userId="917ea340-fd63-490f-a7db-68428d24cf32" providerId="ADAL" clId="{31F8EDEB-2F34-45DB-833F-9C6D46E20774}" dt="2023-02-01T13:31:55.901" v="20459" actId="1037"/>
          <ac:spMkLst>
            <pc:docMk/>
            <pc:sldMk cId="3640238206" sldId="351"/>
            <ac:spMk id="25" creationId="{2E46E56E-7BF8-406C-B2EF-882164AD03A5}"/>
          </ac:spMkLst>
        </pc:spChg>
        <pc:spChg chg="mod">
          <ac:chgData name="Ragnhild Halvorsrud" userId="917ea340-fd63-490f-a7db-68428d24cf32" providerId="ADAL" clId="{31F8EDEB-2F34-45DB-833F-9C6D46E20774}" dt="2023-02-01T13:31:55.901" v="20459" actId="1037"/>
          <ac:spMkLst>
            <pc:docMk/>
            <pc:sldMk cId="3640238206" sldId="351"/>
            <ac:spMk id="26" creationId="{789B8B25-7DAA-46F8-B91F-5842C8634CEA}"/>
          </ac:spMkLst>
        </pc:spChg>
        <pc:spChg chg="mod">
          <ac:chgData name="Ragnhild Halvorsrud" userId="917ea340-fd63-490f-a7db-68428d24cf32" providerId="ADAL" clId="{31F8EDEB-2F34-45DB-833F-9C6D46E20774}" dt="2023-02-01T13:31:55.901" v="20459" actId="1037"/>
          <ac:spMkLst>
            <pc:docMk/>
            <pc:sldMk cId="3640238206" sldId="351"/>
            <ac:spMk id="27" creationId="{9EB8B10C-C46B-4C6C-8979-31614FDDD31C}"/>
          </ac:spMkLst>
        </pc:spChg>
        <pc:spChg chg="mod">
          <ac:chgData name="Ragnhild Halvorsrud" userId="917ea340-fd63-490f-a7db-68428d24cf32" providerId="ADAL" clId="{31F8EDEB-2F34-45DB-833F-9C6D46E20774}" dt="2023-02-01T13:31:55.901" v="20459" actId="1037"/>
          <ac:spMkLst>
            <pc:docMk/>
            <pc:sldMk cId="3640238206" sldId="351"/>
            <ac:spMk id="28" creationId="{368AC3CC-9983-4432-9DBE-A61F3CC77320}"/>
          </ac:spMkLst>
        </pc:spChg>
        <pc:spChg chg="mod">
          <ac:chgData name="Ragnhild Halvorsrud" userId="917ea340-fd63-490f-a7db-68428d24cf32" providerId="ADAL" clId="{31F8EDEB-2F34-45DB-833F-9C6D46E20774}" dt="2023-02-01T13:31:55.901" v="20459" actId="1037"/>
          <ac:spMkLst>
            <pc:docMk/>
            <pc:sldMk cId="3640238206" sldId="351"/>
            <ac:spMk id="29" creationId="{6C7CDF78-5ED1-46DD-BB33-858EB92E7565}"/>
          </ac:spMkLst>
        </pc:spChg>
        <pc:spChg chg="mod">
          <ac:chgData name="Ragnhild Halvorsrud" userId="917ea340-fd63-490f-a7db-68428d24cf32" providerId="ADAL" clId="{31F8EDEB-2F34-45DB-833F-9C6D46E20774}" dt="2023-02-01T13:31:55.901" v="20459" actId="1037"/>
          <ac:spMkLst>
            <pc:docMk/>
            <pc:sldMk cId="3640238206" sldId="351"/>
            <ac:spMk id="34" creationId="{881B1D9D-9054-4ADC-B97F-26A68D47DD62}"/>
          </ac:spMkLst>
        </pc:spChg>
        <pc:spChg chg="mod">
          <ac:chgData name="Ragnhild Halvorsrud" userId="917ea340-fd63-490f-a7db-68428d24cf32" providerId="ADAL" clId="{31F8EDEB-2F34-45DB-833F-9C6D46E20774}" dt="2023-02-01T13:31:55.901" v="20459" actId="1037"/>
          <ac:spMkLst>
            <pc:docMk/>
            <pc:sldMk cId="3640238206" sldId="351"/>
            <ac:spMk id="36" creationId="{69C5167C-A7F2-439D-A82A-564693C730D5}"/>
          </ac:spMkLst>
        </pc:spChg>
        <pc:spChg chg="add del mod">
          <ac:chgData name="Ragnhild Halvorsrud" userId="917ea340-fd63-490f-a7db-68428d24cf32" providerId="ADAL" clId="{31F8EDEB-2F34-45DB-833F-9C6D46E20774}" dt="2023-02-01T13:31:55.901" v="20459" actId="1037"/>
          <ac:spMkLst>
            <pc:docMk/>
            <pc:sldMk cId="3640238206" sldId="351"/>
            <ac:spMk id="38" creationId="{DD3074F9-CB62-4614-A617-EC0D29C5413A}"/>
          </ac:spMkLst>
        </pc:spChg>
        <pc:spChg chg="add del mod">
          <ac:chgData name="Ragnhild Halvorsrud" userId="917ea340-fd63-490f-a7db-68428d24cf32" providerId="ADAL" clId="{31F8EDEB-2F34-45DB-833F-9C6D46E20774}" dt="2023-02-01T13:31:55.901" v="20459" actId="1037"/>
          <ac:spMkLst>
            <pc:docMk/>
            <pc:sldMk cId="3640238206" sldId="351"/>
            <ac:spMk id="39" creationId="{13208E0E-3E83-4FC2-A26B-3DDC3AC452BB}"/>
          </ac:spMkLst>
        </pc:spChg>
        <pc:spChg chg="add del mod">
          <ac:chgData name="Ragnhild Halvorsrud" userId="917ea340-fd63-490f-a7db-68428d24cf32" providerId="ADAL" clId="{31F8EDEB-2F34-45DB-833F-9C6D46E20774}" dt="2023-02-01T13:31:55.901" v="20459" actId="1037"/>
          <ac:spMkLst>
            <pc:docMk/>
            <pc:sldMk cId="3640238206" sldId="351"/>
            <ac:spMk id="40" creationId="{70510192-97CE-41A9-B77A-FF7ED92C6093}"/>
          </ac:spMkLst>
        </pc:spChg>
        <pc:spChg chg="add del mod">
          <ac:chgData name="Ragnhild Halvorsrud" userId="917ea340-fd63-490f-a7db-68428d24cf32" providerId="ADAL" clId="{31F8EDEB-2F34-45DB-833F-9C6D46E20774}" dt="2023-02-01T13:31:55.901" v="20459" actId="1037"/>
          <ac:spMkLst>
            <pc:docMk/>
            <pc:sldMk cId="3640238206" sldId="351"/>
            <ac:spMk id="41" creationId="{814C4DC0-6F84-4A06-B4E7-EB4B161A9717}"/>
          </ac:spMkLst>
        </pc:spChg>
        <pc:spChg chg="add del mod">
          <ac:chgData name="Ragnhild Halvorsrud" userId="917ea340-fd63-490f-a7db-68428d24cf32" providerId="ADAL" clId="{31F8EDEB-2F34-45DB-833F-9C6D46E20774}" dt="2023-02-01T13:31:55.901" v="20459" actId="1037"/>
          <ac:spMkLst>
            <pc:docMk/>
            <pc:sldMk cId="3640238206" sldId="351"/>
            <ac:spMk id="42" creationId="{7D30B1A9-F91F-4631-B1B1-78C7CCE89FAF}"/>
          </ac:spMkLst>
        </pc:spChg>
        <pc:spChg chg="mod">
          <ac:chgData name="Ragnhild Halvorsrud" userId="917ea340-fd63-490f-a7db-68428d24cf32" providerId="ADAL" clId="{31F8EDEB-2F34-45DB-833F-9C6D46E20774}" dt="2023-02-01T13:31:55.901" v="20459" actId="1037"/>
          <ac:spMkLst>
            <pc:docMk/>
            <pc:sldMk cId="3640238206" sldId="351"/>
            <ac:spMk id="43" creationId="{4A07A89F-48E3-4AEE-B1BF-98C84FE26A0F}"/>
          </ac:spMkLst>
        </pc:spChg>
        <pc:spChg chg="mod">
          <ac:chgData name="Ragnhild Halvorsrud" userId="917ea340-fd63-490f-a7db-68428d24cf32" providerId="ADAL" clId="{31F8EDEB-2F34-45DB-833F-9C6D46E20774}" dt="2023-02-01T13:31:55.901" v="20459" actId="1037"/>
          <ac:spMkLst>
            <pc:docMk/>
            <pc:sldMk cId="3640238206" sldId="351"/>
            <ac:spMk id="45" creationId="{802A1E51-EDFC-485A-8696-C5A454BDCBD8}"/>
          </ac:spMkLst>
        </pc:spChg>
        <pc:spChg chg="mod">
          <ac:chgData name="Ragnhild Halvorsrud" userId="917ea340-fd63-490f-a7db-68428d24cf32" providerId="ADAL" clId="{31F8EDEB-2F34-45DB-833F-9C6D46E20774}" dt="2023-02-01T13:30:31.166" v="20359" actId="14100"/>
          <ac:spMkLst>
            <pc:docMk/>
            <pc:sldMk cId="3640238206" sldId="351"/>
            <ac:spMk id="49" creationId="{2712F927-EB08-4E44-B46A-2EA0F27900FA}"/>
          </ac:spMkLst>
        </pc:spChg>
        <pc:grpChg chg="add mod">
          <ac:chgData name="Ragnhild Halvorsrud" userId="917ea340-fd63-490f-a7db-68428d24cf32" providerId="ADAL" clId="{31F8EDEB-2F34-45DB-833F-9C6D46E20774}" dt="2023-02-01T13:19:39.797" v="20086"/>
          <ac:grpSpMkLst>
            <pc:docMk/>
            <pc:sldMk cId="3640238206" sldId="351"/>
            <ac:grpSpMk id="3" creationId="{7CCBF922-E78C-4A42-9DAC-2567104C89EC}"/>
          </ac:grpSpMkLst>
        </pc:grpChg>
        <pc:grpChg chg="del">
          <ac:chgData name="Ragnhild Halvorsrud" userId="917ea340-fd63-490f-a7db-68428d24cf32" providerId="ADAL" clId="{31F8EDEB-2F34-45DB-833F-9C6D46E20774}" dt="2023-01-31T19:29:12.539" v="17136" actId="478"/>
          <ac:grpSpMkLst>
            <pc:docMk/>
            <pc:sldMk cId="3640238206" sldId="351"/>
            <ac:grpSpMk id="50" creationId="{D6281B1D-3D1D-4FCD-AD3B-DF855B680192}"/>
          </ac:grpSpMkLst>
        </pc:grpChg>
        <pc:picChg chg="mod">
          <ac:chgData name="Ragnhild Halvorsrud" userId="917ea340-fd63-490f-a7db-68428d24cf32" providerId="ADAL" clId="{31F8EDEB-2F34-45DB-833F-9C6D46E20774}" dt="2023-02-01T13:31:55.901" v="20459" actId="1037"/>
          <ac:picMkLst>
            <pc:docMk/>
            <pc:sldMk cId="3640238206" sldId="351"/>
            <ac:picMk id="18" creationId="{7A7CA79B-DF0E-4421-BF18-915C7AE4F2F5}"/>
          </ac:picMkLst>
        </pc:picChg>
        <pc:picChg chg="mod">
          <ac:chgData name="Ragnhild Halvorsrud" userId="917ea340-fd63-490f-a7db-68428d24cf32" providerId="ADAL" clId="{31F8EDEB-2F34-45DB-833F-9C6D46E20774}" dt="2023-02-01T13:31:55.901" v="20459" actId="1037"/>
          <ac:picMkLst>
            <pc:docMk/>
            <pc:sldMk cId="3640238206" sldId="351"/>
            <ac:picMk id="21" creationId="{EF985143-DAA2-4037-B275-3BD2733AE1A8}"/>
          </ac:picMkLst>
        </pc:picChg>
        <pc:picChg chg="mod">
          <ac:chgData name="Ragnhild Halvorsrud" userId="917ea340-fd63-490f-a7db-68428d24cf32" providerId="ADAL" clId="{31F8EDEB-2F34-45DB-833F-9C6D46E20774}" dt="2023-02-01T13:31:55.901" v="20459" actId="1037"/>
          <ac:picMkLst>
            <pc:docMk/>
            <pc:sldMk cId="3640238206" sldId="351"/>
            <ac:picMk id="44" creationId="{11FF8BEB-5090-4D2B-BFC9-96963022E395}"/>
          </ac:picMkLst>
        </pc:picChg>
        <pc:picChg chg="mod">
          <ac:chgData name="Ragnhild Halvorsrud" userId="917ea340-fd63-490f-a7db-68428d24cf32" providerId="ADAL" clId="{31F8EDEB-2F34-45DB-833F-9C6D46E20774}" dt="2023-02-01T13:31:55.901" v="20459" actId="1037"/>
          <ac:picMkLst>
            <pc:docMk/>
            <pc:sldMk cId="3640238206" sldId="351"/>
            <ac:picMk id="46" creationId="{0170B861-746F-406D-A4EF-A2151A41363F}"/>
          </ac:picMkLst>
        </pc:picChg>
        <pc:picChg chg="mod">
          <ac:chgData name="Ragnhild Halvorsrud" userId="917ea340-fd63-490f-a7db-68428d24cf32" providerId="ADAL" clId="{31F8EDEB-2F34-45DB-833F-9C6D46E20774}" dt="2023-02-01T13:31:55.901" v="20459" actId="1037"/>
          <ac:picMkLst>
            <pc:docMk/>
            <pc:sldMk cId="3640238206" sldId="351"/>
            <ac:picMk id="47" creationId="{A752C6C4-89A1-4C4A-8674-71889851D4BE}"/>
          </ac:picMkLst>
        </pc:picChg>
        <pc:picChg chg="mod">
          <ac:chgData name="Ragnhild Halvorsrud" userId="917ea340-fd63-490f-a7db-68428d24cf32" providerId="ADAL" clId="{31F8EDEB-2F34-45DB-833F-9C6D46E20774}" dt="2023-02-01T13:31:55.901" v="20459" actId="1037"/>
          <ac:picMkLst>
            <pc:docMk/>
            <pc:sldMk cId="3640238206" sldId="351"/>
            <ac:picMk id="48" creationId="{51F638E3-4DDC-4599-A443-3A051FADDF33}"/>
          </ac:picMkLst>
        </pc:picChg>
        <pc:cxnChg chg="mod">
          <ac:chgData name="Ragnhild Halvorsrud" userId="917ea340-fd63-490f-a7db-68428d24cf32" providerId="ADAL" clId="{31F8EDEB-2F34-45DB-833F-9C6D46E20774}" dt="2023-02-01T13:31:55.901" v="20459" actId="1037"/>
          <ac:cxnSpMkLst>
            <pc:docMk/>
            <pc:sldMk cId="3640238206" sldId="351"/>
            <ac:cxnSpMk id="30" creationId="{10F58110-7965-4595-B143-EDB9B7309EE7}"/>
          </ac:cxnSpMkLst>
        </pc:cxnChg>
        <pc:cxnChg chg="mod">
          <ac:chgData name="Ragnhild Halvorsrud" userId="917ea340-fd63-490f-a7db-68428d24cf32" providerId="ADAL" clId="{31F8EDEB-2F34-45DB-833F-9C6D46E20774}" dt="2023-02-01T13:31:55.901" v="20459" actId="1037"/>
          <ac:cxnSpMkLst>
            <pc:docMk/>
            <pc:sldMk cId="3640238206" sldId="351"/>
            <ac:cxnSpMk id="31" creationId="{E3802DE3-3CB2-4CA7-A087-562ECDD4170B}"/>
          </ac:cxnSpMkLst>
        </pc:cxnChg>
        <pc:cxnChg chg="mod">
          <ac:chgData name="Ragnhild Halvorsrud" userId="917ea340-fd63-490f-a7db-68428d24cf32" providerId="ADAL" clId="{31F8EDEB-2F34-45DB-833F-9C6D46E20774}" dt="2023-02-01T13:31:55.901" v="20459" actId="1037"/>
          <ac:cxnSpMkLst>
            <pc:docMk/>
            <pc:sldMk cId="3640238206" sldId="351"/>
            <ac:cxnSpMk id="32" creationId="{81C88804-F638-4C4C-BFC2-81F545C1DE34}"/>
          </ac:cxnSpMkLst>
        </pc:cxnChg>
        <pc:cxnChg chg="mod">
          <ac:chgData name="Ragnhild Halvorsrud" userId="917ea340-fd63-490f-a7db-68428d24cf32" providerId="ADAL" clId="{31F8EDEB-2F34-45DB-833F-9C6D46E20774}" dt="2023-02-01T13:31:55.901" v="20459" actId="1037"/>
          <ac:cxnSpMkLst>
            <pc:docMk/>
            <pc:sldMk cId="3640238206" sldId="351"/>
            <ac:cxnSpMk id="33" creationId="{E22F3CE2-27F8-44CC-93FF-34989ECA6885}"/>
          </ac:cxnSpMkLst>
        </pc:cxnChg>
        <pc:cxnChg chg="mod">
          <ac:chgData name="Ragnhild Halvorsrud" userId="917ea340-fd63-490f-a7db-68428d24cf32" providerId="ADAL" clId="{31F8EDEB-2F34-45DB-833F-9C6D46E20774}" dt="2023-02-01T13:31:55.901" v="20459" actId="1037"/>
          <ac:cxnSpMkLst>
            <pc:docMk/>
            <pc:sldMk cId="3640238206" sldId="351"/>
            <ac:cxnSpMk id="35" creationId="{F12E5B7E-6B19-42B9-B08B-7F6190414950}"/>
          </ac:cxnSpMkLst>
        </pc:cxnChg>
        <pc:cxnChg chg="mod">
          <ac:chgData name="Ragnhild Halvorsrud" userId="917ea340-fd63-490f-a7db-68428d24cf32" providerId="ADAL" clId="{31F8EDEB-2F34-45DB-833F-9C6D46E20774}" dt="2023-02-01T13:31:55.901" v="20459" actId="1037"/>
          <ac:cxnSpMkLst>
            <pc:docMk/>
            <pc:sldMk cId="3640238206" sldId="351"/>
            <ac:cxnSpMk id="37" creationId="{CA013238-036E-4E37-BC0E-680B38BB5DB5}"/>
          </ac:cxnSpMkLst>
        </pc:cxnChg>
      </pc:sldChg>
      <pc:sldChg chg="addSp delSp modSp add mod">
        <pc:chgData name="Ragnhild Halvorsrud" userId="917ea340-fd63-490f-a7db-68428d24cf32" providerId="ADAL" clId="{31F8EDEB-2F34-45DB-833F-9C6D46E20774}" dt="2023-02-01T13:31:22.281" v="20392" actId="1035"/>
        <pc:sldMkLst>
          <pc:docMk/>
          <pc:sldMk cId="189226241" sldId="352"/>
        </pc:sldMkLst>
        <pc:spChg chg="del mod">
          <ac:chgData name="Ragnhild Halvorsrud" userId="917ea340-fd63-490f-a7db-68428d24cf32" providerId="ADAL" clId="{31F8EDEB-2F34-45DB-833F-9C6D46E20774}" dt="2023-01-31T19:29:15.418" v="17137" actId="478"/>
          <ac:spMkLst>
            <pc:docMk/>
            <pc:sldMk cId="189226241" sldId="352"/>
            <ac:spMk id="3" creationId="{1ACFC2A2-5AEE-4B2A-B5EE-FA12AF84328D}"/>
          </ac:spMkLst>
        </pc:spChg>
        <pc:spChg chg="mod">
          <ac:chgData name="Ragnhild Halvorsrud" userId="917ea340-fd63-490f-a7db-68428d24cf32" providerId="ADAL" clId="{31F8EDEB-2F34-45DB-833F-9C6D46E20774}" dt="2023-02-01T13:19:41.132" v="20087"/>
          <ac:spMkLst>
            <pc:docMk/>
            <pc:sldMk cId="189226241" sldId="352"/>
            <ac:spMk id="4" creationId="{8E822BEE-8091-97F2-B7C1-114254B6863C}"/>
          </ac:spMkLst>
        </pc:spChg>
        <pc:spChg chg="mod">
          <ac:chgData name="Ragnhild Halvorsrud" userId="917ea340-fd63-490f-a7db-68428d24cf32" providerId="ADAL" clId="{31F8EDEB-2F34-45DB-833F-9C6D46E20774}" dt="2023-02-01T13:19:41.132" v="20087"/>
          <ac:spMkLst>
            <pc:docMk/>
            <pc:sldMk cId="189226241" sldId="352"/>
            <ac:spMk id="5" creationId="{6687CCCD-A215-C5C6-9BFD-0AE67A43FBC5}"/>
          </ac:spMkLst>
        </pc:spChg>
        <pc:spChg chg="mod">
          <ac:chgData name="Ragnhild Halvorsrud" userId="917ea340-fd63-490f-a7db-68428d24cf32" providerId="ADAL" clId="{31F8EDEB-2F34-45DB-833F-9C6D46E20774}" dt="2023-02-01T13:19:41.132" v="20087"/>
          <ac:spMkLst>
            <pc:docMk/>
            <pc:sldMk cId="189226241" sldId="352"/>
            <ac:spMk id="6" creationId="{C44FEAC6-74FA-741B-963D-223A9AB27B71}"/>
          </ac:spMkLst>
        </pc:spChg>
        <pc:spChg chg="mod">
          <ac:chgData name="Ragnhild Halvorsrud" userId="917ea340-fd63-490f-a7db-68428d24cf32" providerId="ADAL" clId="{31F8EDEB-2F34-45DB-833F-9C6D46E20774}" dt="2023-02-01T13:19:41.132" v="20087"/>
          <ac:spMkLst>
            <pc:docMk/>
            <pc:sldMk cId="189226241" sldId="352"/>
            <ac:spMk id="7" creationId="{2DF91589-3E8A-9799-F804-945259321857}"/>
          </ac:spMkLst>
        </pc:spChg>
        <pc:spChg chg="mod">
          <ac:chgData name="Ragnhild Halvorsrud" userId="917ea340-fd63-490f-a7db-68428d24cf32" providerId="ADAL" clId="{31F8EDEB-2F34-45DB-833F-9C6D46E20774}" dt="2023-02-01T13:19:41.132" v="20087"/>
          <ac:spMkLst>
            <pc:docMk/>
            <pc:sldMk cId="189226241" sldId="352"/>
            <ac:spMk id="8" creationId="{2A8F106B-7044-03B9-0E6E-D0150CA05EBC}"/>
          </ac:spMkLst>
        </pc:spChg>
        <pc:spChg chg="mod">
          <ac:chgData name="Ragnhild Halvorsrud" userId="917ea340-fd63-490f-a7db-68428d24cf32" providerId="ADAL" clId="{31F8EDEB-2F34-45DB-833F-9C6D46E20774}" dt="2023-02-01T13:19:41.132" v="20087"/>
          <ac:spMkLst>
            <pc:docMk/>
            <pc:sldMk cId="189226241" sldId="352"/>
            <ac:spMk id="9" creationId="{6624216E-C7D4-91B6-F3AF-E1062F6FEE47}"/>
          </ac:spMkLst>
        </pc:spChg>
        <pc:spChg chg="mod">
          <ac:chgData name="Ragnhild Halvorsrud" userId="917ea340-fd63-490f-a7db-68428d24cf32" providerId="ADAL" clId="{31F8EDEB-2F34-45DB-833F-9C6D46E20774}" dt="2023-01-31T19:40:09.147" v="17449" actId="20577"/>
          <ac:spMkLst>
            <pc:docMk/>
            <pc:sldMk cId="189226241" sldId="352"/>
            <ac:spMk id="15" creationId="{E5F19637-62DD-4645-885C-431911EA843B}"/>
          </ac:spMkLst>
        </pc:spChg>
        <pc:spChg chg="mod">
          <ac:chgData name="Ragnhild Halvorsrud" userId="917ea340-fd63-490f-a7db-68428d24cf32" providerId="ADAL" clId="{31F8EDEB-2F34-45DB-833F-9C6D46E20774}" dt="2023-02-01T13:31:18.460" v="20371" actId="20577"/>
          <ac:spMkLst>
            <pc:docMk/>
            <pc:sldMk cId="189226241" sldId="352"/>
            <ac:spMk id="16" creationId="{559E7EAC-610D-4600-A9E2-4F4BA6D37DDF}"/>
          </ac:spMkLst>
        </pc:spChg>
        <pc:spChg chg="mod topLvl">
          <ac:chgData name="Ragnhild Halvorsrud" userId="917ea340-fd63-490f-a7db-68428d24cf32" providerId="ADAL" clId="{31F8EDEB-2F34-45DB-833F-9C6D46E20774}" dt="2023-02-01T13:31:22.281" v="20392" actId="1035"/>
          <ac:spMkLst>
            <pc:docMk/>
            <pc:sldMk cId="189226241" sldId="352"/>
            <ac:spMk id="47" creationId="{1766FC55-8FA5-4772-9A88-7EF899C48F7D}"/>
          </ac:spMkLst>
        </pc:spChg>
        <pc:spChg chg="mod topLvl">
          <ac:chgData name="Ragnhild Halvorsrud" userId="917ea340-fd63-490f-a7db-68428d24cf32" providerId="ADAL" clId="{31F8EDEB-2F34-45DB-833F-9C6D46E20774}" dt="2023-02-01T13:31:22.281" v="20392" actId="1035"/>
          <ac:spMkLst>
            <pc:docMk/>
            <pc:sldMk cId="189226241" sldId="352"/>
            <ac:spMk id="48" creationId="{E707659A-8984-4DB0-BEDF-02E7DF5AACE2}"/>
          </ac:spMkLst>
        </pc:spChg>
        <pc:spChg chg="mod topLvl">
          <ac:chgData name="Ragnhild Halvorsrud" userId="917ea340-fd63-490f-a7db-68428d24cf32" providerId="ADAL" clId="{31F8EDEB-2F34-45DB-833F-9C6D46E20774}" dt="2023-02-01T13:31:22.281" v="20392" actId="1035"/>
          <ac:spMkLst>
            <pc:docMk/>
            <pc:sldMk cId="189226241" sldId="352"/>
            <ac:spMk id="49" creationId="{8C213D9B-E95F-4606-BD03-5B560F688F8C}"/>
          </ac:spMkLst>
        </pc:spChg>
        <pc:spChg chg="mod topLvl">
          <ac:chgData name="Ragnhild Halvorsrud" userId="917ea340-fd63-490f-a7db-68428d24cf32" providerId="ADAL" clId="{31F8EDEB-2F34-45DB-833F-9C6D46E20774}" dt="2023-02-01T13:31:22.281" v="20392" actId="1035"/>
          <ac:spMkLst>
            <pc:docMk/>
            <pc:sldMk cId="189226241" sldId="352"/>
            <ac:spMk id="50" creationId="{F84C7B06-8A8A-41F9-B148-DAD7317C53EA}"/>
          </ac:spMkLst>
        </pc:spChg>
        <pc:spChg chg="mod topLvl">
          <ac:chgData name="Ragnhild Halvorsrud" userId="917ea340-fd63-490f-a7db-68428d24cf32" providerId="ADAL" clId="{31F8EDEB-2F34-45DB-833F-9C6D46E20774}" dt="2023-02-01T13:31:22.281" v="20392" actId="1035"/>
          <ac:spMkLst>
            <pc:docMk/>
            <pc:sldMk cId="189226241" sldId="352"/>
            <ac:spMk id="51" creationId="{DCA9451C-3212-460A-A857-D0DE5871510B}"/>
          </ac:spMkLst>
        </pc:spChg>
        <pc:spChg chg="mod topLvl">
          <ac:chgData name="Ragnhild Halvorsrud" userId="917ea340-fd63-490f-a7db-68428d24cf32" providerId="ADAL" clId="{31F8EDEB-2F34-45DB-833F-9C6D46E20774}" dt="2023-02-01T13:31:22.281" v="20392" actId="1035"/>
          <ac:spMkLst>
            <pc:docMk/>
            <pc:sldMk cId="189226241" sldId="352"/>
            <ac:spMk id="52" creationId="{F6CA70B8-82ED-4ADD-9EF4-7E844C00C39C}"/>
          </ac:spMkLst>
        </pc:spChg>
        <pc:spChg chg="mod topLvl">
          <ac:chgData name="Ragnhild Halvorsrud" userId="917ea340-fd63-490f-a7db-68428d24cf32" providerId="ADAL" clId="{31F8EDEB-2F34-45DB-833F-9C6D46E20774}" dt="2023-02-01T13:31:22.281" v="20392" actId="1035"/>
          <ac:spMkLst>
            <pc:docMk/>
            <pc:sldMk cId="189226241" sldId="352"/>
            <ac:spMk id="53" creationId="{540A9043-ED87-489E-974B-982FE5E626BC}"/>
          </ac:spMkLst>
        </pc:spChg>
        <pc:spChg chg="mod topLvl">
          <ac:chgData name="Ragnhild Halvorsrud" userId="917ea340-fd63-490f-a7db-68428d24cf32" providerId="ADAL" clId="{31F8EDEB-2F34-45DB-833F-9C6D46E20774}" dt="2023-02-01T13:31:22.281" v="20392" actId="1035"/>
          <ac:spMkLst>
            <pc:docMk/>
            <pc:sldMk cId="189226241" sldId="352"/>
            <ac:spMk id="54" creationId="{9E5520C8-7B29-4DBA-B9A9-9D74ECBCF961}"/>
          </ac:spMkLst>
        </pc:spChg>
        <pc:spChg chg="mod topLvl">
          <ac:chgData name="Ragnhild Halvorsrud" userId="917ea340-fd63-490f-a7db-68428d24cf32" providerId="ADAL" clId="{31F8EDEB-2F34-45DB-833F-9C6D46E20774}" dt="2023-02-01T13:31:22.281" v="20392" actId="1035"/>
          <ac:spMkLst>
            <pc:docMk/>
            <pc:sldMk cId="189226241" sldId="352"/>
            <ac:spMk id="59" creationId="{45A7FF15-E8F4-49E5-AF3E-C57CD1466B22}"/>
          </ac:spMkLst>
        </pc:spChg>
        <pc:spChg chg="mod topLvl">
          <ac:chgData name="Ragnhild Halvorsrud" userId="917ea340-fd63-490f-a7db-68428d24cf32" providerId="ADAL" clId="{31F8EDEB-2F34-45DB-833F-9C6D46E20774}" dt="2023-02-01T13:31:22.281" v="20392" actId="1035"/>
          <ac:spMkLst>
            <pc:docMk/>
            <pc:sldMk cId="189226241" sldId="352"/>
            <ac:spMk id="61" creationId="{6262201D-643C-4F25-BABA-6EDD31F009AC}"/>
          </ac:spMkLst>
        </pc:spChg>
        <pc:spChg chg="mod topLvl">
          <ac:chgData name="Ragnhild Halvorsrud" userId="917ea340-fd63-490f-a7db-68428d24cf32" providerId="ADAL" clId="{31F8EDEB-2F34-45DB-833F-9C6D46E20774}" dt="2023-02-01T13:31:22.281" v="20392" actId="1035"/>
          <ac:spMkLst>
            <pc:docMk/>
            <pc:sldMk cId="189226241" sldId="352"/>
            <ac:spMk id="63" creationId="{8908F295-6DF8-404B-8051-60BB6FF7F4F4}"/>
          </ac:spMkLst>
        </pc:spChg>
        <pc:spChg chg="mod topLvl">
          <ac:chgData name="Ragnhild Halvorsrud" userId="917ea340-fd63-490f-a7db-68428d24cf32" providerId="ADAL" clId="{31F8EDEB-2F34-45DB-833F-9C6D46E20774}" dt="2023-02-01T13:31:22.281" v="20392" actId="1035"/>
          <ac:spMkLst>
            <pc:docMk/>
            <pc:sldMk cId="189226241" sldId="352"/>
            <ac:spMk id="64" creationId="{36D498E7-3504-4F9F-9344-ABBD21BE4B94}"/>
          </ac:spMkLst>
        </pc:spChg>
        <pc:spChg chg="mod topLvl">
          <ac:chgData name="Ragnhild Halvorsrud" userId="917ea340-fd63-490f-a7db-68428d24cf32" providerId="ADAL" clId="{31F8EDEB-2F34-45DB-833F-9C6D46E20774}" dt="2023-02-01T13:31:22.281" v="20392" actId="1035"/>
          <ac:spMkLst>
            <pc:docMk/>
            <pc:sldMk cId="189226241" sldId="352"/>
            <ac:spMk id="65" creationId="{FD63A77C-A598-458B-B1FE-65F67DAC1170}"/>
          </ac:spMkLst>
        </pc:spChg>
        <pc:spChg chg="mod topLvl">
          <ac:chgData name="Ragnhild Halvorsrud" userId="917ea340-fd63-490f-a7db-68428d24cf32" providerId="ADAL" clId="{31F8EDEB-2F34-45DB-833F-9C6D46E20774}" dt="2023-02-01T13:31:22.281" v="20392" actId="1035"/>
          <ac:spMkLst>
            <pc:docMk/>
            <pc:sldMk cId="189226241" sldId="352"/>
            <ac:spMk id="66" creationId="{785747B7-EAD0-454E-8CAC-8EAD27595A08}"/>
          </ac:spMkLst>
        </pc:spChg>
        <pc:spChg chg="mod topLvl">
          <ac:chgData name="Ragnhild Halvorsrud" userId="917ea340-fd63-490f-a7db-68428d24cf32" providerId="ADAL" clId="{31F8EDEB-2F34-45DB-833F-9C6D46E20774}" dt="2023-02-01T13:31:22.281" v="20392" actId="1035"/>
          <ac:spMkLst>
            <pc:docMk/>
            <pc:sldMk cId="189226241" sldId="352"/>
            <ac:spMk id="67" creationId="{92E853B7-62A6-4C53-80A4-E38A35F28FB1}"/>
          </ac:spMkLst>
        </pc:spChg>
        <pc:spChg chg="mod topLvl">
          <ac:chgData name="Ragnhild Halvorsrud" userId="917ea340-fd63-490f-a7db-68428d24cf32" providerId="ADAL" clId="{31F8EDEB-2F34-45DB-833F-9C6D46E20774}" dt="2023-02-01T13:31:22.281" v="20392" actId="1035"/>
          <ac:spMkLst>
            <pc:docMk/>
            <pc:sldMk cId="189226241" sldId="352"/>
            <ac:spMk id="68" creationId="{5B33FD6A-6E84-4A7F-9B1E-CDFEC7975BA5}"/>
          </ac:spMkLst>
        </pc:spChg>
        <pc:spChg chg="mod topLvl">
          <ac:chgData name="Ragnhild Halvorsrud" userId="917ea340-fd63-490f-a7db-68428d24cf32" providerId="ADAL" clId="{31F8EDEB-2F34-45DB-833F-9C6D46E20774}" dt="2023-02-01T13:31:22.281" v="20392" actId="1035"/>
          <ac:spMkLst>
            <pc:docMk/>
            <pc:sldMk cId="189226241" sldId="352"/>
            <ac:spMk id="70" creationId="{0BAF3E37-09EC-47C3-9290-B83758E11489}"/>
          </ac:spMkLst>
        </pc:spChg>
        <pc:grpChg chg="add mod">
          <ac:chgData name="Ragnhild Halvorsrud" userId="917ea340-fd63-490f-a7db-68428d24cf32" providerId="ADAL" clId="{31F8EDEB-2F34-45DB-833F-9C6D46E20774}" dt="2023-02-01T13:19:41.132" v="20087"/>
          <ac:grpSpMkLst>
            <pc:docMk/>
            <pc:sldMk cId="189226241" sldId="352"/>
            <ac:grpSpMk id="3" creationId="{CC690D5B-9BA2-C556-E528-5AA6C38CFA1A}"/>
          </ac:grpSpMkLst>
        </pc:grpChg>
        <pc:grpChg chg="add del mod">
          <ac:chgData name="Ragnhild Halvorsrud" userId="917ea340-fd63-490f-a7db-68428d24cf32" providerId="ADAL" clId="{31F8EDEB-2F34-45DB-833F-9C6D46E20774}" dt="2023-02-01T13:23:13.934" v="20206" actId="165"/>
          <ac:grpSpMkLst>
            <pc:docMk/>
            <pc:sldMk cId="189226241" sldId="352"/>
            <ac:grpSpMk id="10" creationId="{F1C4C861-9AA7-0FEC-265F-ED9CB10D9DDE}"/>
          </ac:grpSpMkLst>
        </pc:grpChg>
        <pc:grpChg chg="del">
          <ac:chgData name="Ragnhild Halvorsrud" userId="917ea340-fd63-490f-a7db-68428d24cf32" providerId="ADAL" clId="{31F8EDEB-2F34-45DB-833F-9C6D46E20774}" dt="2023-01-31T19:29:15.418" v="17137" actId="478"/>
          <ac:grpSpMkLst>
            <pc:docMk/>
            <pc:sldMk cId="189226241" sldId="352"/>
            <ac:grpSpMk id="44" creationId="{4BFB7EF0-31B9-4578-B259-F9C2C8A89A1B}"/>
          </ac:grpSpMkLst>
        </pc:grpChg>
        <pc:graphicFrameChg chg="mod modGraphic">
          <ac:chgData name="Ragnhild Halvorsrud" userId="917ea340-fd63-490f-a7db-68428d24cf32" providerId="ADAL" clId="{31F8EDEB-2F34-45DB-833F-9C6D46E20774}" dt="2023-02-01T13:31:22.281" v="20392" actId="1035"/>
          <ac:graphicFrameMkLst>
            <pc:docMk/>
            <pc:sldMk cId="189226241" sldId="352"/>
            <ac:graphicFrameMk id="45" creationId="{5FA3F247-0881-48C0-990B-43CFA8FF3993}"/>
          </ac:graphicFrameMkLst>
        </pc:graphicFrameChg>
        <pc:picChg chg="mod topLvl">
          <ac:chgData name="Ragnhild Halvorsrud" userId="917ea340-fd63-490f-a7db-68428d24cf32" providerId="ADAL" clId="{31F8EDEB-2F34-45DB-833F-9C6D46E20774}" dt="2023-02-01T13:31:22.281" v="20392" actId="1035"/>
          <ac:picMkLst>
            <pc:docMk/>
            <pc:sldMk cId="189226241" sldId="352"/>
            <ac:picMk id="46" creationId="{8547A8A9-14AE-4B38-92A4-A79C218B17A1}"/>
          </ac:picMkLst>
        </pc:picChg>
        <pc:picChg chg="mod topLvl">
          <ac:chgData name="Ragnhild Halvorsrud" userId="917ea340-fd63-490f-a7db-68428d24cf32" providerId="ADAL" clId="{31F8EDEB-2F34-45DB-833F-9C6D46E20774}" dt="2023-02-01T13:31:22.281" v="20392" actId="1035"/>
          <ac:picMkLst>
            <pc:docMk/>
            <pc:sldMk cId="189226241" sldId="352"/>
            <ac:picMk id="69" creationId="{CF3A88C7-6026-4D5E-B2F7-7B4F308B80E8}"/>
          </ac:picMkLst>
        </pc:picChg>
        <pc:picChg chg="mod topLvl">
          <ac:chgData name="Ragnhild Halvorsrud" userId="917ea340-fd63-490f-a7db-68428d24cf32" providerId="ADAL" clId="{31F8EDEB-2F34-45DB-833F-9C6D46E20774}" dt="2023-02-01T13:31:22.281" v="20392" actId="1035"/>
          <ac:picMkLst>
            <pc:docMk/>
            <pc:sldMk cId="189226241" sldId="352"/>
            <ac:picMk id="71" creationId="{2C3702B9-2972-4333-B49E-027A4CA796D3}"/>
          </ac:picMkLst>
        </pc:picChg>
        <pc:cxnChg chg="mod topLvl">
          <ac:chgData name="Ragnhild Halvorsrud" userId="917ea340-fd63-490f-a7db-68428d24cf32" providerId="ADAL" clId="{31F8EDEB-2F34-45DB-833F-9C6D46E20774}" dt="2023-02-01T13:31:22.281" v="20392" actId="1035"/>
          <ac:cxnSpMkLst>
            <pc:docMk/>
            <pc:sldMk cId="189226241" sldId="352"/>
            <ac:cxnSpMk id="55" creationId="{C9B1A8E9-651D-4C0B-8C6B-25FB2E250697}"/>
          </ac:cxnSpMkLst>
        </pc:cxnChg>
        <pc:cxnChg chg="mod topLvl">
          <ac:chgData name="Ragnhild Halvorsrud" userId="917ea340-fd63-490f-a7db-68428d24cf32" providerId="ADAL" clId="{31F8EDEB-2F34-45DB-833F-9C6D46E20774}" dt="2023-02-01T13:31:22.281" v="20392" actId="1035"/>
          <ac:cxnSpMkLst>
            <pc:docMk/>
            <pc:sldMk cId="189226241" sldId="352"/>
            <ac:cxnSpMk id="56" creationId="{B779A4EE-CB12-4FCE-A179-01EB4CCF9AC4}"/>
          </ac:cxnSpMkLst>
        </pc:cxnChg>
        <pc:cxnChg chg="mod topLvl">
          <ac:chgData name="Ragnhild Halvorsrud" userId="917ea340-fd63-490f-a7db-68428d24cf32" providerId="ADAL" clId="{31F8EDEB-2F34-45DB-833F-9C6D46E20774}" dt="2023-02-01T13:31:22.281" v="20392" actId="1035"/>
          <ac:cxnSpMkLst>
            <pc:docMk/>
            <pc:sldMk cId="189226241" sldId="352"/>
            <ac:cxnSpMk id="57" creationId="{A8C35BA3-606C-466D-83CA-D9C10FAC8F40}"/>
          </ac:cxnSpMkLst>
        </pc:cxnChg>
        <pc:cxnChg chg="mod topLvl">
          <ac:chgData name="Ragnhild Halvorsrud" userId="917ea340-fd63-490f-a7db-68428d24cf32" providerId="ADAL" clId="{31F8EDEB-2F34-45DB-833F-9C6D46E20774}" dt="2023-02-01T13:31:22.281" v="20392" actId="1035"/>
          <ac:cxnSpMkLst>
            <pc:docMk/>
            <pc:sldMk cId="189226241" sldId="352"/>
            <ac:cxnSpMk id="58" creationId="{19023577-571C-4713-9C3D-C127F1858071}"/>
          </ac:cxnSpMkLst>
        </pc:cxnChg>
        <pc:cxnChg chg="mod topLvl">
          <ac:chgData name="Ragnhild Halvorsrud" userId="917ea340-fd63-490f-a7db-68428d24cf32" providerId="ADAL" clId="{31F8EDEB-2F34-45DB-833F-9C6D46E20774}" dt="2023-02-01T13:31:22.281" v="20392" actId="1035"/>
          <ac:cxnSpMkLst>
            <pc:docMk/>
            <pc:sldMk cId="189226241" sldId="352"/>
            <ac:cxnSpMk id="60" creationId="{53D5842B-7CF2-4D74-B579-56C4A69F88F8}"/>
          </ac:cxnSpMkLst>
        </pc:cxnChg>
        <pc:cxnChg chg="mod topLvl">
          <ac:chgData name="Ragnhild Halvorsrud" userId="917ea340-fd63-490f-a7db-68428d24cf32" providerId="ADAL" clId="{31F8EDEB-2F34-45DB-833F-9C6D46E20774}" dt="2023-02-01T13:31:22.281" v="20392" actId="1035"/>
          <ac:cxnSpMkLst>
            <pc:docMk/>
            <pc:sldMk cId="189226241" sldId="352"/>
            <ac:cxnSpMk id="62" creationId="{059D5DC9-1644-4B0D-8D20-10B7AFB40386}"/>
          </ac:cxnSpMkLst>
        </pc:cxnChg>
      </pc:sldChg>
      <pc:sldChg chg="addSp delSp modSp add mod">
        <pc:chgData name="Ragnhild Halvorsrud" userId="917ea340-fd63-490f-a7db-68428d24cf32" providerId="ADAL" clId="{31F8EDEB-2F34-45DB-833F-9C6D46E20774}" dt="2023-02-01T13:51:33.450" v="20997"/>
        <pc:sldMkLst>
          <pc:docMk/>
          <pc:sldMk cId="1469847683" sldId="354"/>
        </pc:sldMkLst>
        <pc:spChg chg="mod">
          <ac:chgData name="Ragnhild Halvorsrud" userId="917ea340-fd63-490f-a7db-68428d24cf32" providerId="ADAL" clId="{31F8EDEB-2F34-45DB-833F-9C6D46E20774}" dt="2023-01-31T16:52:47.612" v="16946" actId="20577"/>
          <ac:spMkLst>
            <pc:docMk/>
            <pc:sldMk cId="1469847683" sldId="354"/>
            <ac:spMk id="2" creationId="{DA93C4BE-5E27-46F9-B4B5-B31A61970ECC}"/>
          </ac:spMkLst>
        </pc:spChg>
        <pc:spChg chg="del mod">
          <ac:chgData name="Ragnhild Halvorsrud" userId="917ea340-fd63-490f-a7db-68428d24cf32" providerId="ADAL" clId="{31F8EDEB-2F34-45DB-833F-9C6D46E20774}" dt="2023-01-31T16:52:17.301" v="16938" actId="478"/>
          <ac:spMkLst>
            <pc:docMk/>
            <pc:sldMk cId="1469847683" sldId="354"/>
            <ac:spMk id="3" creationId="{1ACFC2A2-5AEE-4B2A-B5EE-FA12AF84328D}"/>
          </ac:spMkLst>
        </pc:spChg>
        <pc:spChg chg="mod">
          <ac:chgData name="Ragnhild Halvorsrud" userId="917ea340-fd63-490f-a7db-68428d24cf32" providerId="ADAL" clId="{31F8EDEB-2F34-45DB-833F-9C6D46E20774}" dt="2023-02-01T13:51:33.450" v="20997"/>
          <ac:spMkLst>
            <pc:docMk/>
            <pc:sldMk cId="1469847683" sldId="354"/>
            <ac:spMk id="5" creationId="{E90947CF-1DF9-F705-952A-7C2673E5D5E2}"/>
          </ac:spMkLst>
        </pc:spChg>
        <pc:spChg chg="mod">
          <ac:chgData name="Ragnhild Halvorsrud" userId="917ea340-fd63-490f-a7db-68428d24cf32" providerId="ADAL" clId="{31F8EDEB-2F34-45DB-833F-9C6D46E20774}" dt="2023-02-01T13:51:33.450" v="20997"/>
          <ac:spMkLst>
            <pc:docMk/>
            <pc:sldMk cId="1469847683" sldId="354"/>
            <ac:spMk id="6" creationId="{EDDD7ABB-F3D0-5B5D-459C-9730AAB00D8A}"/>
          </ac:spMkLst>
        </pc:spChg>
        <pc:spChg chg="mod">
          <ac:chgData name="Ragnhild Halvorsrud" userId="917ea340-fd63-490f-a7db-68428d24cf32" providerId="ADAL" clId="{31F8EDEB-2F34-45DB-833F-9C6D46E20774}" dt="2023-02-01T13:51:33.450" v="20997"/>
          <ac:spMkLst>
            <pc:docMk/>
            <pc:sldMk cId="1469847683" sldId="354"/>
            <ac:spMk id="7" creationId="{758B86C8-B14F-8280-8619-4D1E9A5223BD}"/>
          </ac:spMkLst>
        </pc:spChg>
        <pc:spChg chg="mod">
          <ac:chgData name="Ragnhild Halvorsrud" userId="917ea340-fd63-490f-a7db-68428d24cf32" providerId="ADAL" clId="{31F8EDEB-2F34-45DB-833F-9C6D46E20774}" dt="2023-02-01T13:51:33.450" v="20997"/>
          <ac:spMkLst>
            <pc:docMk/>
            <pc:sldMk cId="1469847683" sldId="354"/>
            <ac:spMk id="8" creationId="{B2F02BEE-815A-05DA-855E-3C753D2F56AF}"/>
          </ac:spMkLst>
        </pc:spChg>
        <pc:spChg chg="mod">
          <ac:chgData name="Ragnhild Halvorsrud" userId="917ea340-fd63-490f-a7db-68428d24cf32" providerId="ADAL" clId="{31F8EDEB-2F34-45DB-833F-9C6D46E20774}" dt="2023-02-01T13:51:33.450" v="20997"/>
          <ac:spMkLst>
            <pc:docMk/>
            <pc:sldMk cId="1469847683" sldId="354"/>
            <ac:spMk id="9" creationId="{04853BF9-AE49-255D-B864-263E3F7C1447}"/>
          </ac:spMkLst>
        </pc:spChg>
        <pc:spChg chg="mod">
          <ac:chgData name="Ragnhild Halvorsrud" userId="917ea340-fd63-490f-a7db-68428d24cf32" providerId="ADAL" clId="{31F8EDEB-2F34-45DB-833F-9C6D46E20774}" dt="2023-02-01T13:51:33.450" v="20997"/>
          <ac:spMkLst>
            <pc:docMk/>
            <pc:sldMk cId="1469847683" sldId="354"/>
            <ac:spMk id="10" creationId="{F4896550-96A3-BC08-F508-1739B5BE662F}"/>
          </ac:spMkLst>
        </pc:spChg>
        <pc:grpChg chg="add mod">
          <ac:chgData name="Ragnhild Halvorsrud" userId="917ea340-fd63-490f-a7db-68428d24cf32" providerId="ADAL" clId="{31F8EDEB-2F34-45DB-833F-9C6D46E20774}" dt="2023-02-01T13:51:33.450" v="20997"/>
          <ac:grpSpMkLst>
            <pc:docMk/>
            <pc:sldMk cId="1469847683" sldId="354"/>
            <ac:grpSpMk id="3" creationId="{B661E240-3D04-04BB-AB0A-C15574AA7A07}"/>
          </ac:grpSpMkLst>
        </pc:grpChg>
        <pc:grpChg chg="del">
          <ac:chgData name="Ragnhild Halvorsrud" userId="917ea340-fd63-490f-a7db-68428d24cf32" providerId="ADAL" clId="{31F8EDEB-2F34-45DB-833F-9C6D46E20774}" dt="2023-01-31T16:52:17.301" v="16938" actId="478"/>
          <ac:grpSpMkLst>
            <pc:docMk/>
            <pc:sldMk cId="1469847683" sldId="354"/>
            <ac:grpSpMk id="16" creationId="{F28938DA-6F4F-42F0-B845-5D6AB9FD1419}"/>
          </ac:grpSpMkLst>
        </pc:grpChg>
        <pc:cxnChg chg="mod">
          <ac:chgData name="Ragnhild Halvorsrud" userId="917ea340-fd63-490f-a7db-68428d24cf32" providerId="ADAL" clId="{31F8EDEB-2F34-45DB-833F-9C6D46E20774}" dt="2023-01-31T16:53:21.617" v="16962" actId="693"/>
          <ac:cxnSpMkLst>
            <pc:docMk/>
            <pc:sldMk cId="1469847683" sldId="354"/>
            <ac:cxnSpMk id="93" creationId="{1337CE36-9A2C-4D85-BF79-619B15F08F01}"/>
          </ac:cxnSpMkLst>
        </pc:cxnChg>
        <pc:cxnChg chg="mod">
          <ac:chgData name="Ragnhild Halvorsrud" userId="917ea340-fd63-490f-a7db-68428d24cf32" providerId="ADAL" clId="{31F8EDEB-2F34-45DB-833F-9C6D46E20774}" dt="2023-01-31T16:53:26.078" v="16963" actId="108"/>
          <ac:cxnSpMkLst>
            <pc:docMk/>
            <pc:sldMk cId="1469847683" sldId="354"/>
            <ac:cxnSpMk id="94" creationId="{ABF51F85-519A-4ADE-A009-5CE756495616}"/>
          </ac:cxnSpMkLst>
        </pc:cxnChg>
        <pc:cxnChg chg="mod">
          <ac:chgData name="Ragnhild Halvorsrud" userId="917ea340-fd63-490f-a7db-68428d24cf32" providerId="ADAL" clId="{31F8EDEB-2F34-45DB-833F-9C6D46E20774}" dt="2023-01-31T16:53:27.288" v="16964" actId="108"/>
          <ac:cxnSpMkLst>
            <pc:docMk/>
            <pc:sldMk cId="1469847683" sldId="354"/>
            <ac:cxnSpMk id="95" creationId="{194C0B5E-93DB-4D7A-A59A-EFA038C598DA}"/>
          </ac:cxnSpMkLst>
        </pc:cxnChg>
        <pc:cxnChg chg="mod">
          <ac:chgData name="Ragnhild Halvorsrud" userId="917ea340-fd63-490f-a7db-68428d24cf32" providerId="ADAL" clId="{31F8EDEB-2F34-45DB-833F-9C6D46E20774}" dt="2023-01-31T16:53:28.250" v="16965" actId="108"/>
          <ac:cxnSpMkLst>
            <pc:docMk/>
            <pc:sldMk cId="1469847683" sldId="354"/>
            <ac:cxnSpMk id="96" creationId="{86E1C818-1037-4C2D-8CCA-8DF34529E19E}"/>
          </ac:cxnSpMkLst>
        </pc:cxnChg>
        <pc:cxnChg chg="mod">
          <ac:chgData name="Ragnhild Halvorsrud" userId="917ea340-fd63-490f-a7db-68428d24cf32" providerId="ADAL" clId="{31F8EDEB-2F34-45DB-833F-9C6D46E20774}" dt="2023-01-31T16:53:29.385" v="16966" actId="108"/>
          <ac:cxnSpMkLst>
            <pc:docMk/>
            <pc:sldMk cId="1469847683" sldId="354"/>
            <ac:cxnSpMk id="97" creationId="{0F761293-5075-4C20-89C3-A64098A7F8D4}"/>
          </ac:cxnSpMkLst>
        </pc:cxnChg>
      </pc:sldChg>
      <pc:sldChg chg="addSp delSp modSp add mod">
        <pc:chgData name="Ragnhild Halvorsrud" userId="917ea340-fd63-490f-a7db-68428d24cf32" providerId="ADAL" clId="{31F8EDEB-2F34-45DB-833F-9C6D46E20774}" dt="2023-02-01T13:51:34.216" v="20998"/>
        <pc:sldMkLst>
          <pc:docMk/>
          <pc:sldMk cId="106795351" sldId="355"/>
        </pc:sldMkLst>
        <pc:spChg chg="mod">
          <ac:chgData name="Ragnhild Halvorsrud" userId="917ea340-fd63-490f-a7db-68428d24cf32" providerId="ADAL" clId="{31F8EDEB-2F34-45DB-833F-9C6D46E20774}" dt="2023-01-31T16:52:51.956" v="16951" actId="20577"/>
          <ac:spMkLst>
            <pc:docMk/>
            <pc:sldMk cId="106795351" sldId="355"/>
            <ac:spMk id="2" creationId="{DA93C4BE-5E27-46F9-B4B5-B31A61970ECC}"/>
          </ac:spMkLst>
        </pc:spChg>
        <pc:spChg chg="del mod">
          <ac:chgData name="Ragnhild Halvorsrud" userId="917ea340-fd63-490f-a7db-68428d24cf32" providerId="ADAL" clId="{31F8EDEB-2F34-45DB-833F-9C6D46E20774}" dt="2023-01-31T16:52:20.462" v="16939" actId="478"/>
          <ac:spMkLst>
            <pc:docMk/>
            <pc:sldMk cId="106795351" sldId="355"/>
            <ac:spMk id="3" creationId="{1ACFC2A2-5AEE-4B2A-B5EE-FA12AF84328D}"/>
          </ac:spMkLst>
        </pc:spChg>
        <pc:spChg chg="mod">
          <ac:chgData name="Ragnhild Halvorsrud" userId="917ea340-fd63-490f-a7db-68428d24cf32" providerId="ADAL" clId="{31F8EDEB-2F34-45DB-833F-9C6D46E20774}" dt="2023-02-01T13:51:34.216" v="20998"/>
          <ac:spMkLst>
            <pc:docMk/>
            <pc:sldMk cId="106795351" sldId="355"/>
            <ac:spMk id="4" creationId="{215A23F8-5643-A787-6E7C-48007C28E39F}"/>
          </ac:spMkLst>
        </pc:spChg>
        <pc:spChg chg="mod">
          <ac:chgData name="Ragnhild Halvorsrud" userId="917ea340-fd63-490f-a7db-68428d24cf32" providerId="ADAL" clId="{31F8EDEB-2F34-45DB-833F-9C6D46E20774}" dt="2023-02-01T13:51:34.216" v="20998"/>
          <ac:spMkLst>
            <pc:docMk/>
            <pc:sldMk cId="106795351" sldId="355"/>
            <ac:spMk id="5" creationId="{BDD87880-57C9-7E40-9828-227D6AB07D1F}"/>
          </ac:spMkLst>
        </pc:spChg>
        <pc:spChg chg="mod">
          <ac:chgData name="Ragnhild Halvorsrud" userId="917ea340-fd63-490f-a7db-68428d24cf32" providerId="ADAL" clId="{31F8EDEB-2F34-45DB-833F-9C6D46E20774}" dt="2023-02-01T13:51:34.216" v="20998"/>
          <ac:spMkLst>
            <pc:docMk/>
            <pc:sldMk cId="106795351" sldId="355"/>
            <ac:spMk id="6" creationId="{ECD72374-E70D-F92F-5992-A674529F4279}"/>
          </ac:spMkLst>
        </pc:spChg>
        <pc:spChg chg="mod">
          <ac:chgData name="Ragnhild Halvorsrud" userId="917ea340-fd63-490f-a7db-68428d24cf32" providerId="ADAL" clId="{31F8EDEB-2F34-45DB-833F-9C6D46E20774}" dt="2023-02-01T13:51:34.216" v="20998"/>
          <ac:spMkLst>
            <pc:docMk/>
            <pc:sldMk cId="106795351" sldId="355"/>
            <ac:spMk id="7" creationId="{7103179F-9FF5-7F35-3E0F-7C21F828468B}"/>
          </ac:spMkLst>
        </pc:spChg>
        <pc:spChg chg="mod">
          <ac:chgData name="Ragnhild Halvorsrud" userId="917ea340-fd63-490f-a7db-68428d24cf32" providerId="ADAL" clId="{31F8EDEB-2F34-45DB-833F-9C6D46E20774}" dt="2023-02-01T13:51:34.216" v="20998"/>
          <ac:spMkLst>
            <pc:docMk/>
            <pc:sldMk cId="106795351" sldId="355"/>
            <ac:spMk id="8" creationId="{D4EDA940-FB96-839D-48B5-9267C1C4AF6F}"/>
          </ac:spMkLst>
        </pc:spChg>
        <pc:spChg chg="mod">
          <ac:chgData name="Ragnhild Halvorsrud" userId="917ea340-fd63-490f-a7db-68428d24cf32" providerId="ADAL" clId="{31F8EDEB-2F34-45DB-833F-9C6D46E20774}" dt="2023-02-01T13:51:34.216" v="20998"/>
          <ac:spMkLst>
            <pc:docMk/>
            <pc:sldMk cId="106795351" sldId="355"/>
            <ac:spMk id="9" creationId="{EEA7C18A-703F-71B9-DD0C-82CC73A32239}"/>
          </ac:spMkLst>
        </pc:spChg>
        <pc:grpChg chg="add mod">
          <ac:chgData name="Ragnhild Halvorsrud" userId="917ea340-fd63-490f-a7db-68428d24cf32" providerId="ADAL" clId="{31F8EDEB-2F34-45DB-833F-9C6D46E20774}" dt="2023-02-01T13:51:34.216" v="20998"/>
          <ac:grpSpMkLst>
            <pc:docMk/>
            <pc:sldMk cId="106795351" sldId="355"/>
            <ac:grpSpMk id="3" creationId="{E1ECAA97-274D-6FEB-8497-DEC74E325517}"/>
          </ac:grpSpMkLst>
        </pc:grpChg>
        <pc:grpChg chg="del">
          <ac:chgData name="Ragnhild Halvorsrud" userId="917ea340-fd63-490f-a7db-68428d24cf32" providerId="ADAL" clId="{31F8EDEB-2F34-45DB-833F-9C6D46E20774}" dt="2023-01-31T16:52:20.462" v="16939" actId="478"/>
          <ac:grpSpMkLst>
            <pc:docMk/>
            <pc:sldMk cId="106795351" sldId="355"/>
            <ac:grpSpMk id="110" creationId="{D5B963B7-B15E-45B5-9CE9-F4FFA3A7F4B7}"/>
          </ac:grpSpMkLst>
        </pc:grpChg>
        <pc:cxnChg chg="mod">
          <ac:chgData name="Ragnhild Halvorsrud" userId="917ea340-fd63-490f-a7db-68428d24cf32" providerId="ADAL" clId="{31F8EDEB-2F34-45DB-833F-9C6D46E20774}" dt="2023-01-31T16:53:31.767" v="16967" actId="108"/>
          <ac:cxnSpMkLst>
            <pc:docMk/>
            <pc:sldMk cId="106795351" sldId="355"/>
            <ac:cxnSpMk id="102" creationId="{B89C6F6E-51FC-4DDA-BAE8-7E53E1A98F21}"/>
          </ac:cxnSpMkLst>
        </pc:cxnChg>
        <pc:cxnChg chg="mod">
          <ac:chgData name="Ragnhild Halvorsrud" userId="917ea340-fd63-490f-a7db-68428d24cf32" providerId="ADAL" clId="{31F8EDEB-2F34-45DB-833F-9C6D46E20774}" dt="2023-01-31T16:53:33.063" v="16968" actId="108"/>
          <ac:cxnSpMkLst>
            <pc:docMk/>
            <pc:sldMk cId="106795351" sldId="355"/>
            <ac:cxnSpMk id="103" creationId="{61C334DD-99BF-4B58-B823-585C9666656C}"/>
          </ac:cxnSpMkLst>
        </pc:cxnChg>
        <pc:cxnChg chg="mod">
          <ac:chgData name="Ragnhild Halvorsrud" userId="917ea340-fd63-490f-a7db-68428d24cf32" providerId="ADAL" clId="{31F8EDEB-2F34-45DB-833F-9C6D46E20774}" dt="2023-01-31T16:53:34.519" v="16969" actId="108"/>
          <ac:cxnSpMkLst>
            <pc:docMk/>
            <pc:sldMk cId="106795351" sldId="355"/>
            <ac:cxnSpMk id="104" creationId="{F8CBB802-0707-43A3-9E4D-99E6BF444E16}"/>
          </ac:cxnSpMkLst>
        </pc:cxnChg>
        <pc:cxnChg chg="mod">
          <ac:chgData name="Ragnhild Halvorsrud" userId="917ea340-fd63-490f-a7db-68428d24cf32" providerId="ADAL" clId="{31F8EDEB-2F34-45DB-833F-9C6D46E20774}" dt="2023-01-31T16:54:50.242" v="16986" actId="14100"/>
          <ac:cxnSpMkLst>
            <pc:docMk/>
            <pc:sldMk cId="106795351" sldId="355"/>
            <ac:cxnSpMk id="105" creationId="{37BD47D2-76F4-44F7-949C-BFB1D61D1E9D}"/>
          </ac:cxnSpMkLst>
        </pc:cxnChg>
        <pc:cxnChg chg="mod">
          <ac:chgData name="Ragnhild Halvorsrud" userId="917ea340-fd63-490f-a7db-68428d24cf32" providerId="ADAL" clId="{31F8EDEB-2F34-45DB-833F-9C6D46E20774}" dt="2023-01-31T16:53:36.150" v="16970" actId="108"/>
          <ac:cxnSpMkLst>
            <pc:docMk/>
            <pc:sldMk cId="106795351" sldId="355"/>
            <ac:cxnSpMk id="106" creationId="{CA71AAFE-23AC-47D0-9FB6-3BA08DC0CE44}"/>
          </ac:cxnSpMkLst>
        </pc:cxnChg>
        <pc:cxnChg chg="mod">
          <ac:chgData name="Ragnhild Halvorsrud" userId="917ea340-fd63-490f-a7db-68428d24cf32" providerId="ADAL" clId="{31F8EDEB-2F34-45DB-833F-9C6D46E20774}" dt="2023-01-31T16:53:37.677" v="16971" actId="108"/>
          <ac:cxnSpMkLst>
            <pc:docMk/>
            <pc:sldMk cId="106795351" sldId="355"/>
            <ac:cxnSpMk id="107" creationId="{8DE78758-ACF2-4865-97BA-E27A25E383F4}"/>
          </ac:cxnSpMkLst>
        </pc:cxnChg>
      </pc:sldChg>
      <pc:sldChg chg="addSp delSp modSp add mod">
        <pc:chgData name="Ragnhild Halvorsrud" userId="917ea340-fd63-490f-a7db-68428d24cf32" providerId="ADAL" clId="{31F8EDEB-2F34-45DB-833F-9C6D46E20774}" dt="2023-02-01T13:51:34.961" v="20999"/>
        <pc:sldMkLst>
          <pc:docMk/>
          <pc:sldMk cId="1925119570" sldId="356"/>
        </pc:sldMkLst>
        <pc:spChg chg="mod">
          <ac:chgData name="Ragnhild Halvorsrud" userId="917ea340-fd63-490f-a7db-68428d24cf32" providerId="ADAL" clId="{31F8EDEB-2F34-45DB-833F-9C6D46E20774}" dt="2023-01-31T16:52:59.888" v="16956" actId="20577"/>
          <ac:spMkLst>
            <pc:docMk/>
            <pc:sldMk cId="1925119570" sldId="356"/>
            <ac:spMk id="2" creationId="{DA93C4BE-5E27-46F9-B4B5-B31A61970ECC}"/>
          </ac:spMkLst>
        </pc:spChg>
        <pc:spChg chg="del mod">
          <ac:chgData name="Ragnhild Halvorsrud" userId="917ea340-fd63-490f-a7db-68428d24cf32" providerId="ADAL" clId="{31F8EDEB-2F34-45DB-833F-9C6D46E20774}" dt="2023-01-31T16:52:23.359" v="16940" actId="478"/>
          <ac:spMkLst>
            <pc:docMk/>
            <pc:sldMk cId="1925119570" sldId="356"/>
            <ac:spMk id="3" creationId="{1ACFC2A2-5AEE-4B2A-B5EE-FA12AF84328D}"/>
          </ac:spMkLst>
        </pc:spChg>
        <pc:spChg chg="mod">
          <ac:chgData name="Ragnhild Halvorsrud" userId="917ea340-fd63-490f-a7db-68428d24cf32" providerId="ADAL" clId="{31F8EDEB-2F34-45DB-833F-9C6D46E20774}" dt="2023-02-01T13:51:34.961" v="20999"/>
          <ac:spMkLst>
            <pc:docMk/>
            <pc:sldMk cId="1925119570" sldId="356"/>
            <ac:spMk id="4" creationId="{0F0557C1-656E-6881-08F0-5B3EDE895B08}"/>
          </ac:spMkLst>
        </pc:spChg>
        <pc:spChg chg="mod">
          <ac:chgData name="Ragnhild Halvorsrud" userId="917ea340-fd63-490f-a7db-68428d24cf32" providerId="ADAL" clId="{31F8EDEB-2F34-45DB-833F-9C6D46E20774}" dt="2023-02-01T13:51:34.961" v="20999"/>
          <ac:spMkLst>
            <pc:docMk/>
            <pc:sldMk cId="1925119570" sldId="356"/>
            <ac:spMk id="5" creationId="{BD56795C-A507-7183-9F3E-5AF016F00C7A}"/>
          </ac:spMkLst>
        </pc:spChg>
        <pc:spChg chg="mod">
          <ac:chgData name="Ragnhild Halvorsrud" userId="917ea340-fd63-490f-a7db-68428d24cf32" providerId="ADAL" clId="{31F8EDEB-2F34-45DB-833F-9C6D46E20774}" dt="2023-02-01T13:51:34.961" v="20999"/>
          <ac:spMkLst>
            <pc:docMk/>
            <pc:sldMk cId="1925119570" sldId="356"/>
            <ac:spMk id="6" creationId="{A88AB408-0AF4-3D16-6030-C6123CE4441E}"/>
          </ac:spMkLst>
        </pc:spChg>
        <pc:spChg chg="mod">
          <ac:chgData name="Ragnhild Halvorsrud" userId="917ea340-fd63-490f-a7db-68428d24cf32" providerId="ADAL" clId="{31F8EDEB-2F34-45DB-833F-9C6D46E20774}" dt="2023-02-01T13:51:34.961" v="20999"/>
          <ac:spMkLst>
            <pc:docMk/>
            <pc:sldMk cId="1925119570" sldId="356"/>
            <ac:spMk id="7" creationId="{4859F3F7-15AA-0A06-0538-EB5A9AA183D5}"/>
          </ac:spMkLst>
        </pc:spChg>
        <pc:spChg chg="mod">
          <ac:chgData name="Ragnhild Halvorsrud" userId="917ea340-fd63-490f-a7db-68428d24cf32" providerId="ADAL" clId="{31F8EDEB-2F34-45DB-833F-9C6D46E20774}" dt="2023-02-01T13:51:34.961" v="20999"/>
          <ac:spMkLst>
            <pc:docMk/>
            <pc:sldMk cId="1925119570" sldId="356"/>
            <ac:spMk id="8" creationId="{92E74AE7-FBAC-3DFC-1694-7CE0A7BAB5AD}"/>
          </ac:spMkLst>
        </pc:spChg>
        <pc:spChg chg="mod">
          <ac:chgData name="Ragnhild Halvorsrud" userId="917ea340-fd63-490f-a7db-68428d24cf32" providerId="ADAL" clId="{31F8EDEB-2F34-45DB-833F-9C6D46E20774}" dt="2023-02-01T13:51:34.961" v="20999"/>
          <ac:spMkLst>
            <pc:docMk/>
            <pc:sldMk cId="1925119570" sldId="356"/>
            <ac:spMk id="9" creationId="{9B675CAD-2671-A925-20F1-2A85CA0FCDDA}"/>
          </ac:spMkLst>
        </pc:spChg>
        <pc:grpChg chg="add mod">
          <ac:chgData name="Ragnhild Halvorsrud" userId="917ea340-fd63-490f-a7db-68428d24cf32" providerId="ADAL" clId="{31F8EDEB-2F34-45DB-833F-9C6D46E20774}" dt="2023-02-01T13:51:34.961" v="20999"/>
          <ac:grpSpMkLst>
            <pc:docMk/>
            <pc:sldMk cId="1925119570" sldId="356"/>
            <ac:grpSpMk id="3" creationId="{A8FA3669-2F1E-5F97-8BE3-EE97C0CA14A4}"/>
          </ac:grpSpMkLst>
        </pc:grpChg>
        <pc:grpChg chg="del">
          <ac:chgData name="Ragnhild Halvorsrud" userId="917ea340-fd63-490f-a7db-68428d24cf32" providerId="ADAL" clId="{31F8EDEB-2F34-45DB-833F-9C6D46E20774}" dt="2023-01-31T16:52:23.359" v="16940" actId="478"/>
          <ac:grpSpMkLst>
            <pc:docMk/>
            <pc:sldMk cId="1925119570" sldId="356"/>
            <ac:grpSpMk id="59" creationId="{64682BEF-AFC4-4594-B5A5-31A55ABF5F55}"/>
          </ac:grpSpMkLst>
        </pc:grpChg>
        <pc:cxnChg chg="mod">
          <ac:chgData name="Ragnhild Halvorsrud" userId="917ea340-fd63-490f-a7db-68428d24cf32" providerId="ADAL" clId="{31F8EDEB-2F34-45DB-833F-9C6D46E20774}" dt="2023-01-31T16:53:40.565" v="16972" actId="108"/>
          <ac:cxnSpMkLst>
            <pc:docMk/>
            <pc:sldMk cId="1925119570" sldId="356"/>
            <ac:cxnSpMk id="50" creationId="{FAA32FFB-0865-4307-B678-9108FE118C04}"/>
          </ac:cxnSpMkLst>
        </pc:cxnChg>
        <pc:cxnChg chg="mod">
          <ac:chgData name="Ragnhild Halvorsrud" userId="917ea340-fd63-490f-a7db-68428d24cf32" providerId="ADAL" clId="{31F8EDEB-2F34-45DB-833F-9C6D46E20774}" dt="2023-01-31T16:53:42.940" v="16973" actId="108"/>
          <ac:cxnSpMkLst>
            <pc:docMk/>
            <pc:sldMk cId="1925119570" sldId="356"/>
            <ac:cxnSpMk id="51" creationId="{898014BC-AAE5-4024-98B0-B64DCB00E362}"/>
          </ac:cxnSpMkLst>
        </pc:cxnChg>
        <pc:cxnChg chg="mod">
          <ac:chgData name="Ragnhild Halvorsrud" userId="917ea340-fd63-490f-a7db-68428d24cf32" providerId="ADAL" clId="{31F8EDEB-2F34-45DB-833F-9C6D46E20774}" dt="2023-01-31T16:53:44.525" v="16974" actId="108"/>
          <ac:cxnSpMkLst>
            <pc:docMk/>
            <pc:sldMk cId="1925119570" sldId="356"/>
            <ac:cxnSpMk id="52" creationId="{0A1B32EB-476C-46E4-B99C-B9AE4C9DCE24}"/>
          </ac:cxnSpMkLst>
        </pc:cxnChg>
        <pc:cxnChg chg="mod">
          <ac:chgData name="Ragnhild Halvorsrud" userId="917ea340-fd63-490f-a7db-68428d24cf32" providerId="ADAL" clId="{31F8EDEB-2F34-45DB-833F-9C6D46E20774}" dt="2023-01-31T16:53:45.949" v="16975" actId="108"/>
          <ac:cxnSpMkLst>
            <pc:docMk/>
            <pc:sldMk cId="1925119570" sldId="356"/>
            <ac:cxnSpMk id="53" creationId="{982C22E7-9EDD-43CF-85E5-08FE09C28955}"/>
          </ac:cxnSpMkLst>
        </pc:cxnChg>
        <pc:cxnChg chg="mod">
          <ac:chgData name="Ragnhild Halvorsrud" userId="917ea340-fd63-490f-a7db-68428d24cf32" providerId="ADAL" clId="{31F8EDEB-2F34-45DB-833F-9C6D46E20774}" dt="2023-01-31T16:53:47.090" v="16976" actId="108"/>
          <ac:cxnSpMkLst>
            <pc:docMk/>
            <pc:sldMk cId="1925119570" sldId="356"/>
            <ac:cxnSpMk id="54" creationId="{96444DE9-D353-4334-AF60-46F930C5606D}"/>
          </ac:cxnSpMkLst>
        </pc:cxnChg>
      </pc:sldChg>
      <pc:sldChg chg="addSp delSp modSp add mod">
        <pc:chgData name="Ragnhild Halvorsrud" userId="917ea340-fd63-490f-a7db-68428d24cf32" providerId="ADAL" clId="{31F8EDEB-2F34-45DB-833F-9C6D46E20774}" dt="2023-02-01T13:51:37.118" v="21000"/>
        <pc:sldMkLst>
          <pc:docMk/>
          <pc:sldMk cId="1379909486" sldId="357"/>
        </pc:sldMkLst>
        <pc:spChg chg="mod">
          <ac:chgData name="Ragnhild Halvorsrud" userId="917ea340-fd63-490f-a7db-68428d24cf32" providerId="ADAL" clId="{31F8EDEB-2F34-45DB-833F-9C6D46E20774}" dt="2023-01-31T16:53:06.652" v="16961" actId="20577"/>
          <ac:spMkLst>
            <pc:docMk/>
            <pc:sldMk cId="1379909486" sldId="357"/>
            <ac:spMk id="2" creationId="{DA93C4BE-5E27-46F9-B4B5-B31A61970ECC}"/>
          </ac:spMkLst>
        </pc:spChg>
        <pc:spChg chg="del mod">
          <ac:chgData name="Ragnhild Halvorsrud" userId="917ea340-fd63-490f-a7db-68428d24cf32" providerId="ADAL" clId="{31F8EDEB-2F34-45DB-833F-9C6D46E20774}" dt="2023-01-31T16:52:25.959" v="16941" actId="478"/>
          <ac:spMkLst>
            <pc:docMk/>
            <pc:sldMk cId="1379909486" sldId="357"/>
            <ac:spMk id="3" creationId="{1ACFC2A2-5AEE-4B2A-B5EE-FA12AF84328D}"/>
          </ac:spMkLst>
        </pc:spChg>
        <pc:spChg chg="mod">
          <ac:chgData name="Ragnhild Halvorsrud" userId="917ea340-fd63-490f-a7db-68428d24cf32" providerId="ADAL" clId="{31F8EDEB-2F34-45DB-833F-9C6D46E20774}" dt="2023-02-01T13:51:37.118" v="21000"/>
          <ac:spMkLst>
            <pc:docMk/>
            <pc:sldMk cId="1379909486" sldId="357"/>
            <ac:spMk id="4" creationId="{B2997A3D-62AF-5D20-02ED-B0620D5E16A3}"/>
          </ac:spMkLst>
        </pc:spChg>
        <pc:spChg chg="mod">
          <ac:chgData name="Ragnhild Halvorsrud" userId="917ea340-fd63-490f-a7db-68428d24cf32" providerId="ADAL" clId="{31F8EDEB-2F34-45DB-833F-9C6D46E20774}" dt="2023-02-01T13:51:37.118" v="21000"/>
          <ac:spMkLst>
            <pc:docMk/>
            <pc:sldMk cId="1379909486" sldId="357"/>
            <ac:spMk id="5" creationId="{A1E2BEEA-8776-46A5-6764-66A97472CEBD}"/>
          </ac:spMkLst>
        </pc:spChg>
        <pc:spChg chg="mod">
          <ac:chgData name="Ragnhild Halvorsrud" userId="917ea340-fd63-490f-a7db-68428d24cf32" providerId="ADAL" clId="{31F8EDEB-2F34-45DB-833F-9C6D46E20774}" dt="2023-02-01T13:51:37.118" v="21000"/>
          <ac:spMkLst>
            <pc:docMk/>
            <pc:sldMk cId="1379909486" sldId="357"/>
            <ac:spMk id="6" creationId="{38BF58A9-AA53-3D98-C5C9-C96E0AD378AF}"/>
          </ac:spMkLst>
        </pc:spChg>
        <pc:spChg chg="mod">
          <ac:chgData name="Ragnhild Halvorsrud" userId="917ea340-fd63-490f-a7db-68428d24cf32" providerId="ADAL" clId="{31F8EDEB-2F34-45DB-833F-9C6D46E20774}" dt="2023-02-01T13:51:37.118" v="21000"/>
          <ac:spMkLst>
            <pc:docMk/>
            <pc:sldMk cId="1379909486" sldId="357"/>
            <ac:spMk id="7" creationId="{BCC63E26-D1C5-C4BA-BE4B-13CCC7F370DD}"/>
          </ac:spMkLst>
        </pc:spChg>
        <pc:spChg chg="mod">
          <ac:chgData name="Ragnhild Halvorsrud" userId="917ea340-fd63-490f-a7db-68428d24cf32" providerId="ADAL" clId="{31F8EDEB-2F34-45DB-833F-9C6D46E20774}" dt="2023-02-01T13:51:37.118" v="21000"/>
          <ac:spMkLst>
            <pc:docMk/>
            <pc:sldMk cId="1379909486" sldId="357"/>
            <ac:spMk id="8" creationId="{729887CD-319D-B107-2F63-2C9662173A2D}"/>
          </ac:spMkLst>
        </pc:spChg>
        <pc:spChg chg="mod">
          <ac:chgData name="Ragnhild Halvorsrud" userId="917ea340-fd63-490f-a7db-68428d24cf32" providerId="ADAL" clId="{31F8EDEB-2F34-45DB-833F-9C6D46E20774}" dt="2023-02-01T13:51:37.118" v="21000"/>
          <ac:spMkLst>
            <pc:docMk/>
            <pc:sldMk cId="1379909486" sldId="357"/>
            <ac:spMk id="9" creationId="{89537C2F-5A4D-7AFD-BB32-326FF5F9089B}"/>
          </ac:spMkLst>
        </pc:spChg>
        <pc:grpChg chg="add mod">
          <ac:chgData name="Ragnhild Halvorsrud" userId="917ea340-fd63-490f-a7db-68428d24cf32" providerId="ADAL" clId="{31F8EDEB-2F34-45DB-833F-9C6D46E20774}" dt="2023-02-01T13:51:37.118" v="21000"/>
          <ac:grpSpMkLst>
            <pc:docMk/>
            <pc:sldMk cId="1379909486" sldId="357"/>
            <ac:grpSpMk id="3" creationId="{B2D2CB94-F54B-DD77-2DF9-C93D6AFCED1A}"/>
          </ac:grpSpMkLst>
        </pc:grpChg>
        <pc:grpChg chg="del">
          <ac:chgData name="Ragnhild Halvorsrud" userId="917ea340-fd63-490f-a7db-68428d24cf32" providerId="ADAL" clId="{31F8EDEB-2F34-45DB-833F-9C6D46E20774}" dt="2023-01-31T16:52:25.959" v="16941" actId="478"/>
          <ac:grpSpMkLst>
            <pc:docMk/>
            <pc:sldMk cId="1379909486" sldId="357"/>
            <ac:grpSpMk id="68" creationId="{F7B3A190-E633-49E6-A79C-94DE6D2C7FAC}"/>
          </ac:grpSpMkLst>
        </pc:grpChg>
        <pc:cxnChg chg="mod">
          <ac:chgData name="Ragnhild Halvorsrud" userId="917ea340-fd63-490f-a7db-68428d24cf32" providerId="ADAL" clId="{31F8EDEB-2F34-45DB-833F-9C6D46E20774}" dt="2023-01-31T16:53:54.062" v="16977" actId="108"/>
          <ac:cxnSpMkLst>
            <pc:docMk/>
            <pc:sldMk cId="1379909486" sldId="357"/>
            <ac:cxnSpMk id="58" creationId="{4CD74D2D-7E3C-4DDD-A1FE-B7C4DD8051CC}"/>
          </ac:cxnSpMkLst>
        </pc:cxnChg>
        <pc:cxnChg chg="mod">
          <ac:chgData name="Ragnhild Halvorsrud" userId="917ea340-fd63-490f-a7db-68428d24cf32" providerId="ADAL" clId="{31F8EDEB-2F34-45DB-833F-9C6D46E20774}" dt="2023-01-31T16:53:55.762" v="16978" actId="108"/>
          <ac:cxnSpMkLst>
            <pc:docMk/>
            <pc:sldMk cId="1379909486" sldId="357"/>
            <ac:cxnSpMk id="59" creationId="{A551B66D-C1A7-4DF2-9DC1-BF7120E0D1BA}"/>
          </ac:cxnSpMkLst>
        </pc:cxnChg>
        <pc:cxnChg chg="mod">
          <ac:chgData name="Ragnhild Halvorsrud" userId="917ea340-fd63-490f-a7db-68428d24cf32" providerId="ADAL" clId="{31F8EDEB-2F34-45DB-833F-9C6D46E20774}" dt="2023-01-31T16:53:57.500" v="16979" actId="108"/>
          <ac:cxnSpMkLst>
            <pc:docMk/>
            <pc:sldMk cId="1379909486" sldId="357"/>
            <ac:cxnSpMk id="60" creationId="{F9720099-D166-4D5D-874E-B941F6738DBE}"/>
          </ac:cxnSpMkLst>
        </pc:cxnChg>
        <pc:cxnChg chg="mod">
          <ac:chgData name="Ragnhild Halvorsrud" userId="917ea340-fd63-490f-a7db-68428d24cf32" providerId="ADAL" clId="{31F8EDEB-2F34-45DB-833F-9C6D46E20774}" dt="2023-01-31T16:55:01.695" v="16989" actId="14100"/>
          <ac:cxnSpMkLst>
            <pc:docMk/>
            <pc:sldMk cId="1379909486" sldId="357"/>
            <ac:cxnSpMk id="61" creationId="{7D9E5B98-291F-4E1A-A3AF-CC3625E7EE58}"/>
          </ac:cxnSpMkLst>
        </pc:cxnChg>
        <pc:cxnChg chg="mod">
          <ac:chgData name="Ragnhild Halvorsrud" userId="917ea340-fd63-490f-a7db-68428d24cf32" providerId="ADAL" clId="{31F8EDEB-2F34-45DB-833F-9C6D46E20774}" dt="2023-01-31T16:54:04.434" v="16981" actId="108"/>
          <ac:cxnSpMkLst>
            <pc:docMk/>
            <pc:sldMk cId="1379909486" sldId="357"/>
            <ac:cxnSpMk id="62" creationId="{95000DA0-A51B-46DA-BEB8-E1B1A75D62CC}"/>
          </ac:cxnSpMkLst>
        </pc:cxnChg>
        <pc:cxnChg chg="mod">
          <ac:chgData name="Ragnhild Halvorsrud" userId="917ea340-fd63-490f-a7db-68428d24cf32" providerId="ADAL" clId="{31F8EDEB-2F34-45DB-833F-9C6D46E20774}" dt="2023-01-31T16:54:06.634" v="16982" actId="108"/>
          <ac:cxnSpMkLst>
            <pc:docMk/>
            <pc:sldMk cId="1379909486" sldId="357"/>
            <ac:cxnSpMk id="63" creationId="{38DE8E2E-1F60-4F10-98F9-E3730CA2274A}"/>
          </ac:cxnSpMkLst>
        </pc:cxnChg>
      </pc:sldChg>
      <pc:sldChg chg="addSp delSp modSp del mod chgLayout">
        <pc:chgData name="Ragnhild Halvorsrud" userId="917ea340-fd63-490f-a7db-68428d24cf32" providerId="ADAL" clId="{31F8EDEB-2F34-45DB-833F-9C6D46E20774}" dt="2023-01-16T14:35:30.361" v="128" actId="47"/>
        <pc:sldMkLst>
          <pc:docMk/>
          <pc:sldMk cId="541240641" sldId="450"/>
        </pc:sldMkLst>
        <pc:spChg chg="mod ord">
          <ac:chgData name="Ragnhild Halvorsrud" userId="917ea340-fd63-490f-a7db-68428d24cf32" providerId="ADAL" clId="{31F8EDEB-2F34-45DB-833F-9C6D46E20774}" dt="2023-01-16T14:34:55.121" v="126" actId="1036"/>
          <ac:spMkLst>
            <pc:docMk/>
            <pc:sldMk cId="541240641" sldId="450"/>
            <ac:spMk id="2" creationId="{00000000-0000-0000-0000-000000000000}"/>
          </ac:spMkLst>
        </pc:spChg>
        <pc:spChg chg="mod ord">
          <ac:chgData name="Ragnhild Halvorsrud" userId="917ea340-fd63-490f-a7db-68428d24cf32" providerId="ADAL" clId="{31F8EDEB-2F34-45DB-833F-9C6D46E20774}" dt="2023-01-16T14:34:05.543" v="114" actId="700"/>
          <ac:spMkLst>
            <pc:docMk/>
            <pc:sldMk cId="541240641" sldId="450"/>
            <ac:spMk id="3" creationId="{00000000-0000-0000-0000-000000000000}"/>
          </ac:spMkLst>
        </pc:spChg>
        <pc:spChg chg="add del mod">
          <ac:chgData name="Ragnhild Halvorsrud" userId="917ea340-fd63-490f-a7db-68428d24cf32" providerId="ADAL" clId="{31F8EDEB-2F34-45DB-833F-9C6D46E20774}" dt="2023-01-16T14:32:45.326" v="66"/>
          <ac:spMkLst>
            <pc:docMk/>
            <pc:sldMk cId="541240641" sldId="450"/>
            <ac:spMk id="4" creationId="{04CE57CC-9524-4C06-BF29-F1BEBE9423C2}"/>
          </ac:spMkLst>
        </pc:spChg>
        <pc:spChg chg="add del mod">
          <ac:chgData name="Ragnhild Halvorsrud" userId="917ea340-fd63-490f-a7db-68428d24cf32" providerId="ADAL" clId="{31F8EDEB-2F34-45DB-833F-9C6D46E20774}" dt="2023-01-16T14:32:45.326" v="66"/>
          <ac:spMkLst>
            <pc:docMk/>
            <pc:sldMk cId="541240641" sldId="450"/>
            <ac:spMk id="5" creationId="{C9FD69C9-DA35-4784-8B14-62AF8CA016F8}"/>
          </ac:spMkLst>
        </pc:spChg>
        <pc:spChg chg="add del mod">
          <ac:chgData name="Ragnhild Halvorsrud" userId="917ea340-fd63-490f-a7db-68428d24cf32" providerId="ADAL" clId="{31F8EDEB-2F34-45DB-833F-9C6D46E20774}" dt="2023-01-16T14:33:57.906" v="113"/>
          <ac:spMkLst>
            <pc:docMk/>
            <pc:sldMk cId="541240641" sldId="450"/>
            <ac:spMk id="6" creationId="{8C4BA3D0-F882-4105-85CC-9EA1C1561CCA}"/>
          </ac:spMkLst>
        </pc:spChg>
        <pc:spChg chg="add del mod">
          <ac:chgData name="Ragnhild Halvorsrud" userId="917ea340-fd63-490f-a7db-68428d24cf32" providerId="ADAL" clId="{31F8EDEB-2F34-45DB-833F-9C6D46E20774}" dt="2023-01-16T14:33:57.906" v="113"/>
          <ac:spMkLst>
            <pc:docMk/>
            <pc:sldMk cId="541240641" sldId="450"/>
            <ac:spMk id="7" creationId="{0A3E5A0C-EB52-4EEC-AF65-49B83096D5A2}"/>
          </ac:spMkLst>
        </pc:spChg>
      </pc:sldChg>
      <pc:sldChg chg="addSp delSp modSp add del mod">
        <pc:chgData name="Ragnhild Halvorsrud" userId="917ea340-fd63-490f-a7db-68428d24cf32" providerId="ADAL" clId="{31F8EDEB-2F34-45DB-833F-9C6D46E20774}" dt="2023-02-01T15:28:56.032" v="21469" actId="20577"/>
        <pc:sldMkLst>
          <pc:docMk/>
          <pc:sldMk cId="1608883126" sldId="509"/>
        </pc:sldMkLst>
        <pc:spChg chg="mod">
          <ac:chgData name="Ragnhild Halvorsrud" userId="917ea340-fd63-490f-a7db-68428d24cf32" providerId="ADAL" clId="{31F8EDEB-2F34-45DB-833F-9C6D46E20774}" dt="2023-01-17T15:24:06.024" v="1735" actId="20577"/>
          <ac:spMkLst>
            <pc:docMk/>
            <pc:sldMk cId="1608883126" sldId="509"/>
            <ac:spMk id="2" creationId="{52456730-9CCD-4717-BE03-D62C6887A2F1}"/>
          </ac:spMkLst>
        </pc:spChg>
        <pc:spChg chg="mod">
          <ac:chgData name="Ragnhild Halvorsrud" userId="917ea340-fd63-490f-a7db-68428d24cf32" providerId="ADAL" clId="{31F8EDEB-2F34-45DB-833F-9C6D46E20774}" dt="2023-02-01T13:45:08.341" v="20842" actId="20577"/>
          <ac:spMkLst>
            <pc:docMk/>
            <pc:sldMk cId="1608883126" sldId="509"/>
            <ac:spMk id="3" creationId="{BB7EEA35-A974-41C3-B310-23E12C424753}"/>
          </ac:spMkLst>
        </pc:spChg>
        <pc:spChg chg="add del mod">
          <ac:chgData name="Ragnhild Halvorsrud" userId="917ea340-fd63-490f-a7db-68428d24cf32" providerId="ADAL" clId="{31F8EDEB-2F34-45DB-833F-9C6D46E20774}" dt="2023-02-01T14:01:28.776" v="21309" actId="478"/>
          <ac:spMkLst>
            <pc:docMk/>
            <pc:sldMk cId="1608883126" sldId="509"/>
            <ac:spMk id="4" creationId="{A2F48125-DC95-4478-A8A4-A681C6ECF993}"/>
          </ac:spMkLst>
        </pc:spChg>
        <pc:spChg chg="add del mod">
          <ac:chgData name="Ragnhild Halvorsrud" userId="917ea340-fd63-490f-a7db-68428d24cf32" providerId="ADAL" clId="{31F8EDEB-2F34-45DB-833F-9C6D46E20774}" dt="2023-02-01T14:01:28.776" v="21309" actId="478"/>
          <ac:spMkLst>
            <pc:docMk/>
            <pc:sldMk cId="1608883126" sldId="509"/>
            <ac:spMk id="5" creationId="{CFEC3AEC-1FD5-4292-AB59-0FF8E45A04F1}"/>
          </ac:spMkLst>
        </pc:spChg>
        <pc:spChg chg="add del mod">
          <ac:chgData name="Ragnhild Halvorsrud" userId="917ea340-fd63-490f-a7db-68428d24cf32" providerId="ADAL" clId="{31F8EDEB-2F34-45DB-833F-9C6D46E20774}" dt="2023-02-01T14:01:28.776" v="21309" actId="478"/>
          <ac:spMkLst>
            <pc:docMk/>
            <pc:sldMk cId="1608883126" sldId="509"/>
            <ac:spMk id="6" creationId="{715E4A45-ED3E-4D41-82D3-3B015E8FA364}"/>
          </ac:spMkLst>
        </pc:spChg>
        <pc:spChg chg="add del mod">
          <ac:chgData name="Ragnhild Halvorsrud" userId="917ea340-fd63-490f-a7db-68428d24cf32" providerId="ADAL" clId="{31F8EDEB-2F34-45DB-833F-9C6D46E20774}" dt="2023-02-01T14:01:28.776" v="21309" actId="478"/>
          <ac:spMkLst>
            <pc:docMk/>
            <pc:sldMk cId="1608883126" sldId="509"/>
            <ac:spMk id="7" creationId="{438315AB-FA67-48C5-B008-D7438E9C57FB}"/>
          </ac:spMkLst>
        </pc:spChg>
        <pc:spChg chg="add del mod">
          <ac:chgData name="Ragnhild Halvorsrud" userId="917ea340-fd63-490f-a7db-68428d24cf32" providerId="ADAL" clId="{31F8EDEB-2F34-45DB-833F-9C6D46E20774}" dt="2023-02-01T14:01:28.776" v="21309" actId="478"/>
          <ac:spMkLst>
            <pc:docMk/>
            <pc:sldMk cId="1608883126" sldId="509"/>
            <ac:spMk id="8" creationId="{B5CAC506-DF0D-4314-A873-85E2F65CF123}"/>
          </ac:spMkLst>
        </pc:spChg>
        <pc:spChg chg="add del mod">
          <ac:chgData name="Ragnhild Halvorsrud" userId="917ea340-fd63-490f-a7db-68428d24cf32" providerId="ADAL" clId="{31F8EDEB-2F34-45DB-833F-9C6D46E20774}" dt="2023-02-01T14:01:28.776" v="21309" actId="478"/>
          <ac:spMkLst>
            <pc:docMk/>
            <pc:sldMk cId="1608883126" sldId="509"/>
            <ac:spMk id="9" creationId="{B6D5BA4C-D814-4A78-8AA5-B071060F7C4B}"/>
          </ac:spMkLst>
        </pc:spChg>
        <pc:spChg chg="add del mod">
          <ac:chgData name="Ragnhild Halvorsrud" userId="917ea340-fd63-490f-a7db-68428d24cf32" providerId="ADAL" clId="{31F8EDEB-2F34-45DB-833F-9C6D46E20774}" dt="2023-01-17T15:17:32.689" v="1531" actId="478"/>
          <ac:spMkLst>
            <pc:docMk/>
            <pc:sldMk cId="1608883126" sldId="509"/>
            <ac:spMk id="10" creationId="{3FE523D6-7DCA-4761-AD9E-27141F94FA9F}"/>
          </ac:spMkLst>
        </pc:spChg>
        <pc:spChg chg="add del mod">
          <ac:chgData name="Ragnhild Halvorsrud" userId="917ea340-fd63-490f-a7db-68428d24cf32" providerId="ADAL" clId="{31F8EDEB-2F34-45DB-833F-9C6D46E20774}" dt="2023-01-17T14:58:19.887" v="1290" actId="478"/>
          <ac:spMkLst>
            <pc:docMk/>
            <pc:sldMk cId="1608883126" sldId="509"/>
            <ac:spMk id="13" creationId="{D1B352E5-E505-40D4-8965-167EF238381F}"/>
          </ac:spMkLst>
        </pc:spChg>
        <pc:spChg chg="add del mod">
          <ac:chgData name="Ragnhild Halvorsrud" userId="917ea340-fd63-490f-a7db-68428d24cf32" providerId="ADAL" clId="{31F8EDEB-2F34-45DB-833F-9C6D46E20774}" dt="2023-01-17T15:18:51.001" v="1576" actId="478"/>
          <ac:spMkLst>
            <pc:docMk/>
            <pc:sldMk cId="1608883126" sldId="509"/>
            <ac:spMk id="15" creationId="{1E928E42-C153-4C82-BAF2-A3026102098A}"/>
          </ac:spMkLst>
        </pc:spChg>
        <pc:spChg chg="add mod">
          <ac:chgData name="Ragnhild Halvorsrud" userId="917ea340-fd63-490f-a7db-68428d24cf32" providerId="ADAL" clId="{31F8EDEB-2F34-45DB-833F-9C6D46E20774}" dt="2023-02-01T15:28:56.032" v="21469" actId="20577"/>
          <ac:spMkLst>
            <pc:docMk/>
            <pc:sldMk cId="1608883126" sldId="509"/>
            <ac:spMk id="17" creationId="{AC695FC2-DD74-4A3D-9A97-A5D4FB9807C0}"/>
          </ac:spMkLst>
        </pc:spChg>
        <pc:picChg chg="add del mod">
          <ac:chgData name="Ragnhild Halvorsrud" userId="917ea340-fd63-490f-a7db-68428d24cf32" providerId="ADAL" clId="{31F8EDEB-2F34-45DB-833F-9C6D46E20774}" dt="2023-01-17T14:50:30.238" v="1173" actId="478"/>
          <ac:picMkLst>
            <pc:docMk/>
            <pc:sldMk cId="1608883126" sldId="509"/>
            <ac:picMk id="11" creationId="{1E0164F0-F69D-4849-A92B-924CFDC84B4D}"/>
          </ac:picMkLst>
        </pc:picChg>
        <pc:picChg chg="add mod">
          <ac:chgData name="Ragnhild Halvorsrud" userId="917ea340-fd63-490f-a7db-68428d24cf32" providerId="ADAL" clId="{31F8EDEB-2F34-45DB-833F-9C6D46E20774}" dt="2023-02-01T13:50:28.080" v="20979" actId="1076"/>
          <ac:picMkLst>
            <pc:docMk/>
            <pc:sldMk cId="1608883126" sldId="509"/>
            <ac:picMk id="12" creationId="{8D74B3C6-2DC0-4379-A3F6-BB635C12A34A}"/>
          </ac:picMkLst>
        </pc:picChg>
        <pc:picChg chg="add del mod">
          <ac:chgData name="Ragnhild Halvorsrud" userId="917ea340-fd63-490f-a7db-68428d24cf32" providerId="ADAL" clId="{31F8EDEB-2F34-45DB-833F-9C6D46E20774}" dt="2023-01-17T14:58:19.887" v="1290" actId="478"/>
          <ac:picMkLst>
            <pc:docMk/>
            <pc:sldMk cId="1608883126" sldId="509"/>
            <ac:picMk id="14" creationId="{63AEA76A-CC02-4B43-AB38-9BC123DDFE55}"/>
          </ac:picMkLst>
        </pc:picChg>
        <pc:picChg chg="add del mod">
          <ac:chgData name="Ragnhild Halvorsrud" userId="917ea340-fd63-490f-a7db-68428d24cf32" providerId="ADAL" clId="{31F8EDEB-2F34-45DB-833F-9C6D46E20774}" dt="2023-01-17T15:18:51.001" v="1576" actId="478"/>
          <ac:picMkLst>
            <pc:docMk/>
            <pc:sldMk cId="1608883126" sldId="509"/>
            <ac:picMk id="16" creationId="{5995C9EE-1ABE-48C7-AB51-EBB728BF21DC}"/>
          </ac:picMkLst>
        </pc:picChg>
        <pc:picChg chg="add mod">
          <ac:chgData name="Ragnhild Halvorsrud" userId="917ea340-fd63-490f-a7db-68428d24cf32" providerId="ADAL" clId="{31F8EDEB-2F34-45DB-833F-9C6D46E20774}" dt="2023-01-17T15:32:21.980" v="1805" actId="1076"/>
          <ac:picMkLst>
            <pc:docMk/>
            <pc:sldMk cId="1608883126" sldId="509"/>
            <ac:picMk id="18" creationId="{D715EB4E-489C-4C6A-A777-325DE4D9DAF8}"/>
          </ac:picMkLst>
        </pc:picChg>
        <pc:picChg chg="add del mod">
          <ac:chgData name="Ragnhild Halvorsrud" userId="917ea340-fd63-490f-a7db-68428d24cf32" providerId="ADAL" clId="{31F8EDEB-2F34-45DB-833F-9C6D46E20774}" dt="2023-01-17T15:20:20.514" v="1685" actId="478"/>
          <ac:picMkLst>
            <pc:docMk/>
            <pc:sldMk cId="1608883126" sldId="509"/>
            <ac:picMk id="19" creationId="{0CCD4C05-EA64-42D5-91EF-BC255498DB98}"/>
          </ac:picMkLst>
        </pc:picChg>
        <pc:picChg chg="add del mod">
          <ac:chgData name="Ragnhild Halvorsrud" userId="917ea340-fd63-490f-a7db-68428d24cf32" providerId="ADAL" clId="{31F8EDEB-2F34-45DB-833F-9C6D46E20774}" dt="2023-01-17T15:17:32.689" v="1531" actId="478"/>
          <ac:picMkLst>
            <pc:docMk/>
            <pc:sldMk cId="1608883126" sldId="509"/>
            <ac:picMk id="1026" creationId="{5D4B735A-9BB7-4084-9558-5946A87E014C}"/>
          </ac:picMkLst>
        </pc:picChg>
      </pc:sldChg>
      <pc:sldChg chg="delSp del mod">
        <pc:chgData name="Ragnhild Halvorsrud" userId="917ea340-fd63-490f-a7db-68428d24cf32" providerId="ADAL" clId="{31F8EDEB-2F34-45DB-833F-9C6D46E20774}" dt="2023-02-25T14:57:05.928" v="21528" actId="47"/>
        <pc:sldMkLst>
          <pc:docMk/>
          <pc:sldMk cId="1043206022" sldId="511"/>
        </pc:sldMkLst>
        <pc:spChg chg="del">
          <ac:chgData name="Ragnhild Halvorsrud" userId="917ea340-fd63-490f-a7db-68428d24cf32" providerId="ADAL" clId="{31F8EDEB-2F34-45DB-833F-9C6D46E20774}" dt="2023-01-16T14:36:20.499" v="130" actId="478"/>
          <ac:spMkLst>
            <pc:docMk/>
            <pc:sldMk cId="1043206022" sldId="511"/>
            <ac:spMk id="20" creationId="{88FE1B29-26EA-4E34-95B2-4A803270573E}"/>
          </ac:spMkLst>
        </pc:spChg>
      </pc:sldChg>
      <pc:sldChg chg="delSp modSp add del mod">
        <pc:chgData name="Ragnhild Halvorsrud" userId="917ea340-fd63-490f-a7db-68428d24cf32" providerId="ADAL" clId="{31F8EDEB-2F34-45DB-833F-9C6D46E20774}" dt="2023-01-17T15:12:10.773" v="1506" actId="47"/>
        <pc:sldMkLst>
          <pc:docMk/>
          <pc:sldMk cId="930194854" sldId="512"/>
        </pc:sldMkLst>
        <pc:spChg chg="mod">
          <ac:chgData name="Ragnhild Halvorsrud" userId="917ea340-fd63-490f-a7db-68428d24cf32" providerId="ADAL" clId="{31F8EDEB-2F34-45DB-833F-9C6D46E20774}" dt="2023-01-17T14:45:39.886" v="853" actId="207"/>
          <ac:spMkLst>
            <pc:docMk/>
            <pc:sldMk cId="930194854" sldId="512"/>
            <ac:spMk id="14" creationId="{D60E467C-6FBE-4A26-B417-DDB735994DDC}"/>
          </ac:spMkLst>
        </pc:spChg>
        <pc:grpChg chg="del">
          <ac:chgData name="Ragnhild Halvorsrud" userId="917ea340-fd63-490f-a7db-68428d24cf32" providerId="ADAL" clId="{31F8EDEB-2F34-45DB-833F-9C6D46E20774}" dt="2023-01-17T14:47:24.300" v="908" actId="478"/>
          <ac:grpSpMkLst>
            <pc:docMk/>
            <pc:sldMk cId="930194854" sldId="512"/>
            <ac:grpSpMk id="5" creationId="{E6612E6C-78A0-4623-ACFF-02B91883EA81}"/>
          </ac:grpSpMkLst>
        </pc:grpChg>
      </pc:sldChg>
      <pc:sldChg chg="addSp delSp modSp add mod modClrScheme chgLayout">
        <pc:chgData name="Ragnhild Halvorsrud" userId="917ea340-fd63-490f-a7db-68428d24cf32" providerId="ADAL" clId="{31F8EDEB-2F34-45DB-833F-9C6D46E20774}" dt="2023-02-01T11:36:55.291" v="19777"/>
        <pc:sldMkLst>
          <pc:docMk/>
          <pc:sldMk cId="3429883047" sldId="515"/>
        </pc:sldMkLst>
        <pc:spChg chg="mod ord">
          <ac:chgData name="Ragnhild Halvorsrud" userId="917ea340-fd63-490f-a7db-68428d24cf32" providerId="ADAL" clId="{31F8EDEB-2F34-45DB-833F-9C6D46E20774}" dt="2023-02-01T11:04:57.321" v="19272" actId="700"/>
          <ac:spMkLst>
            <pc:docMk/>
            <pc:sldMk cId="3429883047" sldId="515"/>
            <ac:spMk id="2" creationId="{00000000-0000-0000-0000-000000000000}"/>
          </ac:spMkLst>
        </pc:spChg>
        <pc:spChg chg="add del mod">
          <ac:chgData name="Ragnhild Halvorsrud" userId="917ea340-fd63-490f-a7db-68428d24cf32" providerId="ADAL" clId="{31F8EDEB-2F34-45DB-833F-9C6D46E20774}" dt="2023-02-01T11:36:17.178" v="19770" actId="478"/>
          <ac:spMkLst>
            <pc:docMk/>
            <pc:sldMk cId="3429883047" sldId="515"/>
            <ac:spMk id="3" creationId="{15DC5F31-5055-15AD-14FA-468E399C8153}"/>
          </ac:spMkLst>
        </pc:spChg>
        <pc:spChg chg="add del mod">
          <ac:chgData name="Ragnhild Halvorsrud" userId="917ea340-fd63-490f-a7db-68428d24cf32" providerId="ADAL" clId="{31F8EDEB-2F34-45DB-833F-9C6D46E20774}" dt="2023-02-01T11:36:17.178" v="19770" actId="478"/>
          <ac:spMkLst>
            <pc:docMk/>
            <pc:sldMk cId="3429883047" sldId="515"/>
            <ac:spMk id="6" creationId="{B7EA42AF-A4E5-BABD-3084-2B6BCEEA8A95}"/>
          </ac:spMkLst>
        </pc:spChg>
        <pc:spChg chg="add del mod">
          <ac:chgData name="Ragnhild Halvorsrud" userId="917ea340-fd63-490f-a7db-68428d24cf32" providerId="ADAL" clId="{31F8EDEB-2F34-45DB-833F-9C6D46E20774}" dt="2023-02-01T11:36:17.178" v="19770" actId="478"/>
          <ac:spMkLst>
            <pc:docMk/>
            <pc:sldMk cId="3429883047" sldId="515"/>
            <ac:spMk id="8" creationId="{71431297-01E7-B512-8E47-E72D2C5C7124}"/>
          </ac:spMkLst>
        </pc:spChg>
        <pc:spChg chg="add del mod">
          <ac:chgData name="Ragnhild Halvorsrud" userId="917ea340-fd63-490f-a7db-68428d24cf32" providerId="ADAL" clId="{31F8EDEB-2F34-45DB-833F-9C6D46E20774}" dt="2023-02-01T11:36:17.178" v="19770" actId="478"/>
          <ac:spMkLst>
            <pc:docMk/>
            <pc:sldMk cId="3429883047" sldId="515"/>
            <ac:spMk id="9" creationId="{922BA437-F226-8461-C518-C5F175688E31}"/>
          </ac:spMkLst>
        </pc:spChg>
        <pc:spChg chg="add del mod">
          <ac:chgData name="Ragnhild Halvorsrud" userId="917ea340-fd63-490f-a7db-68428d24cf32" providerId="ADAL" clId="{31F8EDEB-2F34-45DB-833F-9C6D46E20774}" dt="2023-02-01T11:36:17.178" v="19770" actId="478"/>
          <ac:spMkLst>
            <pc:docMk/>
            <pc:sldMk cId="3429883047" sldId="515"/>
            <ac:spMk id="10" creationId="{3AE2AE30-4804-BE4C-0935-138165EF404E}"/>
          </ac:spMkLst>
        </pc:spChg>
        <pc:spChg chg="add del mod">
          <ac:chgData name="Ragnhild Halvorsrud" userId="917ea340-fd63-490f-a7db-68428d24cf32" providerId="ADAL" clId="{31F8EDEB-2F34-45DB-833F-9C6D46E20774}" dt="2023-02-01T11:36:17.178" v="19770" actId="478"/>
          <ac:spMkLst>
            <pc:docMk/>
            <pc:sldMk cId="3429883047" sldId="515"/>
            <ac:spMk id="12" creationId="{21752E37-16A5-C027-FC7A-427D0AB99372}"/>
          </ac:spMkLst>
        </pc:spChg>
        <pc:spChg chg="add mod">
          <ac:chgData name="Ragnhild Halvorsrud" userId="917ea340-fd63-490f-a7db-68428d24cf32" providerId="ADAL" clId="{31F8EDEB-2F34-45DB-833F-9C6D46E20774}" dt="2023-02-01T11:36:55.291" v="19777"/>
          <ac:spMkLst>
            <pc:docMk/>
            <pc:sldMk cId="3429883047" sldId="515"/>
            <ac:spMk id="13" creationId="{2102EE18-5300-865C-C4BE-52F48822935F}"/>
          </ac:spMkLst>
        </pc:spChg>
        <pc:spChg chg="add mod">
          <ac:chgData name="Ragnhild Halvorsrud" userId="917ea340-fd63-490f-a7db-68428d24cf32" providerId="ADAL" clId="{31F8EDEB-2F34-45DB-833F-9C6D46E20774}" dt="2023-02-01T11:36:55.291" v="19777"/>
          <ac:spMkLst>
            <pc:docMk/>
            <pc:sldMk cId="3429883047" sldId="515"/>
            <ac:spMk id="14" creationId="{F72A249F-FEA7-3DA0-3496-CFD1388497ED}"/>
          </ac:spMkLst>
        </pc:spChg>
        <pc:spChg chg="add mod">
          <ac:chgData name="Ragnhild Halvorsrud" userId="917ea340-fd63-490f-a7db-68428d24cf32" providerId="ADAL" clId="{31F8EDEB-2F34-45DB-833F-9C6D46E20774}" dt="2023-02-01T11:36:55.291" v="19777"/>
          <ac:spMkLst>
            <pc:docMk/>
            <pc:sldMk cId="3429883047" sldId="515"/>
            <ac:spMk id="15" creationId="{14DA6CFA-D227-1BE2-C903-FD07F86ED324}"/>
          </ac:spMkLst>
        </pc:spChg>
        <pc:spChg chg="add mod">
          <ac:chgData name="Ragnhild Halvorsrud" userId="917ea340-fd63-490f-a7db-68428d24cf32" providerId="ADAL" clId="{31F8EDEB-2F34-45DB-833F-9C6D46E20774}" dt="2023-02-01T11:36:55.291" v="19777"/>
          <ac:spMkLst>
            <pc:docMk/>
            <pc:sldMk cId="3429883047" sldId="515"/>
            <ac:spMk id="16" creationId="{2125E9DB-19D2-0D36-A5B8-0F0DB8364557}"/>
          </ac:spMkLst>
        </pc:spChg>
        <pc:spChg chg="add mod">
          <ac:chgData name="Ragnhild Halvorsrud" userId="917ea340-fd63-490f-a7db-68428d24cf32" providerId="ADAL" clId="{31F8EDEB-2F34-45DB-833F-9C6D46E20774}" dt="2023-02-01T11:36:55.291" v="19777"/>
          <ac:spMkLst>
            <pc:docMk/>
            <pc:sldMk cId="3429883047" sldId="515"/>
            <ac:spMk id="17" creationId="{B4B35831-3040-6353-27B7-1FD7216DD1BA}"/>
          </ac:spMkLst>
        </pc:spChg>
        <pc:spChg chg="add mod">
          <ac:chgData name="Ragnhild Halvorsrud" userId="917ea340-fd63-490f-a7db-68428d24cf32" providerId="ADAL" clId="{31F8EDEB-2F34-45DB-833F-9C6D46E20774}" dt="2023-02-01T11:36:55.291" v="19777"/>
          <ac:spMkLst>
            <pc:docMk/>
            <pc:sldMk cId="3429883047" sldId="515"/>
            <ac:spMk id="18" creationId="{44E026D0-3BD3-90D6-30DB-848E5BCCFCF4}"/>
          </ac:spMkLst>
        </pc:spChg>
        <pc:spChg chg="mod">
          <ac:chgData name="Ragnhild Halvorsrud" userId="917ea340-fd63-490f-a7db-68428d24cf32" providerId="ADAL" clId="{31F8EDEB-2F34-45DB-833F-9C6D46E20774}" dt="2023-02-01T11:09:20.123" v="19391" actId="1035"/>
          <ac:spMkLst>
            <pc:docMk/>
            <pc:sldMk cId="3429883047" sldId="515"/>
            <ac:spMk id="70" creationId="{5A7AC98C-CDBB-4E42-8F94-E2EE441BFD3E}"/>
          </ac:spMkLst>
        </pc:spChg>
        <pc:spChg chg="mod">
          <ac:chgData name="Ragnhild Halvorsrud" userId="917ea340-fd63-490f-a7db-68428d24cf32" providerId="ADAL" clId="{31F8EDEB-2F34-45DB-833F-9C6D46E20774}" dt="2023-02-01T11:09:26.306" v="19408" actId="1035"/>
          <ac:spMkLst>
            <pc:docMk/>
            <pc:sldMk cId="3429883047" sldId="515"/>
            <ac:spMk id="100" creationId="{D6D8F2BE-4F59-4E81-BB5F-FC89E6BFB0BF}"/>
          </ac:spMkLst>
        </pc:spChg>
        <pc:spChg chg="mod">
          <ac:chgData name="Ragnhild Halvorsrud" userId="917ea340-fd63-490f-a7db-68428d24cf32" providerId="ADAL" clId="{31F8EDEB-2F34-45DB-833F-9C6D46E20774}" dt="2023-02-01T11:09:26.306" v="19408" actId="1035"/>
          <ac:spMkLst>
            <pc:docMk/>
            <pc:sldMk cId="3429883047" sldId="515"/>
            <ac:spMk id="112" creationId="{65EF2DA6-F60A-435D-86D9-283431507D53}"/>
          </ac:spMkLst>
        </pc:spChg>
        <pc:spChg chg="mod">
          <ac:chgData name="Ragnhild Halvorsrud" userId="917ea340-fd63-490f-a7db-68428d24cf32" providerId="ADAL" clId="{31F8EDEB-2F34-45DB-833F-9C6D46E20774}" dt="2023-02-01T11:09:26.306" v="19408" actId="1035"/>
          <ac:spMkLst>
            <pc:docMk/>
            <pc:sldMk cId="3429883047" sldId="515"/>
            <ac:spMk id="113" creationId="{A386093D-2BB2-4C98-8828-61D1AB56CBF1}"/>
          </ac:spMkLst>
        </pc:spChg>
        <pc:spChg chg="mod">
          <ac:chgData name="Ragnhild Halvorsrud" userId="917ea340-fd63-490f-a7db-68428d24cf32" providerId="ADAL" clId="{31F8EDEB-2F34-45DB-833F-9C6D46E20774}" dt="2023-02-01T11:09:26.306" v="19408" actId="1035"/>
          <ac:spMkLst>
            <pc:docMk/>
            <pc:sldMk cId="3429883047" sldId="515"/>
            <ac:spMk id="114" creationId="{C6F5B631-B4AD-4288-BC83-CEA02DA7A3D2}"/>
          </ac:spMkLst>
        </pc:spChg>
        <pc:spChg chg="mod">
          <ac:chgData name="Ragnhild Halvorsrud" userId="917ea340-fd63-490f-a7db-68428d24cf32" providerId="ADAL" clId="{31F8EDEB-2F34-45DB-833F-9C6D46E20774}" dt="2023-02-01T11:09:26.306" v="19408" actId="1035"/>
          <ac:spMkLst>
            <pc:docMk/>
            <pc:sldMk cId="3429883047" sldId="515"/>
            <ac:spMk id="115" creationId="{AB85F300-33BF-43E9-A9FC-65428B6D6CCF}"/>
          </ac:spMkLst>
        </pc:spChg>
        <pc:spChg chg="mod">
          <ac:chgData name="Ragnhild Halvorsrud" userId="917ea340-fd63-490f-a7db-68428d24cf32" providerId="ADAL" clId="{31F8EDEB-2F34-45DB-833F-9C6D46E20774}" dt="2023-02-01T11:09:26.306" v="19408" actId="1035"/>
          <ac:spMkLst>
            <pc:docMk/>
            <pc:sldMk cId="3429883047" sldId="515"/>
            <ac:spMk id="116" creationId="{45E410B8-4F39-414B-AB8D-2BFF89F620FD}"/>
          </ac:spMkLst>
        </pc:spChg>
        <pc:spChg chg="mod">
          <ac:chgData name="Ragnhild Halvorsrud" userId="917ea340-fd63-490f-a7db-68428d24cf32" providerId="ADAL" clId="{31F8EDEB-2F34-45DB-833F-9C6D46E20774}" dt="2023-02-01T11:09:26.306" v="19408" actId="1035"/>
          <ac:spMkLst>
            <pc:docMk/>
            <pc:sldMk cId="3429883047" sldId="515"/>
            <ac:spMk id="117" creationId="{FCB7F97A-3D75-43AC-8253-5B1CDCB9FC1F}"/>
          </ac:spMkLst>
        </pc:spChg>
        <pc:spChg chg="mod">
          <ac:chgData name="Ragnhild Halvorsrud" userId="917ea340-fd63-490f-a7db-68428d24cf32" providerId="ADAL" clId="{31F8EDEB-2F34-45DB-833F-9C6D46E20774}" dt="2023-02-01T11:08:53.021" v="19382" actId="1036"/>
          <ac:spMkLst>
            <pc:docMk/>
            <pc:sldMk cId="3429883047" sldId="515"/>
            <ac:spMk id="120" creationId="{3DC3D878-0217-4F5B-B9BE-2D0CF4CAEBFE}"/>
          </ac:spMkLst>
        </pc:spChg>
        <pc:spChg chg="mod">
          <ac:chgData name="Ragnhild Halvorsrud" userId="917ea340-fd63-490f-a7db-68428d24cf32" providerId="ADAL" clId="{31F8EDEB-2F34-45DB-833F-9C6D46E20774}" dt="2023-02-01T11:07:55.719" v="19352" actId="1076"/>
          <ac:spMkLst>
            <pc:docMk/>
            <pc:sldMk cId="3429883047" sldId="515"/>
            <ac:spMk id="123" creationId="{5483FC71-1D15-42C7-ADBF-D7CA5E065C39}"/>
          </ac:spMkLst>
        </pc:spChg>
        <pc:spChg chg="mod">
          <ac:chgData name="Ragnhild Halvorsrud" userId="917ea340-fd63-490f-a7db-68428d24cf32" providerId="ADAL" clId="{31F8EDEB-2F34-45DB-833F-9C6D46E20774}" dt="2023-02-01T11:07:55.719" v="19352" actId="1076"/>
          <ac:spMkLst>
            <pc:docMk/>
            <pc:sldMk cId="3429883047" sldId="515"/>
            <ac:spMk id="129" creationId="{98364E2C-C6B1-4E10-897C-48BF703DE779}"/>
          </ac:spMkLst>
        </pc:spChg>
        <pc:spChg chg="mod">
          <ac:chgData name="Ragnhild Halvorsrud" userId="917ea340-fd63-490f-a7db-68428d24cf32" providerId="ADAL" clId="{31F8EDEB-2F34-45DB-833F-9C6D46E20774}" dt="2023-02-01T11:07:55.719" v="19352" actId="1076"/>
          <ac:spMkLst>
            <pc:docMk/>
            <pc:sldMk cId="3429883047" sldId="515"/>
            <ac:spMk id="130" creationId="{55D18B50-2026-4C73-A1A7-ADF757D7E197}"/>
          </ac:spMkLst>
        </pc:spChg>
        <pc:spChg chg="mod">
          <ac:chgData name="Ragnhild Halvorsrud" userId="917ea340-fd63-490f-a7db-68428d24cf32" providerId="ADAL" clId="{31F8EDEB-2F34-45DB-833F-9C6D46E20774}" dt="2023-02-01T11:07:55.719" v="19352" actId="1076"/>
          <ac:spMkLst>
            <pc:docMk/>
            <pc:sldMk cId="3429883047" sldId="515"/>
            <ac:spMk id="131" creationId="{B497B92F-8F70-44FB-903D-07C48BA1D96C}"/>
          </ac:spMkLst>
        </pc:spChg>
        <pc:spChg chg="mod">
          <ac:chgData name="Ragnhild Halvorsrud" userId="917ea340-fd63-490f-a7db-68428d24cf32" providerId="ADAL" clId="{31F8EDEB-2F34-45DB-833F-9C6D46E20774}" dt="2023-02-01T11:07:55.719" v="19352" actId="1076"/>
          <ac:spMkLst>
            <pc:docMk/>
            <pc:sldMk cId="3429883047" sldId="515"/>
            <ac:spMk id="132" creationId="{B7A2044F-83F6-418E-A5C8-0042401FF11F}"/>
          </ac:spMkLst>
        </pc:spChg>
        <pc:spChg chg="mod">
          <ac:chgData name="Ragnhild Halvorsrud" userId="917ea340-fd63-490f-a7db-68428d24cf32" providerId="ADAL" clId="{31F8EDEB-2F34-45DB-833F-9C6D46E20774}" dt="2023-02-01T11:07:55.719" v="19352" actId="1076"/>
          <ac:spMkLst>
            <pc:docMk/>
            <pc:sldMk cId="3429883047" sldId="515"/>
            <ac:spMk id="133" creationId="{B11ED8F3-A095-49AA-B018-7840F299FC6D}"/>
          </ac:spMkLst>
        </pc:spChg>
        <pc:spChg chg="mod">
          <ac:chgData name="Ragnhild Halvorsrud" userId="917ea340-fd63-490f-a7db-68428d24cf32" providerId="ADAL" clId="{31F8EDEB-2F34-45DB-833F-9C6D46E20774}" dt="2023-02-01T11:09:34.744" v="19409" actId="14100"/>
          <ac:spMkLst>
            <pc:docMk/>
            <pc:sldMk cId="3429883047" sldId="515"/>
            <ac:spMk id="134" creationId="{C8A0DBC4-570C-4DAD-9654-4FAA11F57CF8}"/>
          </ac:spMkLst>
        </pc:spChg>
        <pc:spChg chg="mod">
          <ac:chgData name="Ragnhild Halvorsrud" userId="917ea340-fd63-490f-a7db-68428d24cf32" providerId="ADAL" clId="{31F8EDEB-2F34-45DB-833F-9C6D46E20774}" dt="2023-02-01T11:07:45.684" v="19351" actId="1076"/>
          <ac:spMkLst>
            <pc:docMk/>
            <pc:sldMk cId="3429883047" sldId="515"/>
            <ac:spMk id="135" creationId="{91BB72CF-CF4B-48D3-AE17-1CFFF703A426}"/>
          </ac:spMkLst>
        </pc:spChg>
        <pc:spChg chg="mod">
          <ac:chgData name="Ragnhild Halvorsrud" userId="917ea340-fd63-490f-a7db-68428d24cf32" providerId="ADAL" clId="{31F8EDEB-2F34-45DB-833F-9C6D46E20774}" dt="2023-02-01T11:07:45.684" v="19351" actId="1076"/>
          <ac:spMkLst>
            <pc:docMk/>
            <pc:sldMk cId="3429883047" sldId="515"/>
            <ac:spMk id="136" creationId="{64A0EB17-415D-4524-AB6A-27901ED811D6}"/>
          </ac:spMkLst>
        </pc:spChg>
        <pc:spChg chg="mod">
          <ac:chgData name="Ragnhild Halvorsrud" userId="917ea340-fd63-490f-a7db-68428d24cf32" providerId="ADAL" clId="{31F8EDEB-2F34-45DB-833F-9C6D46E20774}" dt="2023-02-01T11:07:45.684" v="19351" actId="1076"/>
          <ac:spMkLst>
            <pc:docMk/>
            <pc:sldMk cId="3429883047" sldId="515"/>
            <ac:spMk id="139" creationId="{BE9EE8C8-4195-47F1-B9DE-6CC6AAAAB9C3}"/>
          </ac:spMkLst>
        </pc:spChg>
        <pc:spChg chg="mod">
          <ac:chgData name="Ragnhild Halvorsrud" userId="917ea340-fd63-490f-a7db-68428d24cf32" providerId="ADAL" clId="{31F8EDEB-2F34-45DB-833F-9C6D46E20774}" dt="2023-02-01T11:04:02.742" v="19268" actId="1036"/>
          <ac:spMkLst>
            <pc:docMk/>
            <pc:sldMk cId="3429883047" sldId="515"/>
            <ac:spMk id="143" creationId="{999E16C7-8E3A-4D65-B701-1CD1F9587544}"/>
          </ac:spMkLst>
        </pc:spChg>
        <pc:spChg chg="mod">
          <ac:chgData name="Ragnhild Halvorsrud" userId="917ea340-fd63-490f-a7db-68428d24cf32" providerId="ADAL" clId="{31F8EDEB-2F34-45DB-833F-9C6D46E20774}" dt="2023-02-01T11:07:45.684" v="19351" actId="1076"/>
          <ac:spMkLst>
            <pc:docMk/>
            <pc:sldMk cId="3429883047" sldId="515"/>
            <ac:spMk id="144" creationId="{54AB7A55-4E14-403D-B200-4B408DA5EE7C}"/>
          </ac:spMkLst>
        </pc:spChg>
        <pc:spChg chg="mod">
          <ac:chgData name="Ragnhild Halvorsrud" userId="917ea340-fd63-490f-a7db-68428d24cf32" providerId="ADAL" clId="{31F8EDEB-2F34-45DB-833F-9C6D46E20774}" dt="2023-02-01T11:07:45.684" v="19351" actId="1076"/>
          <ac:spMkLst>
            <pc:docMk/>
            <pc:sldMk cId="3429883047" sldId="515"/>
            <ac:spMk id="145" creationId="{20F73FAC-BB75-4C35-986B-6B06C54869CD}"/>
          </ac:spMkLst>
        </pc:spChg>
        <pc:spChg chg="mod">
          <ac:chgData name="Ragnhild Halvorsrud" userId="917ea340-fd63-490f-a7db-68428d24cf32" providerId="ADAL" clId="{31F8EDEB-2F34-45DB-833F-9C6D46E20774}" dt="2023-02-01T11:07:45.684" v="19351" actId="1076"/>
          <ac:spMkLst>
            <pc:docMk/>
            <pc:sldMk cId="3429883047" sldId="515"/>
            <ac:spMk id="146" creationId="{C91BA61C-FF0C-4440-9344-2F5F235E25B0}"/>
          </ac:spMkLst>
        </pc:spChg>
        <pc:spChg chg="mod">
          <ac:chgData name="Ragnhild Halvorsrud" userId="917ea340-fd63-490f-a7db-68428d24cf32" providerId="ADAL" clId="{31F8EDEB-2F34-45DB-833F-9C6D46E20774}" dt="2023-02-01T11:07:45.684" v="19351" actId="1076"/>
          <ac:spMkLst>
            <pc:docMk/>
            <pc:sldMk cId="3429883047" sldId="515"/>
            <ac:spMk id="147" creationId="{92FC32C3-5D94-421A-AE99-9DA035B4373D}"/>
          </ac:spMkLst>
        </pc:spChg>
        <pc:spChg chg="mod">
          <ac:chgData name="Ragnhild Halvorsrud" userId="917ea340-fd63-490f-a7db-68428d24cf32" providerId="ADAL" clId="{31F8EDEB-2F34-45DB-833F-9C6D46E20774}" dt="2023-02-01T11:07:45.684" v="19351" actId="1076"/>
          <ac:spMkLst>
            <pc:docMk/>
            <pc:sldMk cId="3429883047" sldId="515"/>
            <ac:spMk id="148" creationId="{4CADBB78-DE4D-4318-82B4-8ADE582FD3CB}"/>
          </ac:spMkLst>
        </pc:spChg>
        <pc:spChg chg="mod">
          <ac:chgData name="Ragnhild Halvorsrud" userId="917ea340-fd63-490f-a7db-68428d24cf32" providerId="ADAL" clId="{31F8EDEB-2F34-45DB-833F-9C6D46E20774}" dt="2023-02-01T11:07:45.684" v="19351" actId="1076"/>
          <ac:spMkLst>
            <pc:docMk/>
            <pc:sldMk cId="3429883047" sldId="515"/>
            <ac:spMk id="149" creationId="{E8B6C04F-DFD1-45A7-BB7F-9AE1115CCE3B}"/>
          </ac:spMkLst>
        </pc:spChg>
        <pc:spChg chg="mod">
          <ac:chgData name="Ragnhild Halvorsrud" userId="917ea340-fd63-490f-a7db-68428d24cf32" providerId="ADAL" clId="{31F8EDEB-2F34-45DB-833F-9C6D46E20774}" dt="2023-02-01T11:07:45.684" v="19351" actId="1076"/>
          <ac:spMkLst>
            <pc:docMk/>
            <pc:sldMk cId="3429883047" sldId="515"/>
            <ac:spMk id="150" creationId="{3D63EFCE-0CAB-4D7A-B94E-312DA8A9EC73}"/>
          </ac:spMkLst>
        </pc:spChg>
        <pc:spChg chg="mod">
          <ac:chgData name="Ragnhild Halvorsrud" userId="917ea340-fd63-490f-a7db-68428d24cf32" providerId="ADAL" clId="{31F8EDEB-2F34-45DB-833F-9C6D46E20774}" dt="2023-02-01T11:09:20.123" v="19391" actId="1035"/>
          <ac:spMkLst>
            <pc:docMk/>
            <pc:sldMk cId="3429883047" sldId="515"/>
            <ac:spMk id="152" creationId="{5392FEE8-CCFD-45E6-91CF-166EF0C299C6}"/>
          </ac:spMkLst>
        </pc:spChg>
        <pc:spChg chg="mod">
          <ac:chgData name="Ragnhild Halvorsrud" userId="917ea340-fd63-490f-a7db-68428d24cf32" providerId="ADAL" clId="{31F8EDEB-2F34-45DB-833F-9C6D46E20774}" dt="2023-02-01T11:09:20.123" v="19391" actId="1035"/>
          <ac:spMkLst>
            <pc:docMk/>
            <pc:sldMk cId="3429883047" sldId="515"/>
            <ac:spMk id="153" creationId="{EFE4CC18-B2C2-4B38-81BB-6A2A3E6E19D0}"/>
          </ac:spMkLst>
        </pc:spChg>
        <pc:spChg chg="mod">
          <ac:chgData name="Ragnhild Halvorsrud" userId="917ea340-fd63-490f-a7db-68428d24cf32" providerId="ADAL" clId="{31F8EDEB-2F34-45DB-833F-9C6D46E20774}" dt="2023-02-01T11:09:20.123" v="19391" actId="1035"/>
          <ac:spMkLst>
            <pc:docMk/>
            <pc:sldMk cId="3429883047" sldId="515"/>
            <ac:spMk id="154" creationId="{9FC5FE9E-E8C0-483E-BA42-F557C5E3D459}"/>
          </ac:spMkLst>
        </pc:spChg>
        <pc:spChg chg="mod">
          <ac:chgData name="Ragnhild Halvorsrud" userId="917ea340-fd63-490f-a7db-68428d24cf32" providerId="ADAL" clId="{31F8EDEB-2F34-45DB-833F-9C6D46E20774}" dt="2023-02-01T11:09:20.123" v="19391" actId="1035"/>
          <ac:spMkLst>
            <pc:docMk/>
            <pc:sldMk cId="3429883047" sldId="515"/>
            <ac:spMk id="155" creationId="{E89FAA6F-8332-4F42-B513-425D4C7F842C}"/>
          </ac:spMkLst>
        </pc:spChg>
        <pc:spChg chg="mod">
          <ac:chgData name="Ragnhild Halvorsrud" userId="917ea340-fd63-490f-a7db-68428d24cf32" providerId="ADAL" clId="{31F8EDEB-2F34-45DB-833F-9C6D46E20774}" dt="2023-02-01T11:09:26.306" v="19408" actId="1035"/>
          <ac:spMkLst>
            <pc:docMk/>
            <pc:sldMk cId="3429883047" sldId="515"/>
            <ac:spMk id="156" creationId="{EA3C4103-3651-4EED-AFB2-7EE26071E499}"/>
          </ac:spMkLst>
        </pc:spChg>
        <pc:spChg chg="mod">
          <ac:chgData name="Ragnhild Halvorsrud" userId="917ea340-fd63-490f-a7db-68428d24cf32" providerId="ADAL" clId="{31F8EDEB-2F34-45DB-833F-9C6D46E20774}" dt="2023-02-01T11:09:26.306" v="19408" actId="1035"/>
          <ac:spMkLst>
            <pc:docMk/>
            <pc:sldMk cId="3429883047" sldId="515"/>
            <ac:spMk id="157" creationId="{5B807BFA-4ADB-4EB2-933A-A6C4BC0B5BAE}"/>
          </ac:spMkLst>
        </pc:spChg>
        <pc:spChg chg="mod">
          <ac:chgData name="Ragnhild Halvorsrud" userId="917ea340-fd63-490f-a7db-68428d24cf32" providerId="ADAL" clId="{31F8EDEB-2F34-45DB-833F-9C6D46E20774}" dt="2023-02-01T11:08:39.615" v="19374" actId="1036"/>
          <ac:spMkLst>
            <pc:docMk/>
            <pc:sldMk cId="3429883047" sldId="515"/>
            <ac:spMk id="158" creationId="{3019A95F-691A-46DE-A8C3-435FE318F940}"/>
          </ac:spMkLst>
        </pc:spChg>
        <pc:spChg chg="mod">
          <ac:chgData name="Ragnhild Halvorsrud" userId="917ea340-fd63-490f-a7db-68428d24cf32" providerId="ADAL" clId="{31F8EDEB-2F34-45DB-833F-9C6D46E20774}" dt="2023-02-01T11:09:20.123" v="19391" actId="1035"/>
          <ac:spMkLst>
            <pc:docMk/>
            <pc:sldMk cId="3429883047" sldId="515"/>
            <ac:spMk id="159" creationId="{F4A9F1F5-F18A-4640-AD47-30E6F08BB5ED}"/>
          </ac:spMkLst>
        </pc:spChg>
        <pc:spChg chg="mod">
          <ac:chgData name="Ragnhild Halvorsrud" userId="917ea340-fd63-490f-a7db-68428d24cf32" providerId="ADAL" clId="{31F8EDEB-2F34-45DB-833F-9C6D46E20774}" dt="2023-02-01T11:09:20.123" v="19391" actId="1035"/>
          <ac:spMkLst>
            <pc:docMk/>
            <pc:sldMk cId="3429883047" sldId="515"/>
            <ac:spMk id="160" creationId="{4CEAB1D8-8E69-4974-B7BF-612FC0384664}"/>
          </ac:spMkLst>
        </pc:spChg>
        <pc:spChg chg="mod">
          <ac:chgData name="Ragnhild Halvorsrud" userId="917ea340-fd63-490f-a7db-68428d24cf32" providerId="ADAL" clId="{31F8EDEB-2F34-45DB-833F-9C6D46E20774}" dt="2023-02-01T11:08:39.615" v="19374" actId="1036"/>
          <ac:spMkLst>
            <pc:docMk/>
            <pc:sldMk cId="3429883047" sldId="515"/>
            <ac:spMk id="163" creationId="{0C295C56-AE4E-488D-8205-50AD22239B3F}"/>
          </ac:spMkLst>
        </pc:spChg>
        <pc:spChg chg="mod">
          <ac:chgData name="Ragnhild Halvorsrud" userId="917ea340-fd63-490f-a7db-68428d24cf32" providerId="ADAL" clId="{31F8EDEB-2F34-45DB-833F-9C6D46E20774}" dt="2023-02-01T11:08:39.615" v="19374" actId="1036"/>
          <ac:spMkLst>
            <pc:docMk/>
            <pc:sldMk cId="3429883047" sldId="515"/>
            <ac:spMk id="164" creationId="{998CF35C-0E61-4507-A7AB-7B7FB40F55BF}"/>
          </ac:spMkLst>
        </pc:spChg>
        <pc:spChg chg="mod">
          <ac:chgData name="Ragnhild Halvorsrud" userId="917ea340-fd63-490f-a7db-68428d24cf32" providerId="ADAL" clId="{31F8EDEB-2F34-45DB-833F-9C6D46E20774}" dt="2023-02-01T11:08:39.615" v="19374" actId="1036"/>
          <ac:spMkLst>
            <pc:docMk/>
            <pc:sldMk cId="3429883047" sldId="515"/>
            <ac:spMk id="165" creationId="{6BE4E101-71EA-4D70-914B-16B429B3E74C}"/>
          </ac:spMkLst>
        </pc:spChg>
        <pc:spChg chg="mod">
          <ac:chgData name="Ragnhild Halvorsrud" userId="917ea340-fd63-490f-a7db-68428d24cf32" providerId="ADAL" clId="{31F8EDEB-2F34-45DB-833F-9C6D46E20774}" dt="2023-02-01T11:08:39.615" v="19374" actId="1036"/>
          <ac:spMkLst>
            <pc:docMk/>
            <pc:sldMk cId="3429883047" sldId="515"/>
            <ac:spMk id="166" creationId="{266FF94E-B487-4643-92BD-F717D025F0B2}"/>
          </ac:spMkLst>
        </pc:spChg>
        <pc:spChg chg="mod">
          <ac:chgData name="Ragnhild Halvorsrud" userId="917ea340-fd63-490f-a7db-68428d24cf32" providerId="ADAL" clId="{31F8EDEB-2F34-45DB-833F-9C6D46E20774}" dt="2023-02-01T11:04:02.742" v="19268" actId="1036"/>
          <ac:spMkLst>
            <pc:docMk/>
            <pc:sldMk cId="3429883047" sldId="515"/>
            <ac:spMk id="167" creationId="{AE59C5BE-6274-4A38-A5BB-A6F2D81F9EC5}"/>
          </ac:spMkLst>
        </pc:spChg>
        <pc:spChg chg="mod">
          <ac:chgData name="Ragnhild Halvorsrud" userId="917ea340-fd63-490f-a7db-68428d24cf32" providerId="ADAL" clId="{31F8EDEB-2F34-45DB-833F-9C6D46E20774}" dt="2023-02-01T11:08:39.615" v="19374" actId="1036"/>
          <ac:spMkLst>
            <pc:docMk/>
            <pc:sldMk cId="3429883047" sldId="515"/>
            <ac:spMk id="169" creationId="{59978710-44BF-42F4-B160-6952F5C10492}"/>
          </ac:spMkLst>
        </pc:spChg>
        <pc:spChg chg="mod">
          <ac:chgData name="Ragnhild Halvorsrud" userId="917ea340-fd63-490f-a7db-68428d24cf32" providerId="ADAL" clId="{31F8EDEB-2F34-45DB-833F-9C6D46E20774}" dt="2023-02-01T11:08:39.615" v="19374" actId="1036"/>
          <ac:spMkLst>
            <pc:docMk/>
            <pc:sldMk cId="3429883047" sldId="515"/>
            <ac:spMk id="170" creationId="{DDC97D5F-9AE8-4E12-ACD1-DC3F8CCF9BCF}"/>
          </ac:spMkLst>
        </pc:spChg>
        <pc:spChg chg="mod">
          <ac:chgData name="Ragnhild Halvorsrud" userId="917ea340-fd63-490f-a7db-68428d24cf32" providerId="ADAL" clId="{31F8EDEB-2F34-45DB-833F-9C6D46E20774}" dt="2023-02-01T11:08:39.615" v="19374" actId="1036"/>
          <ac:spMkLst>
            <pc:docMk/>
            <pc:sldMk cId="3429883047" sldId="515"/>
            <ac:spMk id="171" creationId="{FA14A0C4-AC0C-475A-A14B-B2D0BB0FC91F}"/>
          </ac:spMkLst>
        </pc:spChg>
        <pc:spChg chg="mod">
          <ac:chgData name="Ragnhild Halvorsrud" userId="917ea340-fd63-490f-a7db-68428d24cf32" providerId="ADAL" clId="{31F8EDEB-2F34-45DB-833F-9C6D46E20774}" dt="2023-02-01T11:08:39.615" v="19374" actId="1036"/>
          <ac:spMkLst>
            <pc:docMk/>
            <pc:sldMk cId="3429883047" sldId="515"/>
            <ac:spMk id="172" creationId="{3E1ABA1E-967A-4003-91EA-E64609388BC4}"/>
          </ac:spMkLst>
        </pc:spChg>
        <pc:spChg chg="mod">
          <ac:chgData name="Ragnhild Halvorsrud" userId="917ea340-fd63-490f-a7db-68428d24cf32" providerId="ADAL" clId="{31F8EDEB-2F34-45DB-833F-9C6D46E20774}" dt="2023-02-01T11:08:39.615" v="19374" actId="1036"/>
          <ac:spMkLst>
            <pc:docMk/>
            <pc:sldMk cId="3429883047" sldId="515"/>
            <ac:spMk id="173" creationId="{A63B27DA-5CE4-413E-B6E5-013B9C83BAA7}"/>
          </ac:spMkLst>
        </pc:spChg>
        <pc:spChg chg="mod">
          <ac:chgData name="Ragnhild Halvorsrud" userId="917ea340-fd63-490f-a7db-68428d24cf32" providerId="ADAL" clId="{31F8EDEB-2F34-45DB-833F-9C6D46E20774}" dt="2023-02-01T11:08:39.615" v="19374" actId="1036"/>
          <ac:spMkLst>
            <pc:docMk/>
            <pc:sldMk cId="3429883047" sldId="515"/>
            <ac:spMk id="174" creationId="{56EC2B90-1A17-4647-BAE5-19E1D5350E4E}"/>
          </ac:spMkLst>
        </pc:spChg>
        <pc:spChg chg="mod">
          <ac:chgData name="Ragnhild Halvorsrud" userId="917ea340-fd63-490f-a7db-68428d24cf32" providerId="ADAL" clId="{31F8EDEB-2F34-45DB-833F-9C6D46E20774}" dt="2023-02-01T11:08:39.615" v="19374" actId="1036"/>
          <ac:spMkLst>
            <pc:docMk/>
            <pc:sldMk cId="3429883047" sldId="515"/>
            <ac:spMk id="175" creationId="{F8CC4EB5-4017-4C16-B453-B502273E3B47}"/>
          </ac:spMkLst>
        </pc:spChg>
        <pc:spChg chg="mod">
          <ac:chgData name="Ragnhild Halvorsrud" userId="917ea340-fd63-490f-a7db-68428d24cf32" providerId="ADAL" clId="{31F8EDEB-2F34-45DB-833F-9C6D46E20774}" dt="2023-02-01T11:08:39.615" v="19374" actId="1036"/>
          <ac:spMkLst>
            <pc:docMk/>
            <pc:sldMk cId="3429883047" sldId="515"/>
            <ac:spMk id="176" creationId="{FCFB1B0F-D0A5-44CF-BDD2-19FA93418F4D}"/>
          </ac:spMkLst>
        </pc:spChg>
        <pc:spChg chg="mod">
          <ac:chgData name="Ragnhild Halvorsrud" userId="917ea340-fd63-490f-a7db-68428d24cf32" providerId="ADAL" clId="{31F8EDEB-2F34-45DB-833F-9C6D46E20774}" dt="2023-02-01T11:08:39.615" v="19374" actId="1036"/>
          <ac:spMkLst>
            <pc:docMk/>
            <pc:sldMk cId="3429883047" sldId="515"/>
            <ac:spMk id="177" creationId="{8809BF6C-3E96-4BE9-AE1D-7D166BAE0F19}"/>
          </ac:spMkLst>
        </pc:spChg>
        <pc:spChg chg="mod">
          <ac:chgData name="Ragnhild Halvorsrud" userId="917ea340-fd63-490f-a7db-68428d24cf32" providerId="ADAL" clId="{31F8EDEB-2F34-45DB-833F-9C6D46E20774}" dt="2023-02-01T11:08:39.615" v="19374" actId="1036"/>
          <ac:spMkLst>
            <pc:docMk/>
            <pc:sldMk cId="3429883047" sldId="515"/>
            <ac:spMk id="178" creationId="{FDCAFDC1-1902-4515-98F3-4106011147A7}"/>
          </ac:spMkLst>
        </pc:spChg>
        <pc:spChg chg="mod">
          <ac:chgData name="Ragnhild Halvorsrud" userId="917ea340-fd63-490f-a7db-68428d24cf32" providerId="ADAL" clId="{31F8EDEB-2F34-45DB-833F-9C6D46E20774}" dt="2023-02-01T11:08:39.615" v="19374" actId="1036"/>
          <ac:spMkLst>
            <pc:docMk/>
            <pc:sldMk cId="3429883047" sldId="515"/>
            <ac:spMk id="179" creationId="{1DE2024E-F9D7-4930-8B3B-7000B64DA6EA}"/>
          </ac:spMkLst>
        </pc:spChg>
        <pc:spChg chg="mod">
          <ac:chgData name="Ragnhild Halvorsrud" userId="917ea340-fd63-490f-a7db-68428d24cf32" providerId="ADAL" clId="{31F8EDEB-2F34-45DB-833F-9C6D46E20774}" dt="2023-02-01T11:08:39.615" v="19374" actId="1036"/>
          <ac:spMkLst>
            <pc:docMk/>
            <pc:sldMk cId="3429883047" sldId="515"/>
            <ac:spMk id="180" creationId="{931A68A9-B5F2-47A4-A52D-A2E2969BAD9F}"/>
          </ac:spMkLst>
        </pc:spChg>
        <pc:spChg chg="mod">
          <ac:chgData name="Ragnhild Halvorsrud" userId="917ea340-fd63-490f-a7db-68428d24cf32" providerId="ADAL" clId="{31F8EDEB-2F34-45DB-833F-9C6D46E20774}" dt="2023-02-01T11:08:39.615" v="19374" actId="1036"/>
          <ac:spMkLst>
            <pc:docMk/>
            <pc:sldMk cId="3429883047" sldId="515"/>
            <ac:spMk id="181" creationId="{25152B9F-E05F-4C13-A938-0CFAB4DC4CE7}"/>
          </ac:spMkLst>
        </pc:spChg>
        <pc:spChg chg="mod">
          <ac:chgData name="Ragnhild Halvorsrud" userId="917ea340-fd63-490f-a7db-68428d24cf32" providerId="ADAL" clId="{31F8EDEB-2F34-45DB-833F-9C6D46E20774}" dt="2023-02-01T11:08:39.615" v="19374" actId="1036"/>
          <ac:spMkLst>
            <pc:docMk/>
            <pc:sldMk cId="3429883047" sldId="515"/>
            <ac:spMk id="182" creationId="{75AFAD11-E5C1-4BB6-BE69-AA7C6D43F973}"/>
          </ac:spMkLst>
        </pc:spChg>
        <pc:spChg chg="mod">
          <ac:chgData name="Ragnhild Halvorsrud" userId="917ea340-fd63-490f-a7db-68428d24cf32" providerId="ADAL" clId="{31F8EDEB-2F34-45DB-833F-9C6D46E20774}" dt="2023-02-01T11:08:39.615" v="19374" actId="1036"/>
          <ac:spMkLst>
            <pc:docMk/>
            <pc:sldMk cId="3429883047" sldId="515"/>
            <ac:spMk id="183" creationId="{D6482791-FCA0-40BE-BDB9-228E1564C462}"/>
          </ac:spMkLst>
        </pc:spChg>
        <pc:spChg chg="mod">
          <ac:chgData name="Ragnhild Halvorsrud" userId="917ea340-fd63-490f-a7db-68428d24cf32" providerId="ADAL" clId="{31F8EDEB-2F34-45DB-833F-9C6D46E20774}" dt="2023-02-01T11:08:39.615" v="19374" actId="1036"/>
          <ac:spMkLst>
            <pc:docMk/>
            <pc:sldMk cId="3429883047" sldId="515"/>
            <ac:spMk id="184" creationId="{F2821AD4-B5EE-4752-A843-9BEB31D03146}"/>
          </ac:spMkLst>
        </pc:spChg>
        <pc:spChg chg="mod">
          <ac:chgData name="Ragnhild Halvorsrud" userId="917ea340-fd63-490f-a7db-68428d24cf32" providerId="ADAL" clId="{31F8EDEB-2F34-45DB-833F-9C6D46E20774}" dt="2023-02-01T11:04:02.742" v="19268" actId="1036"/>
          <ac:spMkLst>
            <pc:docMk/>
            <pc:sldMk cId="3429883047" sldId="515"/>
            <ac:spMk id="185" creationId="{6D5BCEBB-10C3-4D5F-AE10-3AD571E2DA10}"/>
          </ac:spMkLst>
        </pc:spChg>
        <pc:spChg chg="mod">
          <ac:chgData name="Ragnhild Halvorsrud" userId="917ea340-fd63-490f-a7db-68428d24cf32" providerId="ADAL" clId="{31F8EDEB-2F34-45DB-833F-9C6D46E20774}" dt="2023-02-01T11:04:02.742" v="19268" actId="1036"/>
          <ac:spMkLst>
            <pc:docMk/>
            <pc:sldMk cId="3429883047" sldId="515"/>
            <ac:spMk id="190" creationId="{E91206C9-3ABE-486D-8D56-FFC53379E5FC}"/>
          </ac:spMkLst>
        </pc:spChg>
        <pc:spChg chg="mod">
          <ac:chgData name="Ragnhild Halvorsrud" userId="917ea340-fd63-490f-a7db-68428d24cf32" providerId="ADAL" clId="{31F8EDEB-2F34-45DB-833F-9C6D46E20774}" dt="2023-02-01T11:04:02.742" v="19268" actId="1036"/>
          <ac:spMkLst>
            <pc:docMk/>
            <pc:sldMk cId="3429883047" sldId="515"/>
            <ac:spMk id="191" creationId="{57725A2B-FC17-465C-9AC1-86347750E59C}"/>
          </ac:spMkLst>
        </pc:spChg>
        <pc:spChg chg="mod">
          <ac:chgData name="Ragnhild Halvorsrud" userId="917ea340-fd63-490f-a7db-68428d24cf32" providerId="ADAL" clId="{31F8EDEB-2F34-45DB-833F-9C6D46E20774}" dt="2023-02-01T11:04:02.742" v="19268" actId="1036"/>
          <ac:spMkLst>
            <pc:docMk/>
            <pc:sldMk cId="3429883047" sldId="515"/>
            <ac:spMk id="192" creationId="{17400E85-F808-49DF-94C2-1827B7AAC8EB}"/>
          </ac:spMkLst>
        </pc:spChg>
        <pc:spChg chg="mod">
          <ac:chgData name="Ragnhild Halvorsrud" userId="917ea340-fd63-490f-a7db-68428d24cf32" providerId="ADAL" clId="{31F8EDEB-2F34-45DB-833F-9C6D46E20774}" dt="2023-02-01T11:04:02.742" v="19268" actId="1036"/>
          <ac:spMkLst>
            <pc:docMk/>
            <pc:sldMk cId="3429883047" sldId="515"/>
            <ac:spMk id="193" creationId="{E42E5B57-1CA3-422A-8322-B033DB40DDE3}"/>
          </ac:spMkLst>
        </pc:spChg>
        <pc:spChg chg="mod">
          <ac:chgData name="Ragnhild Halvorsrud" userId="917ea340-fd63-490f-a7db-68428d24cf32" providerId="ADAL" clId="{31F8EDEB-2F34-45DB-833F-9C6D46E20774}" dt="2023-02-01T11:04:02.742" v="19268" actId="1036"/>
          <ac:spMkLst>
            <pc:docMk/>
            <pc:sldMk cId="3429883047" sldId="515"/>
            <ac:spMk id="194" creationId="{3F56085C-7749-40FA-83F0-915B94C3B61C}"/>
          </ac:spMkLst>
        </pc:spChg>
        <pc:spChg chg="mod">
          <ac:chgData name="Ragnhild Halvorsrud" userId="917ea340-fd63-490f-a7db-68428d24cf32" providerId="ADAL" clId="{31F8EDEB-2F34-45DB-833F-9C6D46E20774}" dt="2023-02-01T11:09:40.510" v="19410" actId="14100"/>
          <ac:spMkLst>
            <pc:docMk/>
            <pc:sldMk cId="3429883047" sldId="515"/>
            <ac:spMk id="195" creationId="{00C19F97-9903-4A47-BAB4-4EBD6A82A291}"/>
          </ac:spMkLst>
        </pc:spChg>
        <pc:spChg chg="mod">
          <ac:chgData name="Ragnhild Halvorsrud" userId="917ea340-fd63-490f-a7db-68428d24cf32" providerId="ADAL" clId="{31F8EDEB-2F34-45DB-833F-9C6D46E20774}" dt="2023-02-01T11:04:02.742" v="19268" actId="1036"/>
          <ac:spMkLst>
            <pc:docMk/>
            <pc:sldMk cId="3429883047" sldId="515"/>
            <ac:spMk id="197" creationId="{7FF24692-3FB7-490C-A2FB-70E9B7D8EA33}"/>
          </ac:spMkLst>
        </pc:spChg>
        <pc:spChg chg="mod">
          <ac:chgData name="Ragnhild Halvorsrud" userId="917ea340-fd63-490f-a7db-68428d24cf32" providerId="ADAL" clId="{31F8EDEB-2F34-45DB-833F-9C6D46E20774}" dt="2023-02-01T11:04:02.742" v="19268" actId="1036"/>
          <ac:spMkLst>
            <pc:docMk/>
            <pc:sldMk cId="3429883047" sldId="515"/>
            <ac:spMk id="198" creationId="{10FDF6F0-0049-445E-939B-DB6B90C6D66F}"/>
          </ac:spMkLst>
        </pc:spChg>
        <pc:spChg chg="mod">
          <ac:chgData name="Ragnhild Halvorsrud" userId="917ea340-fd63-490f-a7db-68428d24cf32" providerId="ADAL" clId="{31F8EDEB-2F34-45DB-833F-9C6D46E20774}" dt="2023-02-01T11:04:02.742" v="19268" actId="1036"/>
          <ac:spMkLst>
            <pc:docMk/>
            <pc:sldMk cId="3429883047" sldId="515"/>
            <ac:spMk id="199" creationId="{B2855A5E-23AD-47E3-9DCF-39103D1F1647}"/>
          </ac:spMkLst>
        </pc:spChg>
        <pc:spChg chg="mod">
          <ac:chgData name="Ragnhild Halvorsrud" userId="917ea340-fd63-490f-a7db-68428d24cf32" providerId="ADAL" clId="{31F8EDEB-2F34-45DB-833F-9C6D46E20774}" dt="2023-02-01T11:04:02.742" v="19268" actId="1036"/>
          <ac:spMkLst>
            <pc:docMk/>
            <pc:sldMk cId="3429883047" sldId="515"/>
            <ac:spMk id="200" creationId="{F692B49D-5917-4CD4-8C9D-FC03332ECEDD}"/>
          </ac:spMkLst>
        </pc:spChg>
        <pc:spChg chg="mod">
          <ac:chgData name="Ragnhild Halvorsrud" userId="917ea340-fd63-490f-a7db-68428d24cf32" providerId="ADAL" clId="{31F8EDEB-2F34-45DB-833F-9C6D46E20774}" dt="2023-02-01T11:04:02.742" v="19268" actId="1036"/>
          <ac:spMkLst>
            <pc:docMk/>
            <pc:sldMk cId="3429883047" sldId="515"/>
            <ac:spMk id="201" creationId="{F399212D-4804-4DF5-BDEB-27703BCB0577}"/>
          </ac:spMkLst>
        </pc:spChg>
        <pc:spChg chg="mod">
          <ac:chgData name="Ragnhild Halvorsrud" userId="917ea340-fd63-490f-a7db-68428d24cf32" providerId="ADAL" clId="{31F8EDEB-2F34-45DB-833F-9C6D46E20774}" dt="2023-02-01T11:04:02.742" v="19268" actId="1036"/>
          <ac:spMkLst>
            <pc:docMk/>
            <pc:sldMk cId="3429883047" sldId="515"/>
            <ac:spMk id="202" creationId="{1B6E1046-8604-47ED-B219-C42409A18D7B}"/>
          </ac:spMkLst>
        </pc:spChg>
        <pc:spChg chg="mod">
          <ac:chgData name="Ragnhild Halvorsrud" userId="917ea340-fd63-490f-a7db-68428d24cf32" providerId="ADAL" clId="{31F8EDEB-2F34-45DB-833F-9C6D46E20774}" dt="2023-02-01T11:04:02.742" v="19268" actId="1036"/>
          <ac:spMkLst>
            <pc:docMk/>
            <pc:sldMk cId="3429883047" sldId="515"/>
            <ac:spMk id="203" creationId="{797025A8-8F11-49C2-9CA6-20AB1E616175}"/>
          </ac:spMkLst>
        </pc:spChg>
        <pc:spChg chg="mod">
          <ac:chgData name="Ragnhild Halvorsrud" userId="917ea340-fd63-490f-a7db-68428d24cf32" providerId="ADAL" clId="{31F8EDEB-2F34-45DB-833F-9C6D46E20774}" dt="2023-02-01T11:04:02.742" v="19268" actId="1036"/>
          <ac:spMkLst>
            <pc:docMk/>
            <pc:sldMk cId="3429883047" sldId="515"/>
            <ac:spMk id="204" creationId="{FB115BC6-F24E-49F6-BE1A-CF51B0033456}"/>
          </ac:spMkLst>
        </pc:spChg>
        <pc:spChg chg="mod">
          <ac:chgData name="Ragnhild Halvorsrud" userId="917ea340-fd63-490f-a7db-68428d24cf32" providerId="ADAL" clId="{31F8EDEB-2F34-45DB-833F-9C6D46E20774}" dt="2023-02-01T11:04:02.742" v="19268" actId="1036"/>
          <ac:spMkLst>
            <pc:docMk/>
            <pc:sldMk cId="3429883047" sldId="515"/>
            <ac:spMk id="205" creationId="{E36D8574-66C9-4C20-9A56-26847DE60A98}"/>
          </ac:spMkLst>
        </pc:spChg>
        <pc:spChg chg="mod">
          <ac:chgData name="Ragnhild Halvorsrud" userId="917ea340-fd63-490f-a7db-68428d24cf32" providerId="ADAL" clId="{31F8EDEB-2F34-45DB-833F-9C6D46E20774}" dt="2023-02-01T11:04:02.742" v="19268" actId="1036"/>
          <ac:spMkLst>
            <pc:docMk/>
            <pc:sldMk cId="3429883047" sldId="515"/>
            <ac:spMk id="206" creationId="{D2C290A2-6DA1-4565-A0C9-12EC0D44C15F}"/>
          </ac:spMkLst>
        </pc:spChg>
        <pc:spChg chg="mod">
          <ac:chgData name="Ragnhild Halvorsrud" userId="917ea340-fd63-490f-a7db-68428d24cf32" providerId="ADAL" clId="{31F8EDEB-2F34-45DB-833F-9C6D46E20774}" dt="2023-02-01T11:04:02.742" v="19268" actId="1036"/>
          <ac:spMkLst>
            <pc:docMk/>
            <pc:sldMk cId="3429883047" sldId="515"/>
            <ac:spMk id="207" creationId="{EEDF5801-0EE6-4B1D-8CFC-ED7B2921023D}"/>
          </ac:spMkLst>
        </pc:spChg>
        <pc:spChg chg="mod">
          <ac:chgData name="Ragnhild Halvorsrud" userId="917ea340-fd63-490f-a7db-68428d24cf32" providerId="ADAL" clId="{31F8EDEB-2F34-45DB-833F-9C6D46E20774}" dt="2023-02-01T11:04:02.742" v="19268" actId="1036"/>
          <ac:spMkLst>
            <pc:docMk/>
            <pc:sldMk cId="3429883047" sldId="515"/>
            <ac:spMk id="208" creationId="{1467E2F8-454E-4576-8570-9BD12C98F35F}"/>
          </ac:spMkLst>
        </pc:spChg>
        <pc:spChg chg="mod">
          <ac:chgData name="Ragnhild Halvorsrud" userId="917ea340-fd63-490f-a7db-68428d24cf32" providerId="ADAL" clId="{31F8EDEB-2F34-45DB-833F-9C6D46E20774}" dt="2023-02-01T11:04:02.742" v="19268" actId="1036"/>
          <ac:spMkLst>
            <pc:docMk/>
            <pc:sldMk cId="3429883047" sldId="515"/>
            <ac:spMk id="209" creationId="{0290C44A-D128-4EDF-B5E0-0A9F3724063C}"/>
          </ac:spMkLst>
        </pc:spChg>
        <pc:spChg chg="mod">
          <ac:chgData name="Ragnhild Halvorsrud" userId="917ea340-fd63-490f-a7db-68428d24cf32" providerId="ADAL" clId="{31F8EDEB-2F34-45DB-833F-9C6D46E20774}" dt="2023-02-01T11:04:02.742" v="19268" actId="1036"/>
          <ac:spMkLst>
            <pc:docMk/>
            <pc:sldMk cId="3429883047" sldId="515"/>
            <ac:spMk id="210" creationId="{9B8DD272-3A6D-4948-9B22-61D131AD95D4}"/>
          </ac:spMkLst>
        </pc:spChg>
        <pc:spChg chg="mod">
          <ac:chgData name="Ragnhild Halvorsrud" userId="917ea340-fd63-490f-a7db-68428d24cf32" providerId="ADAL" clId="{31F8EDEB-2F34-45DB-833F-9C6D46E20774}" dt="2023-02-01T11:08:39.615" v="19374" actId="1036"/>
          <ac:spMkLst>
            <pc:docMk/>
            <pc:sldMk cId="3429883047" sldId="515"/>
            <ac:spMk id="211" creationId="{17763BCF-21F0-4706-929D-69A68692D3C7}"/>
          </ac:spMkLst>
        </pc:spChg>
        <pc:spChg chg="del">
          <ac:chgData name="Ragnhild Halvorsrud" userId="917ea340-fd63-490f-a7db-68428d24cf32" providerId="ADAL" clId="{31F8EDEB-2F34-45DB-833F-9C6D46E20774}" dt="2023-01-17T15:53:01.284" v="1851" actId="478"/>
          <ac:spMkLst>
            <pc:docMk/>
            <pc:sldMk cId="3429883047" sldId="515"/>
            <ac:spMk id="212" creationId="{F91D6046-4240-448E-8AF1-B45603EF83DD}"/>
          </ac:spMkLst>
        </pc:spChg>
        <pc:spChg chg="del">
          <ac:chgData name="Ragnhild Halvorsrud" userId="917ea340-fd63-490f-a7db-68428d24cf32" providerId="ADAL" clId="{31F8EDEB-2F34-45DB-833F-9C6D46E20774}" dt="2023-01-17T15:53:04.727" v="1853" actId="478"/>
          <ac:spMkLst>
            <pc:docMk/>
            <pc:sldMk cId="3429883047" sldId="515"/>
            <ac:spMk id="213" creationId="{C25D28A2-6ABD-455D-9886-0CF3443DC441}"/>
          </ac:spMkLst>
        </pc:spChg>
        <pc:spChg chg="mod">
          <ac:chgData name="Ragnhild Halvorsrud" userId="917ea340-fd63-490f-a7db-68428d24cf32" providerId="ADAL" clId="{31F8EDEB-2F34-45DB-833F-9C6D46E20774}" dt="2023-02-01T11:04:02.742" v="19268" actId="1036"/>
          <ac:spMkLst>
            <pc:docMk/>
            <pc:sldMk cId="3429883047" sldId="515"/>
            <ac:spMk id="216" creationId="{D6D33100-9BCA-4DA7-8F81-5B880D031759}"/>
          </ac:spMkLst>
        </pc:spChg>
        <pc:spChg chg="mod">
          <ac:chgData name="Ragnhild Halvorsrud" userId="917ea340-fd63-490f-a7db-68428d24cf32" providerId="ADAL" clId="{31F8EDEB-2F34-45DB-833F-9C6D46E20774}" dt="2023-02-01T11:04:02.742" v="19268" actId="1036"/>
          <ac:spMkLst>
            <pc:docMk/>
            <pc:sldMk cId="3429883047" sldId="515"/>
            <ac:spMk id="218" creationId="{848C3C33-4BE2-4D8C-ACD9-A600DD750732}"/>
          </ac:spMkLst>
        </pc:spChg>
        <pc:spChg chg="del">
          <ac:chgData name="Ragnhild Halvorsrud" userId="917ea340-fd63-490f-a7db-68428d24cf32" providerId="ADAL" clId="{31F8EDEB-2F34-45DB-833F-9C6D46E20774}" dt="2023-01-17T15:53:02.802" v="1852" actId="478"/>
          <ac:spMkLst>
            <pc:docMk/>
            <pc:sldMk cId="3429883047" sldId="515"/>
            <ac:spMk id="219" creationId="{CBBF5F0C-2D59-4AD9-A99A-129F73702A98}"/>
          </ac:spMkLst>
        </pc:spChg>
        <pc:spChg chg="mod">
          <ac:chgData name="Ragnhild Halvorsrud" userId="917ea340-fd63-490f-a7db-68428d24cf32" providerId="ADAL" clId="{31F8EDEB-2F34-45DB-833F-9C6D46E20774}" dt="2023-02-01T11:06:50.099" v="19306" actId="1036"/>
          <ac:spMkLst>
            <pc:docMk/>
            <pc:sldMk cId="3429883047" sldId="515"/>
            <ac:spMk id="385" creationId="{00000000-0000-0000-0000-000000000000}"/>
          </ac:spMkLst>
        </pc:spChg>
        <pc:picChg chg="mod">
          <ac:chgData name="Ragnhild Halvorsrud" userId="917ea340-fd63-490f-a7db-68428d24cf32" providerId="ADAL" clId="{31F8EDEB-2F34-45DB-833F-9C6D46E20774}" dt="2023-02-01T11:09:26.306" v="19408" actId="1035"/>
          <ac:picMkLst>
            <pc:docMk/>
            <pc:sldMk cId="3429883047" sldId="515"/>
            <ac:picMk id="4" creationId="{9F8DF529-0F80-4AE0-B7DA-76879FBC8C40}"/>
          </ac:picMkLst>
        </pc:picChg>
        <pc:picChg chg="mod">
          <ac:chgData name="Ragnhild Halvorsrud" userId="917ea340-fd63-490f-a7db-68428d24cf32" providerId="ADAL" clId="{31F8EDEB-2F34-45DB-833F-9C6D46E20774}" dt="2023-02-01T11:09:26.306" v="19408" actId="1035"/>
          <ac:picMkLst>
            <pc:docMk/>
            <pc:sldMk cId="3429883047" sldId="515"/>
            <ac:picMk id="5" creationId="{F3A7EEB8-C252-4AF0-8B59-5794FF4E16C3}"/>
          </ac:picMkLst>
        </pc:picChg>
        <pc:picChg chg="mod">
          <ac:chgData name="Ragnhild Halvorsrud" userId="917ea340-fd63-490f-a7db-68428d24cf32" providerId="ADAL" clId="{31F8EDEB-2F34-45DB-833F-9C6D46E20774}" dt="2023-02-01T11:09:26.306" v="19408" actId="1035"/>
          <ac:picMkLst>
            <pc:docMk/>
            <pc:sldMk cId="3429883047" sldId="515"/>
            <ac:picMk id="7" creationId="{3346E762-B1BB-4A26-A310-14BC354AEEC9}"/>
          </ac:picMkLst>
        </pc:picChg>
        <pc:picChg chg="mod">
          <ac:chgData name="Ragnhild Halvorsrud" userId="917ea340-fd63-490f-a7db-68428d24cf32" providerId="ADAL" clId="{31F8EDEB-2F34-45DB-833F-9C6D46E20774}" dt="2023-02-01T11:09:26.306" v="19408" actId="1035"/>
          <ac:picMkLst>
            <pc:docMk/>
            <pc:sldMk cId="3429883047" sldId="515"/>
            <ac:picMk id="11" creationId="{77A91305-1F9A-4C6E-9E78-87164E795CEC}"/>
          </ac:picMkLst>
        </pc:picChg>
        <pc:picChg chg="mod">
          <ac:chgData name="Ragnhild Halvorsrud" userId="917ea340-fd63-490f-a7db-68428d24cf32" providerId="ADAL" clId="{31F8EDEB-2F34-45DB-833F-9C6D46E20774}" dt="2023-02-01T11:09:26.306" v="19408" actId="1035"/>
          <ac:picMkLst>
            <pc:docMk/>
            <pc:sldMk cId="3429883047" sldId="515"/>
            <ac:picMk id="19" creationId="{68DEDC0F-C271-489C-B7B6-96644EC352CA}"/>
          </ac:picMkLst>
        </pc:picChg>
        <pc:picChg chg="mod">
          <ac:chgData name="Ragnhild Halvorsrud" userId="917ea340-fd63-490f-a7db-68428d24cf32" providerId="ADAL" clId="{31F8EDEB-2F34-45DB-833F-9C6D46E20774}" dt="2023-02-01T11:08:39.615" v="19374" actId="1036"/>
          <ac:picMkLst>
            <pc:docMk/>
            <pc:sldMk cId="3429883047" sldId="515"/>
            <ac:picMk id="21" creationId="{48B18841-966A-446E-8AF4-F0535E13C8CA}"/>
          </ac:picMkLst>
        </pc:picChg>
        <pc:picChg chg="mod">
          <ac:chgData name="Ragnhild Halvorsrud" userId="917ea340-fd63-490f-a7db-68428d24cf32" providerId="ADAL" clId="{31F8EDEB-2F34-45DB-833F-9C6D46E20774}" dt="2023-02-01T11:08:39.615" v="19374" actId="1036"/>
          <ac:picMkLst>
            <pc:docMk/>
            <pc:sldMk cId="3429883047" sldId="515"/>
            <ac:picMk id="25" creationId="{E04A1097-A1A0-49F7-AA82-C77807AFD157}"/>
          </ac:picMkLst>
        </pc:picChg>
        <pc:picChg chg="mod">
          <ac:chgData name="Ragnhild Halvorsrud" userId="917ea340-fd63-490f-a7db-68428d24cf32" providerId="ADAL" clId="{31F8EDEB-2F34-45DB-833F-9C6D46E20774}" dt="2023-02-01T11:09:26.306" v="19408" actId="1035"/>
          <ac:picMkLst>
            <pc:docMk/>
            <pc:sldMk cId="3429883047" sldId="515"/>
            <ac:picMk id="27" creationId="{67057490-186F-4520-9F98-1287BE2C795A}"/>
          </ac:picMkLst>
        </pc:picChg>
        <pc:picChg chg="mod">
          <ac:chgData name="Ragnhild Halvorsrud" userId="917ea340-fd63-490f-a7db-68428d24cf32" providerId="ADAL" clId="{31F8EDEB-2F34-45DB-833F-9C6D46E20774}" dt="2023-02-01T11:09:20.123" v="19391" actId="1035"/>
          <ac:picMkLst>
            <pc:docMk/>
            <pc:sldMk cId="3429883047" sldId="515"/>
            <ac:picMk id="28" creationId="{A8734E57-4E18-42C2-8CDF-F5CC92795A93}"/>
          </ac:picMkLst>
        </pc:picChg>
        <pc:picChg chg="mod">
          <ac:chgData name="Ragnhild Halvorsrud" userId="917ea340-fd63-490f-a7db-68428d24cf32" providerId="ADAL" clId="{31F8EDEB-2F34-45DB-833F-9C6D46E20774}" dt="2023-02-01T11:08:39.615" v="19374" actId="1036"/>
          <ac:picMkLst>
            <pc:docMk/>
            <pc:sldMk cId="3429883047" sldId="515"/>
            <ac:picMk id="29" creationId="{26A6982F-CC5D-4ADA-AF96-B863EA5A2EE2}"/>
          </ac:picMkLst>
        </pc:picChg>
        <pc:picChg chg="mod">
          <ac:chgData name="Ragnhild Halvorsrud" userId="917ea340-fd63-490f-a7db-68428d24cf32" providerId="ADAL" clId="{31F8EDEB-2F34-45DB-833F-9C6D46E20774}" dt="2023-02-01T11:09:20.123" v="19391" actId="1035"/>
          <ac:picMkLst>
            <pc:docMk/>
            <pc:sldMk cId="3429883047" sldId="515"/>
            <ac:picMk id="30" creationId="{C32E5E84-7BB5-4384-93B4-0F11AD3FCCE3}"/>
          </ac:picMkLst>
        </pc:picChg>
        <pc:picChg chg="mod">
          <ac:chgData name="Ragnhild Halvorsrud" userId="917ea340-fd63-490f-a7db-68428d24cf32" providerId="ADAL" clId="{31F8EDEB-2F34-45DB-833F-9C6D46E20774}" dt="2023-02-01T11:09:20.123" v="19391" actId="1035"/>
          <ac:picMkLst>
            <pc:docMk/>
            <pc:sldMk cId="3429883047" sldId="515"/>
            <ac:picMk id="86" creationId="{4CF662D5-E108-4B9B-BC60-8878E36B6F9D}"/>
          </ac:picMkLst>
        </pc:picChg>
        <pc:picChg chg="mod">
          <ac:chgData name="Ragnhild Halvorsrud" userId="917ea340-fd63-490f-a7db-68428d24cf32" providerId="ADAL" clId="{31F8EDEB-2F34-45DB-833F-9C6D46E20774}" dt="2023-02-01T11:09:20.123" v="19391" actId="1035"/>
          <ac:picMkLst>
            <pc:docMk/>
            <pc:sldMk cId="3429883047" sldId="515"/>
            <ac:picMk id="87" creationId="{0280EDC1-B3F2-40EF-AD18-A789D6F77A70}"/>
          </ac:picMkLst>
        </pc:picChg>
        <pc:picChg chg="mod">
          <ac:chgData name="Ragnhild Halvorsrud" userId="917ea340-fd63-490f-a7db-68428d24cf32" providerId="ADAL" clId="{31F8EDEB-2F34-45DB-833F-9C6D46E20774}" dt="2023-02-01T11:09:20.123" v="19391" actId="1035"/>
          <ac:picMkLst>
            <pc:docMk/>
            <pc:sldMk cId="3429883047" sldId="515"/>
            <ac:picMk id="88" creationId="{970F897E-3677-4B79-A069-FA729CFFFEAA}"/>
          </ac:picMkLst>
        </pc:picChg>
        <pc:picChg chg="mod">
          <ac:chgData name="Ragnhild Halvorsrud" userId="917ea340-fd63-490f-a7db-68428d24cf32" providerId="ADAL" clId="{31F8EDEB-2F34-45DB-833F-9C6D46E20774}" dt="2023-02-01T11:09:26.306" v="19408" actId="1035"/>
          <ac:picMkLst>
            <pc:docMk/>
            <pc:sldMk cId="3429883047" sldId="515"/>
            <ac:picMk id="102" creationId="{E6D3CA84-05C4-4149-A05E-000208F2858F}"/>
          </ac:picMkLst>
        </pc:picChg>
        <pc:picChg chg="mod">
          <ac:chgData name="Ragnhild Halvorsrud" userId="917ea340-fd63-490f-a7db-68428d24cf32" providerId="ADAL" clId="{31F8EDEB-2F34-45DB-833F-9C6D46E20774}" dt="2023-02-01T11:04:02.742" v="19268" actId="1036"/>
          <ac:picMkLst>
            <pc:docMk/>
            <pc:sldMk cId="3429883047" sldId="515"/>
            <ac:picMk id="161" creationId="{A5B33E21-BCBF-497A-A4F5-68DC034BB84F}"/>
          </ac:picMkLst>
        </pc:picChg>
        <pc:picChg chg="mod">
          <ac:chgData name="Ragnhild Halvorsrud" userId="917ea340-fd63-490f-a7db-68428d24cf32" providerId="ADAL" clId="{31F8EDEB-2F34-45DB-833F-9C6D46E20774}" dt="2023-02-01T11:07:45.684" v="19351" actId="1076"/>
          <ac:picMkLst>
            <pc:docMk/>
            <pc:sldMk cId="3429883047" sldId="515"/>
            <ac:picMk id="162" creationId="{2E29D55A-AB08-4784-B4DA-D490750A35B2}"/>
          </ac:picMkLst>
        </pc:picChg>
        <pc:picChg chg="mod">
          <ac:chgData name="Ragnhild Halvorsrud" userId="917ea340-fd63-490f-a7db-68428d24cf32" providerId="ADAL" clId="{31F8EDEB-2F34-45DB-833F-9C6D46E20774}" dt="2023-02-01T11:04:02.742" v="19268" actId="1036"/>
          <ac:picMkLst>
            <pc:docMk/>
            <pc:sldMk cId="3429883047" sldId="515"/>
            <ac:picMk id="168" creationId="{75E112C4-A4A0-450C-B2D3-94CB6FB56652}"/>
          </ac:picMkLst>
        </pc:picChg>
        <pc:picChg chg="mod">
          <ac:chgData name="Ragnhild Halvorsrud" userId="917ea340-fd63-490f-a7db-68428d24cf32" providerId="ADAL" clId="{31F8EDEB-2F34-45DB-833F-9C6D46E20774}" dt="2023-02-01T11:04:02.742" v="19268" actId="1036"/>
          <ac:picMkLst>
            <pc:docMk/>
            <pc:sldMk cId="3429883047" sldId="515"/>
            <ac:picMk id="186" creationId="{488D67B8-0679-45A7-B9B7-B09C20C0D0EE}"/>
          </ac:picMkLst>
        </pc:picChg>
        <pc:picChg chg="mod">
          <ac:chgData name="Ragnhild Halvorsrud" userId="917ea340-fd63-490f-a7db-68428d24cf32" providerId="ADAL" clId="{31F8EDEB-2F34-45DB-833F-9C6D46E20774}" dt="2023-02-01T11:04:02.742" v="19268" actId="1036"/>
          <ac:picMkLst>
            <pc:docMk/>
            <pc:sldMk cId="3429883047" sldId="515"/>
            <ac:picMk id="187" creationId="{19A4C933-95B6-46A6-B67E-3CAAA6D79D4B}"/>
          </ac:picMkLst>
        </pc:picChg>
        <pc:picChg chg="mod">
          <ac:chgData name="Ragnhild Halvorsrud" userId="917ea340-fd63-490f-a7db-68428d24cf32" providerId="ADAL" clId="{31F8EDEB-2F34-45DB-833F-9C6D46E20774}" dt="2023-02-01T11:04:02.742" v="19268" actId="1036"/>
          <ac:picMkLst>
            <pc:docMk/>
            <pc:sldMk cId="3429883047" sldId="515"/>
            <ac:picMk id="188" creationId="{3A5E467E-0C76-44AE-8189-419E67B7A345}"/>
          </ac:picMkLst>
        </pc:picChg>
        <pc:picChg chg="mod">
          <ac:chgData name="Ragnhild Halvorsrud" userId="917ea340-fd63-490f-a7db-68428d24cf32" providerId="ADAL" clId="{31F8EDEB-2F34-45DB-833F-9C6D46E20774}" dt="2023-02-01T11:04:02.742" v="19268" actId="1036"/>
          <ac:picMkLst>
            <pc:docMk/>
            <pc:sldMk cId="3429883047" sldId="515"/>
            <ac:picMk id="189" creationId="{82D77D01-5A6B-40A1-9201-B003086E206A}"/>
          </ac:picMkLst>
        </pc:picChg>
        <pc:picChg chg="mod">
          <ac:chgData name="Ragnhild Halvorsrud" userId="917ea340-fd63-490f-a7db-68428d24cf32" providerId="ADAL" clId="{31F8EDEB-2F34-45DB-833F-9C6D46E20774}" dt="2023-02-01T11:08:39.615" v="19374" actId="1036"/>
          <ac:picMkLst>
            <pc:docMk/>
            <pc:sldMk cId="3429883047" sldId="515"/>
            <ac:picMk id="196" creationId="{2065F4C6-0931-41A7-BCB5-94243A15FC14}"/>
          </ac:picMkLst>
        </pc:picChg>
        <pc:picChg chg="mod">
          <ac:chgData name="Ragnhild Halvorsrud" userId="917ea340-fd63-490f-a7db-68428d24cf32" providerId="ADAL" clId="{31F8EDEB-2F34-45DB-833F-9C6D46E20774}" dt="2023-02-01T11:04:02.742" v="19268" actId="1036"/>
          <ac:picMkLst>
            <pc:docMk/>
            <pc:sldMk cId="3429883047" sldId="515"/>
            <ac:picMk id="214" creationId="{48AF9F01-B2D0-4B41-A593-2F27220585E1}"/>
          </ac:picMkLst>
        </pc:picChg>
        <pc:picChg chg="mod">
          <ac:chgData name="Ragnhild Halvorsrud" userId="917ea340-fd63-490f-a7db-68428d24cf32" providerId="ADAL" clId="{31F8EDEB-2F34-45DB-833F-9C6D46E20774}" dt="2023-02-01T11:04:02.742" v="19268" actId="1036"/>
          <ac:picMkLst>
            <pc:docMk/>
            <pc:sldMk cId="3429883047" sldId="515"/>
            <ac:picMk id="215" creationId="{41E44622-3262-4000-ADD7-3F50D05BD859}"/>
          </ac:picMkLst>
        </pc:picChg>
        <pc:picChg chg="mod">
          <ac:chgData name="Ragnhild Halvorsrud" userId="917ea340-fd63-490f-a7db-68428d24cf32" providerId="ADAL" clId="{31F8EDEB-2F34-45DB-833F-9C6D46E20774}" dt="2023-02-01T11:09:20.123" v="19391" actId="1035"/>
          <ac:picMkLst>
            <pc:docMk/>
            <pc:sldMk cId="3429883047" sldId="515"/>
            <ac:picMk id="224" creationId="{97009B9D-26DD-44F9-B04A-FDCBDA095506}"/>
          </ac:picMkLst>
        </pc:picChg>
        <pc:picChg chg="mod">
          <ac:chgData name="Ragnhild Halvorsrud" userId="917ea340-fd63-490f-a7db-68428d24cf32" providerId="ADAL" clId="{31F8EDEB-2F34-45DB-833F-9C6D46E20774}" dt="2023-02-01T11:08:39.615" v="19374" actId="1036"/>
          <ac:picMkLst>
            <pc:docMk/>
            <pc:sldMk cId="3429883047" sldId="515"/>
            <ac:picMk id="225" creationId="{4D4ED74B-7CE8-4E62-8236-796DA9715A2E}"/>
          </ac:picMkLst>
        </pc:picChg>
        <pc:picChg chg="mod">
          <ac:chgData name="Ragnhild Halvorsrud" userId="917ea340-fd63-490f-a7db-68428d24cf32" providerId="ADAL" clId="{31F8EDEB-2F34-45DB-833F-9C6D46E20774}" dt="2023-02-01T11:07:55.719" v="19352" actId="1076"/>
          <ac:picMkLst>
            <pc:docMk/>
            <pc:sldMk cId="3429883047" sldId="515"/>
            <ac:picMk id="226" creationId="{9A29025A-A849-4510-9AA5-457519BB62B5}"/>
          </ac:picMkLst>
        </pc:picChg>
        <pc:picChg chg="mod">
          <ac:chgData name="Ragnhild Halvorsrud" userId="917ea340-fd63-490f-a7db-68428d24cf32" providerId="ADAL" clId="{31F8EDEB-2F34-45DB-833F-9C6D46E20774}" dt="2023-02-01T11:09:26.306" v="19408" actId="1035"/>
          <ac:picMkLst>
            <pc:docMk/>
            <pc:sldMk cId="3429883047" sldId="515"/>
            <ac:picMk id="227" creationId="{217D314F-3624-4CE4-9A3E-39E8E094A865}"/>
          </ac:picMkLst>
        </pc:picChg>
        <pc:picChg chg="mod">
          <ac:chgData name="Ragnhild Halvorsrud" userId="917ea340-fd63-490f-a7db-68428d24cf32" providerId="ADAL" clId="{31F8EDEB-2F34-45DB-833F-9C6D46E20774}" dt="2023-02-01T11:07:55.719" v="19352" actId="1076"/>
          <ac:picMkLst>
            <pc:docMk/>
            <pc:sldMk cId="3429883047" sldId="515"/>
            <ac:picMk id="228" creationId="{6DF7454B-937E-40F5-A8E3-58927EE0B875}"/>
          </ac:picMkLst>
        </pc:picChg>
        <pc:picChg chg="mod">
          <ac:chgData name="Ragnhild Halvorsrud" userId="917ea340-fd63-490f-a7db-68428d24cf32" providerId="ADAL" clId="{31F8EDEB-2F34-45DB-833F-9C6D46E20774}" dt="2023-02-01T11:08:39.615" v="19374" actId="1036"/>
          <ac:picMkLst>
            <pc:docMk/>
            <pc:sldMk cId="3429883047" sldId="515"/>
            <ac:picMk id="229" creationId="{76367E41-CB07-4FB3-B56F-864841555DBF}"/>
          </ac:picMkLst>
        </pc:picChg>
        <pc:picChg chg="mod">
          <ac:chgData name="Ragnhild Halvorsrud" userId="917ea340-fd63-490f-a7db-68428d24cf32" providerId="ADAL" clId="{31F8EDEB-2F34-45DB-833F-9C6D46E20774}" dt="2023-02-01T11:07:55.719" v="19352" actId="1076"/>
          <ac:picMkLst>
            <pc:docMk/>
            <pc:sldMk cId="3429883047" sldId="515"/>
            <ac:picMk id="230" creationId="{5FA8CF98-638D-448C-90F6-5C12451F82BD}"/>
          </ac:picMkLst>
        </pc:picChg>
        <pc:picChg chg="mod">
          <ac:chgData name="Ragnhild Halvorsrud" userId="917ea340-fd63-490f-a7db-68428d24cf32" providerId="ADAL" clId="{31F8EDEB-2F34-45DB-833F-9C6D46E20774}" dt="2023-02-01T11:07:55.719" v="19352" actId="1076"/>
          <ac:picMkLst>
            <pc:docMk/>
            <pc:sldMk cId="3429883047" sldId="515"/>
            <ac:picMk id="232" creationId="{CDE87E8C-2937-4EF7-9F72-9F3DCF85347D}"/>
          </ac:picMkLst>
        </pc:picChg>
        <pc:picChg chg="mod">
          <ac:chgData name="Ragnhild Halvorsrud" userId="917ea340-fd63-490f-a7db-68428d24cf32" providerId="ADAL" clId="{31F8EDEB-2F34-45DB-833F-9C6D46E20774}" dt="2023-02-01T11:08:39.615" v="19374" actId="1036"/>
          <ac:picMkLst>
            <pc:docMk/>
            <pc:sldMk cId="3429883047" sldId="515"/>
            <ac:picMk id="233" creationId="{661E1562-8E28-4698-8C88-7F9A2BB7CBD4}"/>
          </ac:picMkLst>
        </pc:picChg>
        <pc:picChg chg="mod">
          <ac:chgData name="Ragnhild Halvorsrud" userId="917ea340-fd63-490f-a7db-68428d24cf32" providerId="ADAL" clId="{31F8EDEB-2F34-45DB-833F-9C6D46E20774}" dt="2023-02-01T11:07:55.719" v="19352" actId="1076"/>
          <ac:picMkLst>
            <pc:docMk/>
            <pc:sldMk cId="3429883047" sldId="515"/>
            <ac:picMk id="234" creationId="{A91B9C7F-8B77-4FF6-BA96-DE3F8196DED7}"/>
          </ac:picMkLst>
        </pc:picChg>
        <pc:picChg chg="mod">
          <ac:chgData name="Ragnhild Halvorsrud" userId="917ea340-fd63-490f-a7db-68428d24cf32" providerId="ADAL" clId="{31F8EDEB-2F34-45DB-833F-9C6D46E20774}" dt="2023-02-01T11:07:55.719" v="19352" actId="1076"/>
          <ac:picMkLst>
            <pc:docMk/>
            <pc:sldMk cId="3429883047" sldId="515"/>
            <ac:picMk id="236" creationId="{06032DCD-CB1C-4F82-B775-A3E2F681399B}"/>
          </ac:picMkLst>
        </pc:picChg>
        <pc:picChg chg="mod">
          <ac:chgData name="Ragnhild Halvorsrud" userId="917ea340-fd63-490f-a7db-68428d24cf32" providerId="ADAL" clId="{31F8EDEB-2F34-45DB-833F-9C6D46E20774}" dt="2023-02-01T11:08:39.615" v="19374" actId="1036"/>
          <ac:picMkLst>
            <pc:docMk/>
            <pc:sldMk cId="3429883047" sldId="515"/>
            <ac:picMk id="237" creationId="{79FC74C9-D6FC-4568-B4CC-D3E9C45B9EF0}"/>
          </ac:picMkLst>
        </pc:picChg>
        <pc:picChg chg="mod">
          <ac:chgData name="Ragnhild Halvorsrud" userId="917ea340-fd63-490f-a7db-68428d24cf32" providerId="ADAL" clId="{31F8EDEB-2F34-45DB-833F-9C6D46E20774}" dt="2023-02-01T11:08:39.615" v="19374" actId="1036"/>
          <ac:picMkLst>
            <pc:docMk/>
            <pc:sldMk cId="3429883047" sldId="515"/>
            <ac:picMk id="239" creationId="{00F77B2D-CBA7-46C6-9BD1-2D05924D5008}"/>
          </ac:picMkLst>
        </pc:picChg>
        <pc:picChg chg="mod">
          <ac:chgData name="Ragnhild Halvorsrud" userId="917ea340-fd63-490f-a7db-68428d24cf32" providerId="ADAL" clId="{31F8EDEB-2F34-45DB-833F-9C6D46E20774}" dt="2023-02-01T11:08:39.615" v="19374" actId="1036"/>
          <ac:picMkLst>
            <pc:docMk/>
            <pc:sldMk cId="3429883047" sldId="515"/>
            <ac:picMk id="241" creationId="{85F478AA-DB54-464D-8F08-B7FA838E9488}"/>
          </ac:picMkLst>
        </pc:picChg>
        <pc:picChg chg="mod">
          <ac:chgData name="Ragnhild Halvorsrud" userId="917ea340-fd63-490f-a7db-68428d24cf32" providerId="ADAL" clId="{31F8EDEB-2F34-45DB-833F-9C6D46E20774}" dt="2023-02-01T11:04:02.742" v="19268" actId="1036"/>
          <ac:picMkLst>
            <pc:docMk/>
            <pc:sldMk cId="3429883047" sldId="515"/>
            <ac:picMk id="242" creationId="{AD4F63BC-45B3-4E76-8D0E-38FAB701F1FF}"/>
          </ac:picMkLst>
        </pc:picChg>
        <pc:picChg chg="mod">
          <ac:chgData name="Ragnhild Halvorsrud" userId="917ea340-fd63-490f-a7db-68428d24cf32" providerId="ADAL" clId="{31F8EDEB-2F34-45DB-833F-9C6D46E20774}" dt="2023-02-01T11:08:39.615" v="19374" actId="1036"/>
          <ac:picMkLst>
            <pc:docMk/>
            <pc:sldMk cId="3429883047" sldId="515"/>
            <ac:picMk id="243" creationId="{C0E7E1C0-3827-40FF-9E49-06844BDEBFE2}"/>
          </ac:picMkLst>
        </pc:picChg>
        <pc:picChg chg="mod">
          <ac:chgData name="Ragnhild Halvorsrud" userId="917ea340-fd63-490f-a7db-68428d24cf32" providerId="ADAL" clId="{31F8EDEB-2F34-45DB-833F-9C6D46E20774}" dt="2023-02-01T11:08:39.615" v="19374" actId="1036"/>
          <ac:picMkLst>
            <pc:docMk/>
            <pc:sldMk cId="3429883047" sldId="515"/>
            <ac:picMk id="245" creationId="{36B78B74-DD2E-4F3A-BCB8-F7E9812DE06A}"/>
          </ac:picMkLst>
        </pc:picChg>
        <pc:picChg chg="mod">
          <ac:chgData name="Ragnhild Halvorsrud" userId="917ea340-fd63-490f-a7db-68428d24cf32" providerId="ADAL" clId="{31F8EDEB-2F34-45DB-833F-9C6D46E20774}" dt="2023-02-01T11:08:39.615" v="19374" actId="1036"/>
          <ac:picMkLst>
            <pc:docMk/>
            <pc:sldMk cId="3429883047" sldId="515"/>
            <ac:picMk id="247" creationId="{809B977C-A29D-417A-BC1B-CCB51F6DE116}"/>
          </ac:picMkLst>
        </pc:picChg>
        <pc:picChg chg="mod">
          <ac:chgData name="Ragnhild Halvorsrud" userId="917ea340-fd63-490f-a7db-68428d24cf32" providerId="ADAL" clId="{31F8EDEB-2F34-45DB-833F-9C6D46E20774}" dt="2023-02-01T11:07:45.684" v="19351" actId="1076"/>
          <ac:picMkLst>
            <pc:docMk/>
            <pc:sldMk cId="3429883047" sldId="515"/>
            <ac:picMk id="350" creationId="{00000000-0000-0000-0000-000000000000}"/>
          </ac:picMkLst>
        </pc:picChg>
        <pc:picChg chg="mod">
          <ac:chgData name="Ragnhild Halvorsrud" userId="917ea340-fd63-490f-a7db-68428d24cf32" providerId="ADAL" clId="{31F8EDEB-2F34-45DB-833F-9C6D46E20774}" dt="2023-02-01T11:07:45.684" v="19351" actId="1076"/>
          <ac:picMkLst>
            <pc:docMk/>
            <pc:sldMk cId="3429883047" sldId="515"/>
            <ac:picMk id="351" creationId="{00000000-0000-0000-0000-000000000000}"/>
          </ac:picMkLst>
        </pc:picChg>
        <pc:picChg chg="mod">
          <ac:chgData name="Ragnhild Halvorsrud" userId="917ea340-fd63-490f-a7db-68428d24cf32" providerId="ADAL" clId="{31F8EDEB-2F34-45DB-833F-9C6D46E20774}" dt="2023-02-01T11:07:45.684" v="19351" actId="1076"/>
          <ac:picMkLst>
            <pc:docMk/>
            <pc:sldMk cId="3429883047" sldId="515"/>
            <ac:picMk id="352" creationId="{00000000-0000-0000-0000-000000000000}"/>
          </ac:picMkLst>
        </pc:picChg>
        <pc:picChg chg="mod">
          <ac:chgData name="Ragnhild Halvorsrud" userId="917ea340-fd63-490f-a7db-68428d24cf32" providerId="ADAL" clId="{31F8EDEB-2F34-45DB-833F-9C6D46E20774}" dt="2023-02-01T11:07:45.684" v="19351" actId="1076"/>
          <ac:picMkLst>
            <pc:docMk/>
            <pc:sldMk cId="3429883047" sldId="515"/>
            <ac:picMk id="353" creationId="{00000000-0000-0000-0000-000000000000}"/>
          </ac:picMkLst>
        </pc:picChg>
        <pc:picChg chg="mod">
          <ac:chgData name="Ragnhild Halvorsrud" userId="917ea340-fd63-490f-a7db-68428d24cf32" providerId="ADAL" clId="{31F8EDEB-2F34-45DB-833F-9C6D46E20774}" dt="2023-02-01T11:07:45.684" v="19351" actId="1076"/>
          <ac:picMkLst>
            <pc:docMk/>
            <pc:sldMk cId="3429883047" sldId="515"/>
            <ac:picMk id="354" creationId="{00000000-0000-0000-0000-000000000000}"/>
          </ac:picMkLst>
        </pc:picChg>
        <pc:picChg chg="mod">
          <ac:chgData name="Ragnhild Halvorsrud" userId="917ea340-fd63-490f-a7db-68428d24cf32" providerId="ADAL" clId="{31F8EDEB-2F34-45DB-833F-9C6D46E20774}" dt="2023-02-01T11:04:02.742" v="19268" actId="1036"/>
          <ac:picMkLst>
            <pc:docMk/>
            <pc:sldMk cId="3429883047" sldId="515"/>
            <ac:picMk id="356" creationId="{00000000-0000-0000-0000-000000000000}"/>
          </ac:picMkLst>
        </pc:picChg>
        <pc:picChg chg="mod">
          <ac:chgData name="Ragnhild Halvorsrud" userId="917ea340-fd63-490f-a7db-68428d24cf32" providerId="ADAL" clId="{31F8EDEB-2F34-45DB-833F-9C6D46E20774}" dt="2023-02-01T11:04:02.742" v="19268" actId="1036"/>
          <ac:picMkLst>
            <pc:docMk/>
            <pc:sldMk cId="3429883047" sldId="515"/>
            <ac:picMk id="357" creationId="{00000000-0000-0000-0000-000000000000}"/>
          </ac:picMkLst>
        </pc:picChg>
        <pc:picChg chg="mod">
          <ac:chgData name="Ragnhild Halvorsrud" userId="917ea340-fd63-490f-a7db-68428d24cf32" providerId="ADAL" clId="{31F8EDEB-2F34-45DB-833F-9C6D46E20774}" dt="2023-02-01T11:04:02.742" v="19268" actId="1036"/>
          <ac:picMkLst>
            <pc:docMk/>
            <pc:sldMk cId="3429883047" sldId="515"/>
            <ac:picMk id="358" creationId="{00000000-0000-0000-0000-000000000000}"/>
          </ac:picMkLst>
        </pc:picChg>
        <pc:picChg chg="mod">
          <ac:chgData name="Ragnhild Halvorsrud" userId="917ea340-fd63-490f-a7db-68428d24cf32" providerId="ADAL" clId="{31F8EDEB-2F34-45DB-833F-9C6D46E20774}" dt="2023-02-01T11:04:02.742" v="19268" actId="1036"/>
          <ac:picMkLst>
            <pc:docMk/>
            <pc:sldMk cId="3429883047" sldId="515"/>
            <ac:picMk id="359" creationId="{00000000-0000-0000-0000-000000000000}"/>
          </ac:picMkLst>
        </pc:picChg>
        <pc:picChg chg="mod">
          <ac:chgData name="Ragnhild Halvorsrud" userId="917ea340-fd63-490f-a7db-68428d24cf32" providerId="ADAL" clId="{31F8EDEB-2F34-45DB-833F-9C6D46E20774}" dt="2023-02-01T11:08:39.615" v="19374" actId="1036"/>
          <ac:picMkLst>
            <pc:docMk/>
            <pc:sldMk cId="3429883047" sldId="515"/>
            <ac:picMk id="360" creationId="{00000000-0000-0000-0000-000000000000}"/>
          </ac:picMkLst>
        </pc:picChg>
        <pc:picChg chg="mod">
          <ac:chgData name="Ragnhild Halvorsrud" userId="917ea340-fd63-490f-a7db-68428d24cf32" providerId="ADAL" clId="{31F8EDEB-2F34-45DB-833F-9C6D46E20774}" dt="2023-02-01T11:08:39.615" v="19374" actId="1036"/>
          <ac:picMkLst>
            <pc:docMk/>
            <pc:sldMk cId="3429883047" sldId="515"/>
            <ac:picMk id="361" creationId="{00000000-0000-0000-0000-000000000000}"/>
          </ac:picMkLst>
        </pc:picChg>
        <pc:picChg chg="mod">
          <ac:chgData name="Ragnhild Halvorsrud" userId="917ea340-fd63-490f-a7db-68428d24cf32" providerId="ADAL" clId="{31F8EDEB-2F34-45DB-833F-9C6D46E20774}" dt="2023-02-01T11:08:39.615" v="19374" actId="1036"/>
          <ac:picMkLst>
            <pc:docMk/>
            <pc:sldMk cId="3429883047" sldId="515"/>
            <ac:picMk id="362" creationId="{00000000-0000-0000-0000-000000000000}"/>
          </ac:picMkLst>
        </pc:picChg>
        <pc:picChg chg="mod">
          <ac:chgData name="Ragnhild Halvorsrud" userId="917ea340-fd63-490f-a7db-68428d24cf32" providerId="ADAL" clId="{31F8EDEB-2F34-45DB-833F-9C6D46E20774}" dt="2023-02-01T11:08:39.615" v="19374" actId="1036"/>
          <ac:picMkLst>
            <pc:docMk/>
            <pc:sldMk cId="3429883047" sldId="515"/>
            <ac:picMk id="363" creationId="{00000000-0000-0000-0000-000000000000}"/>
          </ac:picMkLst>
        </pc:picChg>
        <pc:picChg chg="mod">
          <ac:chgData name="Ragnhild Halvorsrud" userId="917ea340-fd63-490f-a7db-68428d24cf32" providerId="ADAL" clId="{31F8EDEB-2F34-45DB-833F-9C6D46E20774}" dt="2023-02-01T11:07:45.684" v="19351" actId="1076"/>
          <ac:picMkLst>
            <pc:docMk/>
            <pc:sldMk cId="3429883047" sldId="515"/>
            <ac:picMk id="364" creationId="{00000000-0000-0000-0000-000000000000}"/>
          </ac:picMkLst>
        </pc:picChg>
        <pc:picChg chg="mod">
          <ac:chgData name="Ragnhild Halvorsrud" userId="917ea340-fd63-490f-a7db-68428d24cf32" providerId="ADAL" clId="{31F8EDEB-2F34-45DB-833F-9C6D46E20774}" dt="2023-02-01T11:08:39.615" v="19374" actId="1036"/>
          <ac:picMkLst>
            <pc:docMk/>
            <pc:sldMk cId="3429883047" sldId="515"/>
            <ac:picMk id="365" creationId="{00000000-0000-0000-0000-000000000000}"/>
          </ac:picMkLst>
        </pc:picChg>
        <pc:picChg chg="mod">
          <ac:chgData name="Ragnhild Halvorsrud" userId="917ea340-fd63-490f-a7db-68428d24cf32" providerId="ADAL" clId="{31F8EDEB-2F34-45DB-833F-9C6D46E20774}" dt="2023-02-01T11:08:39.615" v="19374" actId="1036"/>
          <ac:picMkLst>
            <pc:docMk/>
            <pc:sldMk cId="3429883047" sldId="515"/>
            <ac:picMk id="366" creationId="{00000000-0000-0000-0000-000000000000}"/>
          </ac:picMkLst>
        </pc:picChg>
        <pc:picChg chg="mod">
          <ac:chgData name="Ragnhild Halvorsrud" userId="917ea340-fd63-490f-a7db-68428d24cf32" providerId="ADAL" clId="{31F8EDEB-2F34-45DB-833F-9C6D46E20774}" dt="2023-02-01T11:08:39.615" v="19374" actId="1036"/>
          <ac:picMkLst>
            <pc:docMk/>
            <pc:sldMk cId="3429883047" sldId="515"/>
            <ac:picMk id="367" creationId="{00000000-0000-0000-0000-000000000000}"/>
          </ac:picMkLst>
        </pc:picChg>
        <pc:picChg chg="mod">
          <ac:chgData name="Ragnhild Halvorsrud" userId="917ea340-fd63-490f-a7db-68428d24cf32" providerId="ADAL" clId="{31F8EDEB-2F34-45DB-833F-9C6D46E20774}" dt="2023-02-01T11:08:39.615" v="19374" actId="1036"/>
          <ac:picMkLst>
            <pc:docMk/>
            <pc:sldMk cId="3429883047" sldId="515"/>
            <ac:picMk id="368" creationId="{00000000-0000-0000-0000-000000000000}"/>
          </ac:picMkLst>
        </pc:picChg>
        <pc:picChg chg="mod">
          <ac:chgData name="Ragnhild Halvorsrud" userId="917ea340-fd63-490f-a7db-68428d24cf32" providerId="ADAL" clId="{31F8EDEB-2F34-45DB-833F-9C6D46E20774}" dt="2023-02-01T11:07:45.684" v="19351" actId="1076"/>
          <ac:picMkLst>
            <pc:docMk/>
            <pc:sldMk cId="3429883047" sldId="515"/>
            <ac:picMk id="369" creationId="{00000000-0000-0000-0000-000000000000}"/>
          </ac:picMkLst>
        </pc:picChg>
        <pc:picChg chg="mod">
          <ac:chgData name="Ragnhild Halvorsrud" userId="917ea340-fd63-490f-a7db-68428d24cf32" providerId="ADAL" clId="{31F8EDEB-2F34-45DB-833F-9C6D46E20774}" dt="2023-02-01T11:07:45.684" v="19351" actId="1076"/>
          <ac:picMkLst>
            <pc:docMk/>
            <pc:sldMk cId="3429883047" sldId="515"/>
            <ac:picMk id="370" creationId="{00000000-0000-0000-0000-000000000000}"/>
          </ac:picMkLst>
        </pc:picChg>
        <pc:picChg chg="mod">
          <ac:chgData name="Ragnhild Halvorsrud" userId="917ea340-fd63-490f-a7db-68428d24cf32" providerId="ADAL" clId="{31F8EDEB-2F34-45DB-833F-9C6D46E20774}" dt="2023-02-01T11:07:45.684" v="19351" actId="1076"/>
          <ac:picMkLst>
            <pc:docMk/>
            <pc:sldMk cId="3429883047" sldId="515"/>
            <ac:picMk id="371" creationId="{00000000-0000-0000-0000-000000000000}"/>
          </ac:picMkLst>
        </pc:picChg>
        <pc:picChg chg="mod">
          <ac:chgData name="Ragnhild Halvorsrud" userId="917ea340-fd63-490f-a7db-68428d24cf32" providerId="ADAL" clId="{31F8EDEB-2F34-45DB-833F-9C6D46E20774}" dt="2023-02-01T11:04:02.742" v="19268" actId="1036"/>
          <ac:picMkLst>
            <pc:docMk/>
            <pc:sldMk cId="3429883047" sldId="515"/>
            <ac:picMk id="372" creationId="{00000000-0000-0000-0000-000000000000}"/>
          </ac:picMkLst>
        </pc:picChg>
        <pc:picChg chg="mod">
          <ac:chgData name="Ragnhild Halvorsrud" userId="917ea340-fd63-490f-a7db-68428d24cf32" providerId="ADAL" clId="{31F8EDEB-2F34-45DB-833F-9C6D46E20774}" dt="2023-02-01T11:04:02.742" v="19268" actId="1036"/>
          <ac:picMkLst>
            <pc:docMk/>
            <pc:sldMk cId="3429883047" sldId="515"/>
            <ac:picMk id="373" creationId="{00000000-0000-0000-0000-000000000000}"/>
          </ac:picMkLst>
        </pc:picChg>
        <pc:picChg chg="mod">
          <ac:chgData name="Ragnhild Halvorsrud" userId="917ea340-fd63-490f-a7db-68428d24cf32" providerId="ADAL" clId="{31F8EDEB-2F34-45DB-833F-9C6D46E20774}" dt="2023-02-01T11:04:02.742" v="19268" actId="1036"/>
          <ac:picMkLst>
            <pc:docMk/>
            <pc:sldMk cId="3429883047" sldId="515"/>
            <ac:picMk id="375" creationId="{00000000-0000-0000-0000-000000000000}"/>
          </ac:picMkLst>
        </pc:picChg>
        <pc:picChg chg="mod">
          <ac:chgData name="Ragnhild Halvorsrud" userId="917ea340-fd63-490f-a7db-68428d24cf32" providerId="ADAL" clId="{31F8EDEB-2F34-45DB-833F-9C6D46E20774}" dt="2023-02-01T11:04:02.742" v="19268" actId="1036"/>
          <ac:picMkLst>
            <pc:docMk/>
            <pc:sldMk cId="3429883047" sldId="515"/>
            <ac:picMk id="376" creationId="{00000000-0000-0000-0000-000000000000}"/>
          </ac:picMkLst>
        </pc:picChg>
        <pc:picChg chg="mod">
          <ac:chgData name="Ragnhild Halvorsrud" userId="917ea340-fd63-490f-a7db-68428d24cf32" providerId="ADAL" clId="{31F8EDEB-2F34-45DB-833F-9C6D46E20774}" dt="2023-02-01T11:04:02.742" v="19268" actId="1036"/>
          <ac:picMkLst>
            <pc:docMk/>
            <pc:sldMk cId="3429883047" sldId="515"/>
            <ac:picMk id="377" creationId="{00000000-0000-0000-0000-000000000000}"/>
          </ac:picMkLst>
        </pc:picChg>
        <pc:picChg chg="mod">
          <ac:chgData name="Ragnhild Halvorsrud" userId="917ea340-fd63-490f-a7db-68428d24cf32" providerId="ADAL" clId="{31F8EDEB-2F34-45DB-833F-9C6D46E20774}" dt="2023-02-01T11:04:02.742" v="19268" actId="1036"/>
          <ac:picMkLst>
            <pc:docMk/>
            <pc:sldMk cId="3429883047" sldId="515"/>
            <ac:picMk id="378" creationId="{00000000-0000-0000-0000-000000000000}"/>
          </ac:picMkLst>
        </pc:picChg>
        <pc:picChg chg="mod">
          <ac:chgData name="Ragnhild Halvorsrud" userId="917ea340-fd63-490f-a7db-68428d24cf32" providerId="ADAL" clId="{31F8EDEB-2F34-45DB-833F-9C6D46E20774}" dt="2023-02-01T11:04:02.742" v="19268" actId="1036"/>
          <ac:picMkLst>
            <pc:docMk/>
            <pc:sldMk cId="3429883047" sldId="515"/>
            <ac:picMk id="379" creationId="{00000000-0000-0000-0000-000000000000}"/>
          </ac:picMkLst>
        </pc:picChg>
        <pc:picChg chg="mod">
          <ac:chgData name="Ragnhild Halvorsrud" userId="917ea340-fd63-490f-a7db-68428d24cf32" providerId="ADAL" clId="{31F8EDEB-2F34-45DB-833F-9C6D46E20774}" dt="2023-02-01T11:04:02.742" v="19268" actId="1036"/>
          <ac:picMkLst>
            <pc:docMk/>
            <pc:sldMk cId="3429883047" sldId="515"/>
            <ac:picMk id="380" creationId="{00000000-0000-0000-0000-000000000000}"/>
          </ac:picMkLst>
        </pc:picChg>
        <pc:picChg chg="mod">
          <ac:chgData name="Ragnhild Halvorsrud" userId="917ea340-fd63-490f-a7db-68428d24cf32" providerId="ADAL" clId="{31F8EDEB-2F34-45DB-833F-9C6D46E20774}" dt="2023-02-01T11:04:02.742" v="19268" actId="1036"/>
          <ac:picMkLst>
            <pc:docMk/>
            <pc:sldMk cId="3429883047" sldId="515"/>
            <ac:picMk id="381" creationId="{00000000-0000-0000-0000-000000000000}"/>
          </ac:picMkLst>
        </pc:picChg>
        <pc:picChg chg="mod">
          <ac:chgData name="Ragnhild Halvorsrud" userId="917ea340-fd63-490f-a7db-68428d24cf32" providerId="ADAL" clId="{31F8EDEB-2F34-45DB-833F-9C6D46E20774}" dt="2023-02-01T11:04:02.742" v="19268" actId="1036"/>
          <ac:picMkLst>
            <pc:docMk/>
            <pc:sldMk cId="3429883047" sldId="515"/>
            <ac:picMk id="382" creationId="{00000000-0000-0000-0000-000000000000}"/>
          </ac:picMkLst>
        </pc:picChg>
      </pc:sldChg>
      <pc:sldChg chg="addSp delSp modSp add mod">
        <pc:chgData name="Ragnhild Halvorsrud" userId="917ea340-fd63-490f-a7db-68428d24cf32" providerId="ADAL" clId="{31F8EDEB-2F34-45DB-833F-9C6D46E20774}" dt="2023-02-01T13:36:59.536" v="20590" actId="1037"/>
        <pc:sldMkLst>
          <pc:docMk/>
          <pc:sldMk cId="3219094029" sldId="816"/>
        </pc:sldMkLst>
        <pc:spChg chg="del mod">
          <ac:chgData name="Ragnhild Halvorsrud" userId="917ea340-fd63-490f-a7db-68428d24cf32" providerId="ADAL" clId="{31F8EDEB-2F34-45DB-833F-9C6D46E20774}" dt="2023-01-31T19:29:06.308" v="17134" actId="478"/>
          <ac:spMkLst>
            <pc:docMk/>
            <pc:sldMk cId="3219094029" sldId="816"/>
            <ac:spMk id="3" creationId="{00DA2F44-CE98-49BA-84FA-4BCF7A7CFF3C}"/>
          </ac:spMkLst>
        </pc:spChg>
        <pc:spChg chg="mod">
          <ac:chgData name="Ragnhild Halvorsrud" userId="917ea340-fd63-490f-a7db-68428d24cf32" providerId="ADAL" clId="{31F8EDEB-2F34-45DB-833F-9C6D46E20774}" dt="2023-02-01T13:32:24.912" v="20461" actId="1076"/>
          <ac:spMkLst>
            <pc:docMk/>
            <pc:sldMk cId="3219094029" sldId="816"/>
            <ac:spMk id="4" creationId="{AB5A6E4F-A8CB-40BC-846D-CA5BEDFCEC7C}"/>
          </ac:spMkLst>
        </pc:spChg>
        <pc:spChg chg="mod">
          <ac:chgData name="Ragnhild Halvorsrud" userId="917ea340-fd63-490f-a7db-68428d24cf32" providerId="ADAL" clId="{31F8EDEB-2F34-45DB-833F-9C6D46E20774}" dt="2023-02-01T13:36:48.578" v="20555" actId="27636"/>
          <ac:spMkLst>
            <pc:docMk/>
            <pc:sldMk cId="3219094029" sldId="816"/>
            <ac:spMk id="5" creationId="{350478A3-16F6-44AE-A201-47C1B0E913DB}"/>
          </ac:spMkLst>
        </pc:spChg>
        <pc:spChg chg="add del mod">
          <ac:chgData name="Ragnhild Halvorsrud" userId="917ea340-fd63-490f-a7db-68428d24cf32" providerId="ADAL" clId="{31F8EDEB-2F34-45DB-833F-9C6D46E20774}" dt="2023-02-01T13:19:23.728" v="20083" actId="478"/>
          <ac:spMkLst>
            <pc:docMk/>
            <pc:sldMk cId="3219094029" sldId="816"/>
            <ac:spMk id="6" creationId="{6E6FF91C-38F3-A044-AF0B-3E8CF6DF2CD0}"/>
          </ac:spMkLst>
        </pc:spChg>
        <pc:spChg chg="mod">
          <ac:chgData name="Ragnhild Halvorsrud" userId="917ea340-fd63-490f-a7db-68428d24cf32" providerId="ADAL" clId="{31F8EDEB-2F34-45DB-833F-9C6D46E20774}" dt="2023-02-01T13:36:51.775" v="20556" actId="1076"/>
          <ac:spMkLst>
            <pc:docMk/>
            <pc:sldMk cId="3219094029" sldId="816"/>
            <ac:spMk id="8" creationId="{536D36F6-EF5D-4135-8BA6-270CE1365F2F}"/>
          </ac:spMkLst>
        </pc:spChg>
        <pc:spChg chg="add del mod">
          <ac:chgData name="Ragnhild Halvorsrud" userId="917ea340-fd63-490f-a7db-68428d24cf32" providerId="ADAL" clId="{31F8EDEB-2F34-45DB-833F-9C6D46E20774}" dt="2023-02-01T13:19:23.728" v="20083" actId="478"/>
          <ac:spMkLst>
            <pc:docMk/>
            <pc:sldMk cId="3219094029" sldId="816"/>
            <ac:spMk id="9" creationId="{A41CC2A0-8962-6DE5-4AF7-A7F654021E7F}"/>
          </ac:spMkLst>
        </pc:spChg>
        <pc:spChg chg="add del mod">
          <ac:chgData name="Ragnhild Halvorsrud" userId="917ea340-fd63-490f-a7db-68428d24cf32" providerId="ADAL" clId="{31F8EDEB-2F34-45DB-833F-9C6D46E20774}" dt="2023-02-01T13:19:23.728" v="20083" actId="478"/>
          <ac:spMkLst>
            <pc:docMk/>
            <pc:sldMk cId="3219094029" sldId="816"/>
            <ac:spMk id="10" creationId="{43AB5574-8251-8624-635D-1FB6C0A10753}"/>
          </ac:spMkLst>
        </pc:spChg>
        <pc:spChg chg="add del mod">
          <ac:chgData name="Ragnhild Halvorsrud" userId="917ea340-fd63-490f-a7db-68428d24cf32" providerId="ADAL" clId="{31F8EDEB-2F34-45DB-833F-9C6D46E20774}" dt="2023-02-01T13:19:23.728" v="20083" actId="478"/>
          <ac:spMkLst>
            <pc:docMk/>
            <pc:sldMk cId="3219094029" sldId="816"/>
            <ac:spMk id="11" creationId="{AB9BCC8D-0BF8-74FB-FE59-5C8F95A5D170}"/>
          </ac:spMkLst>
        </pc:spChg>
        <pc:spChg chg="add del mod">
          <ac:chgData name="Ragnhild Halvorsrud" userId="917ea340-fd63-490f-a7db-68428d24cf32" providerId="ADAL" clId="{31F8EDEB-2F34-45DB-833F-9C6D46E20774}" dt="2023-02-01T13:19:23.728" v="20083" actId="478"/>
          <ac:spMkLst>
            <pc:docMk/>
            <pc:sldMk cId="3219094029" sldId="816"/>
            <ac:spMk id="12" creationId="{0993E382-7727-025B-B0D5-8915812BD0E1}"/>
          </ac:spMkLst>
        </pc:spChg>
        <pc:spChg chg="add del mod">
          <ac:chgData name="Ragnhild Halvorsrud" userId="917ea340-fd63-490f-a7db-68428d24cf32" providerId="ADAL" clId="{31F8EDEB-2F34-45DB-833F-9C6D46E20774}" dt="2023-02-01T13:19:23.728" v="20083" actId="478"/>
          <ac:spMkLst>
            <pc:docMk/>
            <pc:sldMk cId="3219094029" sldId="816"/>
            <ac:spMk id="13" creationId="{E2D9ADD5-27EF-A613-4748-5F677500390C}"/>
          </ac:spMkLst>
        </pc:spChg>
        <pc:spChg chg="mod">
          <ac:chgData name="Ragnhild Halvorsrud" userId="917ea340-fd63-490f-a7db-68428d24cf32" providerId="ADAL" clId="{31F8EDEB-2F34-45DB-833F-9C6D46E20774}" dt="2023-02-01T13:19:36.303" v="20084"/>
          <ac:spMkLst>
            <pc:docMk/>
            <pc:sldMk cId="3219094029" sldId="816"/>
            <ac:spMk id="14" creationId="{32A96514-D292-2E3E-BE6D-67CF840B49B7}"/>
          </ac:spMkLst>
        </pc:spChg>
        <pc:spChg chg="mod">
          <ac:chgData name="Ragnhild Halvorsrud" userId="917ea340-fd63-490f-a7db-68428d24cf32" providerId="ADAL" clId="{31F8EDEB-2F34-45DB-833F-9C6D46E20774}" dt="2023-02-01T13:19:36.303" v="20084"/>
          <ac:spMkLst>
            <pc:docMk/>
            <pc:sldMk cId="3219094029" sldId="816"/>
            <ac:spMk id="15" creationId="{4F70A4D2-F1DB-C1B8-C173-85E9936A5445}"/>
          </ac:spMkLst>
        </pc:spChg>
        <pc:spChg chg="mod">
          <ac:chgData name="Ragnhild Halvorsrud" userId="917ea340-fd63-490f-a7db-68428d24cf32" providerId="ADAL" clId="{31F8EDEB-2F34-45DB-833F-9C6D46E20774}" dt="2023-02-01T13:19:36.303" v="20084"/>
          <ac:spMkLst>
            <pc:docMk/>
            <pc:sldMk cId="3219094029" sldId="816"/>
            <ac:spMk id="16" creationId="{2AE039B2-19A3-D0C5-DEB6-C8964DEC359B}"/>
          </ac:spMkLst>
        </pc:spChg>
        <pc:spChg chg="mod">
          <ac:chgData name="Ragnhild Halvorsrud" userId="917ea340-fd63-490f-a7db-68428d24cf32" providerId="ADAL" clId="{31F8EDEB-2F34-45DB-833F-9C6D46E20774}" dt="2023-02-01T13:19:36.303" v="20084"/>
          <ac:spMkLst>
            <pc:docMk/>
            <pc:sldMk cId="3219094029" sldId="816"/>
            <ac:spMk id="17" creationId="{444C9F7A-3DD8-124E-576C-E5A9BDE2282F}"/>
          </ac:spMkLst>
        </pc:spChg>
        <pc:spChg chg="mod">
          <ac:chgData name="Ragnhild Halvorsrud" userId="917ea340-fd63-490f-a7db-68428d24cf32" providerId="ADAL" clId="{31F8EDEB-2F34-45DB-833F-9C6D46E20774}" dt="2023-02-01T13:19:36.303" v="20084"/>
          <ac:spMkLst>
            <pc:docMk/>
            <pc:sldMk cId="3219094029" sldId="816"/>
            <ac:spMk id="18" creationId="{D7370D77-44A7-FF51-F465-04083E2DC4FA}"/>
          </ac:spMkLst>
        </pc:spChg>
        <pc:spChg chg="mod">
          <ac:chgData name="Ragnhild Halvorsrud" userId="917ea340-fd63-490f-a7db-68428d24cf32" providerId="ADAL" clId="{31F8EDEB-2F34-45DB-833F-9C6D46E20774}" dt="2023-02-01T13:19:36.303" v="20084"/>
          <ac:spMkLst>
            <pc:docMk/>
            <pc:sldMk cId="3219094029" sldId="816"/>
            <ac:spMk id="19" creationId="{D1B1CA07-212E-DCF2-2C40-B5D07C65FB8F}"/>
          </ac:spMkLst>
        </pc:spChg>
        <pc:spChg chg="mod">
          <ac:chgData name="Ragnhild Halvorsrud" userId="917ea340-fd63-490f-a7db-68428d24cf32" providerId="ADAL" clId="{31F8EDEB-2F34-45DB-833F-9C6D46E20774}" dt="2023-02-01T13:36:59.536" v="20590" actId="1037"/>
          <ac:spMkLst>
            <pc:docMk/>
            <pc:sldMk cId="3219094029" sldId="816"/>
            <ac:spMk id="43" creationId="{59CED5AB-B47B-4BAA-B98F-418921BBFC81}"/>
          </ac:spMkLst>
        </pc:spChg>
        <pc:spChg chg="mod">
          <ac:chgData name="Ragnhild Halvorsrud" userId="917ea340-fd63-490f-a7db-68428d24cf32" providerId="ADAL" clId="{31F8EDEB-2F34-45DB-833F-9C6D46E20774}" dt="2023-02-01T13:36:59.536" v="20590" actId="1037"/>
          <ac:spMkLst>
            <pc:docMk/>
            <pc:sldMk cId="3219094029" sldId="816"/>
            <ac:spMk id="45" creationId="{5468BCB8-51C1-4455-AD72-956B8154C444}"/>
          </ac:spMkLst>
        </pc:spChg>
        <pc:spChg chg="mod">
          <ac:chgData name="Ragnhild Halvorsrud" userId="917ea340-fd63-490f-a7db-68428d24cf32" providerId="ADAL" clId="{31F8EDEB-2F34-45DB-833F-9C6D46E20774}" dt="2023-02-01T13:36:59.536" v="20590" actId="1037"/>
          <ac:spMkLst>
            <pc:docMk/>
            <pc:sldMk cId="3219094029" sldId="816"/>
            <ac:spMk id="50" creationId="{13B4FEB3-2BB0-4F48-9C65-C0FF48F2A6E5}"/>
          </ac:spMkLst>
        </pc:spChg>
        <pc:spChg chg="mod">
          <ac:chgData name="Ragnhild Halvorsrud" userId="917ea340-fd63-490f-a7db-68428d24cf32" providerId="ADAL" clId="{31F8EDEB-2F34-45DB-833F-9C6D46E20774}" dt="2023-02-01T13:36:59.536" v="20590" actId="1037"/>
          <ac:spMkLst>
            <pc:docMk/>
            <pc:sldMk cId="3219094029" sldId="816"/>
            <ac:spMk id="51" creationId="{C6EE03F8-DE15-4CB4-9B84-3E29147D4379}"/>
          </ac:spMkLst>
        </pc:spChg>
        <pc:spChg chg="mod">
          <ac:chgData name="Ragnhild Halvorsrud" userId="917ea340-fd63-490f-a7db-68428d24cf32" providerId="ADAL" clId="{31F8EDEB-2F34-45DB-833F-9C6D46E20774}" dt="2023-02-01T13:36:59.536" v="20590" actId="1037"/>
          <ac:spMkLst>
            <pc:docMk/>
            <pc:sldMk cId="3219094029" sldId="816"/>
            <ac:spMk id="63" creationId="{B77BADDC-F72D-4F0C-BABF-C45E08215EA9}"/>
          </ac:spMkLst>
        </pc:spChg>
        <pc:spChg chg="mod">
          <ac:chgData name="Ragnhild Halvorsrud" userId="917ea340-fd63-490f-a7db-68428d24cf32" providerId="ADAL" clId="{31F8EDEB-2F34-45DB-833F-9C6D46E20774}" dt="2023-02-01T13:36:59.536" v="20590" actId="1037"/>
          <ac:spMkLst>
            <pc:docMk/>
            <pc:sldMk cId="3219094029" sldId="816"/>
            <ac:spMk id="66" creationId="{D6E442C2-2D56-4863-A67B-FA5D09FA962E}"/>
          </ac:spMkLst>
        </pc:spChg>
        <pc:grpChg chg="add mod">
          <ac:chgData name="Ragnhild Halvorsrud" userId="917ea340-fd63-490f-a7db-68428d24cf32" providerId="ADAL" clId="{31F8EDEB-2F34-45DB-833F-9C6D46E20774}" dt="2023-02-01T13:19:36.303" v="20084"/>
          <ac:grpSpMkLst>
            <pc:docMk/>
            <pc:sldMk cId="3219094029" sldId="816"/>
            <ac:grpSpMk id="3" creationId="{D0CB6EE8-CDF8-A5A1-A59C-D9FC00EBC711}"/>
          </ac:grpSpMkLst>
        </pc:grpChg>
        <pc:grpChg chg="del">
          <ac:chgData name="Ragnhild Halvorsrud" userId="917ea340-fd63-490f-a7db-68428d24cf32" providerId="ADAL" clId="{31F8EDEB-2F34-45DB-833F-9C6D46E20774}" dt="2023-01-31T19:29:06.308" v="17134" actId="478"/>
          <ac:grpSpMkLst>
            <pc:docMk/>
            <pc:sldMk cId="3219094029" sldId="816"/>
            <ac:grpSpMk id="27" creationId="{4C5E47FA-1F5E-40A1-857F-3523F7906DF7}"/>
          </ac:grpSpMkLst>
        </pc:grpChg>
        <pc:picChg chg="mod">
          <ac:chgData name="Ragnhild Halvorsrud" userId="917ea340-fd63-490f-a7db-68428d24cf32" providerId="ADAL" clId="{31F8EDEB-2F34-45DB-833F-9C6D46E20774}" dt="2023-02-01T13:36:59.536" v="20590" actId="1037"/>
          <ac:picMkLst>
            <pc:docMk/>
            <pc:sldMk cId="3219094029" sldId="816"/>
            <ac:picMk id="2" creationId="{D1CAD63C-3DDE-4A54-8652-2E81A766353C}"/>
          </ac:picMkLst>
        </pc:picChg>
        <pc:picChg chg="mod">
          <ac:chgData name="Ragnhild Halvorsrud" userId="917ea340-fd63-490f-a7db-68428d24cf32" providerId="ADAL" clId="{31F8EDEB-2F34-45DB-833F-9C6D46E20774}" dt="2023-02-01T13:36:59.536" v="20590" actId="1037"/>
          <ac:picMkLst>
            <pc:docMk/>
            <pc:sldMk cId="3219094029" sldId="816"/>
            <ac:picMk id="7" creationId="{4DB82968-1A5A-47B2-B623-F1673404A90D}"/>
          </ac:picMkLst>
        </pc:picChg>
        <pc:cxnChg chg="mod">
          <ac:chgData name="Ragnhild Halvorsrud" userId="917ea340-fd63-490f-a7db-68428d24cf32" providerId="ADAL" clId="{31F8EDEB-2F34-45DB-833F-9C6D46E20774}" dt="2023-02-01T13:36:59.536" v="20590" actId="1037"/>
          <ac:cxnSpMkLst>
            <pc:docMk/>
            <pc:sldMk cId="3219094029" sldId="816"/>
            <ac:cxnSpMk id="44" creationId="{759D51DF-E02E-4572-9C3E-9E0637546A9F}"/>
          </ac:cxnSpMkLst>
        </pc:cxnChg>
        <pc:cxnChg chg="mod">
          <ac:chgData name="Ragnhild Halvorsrud" userId="917ea340-fd63-490f-a7db-68428d24cf32" providerId="ADAL" clId="{31F8EDEB-2F34-45DB-833F-9C6D46E20774}" dt="2023-02-01T13:36:59.536" v="20590" actId="1037"/>
          <ac:cxnSpMkLst>
            <pc:docMk/>
            <pc:sldMk cId="3219094029" sldId="816"/>
            <ac:cxnSpMk id="46" creationId="{36DA7BA1-B186-44A9-AC3A-D9BCAD17A2DE}"/>
          </ac:cxnSpMkLst>
        </pc:cxnChg>
        <pc:cxnChg chg="mod">
          <ac:chgData name="Ragnhild Halvorsrud" userId="917ea340-fd63-490f-a7db-68428d24cf32" providerId="ADAL" clId="{31F8EDEB-2F34-45DB-833F-9C6D46E20774}" dt="2023-02-01T13:36:59.536" v="20590" actId="1037"/>
          <ac:cxnSpMkLst>
            <pc:docMk/>
            <pc:sldMk cId="3219094029" sldId="816"/>
            <ac:cxnSpMk id="64" creationId="{24D69E2B-3452-4C80-93B6-887531DCC328}"/>
          </ac:cxnSpMkLst>
        </pc:cxnChg>
        <pc:cxnChg chg="mod">
          <ac:chgData name="Ragnhild Halvorsrud" userId="917ea340-fd63-490f-a7db-68428d24cf32" providerId="ADAL" clId="{31F8EDEB-2F34-45DB-833F-9C6D46E20774}" dt="2023-02-01T13:36:59.536" v="20590" actId="1037"/>
          <ac:cxnSpMkLst>
            <pc:docMk/>
            <pc:sldMk cId="3219094029" sldId="816"/>
            <ac:cxnSpMk id="67" creationId="{62122773-5DEB-4DD5-9141-BD3CEED26048}"/>
          </ac:cxnSpMkLst>
        </pc:cxnChg>
      </pc:sldChg>
      <pc:sldChg chg="addSp delSp modSp add mod ord">
        <pc:chgData name="Ragnhild Halvorsrud" userId="917ea340-fd63-490f-a7db-68428d24cf32" providerId="ADAL" clId="{31F8EDEB-2F34-45DB-833F-9C6D46E20774}" dt="2023-02-01T16:43:58.967" v="21513" actId="1038"/>
        <pc:sldMkLst>
          <pc:docMk/>
          <pc:sldMk cId="457281138" sldId="819"/>
        </pc:sldMkLst>
        <pc:spChg chg="mod">
          <ac:chgData name="Ragnhild Halvorsrud" userId="917ea340-fd63-490f-a7db-68428d24cf32" providerId="ADAL" clId="{31F8EDEB-2F34-45DB-833F-9C6D46E20774}" dt="2023-01-31T11:37:05.149" v="13543" actId="6549"/>
          <ac:spMkLst>
            <pc:docMk/>
            <pc:sldMk cId="457281138" sldId="819"/>
            <ac:spMk id="2" creationId="{00000000-0000-0000-0000-000000000000}"/>
          </ac:spMkLst>
        </pc:spChg>
        <pc:spChg chg="add mod">
          <ac:chgData name="Ragnhild Halvorsrud" userId="917ea340-fd63-490f-a7db-68428d24cf32" providerId="ADAL" clId="{31F8EDEB-2F34-45DB-833F-9C6D46E20774}" dt="2023-02-01T11:37:44.021" v="19793"/>
          <ac:spMkLst>
            <pc:docMk/>
            <pc:sldMk cId="457281138" sldId="819"/>
            <ac:spMk id="3" creationId="{9027136B-0E5B-E899-247B-3188F196F2C1}"/>
          </ac:spMkLst>
        </pc:spChg>
        <pc:spChg chg="mod topLvl">
          <ac:chgData name="Ragnhild Halvorsrud" userId="917ea340-fd63-490f-a7db-68428d24cf32" providerId="ADAL" clId="{31F8EDEB-2F34-45DB-833F-9C6D46E20774}" dt="2023-01-30T15:28:25.414" v="12239" actId="108"/>
          <ac:spMkLst>
            <pc:docMk/>
            <pc:sldMk cId="457281138" sldId="819"/>
            <ac:spMk id="6" creationId="{302C3903-B0C3-3AE0-758B-ABE52646299A}"/>
          </ac:spMkLst>
        </pc:spChg>
        <pc:spChg chg="add mod">
          <ac:chgData name="Ragnhild Halvorsrud" userId="917ea340-fd63-490f-a7db-68428d24cf32" providerId="ADAL" clId="{31F8EDEB-2F34-45DB-833F-9C6D46E20774}" dt="2023-02-01T11:37:44.021" v="19793"/>
          <ac:spMkLst>
            <pc:docMk/>
            <pc:sldMk cId="457281138" sldId="819"/>
            <ac:spMk id="8" creationId="{EAF0F973-13C3-C081-2356-B79374267F51}"/>
          </ac:spMkLst>
        </pc:spChg>
        <pc:spChg chg="add del mod">
          <ac:chgData name="Ragnhild Halvorsrud" userId="917ea340-fd63-490f-a7db-68428d24cf32" providerId="ADAL" clId="{31F8EDEB-2F34-45DB-833F-9C6D46E20774}" dt="2023-01-30T15:28:31.654" v="12241" actId="478"/>
          <ac:spMkLst>
            <pc:docMk/>
            <pc:sldMk cId="457281138" sldId="819"/>
            <ac:spMk id="9" creationId="{5A36136B-9BCD-4EC0-E3AF-07BB97930A77}"/>
          </ac:spMkLst>
        </pc:spChg>
        <pc:spChg chg="add mod">
          <ac:chgData name="Ragnhild Halvorsrud" userId="917ea340-fd63-490f-a7db-68428d24cf32" providerId="ADAL" clId="{31F8EDEB-2F34-45DB-833F-9C6D46E20774}" dt="2023-02-01T11:37:44.021" v="19793"/>
          <ac:spMkLst>
            <pc:docMk/>
            <pc:sldMk cId="457281138" sldId="819"/>
            <ac:spMk id="9" creationId="{F9CC39F6-DEEE-8614-9191-4302190EB651}"/>
          </ac:spMkLst>
        </pc:spChg>
        <pc:spChg chg="add mod">
          <ac:chgData name="Ragnhild Halvorsrud" userId="917ea340-fd63-490f-a7db-68428d24cf32" providerId="ADAL" clId="{31F8EDEB-2F34-45DB-833F-9C6D46E20774}" dt="2023-02-01T11:37:44.021" v="19793"/>
          <ac:spMkLst>
            <pc:docMk/>
            <pc:sldMk cId="457281138" sldId="819"/>
            <ac:spMk id="10" creationId="{6C671F18-2AC0-5B8B-EA16-CCCE93C64BDE}"/>
          </ac:spMkLst>
        </pc:spChg>
        <pc:spChg chg="add mod">
          <ac:chgData name="Ragnhild Halvorsrud" userId="917ea340-fd63-490f-a7db-68428d24cf32" providerId="ADAL" clId="{31F8EDEB-2F34-45DB-833F-9C6D46E20774}" dt="2023-02-01T11:37:44.021" v="19793"/>
          <ac:spMkLst>
            <pc:docMk/>
            <pc:sldMk cId="457281138" sldId="819"/>
            <ac:spMk id="12" creationId="{EC794C97-4A9B-6F23-1427-97925F904CC9}"/>
          </ac:spMkLst>
        </pc:spChg>
        <pc:spChg chg="add mod">
          <ac:chgData name="Ragnhild Halvorsrud" userId="917ea340-fd63-490f-a7db-68428d24cf32" providerId="ADAL" clId="{31F8EDEB-2F34-45DB-833F-9C6D46E20774}" dt="2023-02-01T11:37:44.021" v="19793"/>
          <ac:spMkLst>
            <pc:docMk/>
            <pc:sldMk cId="457281138" sldId="819"/>
            <ac:spMk id="13" creationId="{9D2937C3-6350-1547-3ECA-D7066557CB2F}"/>
          </ac:spMkLst>
        </pc:spChg>
        <pc:spChg chg="del mod">
          <ac:chgData name="Ragnhild Halvorsrud" userId="917ea340-fd63-490f-a7db-68428d24cf32" providerId="ADAL" clId="{31F8EDEB-2F34-45DB-833F-9C6D46E20774}" dt="2023-01-17T17:16:02.476" v="5396" actId="478"/>
          <ac:spMkLst>
            <pc:docMk/>
            <pc:sldMk cId="457281138" sldId="819"/>
            <ac:spMk id="29" creationId="{00000000-0000-0000-0000-000000000000}"/>
          </ac:spMkLst>
        </pc:spChg>
        <pc:spChg chg="mod">
          <ac:chgData name="Ragnhild Halvorsrud" userId="917ea340-fd63-490f-a7db-68428d24cf32" providerId="ADAL" clId="{31F8EDEB-2F34-45DB-833F-9C6D46E20774}" dt="2023-01-17T17:38:26.712" v="6157" actId="1036"/>
          <ac:spMkLst>
            <pc:docMk/>
            <pc:sldMk cId="457281138" sldId="819"/>
            <ac:spMk id="45" creationId="{87EF4A81-8604-4C76-82D5-D884E46F505D}"/>
          </ac:spMkLst>
        </pc:spChg>
        <pc:spChg chg="mod">
          <ac:chgData name="Ragnhild Halvorsrud" userId="917ea340-fd63-490f-a7db-68428d24cf32" providerId="ADAL" clId="{31F8EDEB-2F34-45DB-833F-9C6D46E20774}" dt="2023-01-30T15:28:11.887" v="12236" actId="1038"/>
          <ac:spMkLst>
            <pc:docMk/>
            <pc:sldMk cId="457281138" sldId="819"/>
            <ac:spMk id="46" creationId="{51CF38C7-31AF-4C2C-9944-FC74A9711D84}"/>
          </ac:spMkLst>
        </pc:spChg>
        <pc:spChg chg="mod">
          <ac:chgData name="Ragnhild Halvorsrud" userId="917ea340-fd63-490f-a7db-68428d24cf32" providerId="ADAL" clId="{31F8EDEB-2F34-45DB-833F-9C6D46E20774}" dt="2023-01-30T15:28:11.887" v="12236" actId="1038"/>
          <ac:spMkLst>
            <pc:docMk/>
            <pc:sldMk cId="457281138" sldId="819"/>
            <ac:spMk id="47" creationId="{584524EC-D14C-42CA-9692-B7ACC7B14F39}"/>
          </ac:spMkLst>
        </pc:spChg>
        <pc:spChg chg="mod">
          <ac:chgData name="Ragnhild Halvorsrud" userId="917ea340-fd63-490f-a7db-68428d24cf32" providerId="ADAL" clId="{31F8EDEB-2F34-45DB-833F-9C6D46E20774}" dt="2023-01-17T17:38:26.712" v="6157" actId="1036"/>
          <ac:spMkLst>
            <pc:docMk/>
            <pc:sldMk cId="457281138" sldId="819"/>
            <ac:spMk id="48" creationId="{3CBEED5F-DE70-42F9-8D12-1563E61C4999}"/>
          </ac:spMkLst>
        </pc:spChg>
        <pc:spChg chg="mod">
          <ac:chgData name="Ragnhild Halvorsrud" userId="917ea340-fd63-490f-a7db-68428d24cf32" providerId="ADAL" clId="{31F8EDEB-2F34-45DB-833F-9C6D46E20774}" dt="2023-01-17T17:37:33.263" v="6124" actId="6549"/>
          <ac:spMkLst>
            <pc:docMk/>
            <pc:sldMk cId="457281138" sldId="819"/>
            <ac:spMk id="53" creationId="{A8A5354F-CE7B-4E65-B9D3-C97E438374A1}"/>
          </ac:spMkLst>
        </pc:spChg>
        <pc:spChg chg="mod">
          <ac:chgData name="Ragnhild Halvorsrud" userId="917ea340-fd63-490f-a7db-68428d24cf32" providerId="ADAL" clId="{31F8EDEB-2F34-45DB-833F-9C6D46E20774}" dt="2023-01-17T17:38:26.712" v="6157" actId="1036"/>
          <ac:spMkLst>
            <pc:docMk/>
            <pc:sldMk cId="457281138" sldId="819"/>
            <ac:spMk id="55" creationId="{111E46D5-67B8-46F2-AC5B-466DE99FEE7A}"/>
          </ac:spMkLst>
        </pc:spChg>
        <pc:spChg chg="mod">
          <ac:chgData name="Ragnhild Halvorsrud" userId="917ea340-fd63-490f-a7db-68428d24cf32" providerId="ADAL" clId="{31F8EDEB-2F34-45DB-833F-9C6D46E20774}" dt="2023-01-30T15:30:29.227" v="12255" actId="1037"/>
          <ac:spMkLst>
            <pc:docMk/>
            <pc:sldMk cId="457281138" sldId="819"/>
            <ac:spMk id="56" creationId="{8EDDC2B9-AB63-43B8-840D-8D64C00BFF67}"/>
          </ac:spMkLst>
        </pc:spChg>
        <pc:spChg chg="mod">
          <ac:chgData name="Ragnhild Halvorsrud" userId="917ea340-fd63-490f-a7db-68428d24cf32" providerId="ADAL" clId="{31F8EDEB-2F34-45DB-833F-9C6D46E20774}" dt="2023-01-17T17:38:26.712" v="6157" actId="1036"/>
          <ac:spMkLst>
            <pc:docMk/>
            <pc:sldMk cId="457281138" sldId="819"/>
            <ac:spMk id="57" creationId="{D8AE4575-1921-40E1-A82A-1F2E6D371514}"/>
          </ac:spMkLst>
        </pc:spChg>
        <pc:spChg chg="mod">
          <ac:chgData name="Ragnhild Halvorsrud" userId="917ea340-fd63-490f-a7db-68428d24cf32" providerId="ADAL" clId="{31F8EDEB-2F34-45DB-833F-9C6D46E20774}" dt="2023-01-30T15:29:25.601" v="12250" actId="20577"/>
          <ac:spMkLst>
            <pc:docMk/>
            <pc:sldMk cId="457281138" sldId="819"/>
            <ac:spMk id="58" creationId="{D81741B0-1859-4EDC-BFC4-DF8DF381DBA8}"/>
          </ac:spMkLst>
        </pc:spChg>
        <pc:spChg chg="del">
          <ac:chgData name="Ragnhild Halvorsrud" userId="917ea340-fd63-490f-a7db-68428d24cf32" providerId="ADAL" clId="{31F8EDEB-2F34-45DB-833F-9C6D46E20774}" dt="2023-01-17T17:16:59.969" v="5397" actId="478"/>
          <ac:spMkLst>
            <pc:docMk/>
            <pc:sldMk cId="457281138" sldId="819"/>
            <ac:spMk id="65" creationId="{86768005-DF00-475A-A75C-162332042B54}"/>
          </ac:spMkLst>
        </pc:spChg>
        <pc:spChg chg="mod">
          <ac:chgData name="Ragnhild Halvorsrud" userId="917ea340-fd63-490f-a7db-68428d24cf32" providerId="ADAL" clId="{31F8EDEB-2F34-45DB-833F-9C6D46E20774}" dt="2023-01-30T15:30:40.312" v="12257" actId="1035"/>
          <ac:spMkLst>
            <pc:docMk/>
            <pc:sldMk cId="457281138" sldId="819"/>
            <ac:spMk id="68" creationId="{AF2E7657-6CA1-4B7B-A049-F18068138290}"/>
          </ac:spMkLst>
        </pc:spChg>
        <pc:spChg chg="mod">
          <ac:chgData name="Ragnhild Halvorsrud" userId="917ea340-fd63-490f-a7db-68428d24cf32" providerId="ADAL" clId="{31F8EDEB-2F34-45DB-833F-9C6D46E20774}" dt="2023-01-30T15:31:06.857" v="12268" actId="14100"/>
          <ac:spMkLst>
            <pc:docMk/>
            <pc:sldMk cId="457281138" sldId="819"/>
            <ac:spMk id="70" creationId="{3187982C-68C8-4B9D-A9D6-65CA47FA3117}"/>
          </ac:spMkLst>
        </pc:spChg>
        <pc:spChg chg="add del mod">
          <ac:chgData name="Ragnhild Halvorsrud" userId="917ea340-fd63-490f-a7db-68428d24cf32" providerId="ADAL" clId="{31F8EDEB-2F34-45DB-833F-9C6D46E20774}" dt="2023-01-17T17:41:21.283" v="6205" actId="478"/>
          <ac:spMkLst>
            <pc:docMk/>
            <pc:sldMk cId="457281138" sldId="819"/>
            <ac:spMk id="76" creationId="{38CAF371-7E1F-4412-8CD5-EFAF3093C55C}"/>
          </ac:spMkLst>
        </pc:spChg>
        <pc:spChg chg="mod">
          <ac:chgData name="Ragnhild Halvorsrud" userId="917ea340-fd63-490f-a7db-68428d24cf32" providerId="ADAL" clId="{31F8EDEB-2F34-45DB-833F-9C6D46E20774}" dt="2023-02-01T16:43:58.967" v="21513" actId="1038"/>
          <ac:spMkLst>
            <pc:docMk/>
            <pc:sldMk cId="457281138" sldId="819"/>
            <ac:spMk id="90" creationId="{9BBE918A-F742-4E3D-B8B4-7F9B8F60F0D6}"/>
          </ac:spMkLst>
        </pc:spChg>
        <pc:spChg chg="mod">
          <ac:chgData name="Ragnhild Halvorsrud" userId="917ea340-fd63-490f-a7db-68428d24cf32" providerId="ADAL" clId="{31F8EDEB-2F34-45DB-833F-9C6D46E20774}" dt="2023-01-17T17:38:19.260" v="6143" actId="1036"/>
          <ac:spMkLst>
            <pc:docMk/>
            <pc:sldMk cId="457281138" sldId="819"/>
            <ac:spMk id="92" creationId="{B6CA42B7-8CE2-4238-970D-350937A48198}"/>
          </ac:spMkLst>
        </pc:spChg>
        <pc:spChg chg="mod">
          <ac:chgData name="Ragnhild Halvorsrud" userId="917ea340-fd63-490f-a7db-68428d24cf32" providerId="ADAL" clId="{31F8EDEB-2F34-45DB-833F-9C6D46E20774}" dt="2023-01-17T17:38:19.260" v="6143" actId="1036"/>
          <ac:spMkLst>
            <pc:docMk/>
            <pc:sldMk cId="457281138" sldId="819"/>
            <ac:spMk id="93" creationId="{532D1E97-15C4-4A7D-B9F2-6C84DFC36AB6}"/>
          </ac:spMkLst>
        </pc:spChg>
        <pc:spChg chg="mod">
          <ac:chgData name="Ragnhild Halvorsrud" userId="917ea340-fd63-490f-a7db-68428d24cf32" providerId="ADAL" clId="{31F8EDEB-2F34-45DB-833F-9C6D46E20774}" dt="2023-01-17T17:38:19.260" v="6143" actId="1036"/>
          <ac:spMkLst>
            <pc:docMk/>
            <pc:sldMk cId="457281138" sldId="819"/>
            <ac:spMk id="94" creationId="{32D02293-D6CB-4D79-9FA4-BA13FCFEB9E4}"/>
          </ac:spMkLst>
        </pc:spChg>
        <pc:spChg chg="mod">
          <ac:chgData name="Ragnhild Halvorsrud" userId="917ea340-fd63-490f-a7db-68428d24cf32" providerId="ADAL" clId="{31F8EDEB-2F34-45DB-833F-9C6D46E20774}" dt="2023-01-30T15:27:46.937" v="12221" actId="20577"/>
          <ac:spMkLst>
            <pc:docMk/>
            <pc:sldMk cId="457281138" sldId="819"/>
            <ac:spMk id="97" creationId="{419C616A-2079-44FC-9E59-B4FEB9DD69B9}"/>
          </ac:spMkLst>
        </pc:spChg>
        <pc:spChg chg="mod">
          <ac:chgData name="Ragnhild Halvorsrud" userId="917ea340-fd63-490f-a7db-68428d24cf32" providerId="ADAL" clId="{31F8EDEB-2F34-45DB-833F-9C6D46E20774}" dt="2023-02-01T16:43:58.967" v="21513" actId="1038"/>
          <ac:spMkLst>
            <pc:docMk/>
            <pc:sldMk cId="457281138" sldId="819"/>
            <ac:spMk id="99" creationId="{8BD57449-FC75-4F20-874E-91BE532EB4A1}"/>
          </ac:spMkLst>
        </pc:spChg>
        <pc:spChg chg="mod">
          <ac:chgData name="Ragnhild Halvorsrud" userId="917ea340-fd63-490f-a7db-68428d24cf32" providerId="ADAL" clId="{31F8EDEB-2F34-45DB-833F-9C6D46E20774}" dt="2023-01-17T17:40:40.362" v="6198" actId="20577"/>
          <ac:spMkLst>
            <pc:docMk/>
            <pc:sldMk cId="457281138" sldId="819"/>
            <ac:spMk id="100" creationId="{CC22BC16-9699-4560-B436-E234392CFF83}"/>
          </ac:spMkLst>
        </pc:spChg>
        <pc:spChg chg="mod">
          <ac:chgData name="Ragnhild Halvorsrud" userId="917ea340-fd63-490f-a7db-68428d24cf32" providerId="ADAL" clId="{31F8EDEB-2F34-45DB-833F-9C6D46E20774}" dt="2023-01-17T17:45:53.728" v="6294" actId="6549"/>
          <ac:spMkLst>
            <pc:docMk/>
            <pc:sldMk cId="457281138" sldId="819"/>
            <ac:spMk id="101" creationId="{7BAF3697-5D42-46DB-A0FE-21E19123B063}"/>
          </ac:spMkLst>
        </pc:spChg>
        <pc:spChg chg="mod">
          <ac:chgData name="Ragnhild Halvorsrud" userId="917ea340-fd63-490f-a7db-68428d24cf32" providerId="ADAL" clId="{31F8EDEB-2F34-45DB-833F-9C6D46E20774}" dt="2023-01-17T17:45:57.042" v="6295" actId="6549"/>
          <ac:spMkLst>
            <pc:docMk/>
            <pc:sldMk cId="457281138" sldId="819"/>
            <ac:spMk id="102" creationId="{011A290A-8D8D-4EA0-8036-10D21FD412F3}"/>
          </ac:spMkLst>
        </pc:spChg>
        <pc:spChg chg="mod">
          <ac:chgData name="Ragnhild Halvorsrud" userId="917ea340-fd63-490f-a7db-68428d24cf32" providerId="ADAL" clId="{31F8EDEB-2F34-45DB-833F-9C6D46E20774}" dt="2023-01-17T17:39:59.884" v="6187" actId="14100"/>
          <ac:spMkLst>
            <pc:docMk/>
            <pc:sldMk cId="457281138" sldId="819"/>
            <ac:spMk id="104" creationId="{CABC45D6-B85D-4DD6-A75F-2BBEF4B3BF1B}"/>
          </ac:spMkLst>
        </pc:spChg>
        <pc:spChg chg="del">
          <ac:chgData name="Ragnhild Halvorsrud" userId="917ea340-fd63-490f-a7db-68428d24cf32" providerId="ADAL" clId="{31F8EDEB-2F34-45DB-833F-9C6D46E20774}" dt="2023-01-30T15:27:29.249" v="12212" actId="478"/>
          <ac:spMkLst>
            <pc:docMk/>
            <pc:sldMk cId="457281138" sldId="819"/>
            <ac:spMk id="105" creationId="{F0E71C75-D213-4265-898B-0CD785A61535}"/>
          </ac:spMkLst>
        </pc:spChg>
        <pc:spChg chg="mod">
          <ac:chgData name="Ragnhild Halvorsrud" userId="917ea340-fd63-490f-a7db-68428d24cf32" providerId="ADAL" clId="{31F8EDEB-2F34-45DB-833F-9C6D46E20774}" dt="2023-01-17T17:38:59.003" v="6163" actId="20578"/>
          <ac:spMkLst>
            <pc:docMk/>
            <pc:sldMk cId="457281138" sldId="819"/>
            <ac:spMk id="106" creationId="{5AEA5C9E-F013-4F27-9BF9-B9D5A3BC3E8B}"/>
          </ac:spMkLst>
        </pc:spChg>
        <pc:spChg chg="mod">
          <ac:chgData name="Ragnhild Halvorsrud" userId="917ea340-fd63-490f-a7db-68428d24cf32" providerId="ADAL" clId="{31F8EDEB-2F34-45DB-833F-9C6D46E20774}" dt="2023-01-31T13:19:51.343" v="16426" actId="20577"/>
          <ac:spMkLst>
            <pc:docMk/>
            <pc:sldMk cId="457281138" sldId="819"/>
            <ac:spMk id="107" creationId="{F785B5CD-F25F-4C69-A338-57C7591FB96C}"/>
          </ac:spMkLst>
        </pc:spChg>
        <pc:spChg chg="mod">
          <ac:chgData name="Ragnhild Halvorsrud" userId="917ea340-fd63-490f-a7db-68428d24cf32" providerId="ADAL" clId="{31F8EDEB-2F34-45DB-833F-9C6D46E20774}" dt="2023-01-17T17:38:19.260" v="6143" actId="1036"/>
          <ac:spMkLst>
            <pc:docMk/>
            <pc:sldMk cId="457281138" sldId="819"/>
            <ac:spMk id="110" creationId="{5EA381CE-A539-4125-B34B-B9E6775BDE8C}"/>
          </ac:spMkLst>
        </pc:spChg>
        <pc:spChg chg="mod topLvl">
          <ac:chgData name="Ragnhild Halvorsrud" userId="917ea340-fd63-490f-a7db-68428d24cf32" providerId="ADAL" clId="{31F8EDEB-2F34-45DB-833F-9C6D46E20774}" dt="2023-01-30T15:28:54.329" v="12245" actId="108"/>
          <ac:spMkLst>
            <pc:docMk/>
            <pc:sldMk cId="457281138" sldId="819"/>
            <ac:spMk id="117" creationId="{4B475DDC-BB7E-40A6-8FD7-9B1B7E46F019}"/>
          </ac:spMkLst>
        </pc:spChg>
        <pc:spChg chg="mod">
          <ac:chgData name="Ragnhild Halvorsrud" userId="917ea340-fd63-490f-a7db-68428d24cf32" providerId="ADAL" clId="{31F8EDEB-2F34-45DB-833F-9C6D46E20774}" dt="2023-01-31T11:35:56.511" v="13534" actId="20577"/>
          <ac:spMkLst>
            <pc:docMk/>
            <pc:sldMk cId="457281138" sldId="819"/>
            <ac:spMk id="120" creationId="{DC4BEF73-8C68-4210-A130-7EEB782E30FB}"/>
          </ac:spMkLst>
        </pc:spChg>
        <pc:grpChg chg="add del mod">
          <ac:chgData name="Ragnhild Halvorsrud" userId="917ea340-fd63-490f-a7db-68428d24cf32" providerId="ADAL" clId="{31F8EDEB-2F34-45DB-833F-9C6D46E20774}" dt="2023-01-30T15:27:05.021" v="12180" actId="478"/>
          <ac:grpSpMkLst>
            <pc:docMk/>
            <pc:sldMk cId="457281138" sldId="819"/>
            <ac:grpSpMk id="3" creationId="{6AB880F7-9858-6531-7242-4CD4337279D9}"/>
          </ac:grpSpMkLst>
        </pc:grpChg>
        <pc:grpChg chg="mod">
          <ac:chgData name="Ragnhild Halvorsrud" userId="917ea340-fd63-490f-a7db-68428d24cf32" providerId="ADAL" clId="{31F8EDEB-2F34-45DB-833F-9C6D46E20774}" dt="2023-01-17T17:38:19.260" v="6143" actId="1036"/>
          <ac:grpSpMkLst>
            <pc:docMk/>
            <pc:sldMk cId="457281138" sldId="819"/>
            <ac:grpSpMk id="111" creationId="{BB6458ED-DEDC-422D-8BE6-361F5EBF3EAA}"/>
          </ac:grpSpMkLst>
        </pc:grpChg>
        <pc:grpChg chg="del">
          <ac:chgData name="Ragnhild Halvorsrud" userId="917ea340-fd63-490f-a7db-68428d24cf32" providerId="ADAL" clId="{31F8EDEB-2F34-45DB-833F-9C6D46E20774}" dt="2023-01-30T15:28:47.846" v="12244" actId="165"/>
          <ac:grpSpMkLst>
            <pc:docMk/>
            <pc:sldMk cId="457281138" sldId="819"/>
            <ac:grpSpMk id="116" creationId="{1177313C-F70D-4CF9-9AE4-C891EC891520}"/>
          </ac:grpSpMkLst>
        </pc:grpChg>
        <pc:grpChg chg="del">
          <ac:chgData name="Ragnhild Halvorsrud" userId="917ea340-fd63-490f-a7db-68428d24cf32" providerId="ADAL" clId="{31F8EDEB-2F34-45DB-833F-9C6D46E20774}" dt="2023-01-17T17:16:02.476" v="5396" actId="478"/>
          <ac:grpSpMkLst>
            <pc:docMk/>
            <pc:sldMk cId="457281138" sldId="819"/>
            <ac:grpSpMk id="124" creationId="{B6E5952F-04F2-49D8-A648-6D106351327D}"/>
          </ac:grpSpMkLst>
        </pc:grpChg>
        <pc:picChg chg="del mod topLvl">
          <ac:chgData name="Ragnhild Halvorsrud" userId="917ea340-fd63-490f-a7db-68428d24cf32" providerId="ADAL" clId="{31F8EDEB-2F34-45DB-833F-9C6D46E20774}" dt="2023-01-30T15:27:05.021" v="12180" actId="478"/>
          <ac:picMkLst>
            <pc:docMk/>
            <pc:sldMk cId="457281138" sldId="819"/>
            <ac:picMk id="8" creationId="{85544FF5-3404-AD92-61E5-6F03CE90D8E6}"/>
          </ac:picMkLst>
        </pc:picChg>
        <pc:picChg chg="mod">
          <ac:chgData name="Ragnhild Halvorsrud" userId="917ea340-fd63-490f-a7db-68428d24cf32" providerId="ADAL" clId="{31F8EDEB-2F34-45DB-833F-9C6D46E20774}" dt="2023-01-17T17:38:26.712" v="6157" actId="1036"/>
          <ac:picMkLst>
            <pc:docMk/>
            <pc:sldMk cId="457281138" sldId="819"/>
            <ac:picMk id="62" creationId="{7BAB7237-60F8-449F-89B1-B77C8950AB0C}"/>
          </ac:picMkLst>
        </pc:picChg>
        <pc:picChg chg="mod">
          <ac:chgData name="Ragnhild Halvorsrud" userId="917ea340-fd63-490f-a7db-68428d24cf32" providerId="ADAL" clId="{31F8EDEB-2F34-45DB-833F-9C6D46E20774}" dt="2023-01-17T17:38:26.712" v="6157" actId="1036"/>
          <ac:picMkLst>
            <pc:docMk/>
            <pc:sldMk cId="457281138" sldId="819"/>
            <ac:picMk id="63" creationId="{287E9BD1-A794-4C1B-8894-0D5F09B418E5}"/>
          </ac:picMkLst>
        </pc:picChg>
        <pc:picChg chg="del">
          <ac:chgData name="Ragnhild Halvorsrud" userId="917ea340-fd63-490f-a7db-68428d24cf32" providerId="ADAL" clId="{31F8EDEB-2F34-45DB-833F-9C6D46E20774}" dt="2023-01-17T17:16:59.969" v="5397" actId="478"/>
          <ac:picMkLst>
            <pc:docMk/>
            <pc:sldMk cId="457281138" sldId="819"/>
            <ac:picMk id="66" creationId="{13B8E28A-64B1-4BE1-8226-9B83008C0D69}"/>
          </ac:picMkLst>
        </pc:picChg>
        <pc:picChg chg="mod">
          <ac:chgData name="Ragnhild Halvorsrud" userId="917ea340-fd63-490f-a7db-68428d24cf32" providerId="ADAL" clId="{31F8EDEB-2F34-45DB-833F-9C6D46E20774}" dt="2023-01-30T15:30:40.312" v="12257" actId="1035"/>
          <ac:picMkLst>
            <pc:docMk/>
            <pc:sldMk cId="457281138" sldId="819"/>
            <ac:picMk id="69" creationId="{24529149-68C8-4DB8-A7F5-C9ACFB81D809}"/>
          </ac:picMkLst>
        </pc:picChg>
        <pc:picChg chg="mod topLvl">
          <ac:chgData name="Ragnhild Halvorsrud" userId="917ea340-fd63-490f-a7db-68428d24cf32" providerId="ADAL" clId="{31F8EDEB-2F34-45DB-833F-9C6D46E20774}" dt="2023-01-30T15:28:47.846" v="12244" actId="165"/>
          <ac:picMkLst>
            <pc:docMk/>
            <pc:sldMk cId="457281138" sldId="819"/>
            <ac:picMk id="118" creationId="{AF6E0FA8-0DE6-4A8F-A0B8-0E16C89513A3}"/>
          </ac:picMkLst>
        </pc:picChg>
        <pc:cxnChg chg="mod">
          <ac:chgData name="Ragnhild Halvorsrud" userId="917ea340-fd63-490f-a7db-68428d24cf32" providerId="ADAL" clId="{31F8EDEB-2F34-45DB-833F-9C6D46E20774}" dt="2023-01-17T17:38:36.460" v="6161" actId="1036"/>
          <ac:cxnSpMkLst>
            <pc:docMk/>
            <pc:sldMk cId="457281138" sldId="819"/>
            <ac:cxnSpMk id="59" creationId="{BBDFEFD3-7CF9-4F15-89D1-2A1871EB9172}"/>
          </ac:cxnSpMkLst>
        </pc:cxnChg>
        <pc:cxnChg chg="mod">
          <ac:chgData name="Ragnhild Halvorsrud" userId="917ea340-fd63-490f-a7db-68428d24cf32" providerId="ADAL" clId="{31F8EDEB-2F34-45DB-833F-9C6D46E20774}" dt="2023-01-17T17:38:19.260" v="6143" actId="1036"/>
          <ac:cxnSpMkLst>
            <pc:docMk/>
            <pc:sldMk cId="457281138" sldId="819"/>
            <ac:cxnSpMk id="95" creationId="{42722D67-260C-47FD-98BD-B62A498149DC}"/>
          </ac:cxnSpMkLst>
        </pc:cxnChg>
        <pc:cxnChg chg="mod">
          <ac:chgData name="Ragnhild Halvorsrud" userId="917ea340-fd63-490f-a7db-68428d24cf32" providerId="ADAL" clId="{31F8EDEB-2F34-45DB-833F-9C6D46E20774}" dt="2023-01-17T17:38:19.260" v="6143" actId="1036"/>
          <ac:cxnSpMkLst>
            <pc:docMk/>
            <pc:sldMk cId="457281138" sldId="819"/>
            <ac:cxnSpMk id="96" creationId="{5AE1893C-4EFC-4FEB-AA8C-06C1CE900EE9}"/>
          </ac:cxnSpMkLst>
        </pc:cxnChg>
        <pc:cxnChg chg="mod">
          <ac:chgData name="Ragnhild Halvorsrud" userId="917ea340-fd63-490f-a7db-68428d24cf32" providerId="ADAL" clId="{31F8EDEB-2F34-45DB-833F-9C6D46E20774}" dt="2023-01-17T17:38:19.260" v="6143" actId="1036"/>
          <ac:cxnSpMkLst>
            <pc:docMk/>
            <pc:sldMk cId="457281138" sldId="819"/>
            <ac:cxnSpMk id="114" creationId="{7B52AD53-7B7F-4C98-B777-07901BCB66CA}"/>
          </ac:cxnSpMkLst>
        </pc:cxnChg>
        <pc:cxnChg chg="mod">
          <ac:chgData name="Ragnhild Halvorsrud" userId="917ea340-fd63-490f-a7db-68428d24cf32" providerId="ADAL" clId="{31F8EDEB-2F34-45DB-833F-9C6D46E20774}" dt="2023-01-17T17:38:19.260" v="6143" actId="1036"/>
          <ac:cxnSpMkLst>
            <pc:docMk/>
            <pc:sldMk cId="457281138" sldId="819"/>
            <ac:cxnSpMk id="115" creationId="{0FB7F99A-D71A-48B3-9948-1F5F9F93E1D7}"/>
          </ac:cxnSpMkLst>
        </pc:cxnChg>
      </pc:sldChg>
      <pc:sldChg chg="addSp delSp modSp add del mod">
        <pc:chgData name="Ragnhild Halvorsrud" userId="917ea340-fd63-490f-a7db-68428d24cf32" providerId="ADAL" clId="{31F8EDEB-2F34-45DB-833F-9C6D46E20774}" dt="2023-01-31T12:52:12.607" v="15721" actId="47"/>
        <pc:sldMkLst>
          <pc:docMk/>
          <pc:sldMk cId="1793633454" sldId="822"/>
        </pc:sldMkLst>
        <pc:spChg chg="mod">
          <ac:chgData name="Ragnhild Halvorsrud" userId="917ea340-fd63-490f-a7db-68428d24cf32" providerId="ADAL" clId="{31F8EDEB-2F34-45DB-833F-9C6D46E20774}" dt="2023-01-31T12:26:26.381" v="15600" actId="20577"/>
          <ac:spMkLst>
            <pc:docMk/>
            <pc:sldMk cId="1793633454" sldId="822"/>
            <ac:spMk id="2" creationId="{C4416E44-6607-4529-A11B-B6EEBB9BB7F8}"/>
          </ac:spMkLst>
        </pc:spChg>
        <pc:spChg chg="mod">
          <ac:chgData name="Ragnhild Halvorsrud" userId="917ea340-fd63-490f-a7db-68428d24cf32" providerId="ADAL" clId="{31F8EDEB-2F34-45DB-833F-9C6D46E20774}" dt="2023-01-31T12:50:22.536" v="15687" actId="1076"/>
          <ac:spMkLst>
            <pc:docMk/>
            <pc:sldMk cId="1793633454" sldId="822"/>
            <ac:spMk id="3" creationId="{1EA48DD0-2EE1-4C91-8867-23C437C920BC}"/>
          </ac:spMkLst>
        </pc:spChg>
        <pc:spChg chg="mod">
          <ac:chgData name="Ragnhild Halvorsrud" userId="917ea340-fd63-490f-a7db-68428d24cf32" providerId="ADAL" clId="{31F8EDEB-2F34-45DB-833F-9C6D46E20774}" dt="2023-01-31T12:28:50.122" v="15627" actId="20577"/>
          <ac:spMkLst>
            <pc:docMk/>
            <pc:sldMk cId="1793633454" sldId="822"/>
            <ac:spMk id="5" creationId="{AB06B20A-690C-49D3-A436-7D0E12743F3A}"/>
          </ac:spMkLst>
        </pc:spChg>
        <pc:spChg chg="add del mod">
          <ac:chgData name="Ragnhild Halvorsrud" userId="917ea340-fd63-490f-a7db-68428d24cf32" providerId="ADAL" clId="{31F8EDEB-2F34-45DB-833F-9C6D46E20774}" dt="2023-01-31T12:51:50.085" v="15720" actId="478"/>
          <ac:spMkLst>
            <pc:docMk/>
            <pc:sldMk cId="1793633454" sldId="822"/>
            <ac:spMk id="11" creationId="{3F4238A9-7376-2CFD-6890-134FB70FFDEA}"/>
          </ac:spMkLst>
        </pc:spChg>
        <pc:spChg chg="add del mod">
          <ac:chgData name="Ragnhild Halvorsrud" userId="917ea340-fd63-490f-a7db-68428d24cf32" providerId="ADAL" clId="{31F8EDEB-2F34-45DB-833F-9C6D46E20774}" dt="2023-01-31T12:51:50.085" v="15720" actId="478"/>
          <ac:spMkLst>
            <pc:docMk/>
            <pc:sldMk cId="1793633454" sldId="822"/>
            <ac:spMk id="12" creationId="{C1B0C47E-3BB3-59F7-8536-2C1C1D1B2420}"/>
          </ac:spMkLst>
        </pc:spChg>
        <pc:spChg chg="add del mod">
          <ac:chgData name="Ragnhild Halvorsrud" userId="917ea340-fd63-490f-a7db-68428d24cf32" providerId="ADAL" clId="{31F8EDEB-2F34-45DB-833F-9C6D46E20774}" dt="2023-01-31T12:51:50.085" v="15720" actId="478"/>
          <ac:spMkLst>
            <pc:docMk/>
            <pc:sldMk cId="1793633454" sldId="822"/>
            <ac:spMk id="14" creationId="{EF8B5BF7-2960-25F3-AFA2-805E5A46F3FE}"/>
          </ac:spMkLst>
        </pc:spChg>
        <pc:spChg chg="add del mod">
          <ac:chgData name="Ragnhild Halvorsrud" userId="917ea340-fd63-490f-a7db-68428d24cf32" providerId="ADAL" clId="{31F8EDEB-2F34-45DB-833F-9C6D46E20774}" dt="2023-01-31T12:51:50.085" v="15720" actId="478"/>
          <ac:spMkLst>
            <pc:docMk/>
            <pc:sldMk cId="1793633454" sldId="822"/>
            <ac:spMk id="15" creationId="{DA00F212-028C-9A02-0F71-5DB8100C1869}"/>
          </ac:spMkLst>
        </pc:spChg>
        <pc:spChg chg="add del mod">
          <ac:chgData name="Ragnhild Halvorsrud" userId="917ea340-fd63-490f-a7db-68428d24cf32" providerId="ADAL" clId="{31F8EDEB-2F34-45DB-833F-9C6D46E20774}" dt="2023-01-31T12:51:50.085" v="15720" actId="478"/>
          <ac:spMkLst>
            <pc:docMk/>
            <pc:sldMk cId="1793633454" sldId="822"/>
            <ac:spMk id="16" creationId="{747CA63C-FE39-7A88-D344-11EE4C1BC27A}"/>
          </ac:spMkLst>
        </pc:spChg>
        <pc:spChg chg="del">
          <ac:chgData name="Ragnhild Halvorsrud" userId="917ea340-fd63-490f-a7db-68428d24cf32" providerId="ADAL" clId="{31F8EDEB-2F34-45DB-833F-9C6D46E20774}" dt="2023-01-31T12:50:30.570" v="15688" actId="478"/>
          <ac:spMkLst>
            <pc:docMk/>
            <pc:sldMk cId="1793633454" sldId="822"/>
            <ac:spMk id="17" creationId="{2671CFED-02E6-490A-B4AB-09F473D57E1B}"/>
          </ac:spMkLst>
        </pc:spChg>
        <pc:spChg chg="add del mod">
          <ac:chgData name="Ragnhild Halvorsrud" userId="917ea340-fd63-490f-a7db-68428d24cf32" providerId="ADAL" clId="{31F8EDEB-2F34-45DB-833F-9C6D46E20774}" dt="2023-01-31T12:51:50.085" v="15720" actId="478"/>
          <ac:spMkLst>
            <pc:docMk/>
            <pc:sldMk cId="1793633454" sldId="822"/>
            <ac:spMk id="18" creationId="{6A55EE33-5255-7B4D-2A25-FFF3EA1CC297}"/>
          </ac:spMkLst>
        </pc:spChg>
        <pc:spChg chg="mod">
          <ac:chgData name="Ragnhild Halvorsrud" userId="917ea340-fd63-490f-a7db-68428d24cf32" providerId="ADAL" clId="{31F8EDEB-2F34-45DB-833F-9C6D46E20774}" dt="2023-01-31T12:51:24.881" v="15694"/>
          <ac:spMkLst>
            <pc:docMk/>
            <pc:sldMk cId="1793633454" sldId="822"/>
            <ac:spMk id="23" creationId="{9B0626EA-BB88-1A6D-29B8-F411F377E356}"/>
          </ac:spMkLst>
        </pc:spChg>
        <pc:spChg chg="mod">
          <ac:chgData name="Ragnhild Halvorsrud" userId="917ea340-fd63-490f-a7db-68428d24cf32" providerId="ADAL" clId="{31F8EDEB-2F34-45DB-833F-9C6D46E20774}" dt="2023-01-31T12:51:24.881" v="15694"/>
          <ac:spMkLst>
            <pc:docMk/>
            <pc:sldMk cId="1793633454" sldId="822"/>
            <ac:spMk id="24" creationId="{DBE5DD41-3FFC-CDBD-5F35-E5E42A6AFBD9}"/>
          </ac:spMkLst>
        </pc:spChg>
        <pc:spChg chg="del">
          <ac:chgData name="Ragnhild Halvorsrud" userId="917ea340-fd63-490f-a7db-68428d24cf32" providerId="ADAL" clId="{31F8EDEB-2F34-45DB-833F-9C6D46E20774}" dt="2023-01-31T12:25:38.154" v="15583" actId="478"/>
          <ac:spMkLst>
            <pc:docMk/>
            <pc:sldMk cId="1793633454" sldId="822"/>
            <ac:spMk id="28" creationId="{A490DDCC-6CD2-45BF-8553-0A7948599304}"/>
          </ac:spMkLst>
        </pc:spChg>
        <pc:spChg chg="del">
          <ac:chgData name="Ragnhild Halvorsrud" userId="917ea340-fd63-490f-a7db-68428d24cf32" providerId="ADAL" clId="{31F8EDEB-2F34-45DB-833F-9C6D46E20774}" dt="2023-01-31T12:25:38.154" v="15583" actId="478"/>
          <ac:spMkLst>
            <pc:docMk/>
            <pc:sldMk cId="1793633454" sldId="822"/>
            <ac:spMk id="29" creationId="{9917E012-3253-4C2C-8696-DE72AD9E260B}"/>
          </ac:spMkLst>
        </pc:spChg>
        <pc:spChg chg="del">
          <ac:chgData name="Ragnhild Halvorsrud" userId="917ea340-fd63-490f-a7db-68428d24cf32" providerId="ADAL" clId="{31F8EDEB-2F34-45DB-833F-9C6D46E20774}" dt="2023-01-31T12:25:38.154" v="15583" actId="478"/>
          <ac:spMkLst>
            <pc:docMk/>
            <pc:sldMk cId="1793633454" sldId="822"/>
            <ac:spMk id="31" creationId="{91DF77E6-0F97-4F81-9F5B-6AF16DFB775D}"/>
          </ac:spMkLst>
        </pc:spChg>
        <pc:spChg chg="del">
          <ac:chgData name="Ragnhild Halvorsrud" userId="917ea340-fd63-490f-a7db-68428d24cf32" providerId="ADAL" clId="{31F8EDEB-2F34-45DB-833F-9C6D46E20774}" dt="2023-01-31T12:24:27.875" v="15547" actId="478"/>
          <ac:spMkLst>
            <pc:docMk/>
            <pc:sldMk cId="1793633454" sldId="822"/>
            <ac:spMk id="37" creationId="{1B74C4A5-AE98-4A1A-845F-92B7E34C4D5C}"/>
          </ac:spMkLst>
        </pc:spChg>
        <pc:spChg chg="del">
          <ac:chgData name="Ragnhild Halvorsrud" userId="917ea340-fd63-490f-a7db-68428d24cf32" providerId="ADAL" clId="{31F8EDEB-2F34-45DB-833F-9C6D46E20774}" dt="2023-01-31T12:24:27.875" v="15547" actId="478"/>
          <ac:spMkLst>
            <pc:docMk/>
            <pc:sldMk cId="1793633454" sldId="822"/>
            <ac:spMk id="38" creationId="{2D7D9711-A38D-4999-A982-918E5BBA4E3B}"/>
          </ac:spMkLst>
        </pc:spChg>
        <pc:spChg chg="del">
          <ac:chgData name="Ragnhild Halvorsrud" userId="917ea340-fd63-490f-a7db-68428d24cf32" providerId="ADAL" clId="{31F8EDEB-2F34-45DB-833F-9C6D46E20774}" dt="2023-01-31T12:24:27.875" v="15547" actId="478"/>
          <ac:spMkLst>
            <pc:docMk/>
            <pc:sldMk cId="1793633454" sldId="822"/>
            <ac:spMk id="39" creationId="{E7BA515A-07CD-4C01-8D9B-09B9C974DDB8}"/>
          </ac:spMkLst>
        </pc:spChg>
        <pc:spChg chg="del">
          <ac:chgData name="Ragnhild Halvorsrud" userId="917ea340-fd63-490f-a7db-68428d24cf32" providerId="ADAL" clId="{31F8EDEB-2F34-45DB-833F-9C6D46E20774}" dt="2023-01-31T12:24:27.875" v="15547" actId="478"/>
          <ac:spMkLst>
            <pc:docMk/>
            <pc:sldMk cId="1793633454" sldId="822"/>
            <ac:spMk id="41" creationId="{F01F3D20-A08B-4AFB-AEA4-6DC4C47470E7}"/>
          </ac:spMkLst>
        </pc:spChg>
        <pc:spChg chg="del">
          <ac:chgData name="Ragnhild Halvorsrud" userId="917ea340-fd63-490f-a7db-68428d24cf32" providerId="ADAL" clId="{31F8EDEB-2F34-45DB-833F-9C6D46E20774}" dt="2023-01-31T12:50:30.570" v="15688" actId="478"/>
          <ac:spMkLst>
            <pc:docMk/>
            <pc:sldMk cId="1793633454" sldId="822"/>
            <ac:spMk id="42" creationId="{27E65E99-838A-4785-8907-03FFD43EF5C4}"/>
          </ac:spMkLst>
        </pc:spChg>
        <pc:spChg chg="del">
          <ac:chgData name="Ragnhild Halvorsrud" userId="917ea340-fd63-490f-a7db-68428d24cf32" providerId="ADAL" clId="{31F8EDEB-2F34-45DB-833F-9C6D46E20774}" dt="2023-01-31T12:50:30.570" v="15688" actId="478"/>
          <ac:spMkLst>
            <pc:docMk/>
            <pc:sldMk cId="1793633454" sldId="822"/>
            <ac:spMk id="43" creationId="{2E08DC0F-649B-4429-9517-8CB927E3F611}"/>
          </ac:spMkLst>
        </pc:spChg>
        <pc:spChg chg="del">
          <ac:chgData name="Ragnhild Halvorsrud" userId="917ea340-fd63-490f-a7db-68428d24cf32" providerId="ADAL" clId="{31F8EDEB-2F34-45DB-833F-9C6D46E20774}" dt="2023-01-31T12:50:30.570" v="15688" actId="478"/>
          <ac:spMkLst>
            <pc:docMk/>
            <pc:sldMk cId="1793633454" sldId="822"/>
            <ac:spMk id="44" creationId="{5A72834E-2839-4A85-8368-72C9EFAEFAA9}"/>
          </ac:spMkLst>
        </pc:spChg>
        <pc:spChg chg="del">
          <ac:chgData name="Ragnhild Halvorsrud" userId="917ea340-fd63-490f-a7db-68428d24cf32" providerId="ADAL" clId="{31F8EDEB-2F34-45DB-833F-9C6D46E20774}" dt="2023-01-31T12:50:30.570" v="15688" actId="478"/>
          <ac:spMkLst>
            <pc:docMk/>
            <pc:sldMk cId="1793633454" sldId="822"/>
            <ac:spMk id="45" creationId="{702DC679-DCFB-4625-98F9-69BDBF45056A}"/>
          </ac:spMkLst>
        </pc:spChg>
        <pc:spChg chg="del">
          <ac:chgData name="Ragnhild Halvorsrud" userId="917ea340-fd63-490f-a7db-68428d24cf32" providerId="ADAL" clId="{31F8EDEB-2F34-45DB-833F-9C6D46E20774}" dt="2023-01-31T12:50:30.570" v="15688" actId="478"/>
          <ac:spMkLst>
            <pc:docMk/>
            <pc:sldMk cId="1793633454" sldId="822"/>
            <ac:spMk id="46" creationId="{E5896746-EAB8-4E5B-AA79-BA7CC19C0E4F}"/>
          </ac:spMkLst>
        </pc:spChg>
        <pc:spChg chg="del">
          <ac:chgData name="Ragnhild Halvorsrud" userId="917ea340-fd63-490f-a7db-68428d24cf32" providerId="ADAL" clId="{31F8EDEB-2F34-45DB-833F-9C6D46E20774}" dt="2023-01-31T12:50:30.570" v="15688" actId="478"/>
          <ac:spMkLst>
            <pc:docMk/>
            <pc:sldMk cId="1793633454" sldId="822"/>
            <ac:spMk id="47" creationId="{424866FC-3155-47F3-A423-3AAEE708B858}"/>
          </ac:spMkLst>
        </pc:spChg>
        <pc:spChg chg="add del mod">
          <ac:chgData name="Ragnhild Halvorsrud" userId="917ea340-fd63-490f-a7db-68428d24cf32" providerId="ADAL" clId="{31F8EDEB-2F34-45DB-833F-9C6D46E20774}" dt="2023-01-31T12:51:50.085" v="15720" actId="478"/>
          <ac:spMkLst>
            <pc:docMk/>
            <pc:sldMk cId="1793633454" sldId="822"/>
            <ac:spMk id="55" creationId="{2EA1FCED-1151-895D-4D5A-85192C2E9800}"/>
          </ac:spMkLst>
        </pc:spChg>
        <pc:spChg chg="add mod">
          <ac:chgData name="Ragnhild Halvorsrud" userId="917ea340-fd63-490f-a7db-68428d24cf32" providerId="ADAL" clId="{31F8EDEB-2F34-45DB-833F-9C6D46E20774}" dt="2023-01-31T12:51:39.717" v="15717" actId="1038"/>
          <ac:spMkLst>
            <pc:docMk/>
            <pc:sldMk cId="1793633454" sldId="822"/>
            <ac:spMk id="56" creationId="{FCB0C5B0-5F3D-583D-4DA4-98834AFA41DF}"/>
          </ac:spMkLst>
        </pc:spChg>
        <pc:spChg chg="del">
          <ac:chgData name="Ragnhild Halvorsrud" userId="917ea340-fd63-490f-a7db-68428d24cf32" providerId="ADAL" clId="{31F8EDEB-2F34-45DB-833F-9C6D46E20774}" dt="2023-01-31T12:24:27.875" v="15547" actId="478"/>
          <ac:spMkLst>
            <pc:docMk/>
            <pc:sldMk cId="1793633454" sldId="822"/>
            <ac:spMk id="66" creationId="{652BFA54-62CF-46E9-BEE3-68AF4DD4DF18}"/>
          </ac:spMkLst>
        </pc:spChg>
        <pc:spChg chg="add mod">
          <ac:chgData name="Ragnhild Halvorsrud" userId="917ea340-fd63-490f-a7db-68428d24cf32" providerId="ADAL" clId="{31F8EDEB-2F34-45DB-833F-9C6D46E20774}" dt="2023-01-31T12:51:39.717" v="15717" actId="1038"/>
          <ac:spMkLst>
            <pc:docMk/>
            <pc:sldMk cId="1793633454" sldId="822"/>
            <ac:spMk id="68" creationId="{98DD3239-54DF-8C69-D7C9-EC9B122167DA}"/>
          </ac:spMkLst>
        </pc:spChg>
        <pc:spChg chg="del">
          <ac:chgData name="Ragnhild Halvorsrud" userId="917ea340-fd63-490f-a7db-68428d24cf32" providerId="ADAL" clId="{31F8EDEB-2F34-45DB-833F-9C6D46E20774}" dt="2023-01-31T12:50:30.570" v="15688" actId="478"/>
          <ac:spMkLst>
            <pc:docMk/>
            <pc:sldMk cId="1793633454" sldId="822"/>
            <ac:spMk id="86" creationId="{8BD919DB-0A66-49FF-947A-F336D2CB6B55}"/>
          </ac:spMkLst>
        </pc:spChg>
        <pc:spChg chg="del">
          <ac:chgData name="Ragnhild Halvorsrud" userId="917ea340-fd63-490f-a7db-68428d24cf32" providerId="ADAL" clId="{31F8EDEB-2F34-45DB-833F-9C6D46E20774}" dt="2023-01-31T12:50:30.570" v="15688" actId="478"/>
          <ac:spMkLst>
            <pc:docMk/>
            <pc:sldMk cId="1793633454" sldId="822"/>
            <ac:spMk id="89" creationId="{3DECEEB6-9FC0-4408-BA0B-BAC5C933599D}"/>
          </ac:spMkLst>
        </pc:spChg>
        <pc:spChg chg="del">
          <ac:chgData name="Ragnhild Halvorsrud" userId="917ea340-fd63-490f-a7db-68428d24cf32" providerId="ADAL" clId="{31F8EDEB-2F34-45DB-833F-9C6D46E20774}" dt="2023-01-31T12:24:27.875" v="15547" actId="478"/>
          <ac:spMkLst>
            <pc:docMk/>
            <pc:sldMk cId="1793633454" sldId="822"/>
            <ac:spMk id="95" creationId="{F25A3125-106A-4C1C-BC86-0719F5686026}"/>
          </ac:spMkLst>
        </pc:spChg>
        <pc:spChg chg="del">
          <ac:chgData name="Ragnhild Halvorsrud" userId="917ea340-fd63-490f-a7db-68428d24cf32" providerId="ADAL" clId="{31F8EDEB-2F34-45DB-833F-9C6D46E20774}" dt="2023-01-31T12:25:38.154" v="15583" actId="478"/>
          <ac:spMkLst>
            <pc:docMk/>
            <pc:sldMk cId="1793633454" sldId="822"/>
            <ac:spMk id="102" creationId="{AAFCF3FF-00B4-4792-BA9C-CCB1167C5BD5}"/>
          </ac:spMkLst>
        </pc:spChg>
        <pc:spChg chg="del">
          <ac:chgData name="Ragnhild Halvorsrud" userId="917ea340-fd63-490f-a7db-68428d24cf32" providerId="ADAL" clId="{31F8EDEB-2F34-45DB-833F-9C6D46E20774}" dt="2023-01-31T12:25:38.154" v="15583" actId="478"/>
          <ac:spMkLst>
            <pc:docMk/>
            <pc:sldMk cId="1793633454" sldId="822"/>
            <ac:spMk id="103" creationId="{D7FF22BB-454B-4E39-809F-F523F6CEC7A0}"/>
          </ac:spMkLst>
        </pc:spChg>
        <pc:spChg chg="del">
          <ac:chgData name="Ragnhild Halvorsrud" userId="917ea340-fd63-490f-a7db-68428d24cf32" providerId="ADAL" clId="{31F8EDEB-2F34-45DB-833F-9C6D46E20774}" dt="2023-01-31T12:25:38.154" v="15583" actId="478"/>
          <ac:spMkLst>
            <pc:docMk/>
            <pc:sldMk cId="1793633454" sldId="822"/>
            <ac:spMk id="105" creationId="{8403FC32-E105-46A5-BDBD-50B1B3ABDA08}"/>
          </ac:spMkLst>
        </pc:spChg>
        <pc:spChg chg="del">
          <ac:chgData name="Ragnhild Halvorsrud" userId="917ea340-fd63-490f-a7db-68428d24cf32" providerId="ADAL" clId="{31F8EDEB-2F34-45DB-833F-9C6D46E20774}" dt="2023-01-31T12:25:38.154" v="15583" actId="478"/>
          <ac:spMkLst>
            <pc:docMk/>
            <pc:sldMk cId="1793633454" sldId="822"/>
            <ac:spMk id="107" creationId="{AAB03505-9E9D-4D8C-BA8D-7628FBD33C95}"/>
          </ac:spMkLst>
        </pc:spChg>
        <pc:spChg chg="del">
          <ac:chgData name="Ragnhild Halvorsrud" userId="917ea340-fd63-490f-a7db-68428d24cf32" providerId="ADAL" clId="{31F8EDEB-2F34-45DB-833F-9C6D46E20774}" dt="2023-01-31T12:25:38.154" v="15583" actId="478"/>
          <ac:spMkLst>
            <pc:docMk/>
            <pc:sldMk cId="1793633454" sldId="822"/>
            <ac:spMk id="109" creationId="{F47994A0-1749-4A68-B464-4625BCB91E53}"/>
          </ac:spMkLst>
        </pc:spChg>
        <pc:spChg chg="del">
          <ac:chgData name="Ragnhild Halvorsrud" userId="917ea340-fd63-490f-a7db-68428d24cf32" providerId="ADAL" clId="{31F8EDEB-2F34-45DB-833F-9C6D46E20774}" dt="2023-01-31T12:25:38.154" v="15583" actId="478"/>
          <ac:spMkLst>
            <pc:docMk/>
            <pc:sldMk cId="1793633454" sldId="822"/>
            <ac:spMk id="110" creationId="{ED110AE9-A83D-49E9-B9F3-819CB700B03D}"/>
          </ac:spMkLst>
        </pc:spChg>
        <pc:spChg chg="del">
          <ac:chgData name="Ragnhild Halvorsrud" userId="917ea340-fd63-490f-a7db-68428d24cf32" providerId="ADAL" clId="{31F8EDEB-2F34-45DB-833F-9C6D46E20774}" dt="2023-01-31T12:25:38.154" v="15583" actId="478"/>
          <ac:spMkLst>
            <pc:docMk/>
            <pc:sldMk cId="1793633454" sldId="822"/>
            <ac:spMk id="111" creationId="{21E12495-35A9-404B-8AAB-6E56348A6A3D}"/>
          </ac:spMkLst>
        </pc:spChg>
        <pc:spChg chg="del">
          <ac:chgData name="Ragnhild Halvorsrud" userId="917ea340-fd63-490f-a7db-68428d24cf32" providerId="ADAL" clId="{31F8EDEB-2F34-45DB-833F-9C6D46E20774}" dt="2023-01-31T12:25:38.154" v="15583" actId="478"/>
          <ac:spMkLst>
            <pc:docMk/>
            <pc:sldMk cId="1793633454" sldId="822"/>
            <ac:spMk id="114" creationId="{014AB5D3-827A-4138-9F0E-BC5BCBAFB0A2}"/>
          </ac:spMkLst>
        </pc:spChg>
        <pc:spChg chg="del">
          <ac:chgData name="Ragnhild Halvorsrud" userId="917ea340-fd63-490f-a7db-68428d24cf32" providerId="ADAL" clId="{31F8EDEB-2F34-45DB-833F-9C6D46E20774}" dt="2023-01-31T12:25:38.154" v="15583" actId="478"/>
          <ac:spMkLst>
            <pc:docMk/>
            <pc:sldMk cId="1793633454" sldId="822"/>
            <ac:spMk id="122" creationId="{E7791D5B-CAB3-4D8E-BBD8-1E97DB110FB7}"/>
          </ac:spMkLst>
        </pc:spChg>
        <pc:grpChg chg="add del mod">
          <ac:chgData name="Ragnhild Halvorsrud" userId="917ea340-fd63-490f-a7db-68428d24cf32" providerId="ADAL" clId="{31F8EDEB-2F34-45DB-833F-9C6D46E20774}" dt="2023-01-31T12:51:32.830" v="15695" actId="478"/>
          <ac:grpSpMkLst>
            <pc:docMk/>
            <pc:sldMk cId="1793633454" sldId="822"/>
            <ac:grpSpMk id="22" creationId="{62E1E8D7-7BCC-7364-8803-BC6F3E1BA010}"/>
          </ac:grpSpMkLst>
        </pc:grpChg>
        <pc:grpChg chg="del">
          <ac:chgData name="Ragnhild Halvorsrud" userId="917ea340-fd63-490f-a7db-68428d24cf32" providerId="ADAL" clId="{31F8EDEB-2F34-45DB-833F-9C6D46E20774}" dt="2023-01-31T12:50:30.570" v="15688" actId="478"/>
          <ac:grpSpMkLst>
            <pc:docMk/>
            <pc:sldMk cId="1793633454" sldId="822"/>
            <ac:grpSpMk id="51" creationId="{4D2976A1-44AA-449E-A94E-6833C3E38E08}"/>
          </ac:grpSpMkLst>
        </pc:grpChg>
        <pc:grpChg chg="del">
          <ac:chgData name="Ragnhild Halvorsrud" userId="917ea340-fd63-490f-a7db-68428d24cf32" providerId="ADAL" clId="{31F8EDEB-2F34-45DB-833F-9C6D46E20774}" dt="2023-01-31T12:26:41.797" v="15601" actId="478"/>
          <ac:grpSpMkLst>
            <pc:docMk/>
            <pc:sldMk cId="1793633454" sldId="822"/>
            <ac:grpSpMk id="84" creationId="{F35CEEC2-23AB-4B76-A9B2-5C7874CEE95F}"/>
          </ac:grpSpMkLst>
        </pc:grpChg>
        <pc:grpChg chg="del">
          <ac:chgData name="Ragnhild Halvorsrud" userId="917ea340-fd63-490f-a7db-68428d24cf32" providerId="ADAL" clId="{31F8EDEB-2F34-45DB-833F-9C6D46E20774}" dt="2023-01-31T12:26:41.797" v="15601" actId="478"/>
          <ac:grpSpMkLst>
            <pc:docMk/>
            <pc:sldMk cId="1793633454" sldId="822"/>
            <ac:grpSpMk id="85" creationId="{540FF4BC-F9AA-41DE-ACCB-F240B1EFC640}"/>
          </ac:grpSpMkLst>
        </pc:grpChg>
        <pc:grpChg chg="del">
          <ac:chgData name="Ragnhild Halvorsrud" userId="917ea340-fd63-490f-a7db-68428d24cf32" providerId="ADAL" clId="{31F8EDEB-2F34-45DB-833F-9C6D46E20774}" dt="2023-01-31T12:26:41.797" v="15601" actId="478"/>
          <ac:grpSpMkLst>
            <pc:docMk/>
            <pc:sldMk cId="1793633454" sldId="822"/>
            <ac:grpSpMk id="87" creationId="{52E5B82A-6758-4F89-80B7-34FD95FD6155}"/>
          </ac:grpSpMkLst>
        </pc:grpChg>
        <pc:grpChg chg="del">
          <ac:chgData name="Ragnhild Halvorsrud" userId="917ea340-fd63-490f-a7db-68428d24cf32" providerId="ADAL" clId="{31F8EDEB-2F34-45DB-833F-9C6D46E20774}" dt="2023-01-31T12:26:41.797" v="15601" actId="478"/>
          <ac:grpSpMkLst>
            <pc:docMk/>
            <pc:sldMk cId="1793633454" sldId="822"/>
            <ac:grpSpMk id="88" creationId="{8938E7C4-262A-4890-BA35-22A27D66DFE5}"/>
          </ac:grpSpMkLst>
        </pc:grpChg>
        <pc:grpChg chg="del">
          <ac:chgData name="Ragnhild Halvorsrud" userId="917ea340-fd63-490f-a7db-68428d24cf32" providerId="ADAL" clId="{31F8EDEB-2F34-45DB-833F-9C6D46E20774}" dt="2023-01-31T12:14:57.623" v="15170" actId="478"/>
          <ac:grpSpMkLst>
            <pc:docMk/>
            <pc:sldMk cId="1793633454" sldId="822"/>
            <ac:grpSpMk id="91" creationId="{46545EB4-45CF-4E52-A4A5-0BEE5D9C1436}"/>
          </ac:grpSpMkLst>
        </pc:grpChg>
        <pc:picChg chg="add del mod">
          <ac:chgData name="Ragnhild Halvorsrud" userId="917ea340-fd63-490f-a7db-68428d24cf32" providerId="ADAL" clId="{31F8EDEB-2F34-45DB-833F-9C6D46E20774}" dt="2023-01-31T12:51:13.726" v="15693" actId="478"/>
          <ac:picMkLst>
            <pc:docMk/>
            <pc:sldMk cId="1793633454" sldId="822"/>
            <ac:picMk id="7" creationId="{4FF9284B-A40E-1656-9543-B634DC437CC6}"/>
          </ac:picMkLst>
        </pc:picChg>
        <pc:picChg chg="add del mod">
          <ac:chgData name="Ragnhild Halvorsrud" userId="917ea340-fd63-490f-a7db-68428d24cf32" providerId="ADAL" clId="{31F8EDEB-2F34-45DB-833F-9C6D46E20774}" dt="2023-01-31T12:51:32.830" v="15695" actId="478"/>
          <ac:picMkLst>
            <pc:docMk/>
            <pc:sldMk cId="1793633454" sldId="822"/>
            <ac:picMk id="20" creationId="{1C9D74B4-B784-2C60-A7CB-40E67C0F27C5}"/>
          </ac:picMkLst>
        </pc:picChg>
        <pc:picChg chg="add del mod">
          <ac:chgData name="Ragnhild Halvorsrud" userId="917ea340-fd63-490f-a7db-68428d24cf32" providerId="ADAL" clId="{31F8EDEB-2F34-45DB-833F-9C6D46E20774}" dt="2023-01-31T12:51:32.830" v="15695" actId="478"/>
          <ac:picMkLst>
            <pc:docMk/>
            <pc:sldMk cId="1793633454" sldId="822"/>
            <ac:picMk id="21" creationId="{06ED0956-392C-348C-4479-22A53650C0E0}"/>
          </ac:picMkLst>
        </pc:picChg>
        <pc:picChg chg="add del mod">
          <ac:chgData name="Ragnhild Halvorsrud" userId="917ea340-fd63-490f-a7db-68428d24cf32" providerId="ADAL" clId="{31F8EDEB-2F34-45DB-833F-9C6D46E20774}" dt="2023-01-31T12:51:32.830" v="15695" actId="478"/>
          <ac:picMkLst>
            <pc:docMk/>
            <pc:sldMk cId="1793633454" sldId="822"/>
            <ac:picMk id="25" creationId="{463D0DC3-1860-3F6E-0AFA-7E7FC2EDF628}"/>
          </ac:picMkLst>
        </pc:picChg>
        <pc:picChg chg="add del mod">
          <ac:chgData name="Ragnhild Halvorsrud" userId="917ea340-fd63-490f-a7db-68428d24cf32" providerId="ADAL" clId="{31F8EDEB-2F34-45DB-833F-9C6D46E20774}" dt="2023-01-31T12:51:32.830" v="15695" actId="478"/>
          <ac:picMkLst>
            <pc:docMk/>
            <pc:sldMk cId="1793633454" sldId="822"/>
            <ac:picMk id="26" creationId="{14750F59-4BC4-A96E-7364-9E86609579F5}"/>
          </ac:picMkLst>
        </pc:picChg>
        <pc:picChg chg="add del mod">
          <ac:chgData name="Ragnhild Halvorsrud" userId="917ea340-fd63-490f-a7db-68428d24cf32" providerId="ADAL" clId="{31F8EDEB-2F34-45DB-833F-9C6D46E20774}" dt="2023-01-31T12:51:50.085" v="15720" actId="478"/>
          <ac:picMkLst>
            <pc:docMk/>
            <pc:sldMk cId="1793633454" sldId="822"/>
            <ac:picMk id="30" creationId="{76DAE455-3494-A9DF-2279-6F594D6B8B6E}"/>
          </ac:picMkLst>
        </pc:picChg>
        <pc:picChg chg="add del mod">
          <ac:chgData name="Ragnhild Halvorsrud" userId="917ea340-fd63-490f-a7db-68428d24cf32" providerId="ADAL" clId="{31F8EDEB-2F34-45DB-833F-9C6D46E20774}" dt="2023-01-31T12:51:50.085" v="15720" actId="478"/>
          <ac:picMkLst>
            <pc:docMk/>
            <pc:sldMk cId="1793633454" sldId="822"/>
            <ac:picMk id="33" creationId="{7B744535-1C6F-899E-00D0-997A1C24475D}"/>
          </ac:picMkLst>
        </pc:picChg>
        <pc:picChg chg="add del mod">
          <ac:chgData name="Ragnhild Halvorsrud" userId="917ea340-fd63-490f-a7db-68428d24cf32" providerId="ADAL" clId="{31F8EDEB-2F34-45DB-833F-9C6D46E20774}" dt="2023-01-31T12:51:50.085" v="15720" actId="478"/>
          <ac:picMkLst>
            <pc:docMk/>
            <pc:sldMk cId="1793633454" sldId="822"/>
            <ac:picMk id="34" creationId="{F4302D5D-5FD8-058E-BD31-8C824BB3B647}"/>
          </ac:picMkLst>
        </pc:picChg>
        <pc:picChg chg="add del mod">
          <ac:chgData name="Ragnhild Halvorsrud" userId="917ea340-fd63-490f-a7db-68428d24cf32" providerId="ADAL" clId="{31F8EDEB-2F34-45DB-833F-9C6D46E20774}" dt="2023-01-31T12:51:32.830" v="15695" actId="478"/>
          <ac:picMkLst>
            <pc:docMk/>
            <pc:sldMk cId="1793633454" sldId="822"/>
            <ac:picMk id="36" creationId="{F161F9DE-8BBF-4452-C100-7F4CB83B329C}"/>
          </ac:picMkLst>
        </pc:picChg>
        <pc:picChg chg="del">
          <ac:chgData name="Ragnhild Halvorsrud" userId="917ea340-fd63-490f-a7db-68428d24cf32" providerId="ADAL" clId="{31F8EDEB-2F34-45DB-833F-9C6D46E20774}" dt="2023-01-31T12:24:27.875" v="15547" actId="478"/>
          <ac:picMkLst>
            <pc:docMk/>
            <pc:sldMk cId="1793633454" sldId="822"/>
            <ac:picMk id="40" creationId="{61415CB3-1125-446D-9CB2-FF76547E0D2F}"/>
          </ac:picMkLst>
        </pc:picChg>
        <pc:picChg chg="del">
          <ac:chgData name="Ragnhild Halvorsrud" userId="917ea340-fd63-490f-a7db-68428d24cf32" providerId="ADAL" clId="{31F8EDEB-2F34-45DB-833F-9C6D46E20774}" dt="2023-01-31T12:50:30.570" v="15688" actId="478"/>
          <ac:picMkLst>
            <pc:docMk/>
            <pc:sldMk cId="1793633454" sldId="822"/>
            <ac:picMk id="49" creationId="{0D6C9849-751E-4FC0-8476-896626081FED}"/>
          </ac:picMkLst>
        </pc:picChg>
        <pc:picChg chg="del">
          <ac:chgData name="Ragnhild Halvorsrud" userId="917ea340-fd63-490f-a7db-68428d24cf32" providerId="ADAL" clId="{31F8EDEB-2F34-45DB-833F-9C6D46E20774}" dt="2023-01-31T12:50:30.570" v="15688" actId="478"/>
          <ac:picMkLst>
            <pc:docMk/>
            <pc:sldMk cId="1793633454" sldId="822"/>
            <ac:picMk id="50" creationId="{F751CECE-7DD6-4213-BC87-F1E722FAC317}"/>
          </ac:picMkLst>
        </pc:picChg>
        <pc:picChg chg="add del mod">
          <ac:chgData name="Ragnhild Halvorsrud" userId="917ea340-fd63-490f-a7db-68428d24cf32" providerId="ADAL" clId="{31F8EDEB-2F34-45DB-833F-9C6D46E20774}" dt="2023-01-31T12:51:32.830" v="15695" actId="478"/>
          <ac:picMkLst>
            <pc:docMk/>
            <pc:sldMk cId="1793633454" sldId="822"/>
            <ac:picMk id="54" creationId="{F81B9798-CB64-2B38-2C3F-F1C464DA9739}"/>
          </ac:picMkLst>
        </pc:picChg>
        <pc:picChg chg="del">
          <ac:chgData name="Ragnhild Halvorsrud" userId="917ea340-fd63-490f-a7db-68428d24cf32" providerId="ADAL" clId="{31F8EDEB-2F34-45DB-833F-9C6D46E20774}" dt="2023-01-31T12:50:30.570" v="15688" actId="478"/>
          <ac:picMkLst>
            <pc:docMk/>
            <pc:sldMk cId="1793633454" sldId="822"/>
            <ac:picMk id="57" creationId="{27A7B8D5-CC16-4414-BF2E-ACCE7CE924D9}"/>
          </ac:picMkLst>
        </pc:picChg>
        <pc:picChg chg="del">
          <ac:chgData name="Ragnhild Halvorsrud" userId="917ea340-fd63-490f-a7db-68428d24cf32" providerId="ADAL" clId="{31F8EDEB-2F34-45DB-833F-9C6D46E20774}" dt="2023-01-31T12:50:30.570" v="15688" actId="478"/>
          <ac:picMkLst>
            <pc:docMk/>
            <pc:sldMk cId="1793633454" sldId="822"/>
            <ac:picMk id="58" creationId="{138FB64B-3EEB-4ACC-846E-7B2AD17B7A43}"/>
          </ac:picMkLst>
        </pc:picChg>
        <pc:picChg chg="del">
          <ac:chgData name="Ragnhild Halvorsrud" userId="917ea340-fd63-490f-a7db-68428d24cf32" providerId="ADAL" clId="{31F8EDEB-2F34-45DB-833F-9C6D46E20774}" dt="2023-01-31T12:50:30.570" v="15688" actId="478"/>
          <ac:picMkLst>
            <pc:docMk/>
            <pc:sldMk cId="1793633454" sldId="822"/>
            <ac:picMk id="60" creationId="{6A134ADF-814D-4B7B-96FE-0B3723BD5D2E}"/>
          </ac:picMkLst>
        </pc:picChg>
        <pc:picChg chg="del">
          <ac:chgData name="Ragnhild Halvorsrud" userId="917ea340-fd63-490f-a7db-68428d24cf32" providerId="ADAL" clId="{31F8EDEB-2F34-45DB-833F-9C6D46E20774}" dt="2023-01-31T12:50:30.570" v="15688" actId="478"/>
          <ac:picMkLst>
            <pc:docMk/>
            <pc:sldMk cId="1793633454" sldId="822"/>
            <ac:picMk id="61" creationId="{369C9DE7-78FB-43BF-A3EA-2603C18E10CB}"/>
          </ac:picMkLst>
        </pc:picChg>
        <pc:picChg chg="del">
          <ac:chgData name="Ragnhild Halvorsrud" userId="917ea340-fd63-490f-a7db-68428d24cf32" providerId="ADAL" clId="{31F8EDEB-2F34-45DB-833F-9C6D46E20774}" dt="2023-01-31T12:50:30.570" v="15688" actId="478"/>
          <ac:picMkLst>
            <pc:docMk/>
            <pc:sldMk cId="1793633454" sldId="822"/>
            <ac:picMk id="62" creationId="{4E5D94D2-D43A-4A6A-9AAB-2A0381EAFEE3}"/>
          </ac:picMkLst>
        </pc:picChg>
        <pc:picChg chg="del">
          <ac:chgData name="Ragnhild Halvorsrud" userId="917ea340-fd63-490f-a7db-68428d24cf32" providerId="ADAL" clId="{31F8EDEB-2F34-45DB-833F-9C6D46E20774}" dt="2023-01-31T12:50:30.570" v="15688" actId="478"/>
          <ac:picMkLst>
            <pc:docMk/>
            <pc:sldMk cId="1793633454" sldId="822"/>
            <ac:picMk id="64" creationId="{B9F60990-59FF-449E-B3C1-D6161659FD84}"/>
          </ac:picMkLst>
        </pc:picChg>
        <pc:picChg chg="del">
          <ac:chgData name="Ragnhild Halvorsrud" userId="917ea340-fd63-490f-a7db-68428d24cf32" providerId="ADAL" clId="{31F8EDEB-2F34-45DB-833F-9C6D46E20774}" dt="2023-01-31T12:50:30.570" v="15688" actId="478"/>
          <ac:picMkLst>
            <pc:docMk/>
            <pc:sldMk cId="1793633454" sldId="822"/>
            <ac:picMk id="65" creationId="{41BFCC38-54A5-419E-9B0F-091A5029889C}"/>
          </ac:picMkLst>
        </pc:picChg>
        <pc:picChg chg="del">
          <ac:chgData name="Ragnhild Halvorsrud" userId="917ea340-fd63-490f-a7db-68428d24cf32" providerId="ADAL" clId="{31F8EDEB-2F34-45DB-833F-9C6D46E20774}" dt="2023-01-31T12:24:27.875" v="15547" actId="478"/>
          <ac:picMkLst>
            <pc:docMk/>
            <pc:sldMk cId="1793633454" sldId="822"/>
            <ac:picMk id="67" creationId="{15D4AB55-E6D5-482A-B268-BBDD43D8D33D}"/>
          </ac:picMkLst>
        </pc:picChg>
        <pc:picChg chg="add mod">
          <ac:chgData name="Ragnhild Halvorsrud" userId="917ea340-fd63-490f-a7db-68428d24cf32" providerId="ADAL" clId="{31F8EDEB-2F34-45DB-833F-9C6D46E20774}" dt="2023-01-31T12:51:47.417" v="15719" actId="1076"/>
          <ac:picMkLst>
            <pc:docMk/>
            <pc:sldMk cId="1793633454" sldId="822"/>
            <ac:picMk id="69" creationId="{920473BF-3D96-5E2A-1923-2DCB1DBC5E0E}"/>
          </ac:picMkLst>
        </pc:picChg>
        <pc:picChg chg="del">
          <ac:chgData name="Ragnhild Halvorsrud" userId="917ea340-fd63-490f-a7db-68428d24cf32" providerId="ADAL" clId="{31F8EDEB-2F34-45DB-833F-9C6D46E20774}" dt="2023-01-31T12:25:38.154" v="15583" actId="478"/>
          <ac:picMkLst>
            <pc:docMk/>
            <pc:sldMk cId="1793633454" sldId="822"/>
            <ac:picMk id="99" creationId="{7D0470BB-8E51-40D0-A500-100E563DB08E}"/>
          </ac:picMkLst>
        </pc:picChg>
        <pc:picChg chg="del">
          <ac:chgData name="Ragnhild Halvorsrud" userId="917ea340-fd63-490f-a7db-68428d24cf32" providerId="ADAL" clId="{31F8EDEB-2F34-45DB-833F-9C6D46E20774}" dt="2023-01-31T12:25:38.154" v="15583" actId="478"/>
          <ac:picMkLst>
            <pc:docMk/>
            <pc:sldMk cId="1793633454" sldId="822"/>
            <ac:picMk id="100" creationId="{BBAF3915-A28F-4DB9-9D7B-71B7D84291F4}"/>
          </ac:picMkLst>
        </pc:picChg>
        <pc:picChg chg="del">
          <ac:chgData name="Ragnhild Halvorsrud" userId="917ea340-fd63-490f-a7db-68428d24cf32" providerId="ADAL" clId="{31F8EDEB-2F34-45DB-833F-9C6D46E20774}" dt="2023-01-31T12:25:38.154" v="15583" actId="478"/>
          <ac:picMkLst>
            <pc:docMk/>
            <pc:sldMk cId="1793633454" sldId="822"/>
            <ac:picMk id="123" creationId="{F81ED177-E00B-4317-862A-D1F34B1E7A9D}"/>
          </ac:picMkLst>
        </pc:picChg>
        <pc:cxnChg chg="mod">
          <ac:chgData name="Ragnhild Halvorsrud" userId="917ea340-fd63-490f-a7db-68428d24cf32" providerId="ADAL" clId="{31F8EDEB-2F34-45DB-833F-9C6D46E20774}" dt="2023-01-31T12:50:22.536" v="15687" actId="1076"/>
          <ac:cxnSpMkLst>
            <pc:docMk/>
            <pc:sldMk cId="1793633454" sldId="822"/>
            <ac:cxnSpMk id="13" creationId="{1B1C15DF-072C-4C54-BAE6-8910B77CF29F}"/>
          </ac:cxnSpMkLst>
        </pc:cxnChg>
        <pc:cxnChg chg="add del mod">
          <ac:chgData name="Ragnhild Halvorsrud" userId="917ea340-fd63-490f-a7db-68428d24cf32" providerId="ADAL" clId="{31F8EDEB-2F34-45DB-833F-9C6D46E20774}" dt="2023-01-31T12:51:32.830" v="15695" actId="478"/>
          <ac:cxnSpMkLst>
            <pc:docMk/>
            <pc:sldMk cId="1793633454" sldId="822"/>
            <ac:cxnSpMk id="19" creationId="{EAF774B3-3A17-87C9-F302-4ED2412063AE}"/>
          </ac:cxnSpMkLst>
        </pc:cxnChg>
        <pc:cxnChg chg="add del mod">
          <ac:chgData name="Ragnhild Halvorsrud" userId="917ea340-fd63-490f-a7db-68428d24cf32" providerId="ADAL" clId="{31F8EDEB-2F34-45DB-833F-9C6D46E20774}" dt="2023-01-31T12:51:32.830" v="15695" actId="478"/>
          <ac:cxnSpMkLst>
            <pc:docMk/>
            <pc:sldMk cId="1793633454" sldId="822"/>
            <ac:cxnSpMk id="27" creationId="{0A048AAB-C190-1A44-CB80-C20443C17EE9}"/>
          </ac:cxnSpMkLst>
        </pc:cxnChg>
        <pc:cxnChg chg="del">
          <ac:chgData name="Ragnhild Halvorsrud" userId="917ea340-fd63-490f-a7db-68428d24cf32" providerId="ADAL" clId="{31F8EDEB-2F34-45DB-833F-9C6D46E20774}" dt="2023-01-31T12:25:38.154" v="15583" actId="478"/>
          <ac:cxnSpMkLst>
            <pc:docMk/>
            <pc:sldMk cId="1793633454" sldId="822"/>
            <ac:cxnSpMk id="32" creationId="{B9F8BF2B-643F-4D5E-B7EF-D8378E372BBA}"/>
          </ac:cxnSpMkLst>
        </pc:cxnChg>
        <pc:cxnChg chg="add del mod">
          <ac:chgData name="Ragnhild Halvorsrud" userId="917ea340-fd63-490f-a7db-68428d24cf32" providerId="ADAL" clId="{31F8EDEB-2F34-45DB-833F-9C6D46E20774}" dt="2023-01-31T12:51:32.830" v="15695" actId="478"/>
          <ac:cxnSpMkLst>
            <pc:docMk/>
            <pc:sldMk cId="1793633454" sldId="822"/>
            <ac:cxnSpMk id="35" creationId="{7B0B68DF-8746-46F3-774B-272D3EA25EA9}"/>
          </ac:cxnSpMkLst>
        </pc:cxnChg>
        <pc:cxnChg chg="del mod">
          <ac:chgData name="Ragnhild Halvorsrud" userId="917ea340-fd63-490f-a7db-68428d24cf32" providerId="ADAL" clId="{31F8EDEB-2F34-45DB-833F-9C6D46E20774}" dt="2023-01-31T12:50:30.570" v="15688" actId="478"/>
          <ac:cxnSpMkLst>
            <pc:docMk/>
            <pc:sldMk cId="1793633454" sldId="822"/>
            <ac:cxnSpMk id="48" creationId="{A5DA062D-F353-42C6-97B5-FFCA1AC9E8DA}"/>
          </ac:cxnSpMkLst>
        </pc:cxnChg>
        <pc:cxnChg chg="del mod">
          <ac:chgData name="Ragnhild Halvorsrud" userId="917ea340-fd63-490f-a7db-68428d24cf32" providerId="ADAL" clId="{31F8EDEB-2F34-45DB-833F-9C6D46E20774}" dt="2023-01-31T12:50:30.570" v="15688" actId="478"/>
          <ac:cxnSpMkLst>
            <pc:docMk/>
            <pc:sldMk cId="1793633454" sldId="822"/>
            <ac:cxnSpMk id="59" creationId="{AB10DFF5-755D-47AB-BF99-AAA07A0F0A25}"/>
          </ac:cxnSpMkLst>
        </pc:cxnChg>
        <pc:cxnChg chg="del mod">
          <ac:chgData name="Ragnhild Halvorsrud" userId="917ea340-fd63-490f-a7db-68428d24cf32" providerId="ADAL" clId="{31F8EDEB-2F34-45DB-833F-9C6D46E20774}" dt="2023-01-31T12:50:30.570" v="15688" actId="478"/>
          <ac:cxnSpMkLst>
            <pc:docMk/>
            <pc:sldMk cId="1793633454" sldId="822"/>
            <ac:cxnSpMk id="63" creationId="{B8266913-6EFA-47AF-B172-0D79D59670C9}"/>
          </ac:cxnSpMkLst>
        </pc:cxnChg>
        <pc:cxnChg chg="mod">
          <ac:chgData name="Ragnhild Halvorsrud" userId="917ea340-fd63-490f-a7db-68428d24cf32" providerId="ADAL" clId="{31F8EDEB-2F34-45DB-833F-9C6D46E20774}" dt="2023-01-31T12:26:41.797" v="15601" actId="478"/>
          <ac:cxnSpMkLst>
            <pc:docMk/>
            <pc:sldMk cId="1793633454" sldId="822"/>
            <ac:cxnSpMk id="70" creationId="{410EA76B-4749-4BB9-AA99-D84951A4BA43}"/>
          </ac:cxnSpMkLst>
        </pc:cxnChg>
        <pc:cxnChg chg="mod">
          <ac:chgData name="Ragnhild Halvorsrud" userId="917ea340-fd63-490f-a7db-68428d24cf32" providerId="ADAL" clId="{31F8EDEB-2F34-45DB-833F-9C6D46E20774}" dt="2023-01-31T12:26:41.797" v="15601" actId="478"/>
          <ac:cxnSpMkLst>
            <pc:docMk/>
            <pc:sldMk cId="1793633454" sldId="822"/>
            <ac:cxnSpMk id="72" creationId="{E1289EB6-36EA-4CA5-8725-44FA5580EF07}"/>
          </ac:cxnSpMkLst>
        </pc:cxnChg>
        <pc:cxnChg chg="mod">
          <ac:chgData name="Ragnhild Halvorsrud" userId="917ea340-fd63-490f-a7db-68428d24cf32" providerId="ADAL" clId="{31F8EDEB-2F34-45DB-833F-9C6D46E20774}" dt="2023-01-31T12:50:22.536" v="15687" actId="1076"/>
          <ac:cxnSpMkLst>
            <pc:docMk/>
            <pc:sldMk cId="1793633454" sldId="822"/>
            <ac:cxnSpMk id="83" creationId="{03EB0E38-E389-4741-A64E-A8AD352ED944}"/>
          </ac:cxnSpMkLst>
        </pc:cxnChg>
        <pc:cxnChg chg="mod">
          <ac:chgData name="Ragnhild Halvorsrud" userId="917ea340-fd63-490f-a7db-68428d24cf32" providerId="ADAL" clId="{31F8EDEB-2F34-45DB-833F-9C6D46E20774}" dt="2023-01-31T12:50:22.536" v="15687" actId="1076"/>
          <ac:cxnSpMkLst>
            <pc:docMk/>
            <pc:sldMk cId="1793633454" sldId="822"/>
            <ac:cxnSpMk id="90" creationId="{510E61F4-154E-4E30-9EF2-8ED675D3060F}"/>
          </ac:cxnSpMkLst>
        </pc:cxnChg>
        <pc:cxnChg chg="del">
          <ac:chgData name="Ragnhild Halvorsrud" userId="917ea340-fd63-490f-a7db-68428d24cf32" providerId="ADAL" clId="{31F8EDEB-2F34-45DB-833F-9C6D46E20774}" dt="2023-01-31T12:24:27.875" v="15547" actId="478"/>
          <ac:cxnSpMkLst>
            <pc:docMk/>
            <pc:sldMk cId="1793633454" sldId="822"/>
            <ac:cxnSpMk id="93" creationId="{3121F6D7-232E-43DA-9A05-5E1D0F16A45F}"/>
          </ac:cxnSpMkLst>
        </pc:cxnChg>
        <pc:cxnChg chg="del">
          <ac:chgData name="Ragnhild Halvorsrud" userId="917ea340-fd63-490f-a7db-68428d24cf32" providerId="ADAL" clId="{31F8EDEB-2F34-45DB-833F-9C6D46E20774}" dt="2023-01-31T12:25:38.154" v="15583" actId="478"/>
          <ac:cxnSpMkLst>
            <pc:docMk/>
            <pc:sldMk cId="1793633454" sldId="822"/>
            <ac:cxnSpMk id="98" creationId="{67CE084E-C8C5-44B2-A974-09731A639F09}"/>
          </ac:cxnSpMkLst>
        </pc:cxnChg>
        <pc:cxnChg chg="del">
          <ac:chgData name="Ragnhild Halvorsrud" userId="917ea340-fd63-490f-a7db-68428d24cf32" providerId="ADAL" clId="{31F8EDEB-2F34-45DB-833F-9C6D46E20774}" dt="2023-01-31T12:25:38.154" v="15583" actId="478"/>
          <ac:cxnSpMkLst>
            <pc:docMk/>
            <pc:sldMk cId="1793633454" sldId="822"/>
            <ac:cxnSpMk id="104" creationId="{D50754D6-2327-4F81-A8E9-9B191C04D4CC}"/>
          </ac:cxnSpMkLst>
        </pc:cxnChg>
        <pc:cxnChg chg="del">
          <ac:chgData name="Ragnhild Halvorsrud" userId="917ea340-fd63-490f-a7db-68428d24cf32" providerId="ADAL" clId="{31F8EDEB-2F34-45DB-833F-9C6D46E20774}" dt="2023-01-31T12:25:38.154" v="15583" actId="478"/>
          <ac:cxnSpMkLst>
            <pc:docMk/>
            <pc:sldMk cId="1793633454" sldId="822"/>
            <ac:cxnSpMk id="106" creationId="{8D26AD4C-3673-41AD-A6B6-0FC8C2DBEC58}"/>
          </ac:cxnSpMkLst>
        </pc:cxnChg>
        <pc:cxnChg chg="del">
          <ac:chgData name="Ragnhild Halvorsrud" userId="917ea340-fd63-490f-a7db-68428d24cf32" providerId="ADAL" clId="{31F8EDEB-2F34-45DB-833F-9C6D46E20774}" dt="2023-01-31T12:25:38.154" v="15583" actId="478"/>
          <ac:cxnSpMkLst>
            <pc:docMk/>
            <pc:sldMk cId="1793633454" sldId="822"/>
            <ac:cxnSpMk id="108" creationId="{D96C7820-B329-49AD-A100-4EF91C04CB2B}"/>
          </ac:cxnSpMkLst>
        </pc:cxnChg>
        <pc:cxnChg chg="del">
          <ac:chgData name="Ragnhild Halvorsrud" userId="917ea340-fd63-490f-a7db-68428d24cf32" providerId="ADAL" clId="{31F8EDEB-2F34-45DB-833F-9C6D46E20774}" dt="2023-01-31T12:25:38.154" v="15583" actId="478"/>
          <ac:cxnSpMkLst>
            <pc:docMk/>
            <pc:sldMk cId="1793633454" sldId="822"/>
            <ac:cxnSpMk id="113" creationId="{ACC397B2-AFA2-48D8-B44C-E7C6573225F8}"/>
          </ac:cxnSpMkLst>
        </pc:cxnChg>
        <pc:cxnChg chg="mod">
          <ac:chgData name="Ragnhild Halvorsrud" userId="917ea340-fd63-490f-a7db-68428d24cf32" providerId="ADAL" clId="{31F8EDEB-2F34-45DB-833F-9C6D46E20774}" dt="2023-01-31T12:26:41.797" v="15601" actId="478"/>
          <ac:cxnSpMkLst>
            <pc:docMk/>
            <pc:sldMk cId="1793633454" sldId="822"/>
            <ac:cxnSpMk id="115" creationId="{CE6E8B13-2FD5-4876-AF68-BDE3A6CF00A3}"/>
          </ac:cxnSpMkLst>
        </pc:cxnChg>
        <pc:cxnChg chg="mod">
          <ac:chgData name="Ragnhild Halvorsrud" userId="917ea340-fd63-490f-a7db-68428d24cf32" providerId="ADAL" clId="{31F8EDEB-2F34-45DB-833F-9C6D46E20774}" dt="2023-01-31T12:26:41.797" v="15601" actId="478"/>
          <ac:cxnSpMkLst>
            <pc:docMk/>
            <pc:sldMk cId="1793633454" sldId="822"/>
            <ac:cxnSpMk id="117" creationId="{B4028305-0AF5-4D01-A3CD-97377F57CD1D}"/>
          </ac:cxnSpMkLst>
        </pc:cxnChg>
      </pc:sldChg>
      <pc:sldChg chg="addSp delSp modSp del mod">
        <pc:chgData name="Ragnhild Halvorsrud" userId="917ea340-fd63-490f-a7db-68428d24cf32" providerId="ADAL" clId="{31F8EDEB-2F34-45DB-833F-9C6D46E20774}" dt="2023-02-25T14:57:04.634" v="21527" actId="47"/>
        <pc:sldMkLst>
          <pc:docMk/>
          <pc:sldMk cId="3231100932" sldId="3800"/>
        </pc:sldMkLst>
        <pc:spChg chg="add del mod">
          <ac:chgData name="Ragnhild Halvorsrud" userId="917ea340-fd63-490f-a7db-68428d24cf32" providerId="ADAL" clId="{31F8EDEB-2F34-45DB-833F-9C6D46E20774}" dt="2023-01-16T14:33:06.570" v="68"/>
          <ac:spMkLst>
            <pc:docMk/>
            <pc:sldMk cId="3231100932" sldId="3800"/>
            <ac:spMk id="2" creationId="{53963A07-EBAB-421F-ABA1-006E7C912C5E}"/>
          </ac:spMkLst>
        </pc:spChg>
        <pc:spChg chg="mod">
          <ac:chgData name="Ragnhild Halvorsrud" userId="917ea340-fd63-490f-a7db-68428d24cf32" providerId="ADAL" clId="{31F8EDEB-2F34-45DB-833F-9C6D46E20774}" dt="2023-01-16T14:34:14.761" v="116"/>
          <ac:spMkLst>
            <pc:docMk/>
            <pc:sldMk cId="3231100932" sldId="3800"/>
            <ac:spMk id="3" creationId="{8DE6A278-E165-4DA4-BEE5-CFC1EBADE6E5}"/>
          </ac:spMkLst>
        </pc:spChg>
        <pc:spChg chg="add del mod">
          <ac:chgData name="Ragnhild Halvorsrud" userId="917ea340-fd63-490f-a7db-68428d24cf32" providerId="ADAL" clId="{31F8EDEB-2F34-45DB-833F-9C6D46E20774}" dt="2023-01-16T14:33:06.570" v="68"/>
          <ac:spMkLst>
            <pc:docMk/>
            <pc:sldMk cId="3231100932" sldId="3800"/>
            <ac:spMk id="4" creationId="{15EA6A1C-0787-46C5-90FB-39AB1FEE09DC}"/>
          </ac:spMkLst>
        </pc:spChg>
        <pc:spChg chg="add del mod">
          <ac:chgData name="Ragnhild Halvorsrud" userId="917ea340-fd63-490f-a7db-68428d24cf32" providerId="ADAL" clId="{31F8EDEB-2F34-45DB-833F-9C6D46E20774}" dt="2023-01-16T14:34:14.761" v="116"/>
          <ac:spMkLst>
            <pc:docMk/>
            <pc:sldMk cId="3231100932" sldId="3800"/>
            <ac:spMk id="5" creationId="{5D2A2E8B-43BA-4D3F-B0C5-29853312E06C}"/>
          </ac:spMkLst>
        </pc:spChg>
        <pc:spChg chg="add del mod">
          <ac:chgData name="Ragnhild Halvorsrud" userId="917ea340-fd63-490f-a7db-68428d24cf32" providerId="ADAL" clId="{31F8EDEB-2F34-45DB-833F-9C6D46E20774}" dt="2023-01-16T14:34:14.761" v="116"/>
          <ac:spMkLst>
            <pc:docMk/>
            <pc:sldMk cId="3231100932" sldId="3800"/>
            <ac:spMk id="6" creationId="{5E2ED53D-DE33-45C3-9F5F-DF21F5FE5382}"/>
          </ac:spMkLst>
        </pc:spChg>
        <pc:spChg chg="mod">
          <ac:chgData name="Ragnhild Halvorsrud" userId="917ea340-fd63-490f-a7db-68428d24cf32" providerId="ADAL" clId="{31F8EDEB-2F34-45DB-833F-9C6D46E20774}" dt="2023-01-16T14:34:14.761" v="116"/>
          <ac:spMkLst>
            <pc:docMk/>
            <pc:sldMk cId="3231100932" sldId="3800"/>
            <ac:spMk id="7" creationId="{B82F610B-297A-44F2-8217-65F33A3A4B3B}"/>
          </ac:spMkLst>
        </pc:spChg>
        <pc:spChg chg="del">
          <ac:chgData name="Ragnhild Halvorsrud" userId="917ea340-fd63-490f-a7db-68428d24cf32" providerId="ADAL" clId="{31F8EDEB-2F34-45DB-833F-9C6D46E20774}" dt="2023-01-16T14:35:47.518" v="129" actId="478"/>
          <ac:spMkLst>
            <pc:docMk/>
            <pc:sldMk cId="3231100932" sldId="3800"/>
            <ac:spMk id="9" creationId="{F3F91A0F-B9B1-4621-AEC7-52AD46F7DB8B}"/>
          </ac:spMkLst>
        </pc:spChg>
      </pc:sldChg>
      <pc:sldChg chg="addSp delSp modSp add mod">
        <pc:chgData name="Ragnhild Halvorsrud" userId="917ea340-fd63-490f-a7db-68428d24cf32" providerId="ADAL" clId="{31F8EDEB-2F34-45DB-833F-9C6D46E20774}" dt="2023-02-01T13:38:34.779" v="20610" actId="1035"/>
        <pc:sldMkLst>
          <pc:docMk/>
          <pc:sldMk cId="1171053499" sldId="3816"/>
        </pc:sldMkLst>
        <pc:spChg chg="mod">
          <ac:chgData name="Ragnhild Halvorsrud" userId="917ea340-fd63-490f-a7db-68428d24cf32" providerId="ADAL" clId="{31F8EDEB-2F34-45DB-833F-9C6D46E20774}" dt="2023-02-01T13:33:16.934" v="20494" actId="404"/>
          <ac:spMkLst>
            <pc:docMk/>
            <pc:sldMk cId="1171053499" sldId="3816"/>
            <ac:spMk id="2" creationId="{4133D43D-0D1F-4602-BAD7-9C51AB7AEBBF}"/>
          </ac:spMkLst>
        </pc:spChg>
        <pc:spChg chg="del mod">
          <ac:chgData name="Ragnhild Halvorsrud" userId="917ea340-fd63-490f-a7db-68428d24cf32" providerId="ADAL" clId="{31F8EDEB-2F34-45DB-833F-9C6D46E20774}" dt="2023-01-31T19:29:18.610" v="17138" actId="478"/>
          <ac:spMkLst>
            <pc:docMk/>
            <pc:sldMk cId="1171053499" sldId="3816"/>
            <ac:spMk id="3" creationId="{E4E4C5C5-4CC6-476D-8126-EF9BD20C31AD}"/>
          </ac:spMkLst>
        </pc:spChg>
        <pc:spChg chg="mod">
          <ac:chgData name="Ragnhild Halvorsrud" userId="917ea340-fd63-490f-a7db-68428d24cf32" providerId="ADAL" clId="{31F8EDEB-2F34-45DB-833F-9C6D46E20774}" dt="2023-02-01T13:38:34.779" v="20610" actId="1035"/>
          <ac:spMkLst>
            <pc:docMk/>
            <pc:sldMk cId="1171053499" sldId="3816"/>
            <ac:spMk id="4" creationId="{3E409192-EFC3-4030-BB15-A4456C1E642D}"/>
          </ac:spMkLst>
        </pc:spChg>
        <pc:spChg chg="mod">
          <ac:chgData name="Ragnhild Halvorsrud" userId="917ea340-fd63-490f-a7db-68428d24cf32" providerId="ADAL" clId="{31F8EDEB-2F34-45DB-833F-9C6D46E20774}" dt="2023-02-01T13:38:34.779" v="20610" actId="1035"/>
          <ac:spMkLst>
            <pc:docMk/>
            <pc:sldMk cId="1171053499" sldId="3816"/>
            <ac:spMk id="5" creationId="{61D3507E-A364-4AE5-B4D7-87C033B3D654}"/>
          </ac:spMkLst>
        </pc:spChg>
        <pc:spChg chg="mod">
          <ac:chgData name="Ragnhild Halvorsrud" userId="917ea340-fd63-490f-a7db-68428d24cf32" providerId="ADAL" clId="{31F8EDEB-2F34-45DB-833F-9C6D46E20774}" dt="2023-02-01T13:38:34.779" v="20610" actId="1035"/>
          <ac:spMkLst>
            <pc:docMk/>
            <pc:sldMk cId="1171053499" sldId="3816"/>
            <ac:spMk id="6" creationId="{5B31DE4E-9EBE-4C75-AD43-ED22855B39A1}"/>
          </ac:spMkLst>
        </pc:spChg>
        <pc:spChg chg="mod">
          <ac:chgData name="Ragnhild Halvorsrud" userId="917ea340-fd63-490f-a7db-68428d24cf32" providerId="ADAL" clId="{31F8EDEB-2F34-45DB-833F-9C6D46E20774}" dt="2023-02-01T13:19:46.160" v="20088"/>
          <ac:spMkLst>
            <pc:docMk/>
            <pc:sldMk cId="1171053499" sldId="3816"/>
            <ac:spMk id="7" creationId="{F55D2DBF-6D12-CDA4-776D-7AC74826856C}"/>
          </ac:spMkLst>
        </pc:spChg>
        <pc:spChg chg="mod">
          <ac:chgData name="Ragnhild Halvorsrud" userId="917ea340-fd63-490f-a7db-68428d24cf32" providerId="ADAL" clId="{31F8EDEB-2F34-45DB-833F-9C6D46E20774}" dt="2023-02-01T13:19:46.160" v="20088"/>
          <ac:spMkLst>
            <pc:docMk/>
            <pc:sldMk cId="1171053499" sldId="3816"/>
            <ac:spMk id="8" creationId="{F62BC873-E8E2-91A3-45A3-390F992A1069}"/>
          </ac:spMkLst>
        </pc:spChg>
        <pc:spChg chg="mod">
          <ac:chgData name="Ragnhild Halvorsrud" userId="917ea340-fd63-490f-a7db-68428d24cf32" providerId="ADAL" clId="{31F8EDEB-2F34-45DB-833F-9C6D46E20774}" dt="2023-02-01T13:38:34.779" v="20610" actId="1035"/>
          <ac:spMkLst>
            <pc:docMk/>
            <pc:sldMk cId="1171053499" sldId="3816"/>
            <ac:spMk id="9" creationId="{1CA8A055-D4F3-4A42-A4BD-8601487F4B3D}"/>
          </ac:spMkLst>
        </pc:spChg>
        <pc:spChg chg="mod">
          <ac:chgData name="Ragnhild Halvorsrud" userId="917ea340-fd63-490f-a7db-68428d24cf32" providerId="ADAL" clId="{31F8EDEB-2F34-45DB-833F-9C6D46E20774}" dt="2023-02-01T13:19:46.160" v="20088"/>
          <ac:spMkLst>
            <pc:docMk/>
            <pc:sldMk cId="1171053499" sldId="3816"/>
            <ac:spMk id="10" creationId="{B1C960EA-62C0-2574-A1FB-9E6325E07896}"/>
          </ac:spMkLst>
        </pc:spChg>
        <pc:spChg chg="mod">
          <ac:chgData name="Ragnhild Halvorsrud" userId="917ea340-fd63-490f-a7db-68428d24cf32" providerId="ADAL" clId="{31F8EDEB-2F34-45DB-833F-9C6D46E20774}" dt="2023-02-01T13:19:46.160" v="20088"/>
          <ac:spMkLst>
            <pc:docMk/>
            <pc:sldMk cId="1171053499" sldId="3816"/>
            <ac:spMk id="11" creationId="{AFEAB7D8-78C3-1B49-01D4-CD571BA297B2}"/>
          </ac:spMkLst>
        </pc:spChg>
        <pc:spChg chg="mod">
          <ac:chgData name="Ragnhild Halvorsrud" userId="917ea340-fd63-490f-a7db-68428d24cf32" providerId="ADAL" clId="{31F8EDEB-2F34-45DB-833F-9C6D46E20774}" dt="2023-02-01T13:19:46.160" v="20088"/>
          <ac:spMkLst>
            <pc:docMk/>
            <pc:sldMk cId="1171053499" sldId="3816"/>
            <ac:spMk id="12" creationId="{5EDC3706-6F0D-9F9B-AF95-76E8566BBB04}"/>
          </ac:spMkLst>
        </pc:spChg>
        <pc:spChg chg="mod">
          <ac:chgData name="Ragnhild Halvorsrud" userId="917ea340-fd63-490f-a7db-68428d24cf32" providerId="ADAL" clId="{31F8EDEB-2F34-45DB-833F-9C6D46E20774}" dt="2023-02-01T13:19:46.160" v="20088"/>
          <ac:spMkLst>
            <pc:docMk/>
            <pc:sldMk cId="1171053499" sldId="3816"/>
            <ac:spMk id="13" creationId="{4C8EF0D1-24C7-6C42-BD68-B3311760BB5D}"/>
          </ac:spMkLst>
        </pc:spChg>
        <pc:spChg chg="add del mod">
          <ac:chgData name="Ragnhild Halvorsrud" userId="917ea340-fd63-490f-a7db-68428d24cf32" providerId="ADAL" clId="{31F8EDEB-2F34-45DB-833F-9C6D46E20774}" dt="2023-02-01T13:21:32.061" v="20138" actId="478"/>
          <ac:spMkLst>
            <pc:docMk/>
            <pc:sldMk cId="1171053499" sldId="3816"/>
            <ac:spMk id="14" creationId="{D4117447-7D13-4B70-7313-47EBCEAB2A5C}"/>
          </ac:spMkLst>
        </pc:spChg>
        <pc:spChg chg="mod">
          <ac:chgData name="Ragnhild Halvorsrud" userId="917ea340-fd63-490f-a7db-68428d24cf32" providerId="ADAL" clId="{31F8EDEB-2F34-45DB-833F-9C6D46E20774}" dt="2023-02-01T13:38:34.779" v="20610" actId="1035"/>
          <ac:spMkLst>
            <pc:docMk/>
            <pc:sldMk cId="1171053499" sldId="3816"/>
            <ac:spMk id="17" creationId="{C12976B0-7964-44DE-A6CD-AD0CAE7496C1}"/>
          </ac:spMkLst>
        </pc:spChg>
        <pc:spChg chg="mod">
          <ac:chgData name="Ragnhild Halvorsrud" userId="917ea340-fd63-490f-a7db-68428d24cf32" providerId="ADAL" clId="{31F8EDEB-2F34-45DB-833F-9C6D46E20774}" dt="2023-02-01T13:38:34.779" v="20610" actId="1035"/>
          <ac:spMkLst>
            <pc:docMk/>
            <pc:sldMk cId="1171053499" sldId="3816"/>
            <ac:spMk id="41" creationId="{87797DAE-C547-49D5-84E6-48F467FAECF2}"/>
          </ac:spMkLst>
        </pc:spChg>
        <pc:spChg chg="mod">
          <ac:chgData name="Ragnhild Halvorsrud" userId="917ea340-fd63-490f-a7db-68428d24cf32" providerId="ADAL" clId="{31F8EDEB-2F34-45DB-833F-9C6D46E20774}" dt="2023-02-01T13:38:34.779" v="20610" actId="1035"/>
          <ac:spMkLst>
            <pc:docMk/>
            <pc:sldMk cId="1171053499" sldId="3816"/>
            <ac:spMk id="48" creationId="{3D426255-F45E-4AFB-8BB1-D38D37308DB2}"/>
          </ac:spMkLst>
        </pc:spChg>
        <pc:spChg chg="mod">
          <ac:chgData name="Ragnhild Halvorsrud" userId="917ea340-fd63-490f-a7db-68428d24cf32" providerId="ADAL" clId="{31F8EDEB-2F34-45DB-833F-9C6D46E20774}" dt="2023-02-01T13:38:34.779" v="20610" actId="1035"/>
          <ac:spMkLst>
            <pc:docMk/>
            <pc:sldMk cId="1171053499" sldId="3816"/>
            <ac:spMk id="49" creationId="{3AD3BCEB-7BA9-4A0C-B4B0-A3BED8386CE0}"/>
          </ac:spMkLst>
        </pc:spChg>
        <pc:spChg chg="mod topLvl">
          <ac:chgData name="Ragnhild Halvorsrud" userId="917ea340-fd63-490f-a7db-68428d24cf32" providerId="ADAL" clId="{31F8EDEB-2F34-45DB-833F-9C6D46E20774}" dt="2023-02-01T13:38:34.779" v="20610" actId="1035"/>
          <ac:spMkLst>
            <pc:docMk/>
            <pc:sldMk cId="1171053499" sldId="3816"/>
            <ac:spMk id="57" creationId="{32F47FDE-CEA3-4A1D-A9F6-19D4652C1E1B}"/>
          </ac:spMkLst>
        </pc:spChg>
        <pc:spChg chg="mod topLvl">
          <ac:chgData name="Ragnhild Halvorsrud" userId="917ea340-fd63-490f-a7db-68428d24cf32" providerId="ADAL" clId="{31F8EDEB-2F34-45DB-833F-9C6D46E20774}" dt="2023-02-01T13:38:34.779" v="20610" actId="1035"/>
          <ac:spMkLst>
            <pc:docMk/>
            <pc:sldMk cId="1171053499" sldId="3816"/>
            <ac:spMk id="58" creationId="{E7F280B7-1C97-4565-99A7-0F7F4C532D80}"/>
          </ac:spMkLst>
        </pc:spChg>
        <pc:spChg chg="del mod">
          <ac:chgData name="Ragnhild Halvorsrud" userId="917ea340-fd63-490f-a7db-68428d24cf32" providerId="ADAL" clId="{31F8EDEB-2F34-45DB-833F-9C6D46E20774}" dt="2023-01-31T19:40:26.029" v="17451" actId="478"/>
          <ac:spMkLst>
            <pc:docMk/>
            <pc:sldMk cId="1171053499" sldId="3816"/>
            <ac:spMk id="65" creationId="{8336311E-9348-4278-8D80-D0AF4CD51AEC}"/>
          </ac:spMkLst>
        </pc:spChg>
        <pc:spChg chg="mod">
          <ac:chgData name="Ragnhild Halvorsrud" userId="917ea340-fd63-490f-a7db-68428d24cf32" providerId="ADAL" clId="{31F8EDEB-2F34-45DB-833F-9C6D46E20774}" dt="2023-02-01T13:38:34.779" v="20610" actId="1035"/>
          <ac:spMkLst>
            <pc:docMk/>
            <pc:sldMk cId="1171053499" sldId="3816"/>
            <ac:spMk id="70" creationId="{61310300-69BB-4023-A705-73FB163B84A0}"/>
          </ac:spMkLst>
        </pc:spChg>
        <pc:spChg chg="mod">
          <ac:chgData name="Ragnhild Halvorsrud" userId="917ea340-fd63-490f-a7db-68428d24cf32" providerId="ADAL" clId="{31F8EDEB-2F34-45DB-833F-9C6D46E20774}" dt="2023-02-01T13:38:34.779" v="20610" actId="1035"/>
          <ac:spMkLst>
            <pc:docMk/>
            <pc:sldMk cId="1171053499" sldId="3816"/>
            <ac:spMk id="71" creationId="{104E7E65-4C0D-4D52-B49E-9C3D078D17A3}"/>
          </ac:spMkLst>
        </pc:spChg>
        <pc:spChg chg="mod">
          <ac:chgData name="Ragnhild Halvorsrud" userId="917ea340-fd63-490f-a7db-68428d24cf32" providerId="ADAL" clId="{31F8EDEB-2F34-45DB-833F-9C6D46E20774}" dt="2023-02-01T13:38:34.779" v="20610" actId="1035"/>
          <ac:spMkLst>
            <pc:docMk/>
            <pc:sldMk cId="1171053499" sldId="3816"/>
            <ac:spMk id="73" creationId="{7F1BCAAC-662C-4E99-96A6-024506E15084}"/>
          </ac:spMkLst>
        </pc:spChg>
        <pc:spChg chg="mod">
          <ac:chgData name="Ragnhild Halvorsrud" userId="917ea340-fd63-490f-a7db-68428d24cf32" providerId="ADAL" clId="{31F8EDEB-2F34-45DB-833F-9C6D46E20774}" dt="2023-02-01T13:38:34.779" v="20610" actId="1035"/>
          <ac:spMkLst>
            <pc:docMk/>
            <pc:sldMk cId="1171053499" sldId="3816"/>
            <ac:spMk id="80" creationId="{79F3804A-6076-4580-9760-14FDA40E5FC1}"/>
          </ac:spMkLst>
        </pc:spChg>
        <pc:spChg chg="mod">
          <ac:chgData name="Ragnhild Halvorsrud" userId="917ea340-fd63-490f-a7db-68428d24cf32" providerId="ADAL" clId="{31F8EDEB-2F34-45DB-833F-9C6D46E20774}" dt="2023-02-01T13:38:29.566" v="20594" actId="1076"/>
          <ac:spMkLst>
            <pc:docMk/>
            <pc:sldMk cId="1171053499" sldId="3816"/>
            <ac:spMk id="83" creationId="{88203F98-A2D0-481A-A4FB-A2174D468BD8}"/>
          </ac:spMkLst>
        </pc:spChg>
        <pc:spChg chg="mod">
          <ac:chgData name="Ragnhild Halvorsrud" userId="917ea340-fd63-490f-a7db-68428d24cf32" providerId="ADAL" clId="{31F8EDEB-2F34-45DB-833F-9C6D46E20774}" dt="2023-02-01T13:38:34.779" v="20610" actId="1035"/>
          <ac:spMkLst>
            <pc:docMk/>
            <pc:sldMk cId="1171053499" sldId="3816"/>
            <ac:spMk id="93" creationId="{0D80B84A-7E54-452D-8F99-16C82CC81361}"/>
          </ac:spMkLst>
        </pc:spChg>
        <pc:spChg chg="mod">
          <ac:chgData name="Ragnhild Halvorsrud" userId="917ea340-fd63-490f-a7db-68428d24cf32" providerId="ADAL" clId="{31F8EDEB-2F34-45DB-833F-9C6D46E20774}" dt="2023-02-01T13:38:34.779" v="20610" actId="1035"/>
          <ac:spMkLst>
            <pc:docMk/>
            <pc:sldMk cId="1171053499" sldId="3816"/>
            <ac:spMk id="102" creationId="{E7476A82-CF4E-4589-B82A-4F3902561551}"/>
          </ac:spMkLst>
        </pc:spChg>
        <pc:spChg chg="mod">
          <ac:chgData name="Ragnhild Halvorsrud" userId="917ea340-fd63-490f-a7db-68428d24cf32" providerId="ADAL" clId="{31F8EDEB-2F34-45DB-833F-9C6D46E20774}" dt="2023-02-01T13:38:34.779" v="20610" actId="1035"/>
          <ac:spMkLst>
            <pc:docMk/>
            <pc:sldMk cId="1171053499" sldId="3816"/>
            <ac:spMk id="104" creationId="{0B21604A-E89C-4D73-9CB3-A2259FC18542}"/>
          </ac:spMkLst>
        </pc:spChg>
        <pc:spChg chg="mod">
          <ac:chgData name="Ragnhild Halvorsrud" userId="917ea340-fd63-490f-a7db-68428d24cf32" providerId="ADAL" clId="{31F8EDEB-2F34-45DB-833F-9C6D46E20774}" dt="2023-02-01T13:38:34.779" v="20610" actId="1035"/>
          <ac:spMkLst>
            <pc:docMk/>
            <pc:sldMk cId="1171053499" sldId="3816"/>
            <ac:spMk id="106" creationId="{8F0C45AB-09C2-442E-AFA5-125BE8FA8423}"/>
          </ac:spMkLst>
        </pc:spChg>
        <pc:spChg chg="mod">
          <ac:chgData name="Ragnhild Halvorsrud" userId="917ea340-fd63-490f-a7db-68428d24cf32" providerId="ADAL" clId="{31F8EDEB-2F34-45DB-833F-9C6D46E20774}" dt="2023-02-01T13:38:34.779" v="20610" actId="1035"/>
          <ac:spMkLst>
            <pc:docMk/>
            <pc:sldMk cId="1171053499" sldId="3816"/>
            <ac:spMk id="108" creationId="{489122EE-3A42-465D-9253-4E064049939F}"/>
          </ac:spMkLst>
        </pc:spChg>
        <pc:spChg chg="mod">
          <ac:chgData name="Ragnhild Halvorsrud" userId="917ea340-fd63-490f-a7db-68428d24cf32" providerId="ADAL" clId="{31F8EDEB-2F34-45DB-833F-9C6D46E20774}" dt="2023-02-01T13:38:34.779" v="20610" actId="1035"/>
          <ac:spMkLst>
            <pc:docMk/>
            <pc:sldMk cId="1171053499" sldId="3816"/>
            <ac:spMk id="114" creationId="{12AEBF62-309D-4557-883E-C01B3D87E962}"/>
          </ac:spMkLst>
        </pc:spChg>
        <pc:spChg chg="mod">
          <ac:chgData name="Ragnhild Halvorsrud" userId="917ea340-fd63-490f-a7db-68428d24cf32" providerId="ADAL" clId="{31F8EDEB-2F34-45DB-833F-9C6D46E20774}" dt="2023-02-01T13:38:34.779" v="20610" actId="1035"/>
          <ac:spMkLst>
            <pc:docMk/>
            <pc:sldMk cId="1171053499" sldId="3816"/>
            <ac:spMk id="115" creationId="{9F78B174-501D-48BD-A837-BD933C5937F7}"/>
          </ac:spMkLst>
        </pc:spChg>
        <pc:spChg chg="mod">
          <ac:chgData name="Ragnhild Halvorsrud" userId="917ea340-fd63-490f-a7db-68428d24cf32" providerId="ADAL" clId="{31F8EDEB-2F34-45DB-833F-9C6D46E20774}" dt="2023-02-01T13:38:34.779" v="20610" actId="1035"/>
          <ac:spMkLst>
            <pc:docMk/>
            <pc:sldMk cId="1171053499" sldId="3816"/>
            <ac:spMk id="116" creationId="{AD961079-8461-42D7-A6D9-6ECBB10BCB48}"/>
          </ac:spMkLst>
        </pc:spChg>
        <pc:spChg chg="mod">
          <ac:chgData name="Ragnhild Halvorsrud" userId="917ea340-fd63-490f-a7db-68428d24cf32" providerId="ADAL" clId="{31F8EDEB-2F34-45DB-833F-9C6D46E20774}" dt="2023-02-01T13:38:34.779" v="20610" actId="1035"/>
          <ac:spMkLst>
            <pc:docMk/>
            <pc:sldMk cId="1171053499" sldId="3816"/>
            <ac:spMk id="117" creationId="{49040173-D78F-4279-8F67-6AF46507E285}"/>
          </ac:spMkLst>
        </pc:spChg>
        <pc:spChg chg="mod">
          <ac:chgData name="Ragnhild Halvorsrud" userId="917ea340-fd63-490f-a7db-68428d24cf32" providerId="ADAL" clId="{31F8EDEB-2F34-45DB-833F-9C6D46E20774}" dt="2023-02-01T13:38:34.779" v="20610" actId="1035"/>
          <ac:spMkLst>
            <pc:docMk/>
            <pc:sldMk cId="1171053499" sldId="3816"/>
            <ac:spMk id="118" creationId="{E46860B3-A63C-4CBB-8117-82E3000A2C27}"/>
          </ac:spMkLst>
        </pc:spChg>
        <pc:spChg chg="mod">
          <ac:chgData name="Ragnhild Halvorsrud" userId="917ea340-fd63-490f-a7db-68428d24cf32" providerId="ADAL" clId="{31F8EDEB-2F34-45DB-833F-9C6D46E20774}" dt="2023-02-01T13:38:34.779" v="20610" actId="1035"/>
          <ac:spMkLst>
            <pc:docMk/>
            <pc:sldMk cId="1171053499" sldId="3816"/>
            <ac:spMk id="128" creationId="{7FE403D0-4681-4847-8766-BE4F9BFA0454}"/>
          </ac:spMkLst>
        </pc:spChg>
        <pc:grpChg chg="add mod">
          <ac:chgData name="Ragnhild Halvorsrud" userId="917ea340-fd63-490f-a7db-68428d24cf32" providerId="ADAL" clId="{31F8EDEB-2F34-45DB-833F-9C6D46E20774}" dt="2023-02-01T13:19:46.160" v="20088"/>
          <ac:grpSpMkLst>
            <pc:docMk/>
            <pc:sldMk cId="1171053499" sldId="3816"/>
            <ac:grpSpMk id="3" creationId="{948363E4-9282-49D5-F8DB-F71F081CCDEF}"/>
          </ac:grpSpMkLst>
        </pc:grpChg>
        <pc:grpChg chg="del mod">
          <ac:chgData name="Ragnhild Halvorsrud" userId="917ea340-fd63-490f-a7db-68428d24cf32" providerId="ADAL" clId="{31F8EDEB-2F34-45DB-833F-9C6D46E20774}" dt="2023-02-01T13:34:33.430" v="20548" actId="165"/>
          <ac:grpSpMkLst>
            <pc:docMk/>
            <pc:sldMk cId="1171053499" sldId="3816"/>
            <ac:grpSpMk id="59" creationId="{D143D5C7-CF79-49F1-B1C2-CF14BD1F1F47}"/>
          </ac:grpSpMkLst>
        </pc:grpChg>
        <pc:grpChg chg="del">
          <ac:chgData name="Ragnhild Halvorsrud" userId="917ea340-fd63-490f-a7db-68428d24cf32" providerId="ADAL" clId="{31F8EDEB-2F34-45DB-833F-9C6D46E20774}" dt="2023-01-31T19:29:18.610" v="17138" actId="478"/>
          <ac:grpSpMkLst>
            <pc:docMk/>
            <pc:sldMk cId="1171053499" sldId="3816"/>
            <ac:grpSpMk id="84" creationId="{5B857911-9A95-456A-844D-A5A6F27419B5}"/>
          </ac:grpSpMkLst>
        </pc:grpChg>
        <pc:grpChg chg="del mod">
          <ac:chgData name="Ragnhild Halvorsrud" userId="917ea340-fd63-490f-a7db-68428d24cf32" providerId="ADAL" clId="{31F8EDEB-2F34-45DB-833F-9C6D46E20774}" dt="2023-02-01T13:34:33.430" v="20548" actId="165"/>
          <ac:grpSpMkLst>
            <pc:docMk/>
            <pc:sldMk cId="1171053499" sldId="3816"/>
            <ac:grpSpMk id="97" creationId="{31954509-E3CF-4338-A4BB-5F7873A666FE}"/>
          </ac:grpSpMkLst>
        </pc:grpChg>
        <pc:grpChg chg="del mod">
          <ac:chgData name="Ragnhild Halvorsrud" userId="917ea340-fd63-490f-a7db-68428d24cf32" providerId="ADAL" clId="{31F8EDEB-2F34-45DB-833F-9C6D46E20774}" dt="2023-02-01T13:34:33.430" v="20548" actId="165"/>
          <ac:grpSpMkLst>
            <pc:docMk/>
            <pc:sldMk cId="1171053499" sldId="3816"/>
            <ac:grpSpMk id="98" creationId="{0D7CBF3D-9BC0-487B-94F9-85153AD7B5FE}"/>
          </ac:grpSpMkLst>
        </pc:grpChg>
        <pc:grpChg chg="del mod">
          <ac:chgData name="Ragnhild Halvorsrud" userId="917ea340-fd63-490f-a7db-68428d24cf32" providerId="ADAL" clId="{31F8EDEB-2F34-45DB-833F-9C6D46E20774}" dt="2023-02-01T13:34:33.430" v="20548" actId="165"/>
          <ac:grpSpMkLst>
            <pc:docMk/>
            <pc:sldMk cId="1171053499" sldId="3816"/>
            <ac:grpSpMk id="99" creationId="{D3E42974-07F1-45E8-B1FF-5E1C45A4299F}"/>
          </ac:grpSpMkLst>
        </pc:grpChg>
        <pc:grpChg chg="del mod">
          <ac:chgData name="Ragnhild Halvorsrud" userId="917ea340-fd63-490f-a7db-68428d24cf32" providerId="ADAL" clId="{31F8EDEB-2F34-45DB-833F-9C6D46E20774}" dt="2023-02-01T13:34:33.430" v="20548" actId="165"/>
          <ac:grpSpMkLst>
            <pc:docMk/>
            <pc:sldMk cId="1171053499" sldId="3816"/>
            <ac:grpSpMk id="100" creationId="{0954E186-DEFC-44A5-BF9D-E3B274723107}"/>
          </ac:grpSpMkLst>
        </pc:grpChg>
        <pc:grpChg chg="mod">
          <ac:chgData name="Ragnhild Halvorsrud" userId="917ea340-fd63-490f-a7db-68428d24cf32" providerId="ADAL" clId="{31F8EDEB-2F34-45DB-833F-9C6D46E20774}" dt="2023-02-01T13:38:34.779" v="20610" actId="1035"/>
          <ac:grpSpMkLst>
            <pc:docMk/>
            <pc:sldMk cId="1171053499" sldId="3816"/>
            <ac:grpSpMk id="119" creationId="{052863D2-582F-40E9-A8A9-1D55F7659A90}"/>
          </ac:grpSpMkLst>
        </pc:grpChg>
        <pc:grpChg chg="mod">
          <ac:chgData name="Ragnhild Halvorsrud" userId="917ea340-fd63-490f-a7db-68428d24cf32" providerId="ADAL" clId="{31F8EDEB-2F34-45DB-833F-9C6D46E20774}" dt="2023-02-01T13:38:34.779" v="20610" actId="1035"/>
          <ac:grpSpMkLst>
            <pc:docMk/>
            <pc:sldMk cId="1171053499" sldId="3816"/>
            <ac:grpSpMk id="120" creationId="{665C7806-03DF-42E4-99DD-9BEE2CADC4E0}"/>
          </ac:grpSpMkLst>
        </pc:grpChg>
        <pc:grpChg chg="mod">
          <ac:chgData name="Ragnhild Halvorsrud" userId="917ea340-fd63-490f-a7db-68428d24cf32" providerId="ADAL" clId="{31F8EDEB-2F34-45DB-833F-9C6D46E20774}" dt="2023-02-01T13:38:34.779" v="20610" actId="1035"/>
          <ac:grpSpMkLst>
            <pc:docMk/>
            <pc:sldMk cId="1171053499" sldId="3816"/>
            <ac:grpSpMk id="121" creationId="{FF35332F-7A8B-4939-95DA-D208429A9899}"/>
          </ac:grpSpMkLst>
        </pc:grpChg>
        <pc:grpChg chg="mod">
          <ac:chgData name="Ragnhild Halvorsrud" userId="917ea340-fd63-490f-a7db-68428d24cf32" providerId="ADAL" clId="{31F8EDEB-2F34-45DB-833F-9C6D46E20774}" dt="2023-02-01T13:38:34.779" v="20610" actId="1035"/>
          <ac:grpSpMkLst>
            <pc:docMk/>
            <pc:sldMk cId="1171053499" sldId="3816"/>
            <ac:grpSpMk id="122" creationId="{06C25150-7025-4877-BABF-E284FD14410F}"/>
          </ac:grpSpMkLst>
        </pc:grpChg>
        <pc:grpChg chg="mod">
          <ac:chgData name="Ragnhild Halvorsrud" userId="917ea340-fd63-490f-a7db-68428d24cf32" providerId="ADAL" clId="{31F8EDEB-2F34-45DB-833F-9C6D46E20774}" dt="2023-02-01T13:38:34.779" v="20610" actId="1035"/>
          <ac:grpSpMkLst>
            <pc:docMk/>
            <pc:sldMk cId="1171053499" sldId="3816"/>
            <ac:grpSpMk id="123" creationId="{B1574BE1-49DB-4C7A-B83B-6D9AA6EC40C4}"/>
          </ac:grpSpMkLst>
        </pc:grpChg>
        <pc:picChg chg="add del mod">
          <ac:chgData name="Ragnhild Halvorsrud" userId="917ea340-fd63-490f-a7db-68428d24cf32" providerId="ADAL" clId="{31F8EDEB-2F34-45DB-833F-9C6D46E20774}" dt="2023-02-01T13:21:32.061" v="20138" actId="478"/>
          <ac:picMkLst>
            <pc:docMk/>
            <pc:sldMk cId="1171053499" sldId="3816"/>
            <ac:picMk id="15" creationId="{8E05E069-E2C8-69FD-6161-0596237FCF37}"/>
          </ac:picMkLst>
        </pc:picChg>
        <pc:picChg chg="mod">
          <ac:chgData name="Ragnhild Halvorsrud" userId="917ea340-fd63-490f-a7db-68428d24cf32" providerId="ADAL" clId="{31F8EDEB-2F34-45DB-833F-9C6D46E20774}" dt="2023-02-01T13:38:34.779" v="20610" actId="1035"/>
          <ac:picMkLst>
            <pc:docMk/>
            <pc:sldMk cId="1171053499" sldId="3816"/>
            <ac:picMk id="44" creationId="{D6430BFE-3402-4774-B302-F9113C944D0B}"/>
          </ac:picMkLst>
        </pc:picChg>
        <pc:picChg chg="mod">
          <ac:chgData name="Ragnhild Halvorsrud" userId="917ea340-fd63-490f-a7db-68428d24cf32" providerId="ADAL" clId="{31F8EDEB-2F34-45DB-833F-9C6D46E20774}" dt="2023-02-01T13:38:34.779" v="20610" actId="1035"/>
          <ac:picMkLst>
            <pc:docMk/>
            <pc:sldMk cId="1171053499" sldId="3816"/>
            <ac:picMk id="46" creationId="{74BE5F82-BAFA-4A82-AE78-C0078BA43991}"/>
          </ac:picMkLst>
        </pc:picChg>
        <pc:picChg chg="mod">
          <ac:chgData name="Ragnhild Halvorsrud" userId="917ea340-fd63-490f-a7db-68428d24cf32" providerId="ADAL" clId="{31F8EDEB-2F34-45DB-833F-9C6D46E20774}" dt="2023-02-01T13:38:34.779" v="20610" actId="1035"/>
          <ac:picMkLst>
            <pc:docMk/>
            <pc:sldMk cId="1171053499" sldId="3816"/>
            <ac:picMk id="47" creationId="{6D10084A-6DD9-41B0-BA1E-2B4C7A81A5AF}"/>
          </ac:picMkLst>
        </pc:picChg>
        <pc:picChg chg="mod">
          <ac:chgData name="Ragnhild Halvorsrud" userId="917ea340-fd63-490f-a7db-68428d24cf32" providerId="ADAL" clId="{31F8EDEB-2F34-45DB-833F-9C6D46E20774}" dt="2023-02-01T13:38:34.779" v="20610" actId="1035"/>
          <ac:picMkLst>
            <pc:docMk/>
            <pc:sldMk cId="1171053499" sldId="3816"/>
            <ac:picMk id="50" creationId="{51A6866B-59BB-4884-85D6-9B8E178466AF}"/>
          </ac:picMkLst>
        </pc:picChg>
        <pc:picChg chg="mod topLvl">
          <ac:chgData name="Ragnhild Halvorsrud" userId="917ea340-fd63-490f-a7db-68428d24cf32" providerId="ADAL" clId="{31F8EDEB-2F34-45DB-833F-9C6D46E20774}" dt="2023-02-01T13:38:34.779" v="20610" actId="1035"/>
          <ac:picMkLst>
            <pc:docMk/>
            <pc:sldMk cId="1171053499" sldId="3816"/>
            <ac:picMk id="52" creationId="{1A530035-58B6-4CBF-9F7E-931101D7723D}"/>
          </ac:picMkLst>
        </pc:picChg>
        <pc:picChg chg="mod topLvl">
          <ac:chgData name="Ragnhild Halvorsrud" userId="917ea340-fd63-490f-a7db-68428d24cf32" providerId="ADAL" clId="{31F8EDEB-2F34-45DB-833F-9C6D46E20774}" dt="2023-02-01T13:38:34.779" v="20610" actId="1035"/>
          <ac:picMkLst>
            <pc:docMk/>
            <pc:sldMk cId="1171053499" sldId="3816"/>
            <ac:picMk id="53" creationId="{9CD210B9-198F-4E90-967E-30F34249DCB0}"/>
          </ac:picMkLst>
        </pc:picChg>
        <pc:picChg chg="mod topLvl">
          <ac:chgData name="Ragnhild Halvorsrud" userId="917ea340-fd63-490f-a7db-68428d24cf32" providerId="ADAL" clId="{31F8EDEB-2F34-45DB-833F-9C6D46E20774}" dt="2023-02-01T13:38:34.779" v="20610" actId="1035"/>
          <ac:picMkLst>
            <pc:docMk/>
            <pc:sldMk cId="1171053499" sldId="3816"/>
            <ac:picMk id="55" creationId="{4F47E42C-C590-4619-9DED-EE71B5BE5D45}"/>
          </ac:picMkLst>
        </pc:picChg>
        <pc:picChg chg="mod topLvl">
          <ac:chgData name="Ragnhild Halvorsrud" userId="917ea340-fd63-490f-a7db-68428d24cf32" providerId="ADAL" clId="{31F8EDEB-2F34-45DB-833F-9C6D46E20774}" dt="2023-02-01T13:38:34.779" v="20610" actId="1035"/>
          <ac:picMkLst>
            <pc:docMk/>
            <pc:sldMk cId="1171053499" sldId="3816"/>
            <ac:picMk id="56" creationId="{1A64F110-F45E-4D6B-8DC4-73E1A3C0A91A}"/>
          </ac:picMkLst>
        </pc:picChg>
        <pc:picChg chg="mod topLvl">
          <ac:chgData name="Ragnhild Halvorsrud" userId="917ea340-fd63-490f-a7db-68428d24cf32" providerId="ADAL" clId="{31F8EDEB-2F34-45DB-833F-9C6D46E20774}" dt="2023-02-01T13:38:34.779" v="20610" actId="1035"/>
          <ac:picMkLst>
            <pc:docMk/>
            <pc:sldMk cId="1171053499" sldId="3816"/>
            <ac:picMk id="61" creationId="{5C4EB483-5F08-440B-85E2-13F732BCDE1D}"/>
          </ac:picMkLst>
        </pc:picChg>
        <pc:picChg chg="mod topLvl">
          <ac:chgData name="Ragnhild Halvorsrud" userId="917ea340-fd63-490f-a7db-68428d24cf32" providerId="ADAL" clId="{31F8EDEB-2F34-45DB-833F-9C6D46E20774}" dt="2023-02-01T13:38:34.779" v="20610" actId="1035"/>
          <ac:picMkLst>
            <pc:docMk/>
            <pc:sldMk cId="1171053499" sldId="3816"/>
            <ac:picMk id="62" creationId="{11E5DDA7-F52B-4CED-AFAA-FEA9C6C2355C}"/>
          </ac:picMkLst>
        </pc:picChg>
        <pc:picChg chg="mod topLvl">
          <ac:chgData name="Ragnhild Halvorsrud" userId="917ea340-fd63-490f-a7db-68428d24cf32" providerId="ADAL" clId="{31F8EDEB-2F34-45DB-833F-9C6D46E20774}" dt="2023-02-01T13:38:34.779" v="20610" actId="1035"/>
          <ac:picMkLst>
            <pc:docMk/>
            <pc:sldMk cId="1171053499" sldId="3816"/>
            <ac:picMk id="63" creationId="{79D7370A-91A8-474C-A930-F6F4A91CCBA8}"/>
          </ac:picMkLst>
        </pc:picChg>
        <pc:picChg chg="mod topLvl">
          <ac:chgData name="Ragnhild Halvorsrud" userId="917ea340-fd63-490f-a7db-68428d24cf32" providerId="ADAL" clId="{31F8EDEB-2F34-45DB-833F-9C6D46E20774}" dt="2023-02-01T13:38:34.779" v="20610" actId="1035"/>
          <ac:picMkLst>
            <pc:docMk/>
            <pc:sldMk cId="1171053499" sldId="3816"/>
            <ac:picMk id="64" creationId="{056A3017-C8B9-4E90-BA49-63CE3DCB72BC}"/>
          </ac:picMkLst>
        </pc:picChg>
        <pc:picChg chg="mod">
          <ac:chgData name="Ragnhild Halvorsrud" userId="917ea340-fd63-490f-a7db-68428d24cf32" providerId="ADAL" clId="{31F8EDEB-2F34-45DB-833F-9C6D46E20774}" dt="2023-02-01T13:38:34.779" v="20610" actId="1035"/>
          <ac:picMkLst>
            <pc:docMk/>
            <pc:sldMk cId="1171053499" sldId="3816"/>
            <ac:picMk id="109" creationId="{A71FF0C6-E1C4-414F-95D1-2F6D04C2923B}"/>
          </ac:picMkLst>
        </pc:picChg>
        <pc:picChg chg="mod">
          <ac:chgData name="Ragnhild Halvorsrud" userId="917ea340-fd63-490f-a7db-68428d24cf32" providerId="ADAL" clId="{31F8EDEB-2F34-45DB-833F-9C6D46E20774}" dt="2023-02-01T13:38:34.779" v="20610" actId="1035"/>
          <ac:picMkLst>
            <pc:docMk/>
            <pc:sldMk cId="1171053499" sldId="3816"/>
            <ac:picMk id="110" creationId="{E31751D4-F686-499F-B69E-5E4AA63E1C74}"/>
          </ac:picMkLst>
        </pc:picChg>
        <pc:picChg chg="mod">
          <ac:chgData name="Ragnhild Halvorsrud" userId="917ea340-fd63-490f-a7db-68428d24cf32" providerId="ADAL" clId="{31F8EDEB-2F34-45DB-833F-9C6D46E20774}" dt="2023-02-01T13:38:34.779" v="20610" actId="1035"/>
          <ac:picMkLst>
            <pc:docMk/>
            <pc:sldMk cId="1171053499" sldId="3816"/>
            <ac:picMk id="111" creationId="{0670B62A-9229-4988-A02F-CE32EFFCB1FF}"/>
          </ac:picMkLst>
        </pc:picChg>
        <pc:picChg chg="mod">
          <ac:chgData name="Ragnhild Halvorsrud" userId="917ea340-fd63-490f-a7db-68428d24cf32" providerId="ADAL" clId="{31F8EDEB-2F34-45DB-833F-9C6D46E20774}" dt="2023-02-01T13:38:34.779" v="20610" actId="1035"/>
          <ac:picMkLst>
            <pc:docMk/>
            <pc:sldMk cId="1171053499" sldId="3816"/>
            <ac:picMk id="112" creationId="{00576611-74D3-45C4-A2CE-91AE80254E68}"/>
          </ac:picMkLst>
        </pc:picChg>
        <pc:picChg chg="mod">
          <ac:chgData name="Ragnhild Halvorsrud" userId="917ea340-fd63-490f-a7db-68428d24cf32" providerId="ADAL" clId="{31F8EDEB-2F34-45DB-833F-9C6D46E20774}" dt="2023-02-01T13:38:34.779" v="20610" actId="1035"/>
          <ac:picMkLst>
            <pc:docMk/>
            <pc:sldMk cId="1171053499" sldId="3816"/>
            <ac:picMk id="113" creationId="{C13D77E6-0EFC-4D9F-802D-CF34673DF908}"/>
          </ac:picMkLst>
        </pc:picChg>
        <pc:cxnChg chg="mod topLvl">
          <ac:chgData name="Ragnhild Halvorsrud" userId="917ea340-fd63-490f-a7db-68428d24cf32" providerId="ADAL" clId="{31F8EDEB-2F34-45DB-833F-9C6D46E20774}" dt="2023-02-01T13:38:34.779" v="20610" actId="1035"/>
          <ac:cxnSpMkLst>
            <pc:docMk/>
            <pc:sldMk cId="1171053499" sldId="3816"/>
            <ac:cxnSpMk id="51" creationId="{782C281F-0706-45DE-AB4E-0DDA327B5D14}"/>
          </ac:cxnSpMkLst>
        </pc:cxnChg>
        <pc:cxnChg chg="mod topLvl">
          <ac:chgData name="Ragnhild Halvorsrud" userId="917ea340-fd63-490f-a7db-68428d24cf32" providerId="ADAL" clId="{31F8EDEB-2F34-45DB-833F-9C6D46E20774}" dt="2023-02-01T13:38:34.779" v="20610" actId="1035"/>
          <ac:cxnSpMkLst>
            <pc:docMk/>
            <pc:sldMk cId="1171053499" sldId="3816"/>
            <ac:cxnSpMk id="54" creationId="{ECC02656-6E34-4ED0-AD0E-6EE4458B9D72}"/>
          </ac:cxnSpMkLst>
        </pc:cxnChg>
        <pc:cxnChg chg="mod topLvl">
          <ac:chgData name="Ragnhild Halvorsrud" userId="917ea340-fd63-490f-a7db-68428d24cf32" providerId="ADAL" clId="{31F8EDEB-2F34-45DB-833F-9C6D46E20774}" dt="2023-02-01T13:38:34.779" v="20610" actId="1035"/>
          <ac:cxnSpMkLst>
            <pc:docMk/>
            <pc:sldMk cId="1171053499" sldId="3816"/>
            <ac:cxnSpMk id="60" creationId="{9AAF7520-F51B-435F-8E7E-228379CA3DD2}"/>
          </ac:cxnSpMkLst>
        </pc:cxnChg>
        <pc:cxnChg chg="mod">
          <ac:chgData name="Ragnhild Halvorsrud" userId="917ea340-fd63-490f-a7db-68428d24cf32" providerId="ADAL" clId="{31F8EDEB-2F34-45DB-833F-9C6D46E20774}" dt="2023-02-01T13:38:34.779" v="20610" actId="1035"/>
          <ac:cxnSpMkLst>
            <pc:docMk/>
            <pc:sldMk cId="1171053499" sldId="3816"/>
            <ac:cxnSpMk id="77" creationId="{643C5C7E-0069-4F1E-B4FC-6ACF52C08AF5}"/>
          </ac:cxnSpMkLst>
        </pc:cxnChg>
        <pc:cxnChg chg="mod">
          <ac:chgData name="Ragnhild Halvorsrud" userId="917ea340-fd63-490f-a7db-68428d24cf32" providerId="ADAL" clId="{31F8EDEB-2F34-45DB-833F-9C6D46E20774}" dt="2023-02-01T13:38:34.779" v="20610" actId="1035"/>
          <ac:cxnSpMkLst>
            <pc:docMk/>
            <pc:sldMk cId="1171053499" sldId="3816"/>
            <ac:cxnSpMk id="81" creationId="{BBB9B62C-5AFA-4D55-83FA-CC0A97B2854B}"/>
          </ac:cxnSpMkLst>
        </pc:cxnChg>
        <pc:cxnChg chg="mod topLvl">
          <ac:chgData name="Ragnhild Halvorsrud" userId="917ea340-fd63-490f-a7db-68428d24cf32" providerId="ADAL" clId="{31F8EDEB-2F34-45DB-833F-9C6D46E20774}" dt="2023-02-01T13:38:34.779" v="20610" actId="1035"/>
          <ac:cxnSpMkLst>
            <pc:docMk/>
            <pc:sldMk cId="1171053499" sldId="3816"/>
            <ac:cxnSpMk id="94" creationId="{2BB2999C-60FC-4B92-AF55-C28AD99BD30F}"/>
          </ac:cxnSpMkLst>
        </pc:cxnChg>
      </pc:sldChg>
      <pc:sldChg chg="addSp delSp modSp mod">
        <pc:chgData name="Ragnhild Halvorsrud" userId="917ea340-fd63-490f-a7db-68428d24cf32" providerId="ADAL" clId="{31F8EDEB-2F34-45DB-833F-9C6D46E20774}" dt="2023-02-01T14:01:52.373" v="21313" actId="13926"/>
        <pc:sldMkLst>
          <pc:docMk/>
          <pc:sldMk cId="1827135051" sldId="3822"/>
        </pc:sldMkLst>
        <pc:spChg chg="del">
          <ac:chgData name="Ragnhild Halvorsrud" userId="917ea340-fd63-490f-a7db-68428d24cf32" providerId="ADAL" clId="{31F8EDEB-2F34-45DB-833F-9C6D46E20774}" dt="2023-01-16T14:22:20.387" v="0" actId="478"/>
          <ac:spMkLst>
            <pc:docMk/>
            <pc:sldMk cId="1827135051" sldId="3822"/>
            <ac:spMk id="2" creationId="{5AD8AE8B-36FF-4A0E-AF4F-52B50DC6F26A}"/>
          </ac:spMkLst>
        </pc:spChg>
        <pc:spChg chg="add del mod">
          <ac:chgData name="Ragnhild Halvorsrud" userId="917ea340-fd63-490f-a7db-68428d24cf32" providerId="ADAL" clId="{31F8EDEB-2F34-45DB-833F-9C6D46E20774}" dt="2023-01-31T19:26:27.822" v="17057" actId="478"/>
          <ac:spMkLst>
            <pc:docMk/>
            <pc:sldMk cId="1827135051" sldId="3822"/>
            <ac:spMk id="2" creationId="{AE0753C9-0A6E-A81D-D1D6-0A411B120FC2}"/>
          </ac:spMkLst>
        </pc:spChg>
        <pc:spChg chg="mod">
          <ac:chgData name="Ragnhild Halvorsrud" userId="917ea340-fd63-490f-a7db-68428d24cf32" providerId="ADAL" clId="{31F8EDEB-2F34-45DB-833F-9C6D46E20774}" dt="2023-01-16T14:22:52.387" v="38" actId="20577"/>
          <ac:spMkLst>
            <pc:docMk/>
            <pc:sldMk cId="1827135051" sldId="3822"/>
            <ac:spMk id="6" creationId="{00000000-0000-0000-0000-000000000000}"/>
          </ac:spMkLst>
        </pc:spChg>
        <pc:spChg chg="mod">
          <ac:chgData name="Ragnhild Halvorsrud" userId="917ea340-fd63-490f-a7db-68428d24cf32" providerId="ADAL" clId="{31F8EDEB-2F34-45DB-833F-9C6D46E20774}" dt="2023-02-01T14:01:52.373" v="21313" actId="13926"/>
          <ac:spMkLst>
            <pc:docMk/>
            <pc:sldMk cId="1827135051" sldId="3822"/>
            <ac:spMk id="8" creationId="{00000000-0000-0000-0000-000000000000}"/>
          </ac:spMkLst>
        </pc:spChg>
      </pc:sldChg>
      <pc:sldChg chg="addSp delSp modSp add mod">
        <pc:chgData name="Ragnhild Halvorsrud" userId="917ea340-fd63-490f-a7db-68428d24cf32" providerId="ADAL" clId="{31F8EDEB-2F34-45DB-833F-9C6D46E20774}" dt="2023-02-01T11:35:32.494" v="19758"/>
        <pc:sldMkLst>
          <pc:docMk/>
          <pc:sldMk cId="3799732921" sldId="3824"/>
        </pc:sldMkLst>
        <pc:spChg chg="add del mod">
          <ac:chgData name="Ragnhild Halvorsrud" userId="917ea340-fd63-490f-a7db-68428d24cf32" providerId="ADAL" clId="{31F8EDEB-2F34-45DB-833F-9C6D46E20774}" dt="2023-02-01T11:35:08.106" v="19753" actId="478"/>
          <ac:spMkLst>
            <pc:docMk/>
            <pc:sldMk cId="3799732921" sldId="3824"/>
            <ac:spMk id="3" creationId="{4DBF7EEF-825B-D2FA-B3B5-62D4266A658C}"/>
          </ac:spMkLst>
        </pc:spChg>
        <pc:spChg chg="add del mod">
          <ac:chgData name="Ragnhild Halvorsrud" userId="917ea340-fd63-490f-a7db-68428d24cf32" providerId="ADAL" clId="{31F8EDEB-2F34-45DB-833F-9C6D46E20774}" dt="2023-02-01T11:35:08.106" v="19753" actId="478"/>
          <ac:spMkLst>
            <pc:docMk/>
            <pc:sldMk cId="3799732921" sldId="3824"/>
            <ac:spMk id="4" creationId="{42689199-4962-9224-9305-61F8D51531CB}"/>
          </ac:spMkLst>
        </pc:spChg>
        <pc:spChg chg="add del mod">
          <ac:chgData name="Ragnhild Halvorsrud" userId="917ea340-fd63-490f-a7db-68428d24cf32" providerId="ADAL" clId="{31F8EDEB-2F34-45DB-833F-9C6D46E20774}" dt="2023-02-01T11:35:08.106" v="19753" actId="478"/>
          <ac:spMkLst>
            <pc:docMk/>
            <pc:sldMk cId="3799732921" sldId="3824"/>
            <ac:spMk id="5" creationId="{76BC89CF-F3D6-D87E-B89D-7AF3DA9D1B31}"/>
          </ac:spMkLst>
        </pc:spChg>
        <pc:spChg chg="add del mod">
          <ac:chgData name="Ragnhild Halvorsrud" userId="917ea340-fd63-490f-a7db-68428d24cf32" providerId="ADAL" clId="{31F8EDEB-2F34-45DB-833F-9C6D46E20774}" dt="2023-02-01T11:35:08.106" v="19753" actId="478"/>
          <ac:spMkLst>
            <pc:docMk/>
            <pc:sldMk cId="3799732921" sldId="3824"/>
            <ac:spMk id="6" creationId="{8A480DA3-6024-0522-7355-A3679A2B08B7}"/>
          </ac:spMkLst>
        </pc:spChg>
        <pc:spChg chg="add del mod">
          <ac:chgData name="Ragnhild Halvorsrud" userId="917ea340-fd63-490f-a7db-68428d24cf32" providerId="ADAL" clId="{31F8EDEB-2F34-45DB-833F-9C6D46E20774}" dt="2023-02-01T11:35:08.106" v="19753" actId="478"/>
          <ac:spMkLst>
            <pc:docMk/>
            <pc:sldMk cId="3799732921" sldId="3824"/>
            <ac:spMk id="7" creationId="{91780B6C-7B54-3464-B586-478E54C4FD7E}"/>
          </ac:spMkLst>
        </pc:spChg>
        <pc:spChg chg="add del mod">
          <ac:chgData name="Ragnhild Halvorsrud" userId="917ea340-fd63-490f-a7db-68428d24cf32" providerId="ADAL" clId="{31F8EDEB-2F34-45DB-833F-9C6D46E20774}" dt="2023-02-01T11:35:08.106" v="19753" actId="478"/>
          <ac:spMkLst>
            <pc:docMk/>
            <pc:sldMk cId="3799732921" sldId="3824"/>
            <ac:spMk id="8" creationId="{5260EAD7-A2F5-081E-4FA7-29FDA85ABA4E}"/>
          </ac:spMkLst>
        </pc:spChg>
        <pc:spChg chg="add mod">
          <ac:chgData name="Ragnhild Halvorsrud" userId="917ea340-fd63-490f-a7db-68428d24cf32" providerId="ADAL" clId="{31F8EDEB-2F34-45DB-833F-9C6D46E20774}" dt="2023-02-01T11:35:32.494" v="19758"/>
          <ac:spMkLst>
            <pc:docMk/>
            <pc:sldMk cId="3799732921" sldId="3824"/>
            <ac:spMk id="9" creationId="{BE2509AC-A9F0-AB50-8627-4E1D4AAB3B8C}"/>
          </ac:spMkLst>
        </pc:spChg>
        <pc:spChg chg="add mod">
          <ac:chgData name="Ragnhild Halvorsrud" userId="917ea340-fd63-490f-a7db-68428d24cf32" providerId="ADAL" clId="{31F8EDEB-2F34-45DB-833F-9C6D46E20774}" dt="2023-02-01T11:35:32.494" v="19758"/>
          <ac:spMkLst>
            <pc:docMk/>
            <pc:sldMk cId="3799732921" sldId="3824"/>
            <ac:spMk id="10" creationId="{8D9B71CE-1AFD-05BC-35D4-47C57CFB3477}"/>
          </ac:spMkLst>
        </pc:spChg>
        <pc:spChg chg="add mod">
          <ac:chgData name="Ragnhild Halvorsrud" userId="917ea340-fd63-490f-a7db-68428d24cf32" providerId="ADAL" clId="{31F8EDEB-2F34-45DB-833F-9C6D46E20774}" dt="2023-02-01T11:35:32.494" v="19758"/>
          <ac:spMkLst>
            <pc:docMk/>
            <pc:sldMk cId="3799732921" sldId="3824"/>
            <ac:spMk id="11" creationId="{280F0329-BA3E-BE52-C0FF-2B7495E1BCB9}"/>
          </ac:spMkLst>
        </pc:spChg>
        <pc:spChg chg="add mod">
          <ac:chgData name="Ragnhild Halvorsrud" userId="917ea340-fd63-490f-a7db-68428d24cf32" providerId="ADAL" clId="{31F8EDEB-2F34-45DB-833F-9C6D46E20774}" dt="2023-02-01T11:35:32.494" v="19758"/>
          <ac:spMkLst>
            <pc:docMk/>
            <pc:sldMk cId="3799732921" sldId="3824"/>
            <ac:spMk id="12" creationId="{A72F1E57-329C-FB49-9D22-FEE7DBA1E87A}"/>
          </ac:spMkLst>
        </pc:spChg>
        <pc:spChg chg="add mod">
          <ac:chgData name="Ragnhild Halvorsrud" userId="917ea340-fd63-490f-a7db-68428d24cf32" providerId="ADAL" clId="{31F8EDEB-2F34-45DB-833F-9C6D46E20774}" dt="2023-02-01T11:35:32.494" v="19758"/>
          <ac:spMkLst>
            <pc:docMk/>
            <pc:sldMk cId="3799732921" sldId="3824"/>
            <ac:spMk id="13" creationId="{F6AD6076-629E-3E6C-D6C0-04C83B7A5737}"/>
          </ac:spMkLst>
        </pc:spChg>
        <pc:spChg chg="add mod">
          <ac:chgData name="Ragnhild Halvorsrud" userId="917ea340-fd63-490f-a7db-68428d24cf32" providerId="ADAL" clId="{31F8EDEB-2F34-45DB-833F-9C6D46E20774}" dt="2023-02-01T11:35:32.494" v="19758"/>
          <ac:spMkLst>
            <pc:docMk/>
            <pc:sldMk cId="3799732921" sldId="3824"/>
            <ac:spMk id="14" creationId="{59E72A19-EFCC-4AD8-E024-30AA27867204}"/>
          </ac:spMkLst>
        </pc:spChg>
        <pc:spChg chg="add mod">
          <ac:chgData name="Ragnhild Halvorsrud" userId="917ea340-fd63-490f-a7db-68428d24cf32" providerId="ADAL" clId="{31F8EDEB-2F34-45DB-833F-9C6D46E20774}" dt="2023-01-17T15:22:25.660" v="1714"/>
          <ac:spMkLst>
            <pc:docMk/>
            <pc:sldMk cId="3799732921" sldId="3824"/>
            <ac:spMk id="98" creationId="{78A3C4C1-A150-4C9A-AC5C-E961F2FD6965}"/>
          </ac:spMkLst>
        </pc:spChg>
        <pc:spChg chg="del">
          <ac:chgData name="Ragnhild Halvorsrud" userId="917ea340-fd63-490f-a7db-68428d24cf32" providerId="ADAL" clId="{31F8EDEB-2F34-45DB-833F-9C6D46E20774}" dt="2023-01-17T15:22:16.262" v="1712" actId="478"/>
          <ac:spMkLst>
            <pc:docMk/>
            <pc:sldMk cId="3799732921" sldId="3824"/>
            <ac:spMk id="101" creationId="{93F973C4-CD88-4F28-B896-9D156C5F7199}"/>
          </ac:spMkLst>
        </pc:spChg>
        <pc:spChg chg="mod">
          <ac:chgData name="Ragnhild Halvorsrud" userId="917ea340-fd63-490f-a7db-68428d24cf32" providerId="ADAL" clId="{31F8EDEB-2F34-45DB-833F-9C6D46E20774}" dt="2023-01-30T16:02:42.371" v="13211" actId="20577"/>
          <ac:spMkLst>
            <pc:docMk/>
            <pc:sldMk cId="3799732921" sldId="3824"/>
            <ac:spMk id="153" creationId="{9CC3FFA5-5940-4E11-9166-895C9C364D94}"/>
          </ac:spMkLst>
        </pc:spChg>
        <pc:grpChg chg="del">
          <ac:chgData name="Ragnhild Halvorsrud" userId="917ea340-fd63-490f-a7db-68428d24cf32" providerId="ADAL" clId="{31F8EDEB-2F34-45DB-833F-9C6D46E20774}" dt="2023-01-17T15:22:28.871" v="1715" actId="478"/>
          <ac:grpSpMkLst>
            <pc:docMk/>
            <pc:sldMk cId="3799732921" sldId="3824"/>
            <ac:grpSpMk id="144" creationId="{30477D11-9AFF-4FBD-8665-FADDBCB5FDDC}"/>
          </ac:grpSpMkLst>
        </pc:grpChg>
      </pc:sldChg>
      <pc:sldChg chg="addSp delSp modSp add del mod ord modClrScheme chgLayout">
        <pc:chgData name="Ragnhild Halvorsrud" userId="917ea340-fd63-490f-a7db-68428d24cf32" providerId="ADAL" clId="{31F8EDEB-2F34-45DB-833F-9C6D46E20774}" dt="2023-02-13T14:21:56.843" v="21519" actId="478"/>
        <pc:sldMkLst>
          <pc:docMk/>
          <pc:sldMk cId="2281950369" sldId="3825"/>
        </pc:sldMkLst>
        <pc:spChg chg="add del mod">
          <ac:chgData name="Ragnhild Halvorsrud" userId="917ea340-fd63-490f-a7db-68428d24cf32" providerId="ADAL" clId="{31F8EDEB-2F34-45DB-833F-9C6D46E20774}" dt="2023-02-01T11:35:11.929" v="19754" actId="478"/>
          <ac:spMkLst>
            <pc:docMk/>
            <pc:sldMk cId="2281950369" sldId="3825"/>
            <ac:spMk id="2" creationId="{C6457FA5-9581-2CAC-98EF-939AD44B09E4}"/>
          </ac:spMkLst>
        </pc:spChg>
        <pc:spChg chg="mod ord">
          <ac:chgData name="Ragnhild Halvorsrud" userId="917ea340-fd63-490f-a7db-68428d24cf32" providerId="ADAL" clId="{31F8EDEB-2F34-45DB-833F-9C6D46E20774}" dt="2023-01-17T16:27:22.777" v="4115" actId="700"/>
          <ac:spMkLst>
            <pc:docMk/>
            <pc:sldMk cId="2281950369" sldId="3825"/>
            <ac:spMk id="4" creationId="{A5AD358F-B658-46B3-9DA0-E0587C5CB6A5}"/>
          </ac:spMkLst>
        </pc:spChg>
        <pc:spChg chg="mod ord">
          <ac:chgData name="Ragnhild Halvorsrud" userId="917ea340-fd63-490f-a7db-68428d24cf32" providerId="ADAL" clId="{31F8EDEB-2F34-45DB-833F-9C6D46E20774}" dt="2023-01-17T16:27:38.703" v="4118" actId="27636"/>
          <ac:spMkLst>
            <pc:docMk/>
            <pc:sldMk cId="2281950369" sldId="3825"/>
            <ac:spMk id="5" creationId="{F0050AD1-0E48-4962-BE3D-A9B2721982D3}"/>
          </ac:spMkLst>
        </pc:spChg>
        <pc:spChg chg="add del mod">
          <ac:chgData name="Ragnhild Halvorsrud" userId="917ea340-fd63-490f-a7db-68428d24cf32" providerId="ADAL" clId="{31F8EDEB-2F34-45DB-833F-9C6D46E20774}" dt="2023-02-01T11:35:11.929" v="19754" actId="478"/>
          <ac:spMkLst>
            <pc:docMk/>
            <pc:sldMk cId="2281950369" sldId="3825"/>
            <ac:spMk id="10" creationId="{5089F323-A008-0FBA-87C0-8421EBDCD8D4}"/>
          </ac:spMkLst>
        </pc:spChg>
        <pc:spChg chg="add del mod">
          <ac:chgData name="Ragnhild Halvorsrud" userId="917ea340-fd63-490f-a7db-68428d24cf32" providerId="ADAL" clId="{31F8EDEB-2F34-45DB-833F-9C6D46E20774}" dt="2023-02-01T11:35:11.929" v="19754" actId="478"/>
          <ac:spMkLst>
            <pc:docMk/>
            <pc:sldMk cId="2281950369" sldId="3825"/>
            <ac:spMk id="11" creationId="{FB185906-0CC7-E043-0705-EAC1C0F9E9E4}"/>
          </ac:spMkLst>
        </pc:spChg>
        <pc:spChg chg="add del mod">
          <ac:chgData name="Ragnhild Halvorsrud" userId="917ea340-fd63-490f-a7db-68428d24cf32" providerId="ADAL" clId="{31F8EDEB-2F34-45DB-833F-9C6D46E20774}" dt="2023-02-01T11:35:11.929" v="19754" actId="478"/>
          <ac:spMkLst>
            <pc:docMk/>
            <pc:sldMk cId="2281950369" sldId="3825"/>
            <ac:spMk id="15" creationId="{49B94317-216A-C272-46BA-FACC746BFA10}"/>
          </ac:spMkLst>
        </pc:spChg>
        <pc:spChg chg="add del mod">
          <ac:chgData name="Ragnhild Halvorsrud" userId="917ea340-fd63-490f-a7db-68428d24cf32" providerId="ADAL" clId="{31F8EDEB-2F34-45DB-833F-9C6D46E20774}" dt="2023-02-01T11:35:11.929" v="19754" actId="478"/>
          <ac:spMkLst>
            <pc:docMk/>
            <pc:sldMk cId="2281950369" sldId="3825"/>
            <ac:spMk id="16" creationId="{3BA7210F-DEF7-DE06-F7ED-5EE02963BCB7}"/>
          </ac:spMkLst>
        </pc:spChg>
        <pc:spChg chg="add del mod">
          <ac:chgData name="Ragnhild Halvorsrud" userId="917ea340-fd63-490f-a7db-68428d24cf32" providerId="ADAL" clId="{31F8EDEB-2F34-45DB-833F-9C6D46E20774}" dt="2023-02-01T11:35:11.929" v="19754" actId="478"/>
          <ac:spMkLst>
            <pc:docMk/>
            <pc:sldMk cId="2281950369" sldId="3825"/>
            <ac:spMk id="17" creationId="{6A317894-F34D-A5E4-7C9A-113E066DD241}"/>
          </ac:spMkLst>
        </pc:spChg>
        <pc:spChg chg="add mod">
          <ac:chgData name="Ragnhild Halvorsrud" userId="917ea340-fd63-490f-a7db-68428d24cf32" providerId="ADAL" clId="{31F8EDEB-2F34-45DB-833F-9C6D46E20774}" dt="2023-02-01T11:35:33.934" v="19759"/>
          <ac:spMkLst>
            <pc:docMk/>
            <pc:sldMk cId="2281950369" sldId="3825"/>
            <ac:spMk id="18" creationId="{496340A9-2462-CA31-E129-8EA015BC0FA9}"/>
          </ac:spMkLst>
        </pc:spChg>
        <pc:spChg chg="add mod">
          <ac:chgData name="Ragnhild Halvorsrud" userId="917ea340-fd63-490f-a7db-68428d24cf32" providerId="ADAL" clId="{31F8EDEB-2F34-45DB-833F-9C6D46E20774}" dt="2023-02-01T11:35:33.934" v="19759"/>
          <ac:spMkLst>
            <pc:docMk/>
            <pc:sldMk cId="2281950369" sldId="3825"/>
            <ac:spMk id="19" creationId="{A85A27A1-CA98-46CE-1196-0DADA4BC8906}"/>
          </ac:spMkLst>
        </pc:spChg>
        <pc:spChg chg="add mod">
          <ac:chgData name="Ragnhild Halvorsrud" userId="917ea340-fd63-490f-a7db-68428d24cf32" providerId="ADAL" clId="{31F8EDEB-2F34-45DB-833F-9C6D46E20774}" dt="2023-02-01T11:35:33.934" v="19759"/>
          <ac:spMkLst>
            <pc:docMk/>
            <pc:sldMk cId="2281950369" sldId="3825"/>
            <ac:spMk id="20" creationId="{2E7ED4D2-5B6B-A12C-62B1-91D007550E22}"/>
          </ac:spMkLst>
        </pc:spChg>
        <pc:spChg chg="add mod">
          <ac:chgData name="Ragnhild Halvorsrud" userId="917ea340-fd63-490f-a7db-68428d24cf32" providerId="ADAL" clId="{31F8EDEB-2F34-45DB-833F-9C6D46E20774}" dt="2023-02-01T11:35:33.934" v="19759"/>
          <ac:spMkLst>
            <pc:docMk/>
            <pc:sldMk cId="2281950369" sldId="3825"/>
            <ac:spMk id="21" creationId="{AF7597FF-F7C3-3057-8FA6-B67ABE8E6E79}"/>
          </ac:spMkLst>
        </pc:spChg>
        <pc:spChg chg="add mod">
          <ac:chgData name="Ragnhild Halvorsrud" userId="917ea340-fd63-490f-a7db-68428d24cf32" providerId="ADAL" clId="{31F8EDEB-2F34-45DB-833F-9C6D46E20774}" dt="2023-02-01T11:35:33.934" v="19759"/>
          <ac:spMkLst>
            <pc:docMk/>
            <pc:sldMk cId="2281950369" sldId="3825"/>
            <ac:spMk id="23" creationId="{EA4D61A4-F19F-9443-3781-BDB0DB640109}"/>
          </ac:spMkLst>
        </pc:spChg>
        <pc:spChg chg="add mod">
          <ac:chgData name="Ragnhild Halvorsrud" userId="917ea340-fd63-490f-a7db-68428d24cf32" providerId="ADAL" clId="{31F8EDEB-2F34-45DB-833F-9C6D46E20774}" dt="2023-02-01T11:35:33.934" v="19759"/>
          <ac:spMkLst>
            <pc:docMk/>
            <pc:sldMk cId="2281950369" sldId="3825"/>
            <ac:spMk id="24" creationId="{5361BC96-C0BD-B6D2-D028-C2D7981607BA}"/>
          </ac:spMkLst>
        </pc:spChg>
        <pc:spChg chg="mod">
          <ac:chgData name="Ragnhild Halvorsrud" userId="917ea340-fd63-490f-a7db-68428d24cf32" providerId="ADAL" clId="{31F8EDEB-2F34-45DB-833F-9C6D46E20774}" dt="2023-01-17T15:01:10.215" v="1399" actId="20577"/>
          <ac:spMkLst>
            <pc:docMk/>
            <pc:sldMk cId="2281950369" sldId="3825"/>
            <ac:spMk id="27" creationId="{5B425087-49DC-4423-BE9B-D8309488CFE2}"/>
          </ac:spMkLst>
        </pc:spChg>
        <pc:spChg chg="mod">
          <ac:chgData name="Ragnhild Halvorsrud" userId="917ea340-fd63-490f-a7db-68428d24cf32" providerId="ADAL" clId="{31F8EDEB-2F34-45DB-833F-9C6D46E20774}" dt="2023-01-17T15:01:12.942" v="1404" actId="20577"/>
          <ac:spMkLst>
            <pc:docMk/>
            <pc:sldMk cId="2281950369" sldId="3825"/>
            <ac:spMk id="28" creationId="{FA994735-2EF3-492B-B4B4-6C9ED4479F15}"/>
          </ac:spMkLst>
        </pc:spChg>
        <pc:spChg chg="mod">
          <ac:chgData name="Ragnhild Halvorsrud" userId="917ea340-fd63-490f-a7db-68428d24cf32" providerId="ADAL" clId="{31F8EDEB-2F34-45DB-833F-9C6D46E20774}" dt="2023-01-17T15:00:56.048" v="1364" actId="6549"/>
          <ac:spMkLst>
            <pc:docMk/>
            <pc:sldMk cId="2281950369" sldId="3825"/>
            <ac:spMk id="63" creationId="{05EAC739-141F-4ABB-9B72-2A5901193C72}"/>
          </ac:spMkLst>
        </pc:spChg>
        <pc:spChg chg="mod">
          <ac:chgData name="Ragnhild Halvorsrud" userId="917ea340-fd63-490f-a7db-68428d24cf32" providerId="ADAL" clId="{31F8EDEB-2F34-45DB-833F-9C6D46E20774}" dt="2023-01-17T15:01:04.637" v="1394" actId="6549"/>
          <ac:spMkLst>
            <pc:docMk/>
            <pc:sldMk cId="2281950369" sldId="3825"/>
            <ac:spMk id="64" creationId="{40BB2E51-3186-49EC-A981-A0CC4605A6E3}"/>
          </ac:spMkLst>
        </pc:spChg>
        <pc:spChg chg="del mod">
          <ac:chgData name="Ragnhild Halvorsrud" userId="917ea340-fd63-490f-a7db-68428d24cf32" providerId="ADAL" clId="{31F8EDEB-2F34-45DB-833F-9C6D46E20774}" dt="2023-02-13T14:21:56.843" v="21519" actId="478"/>
          <ac:spMkLst>
            <pc:docMk/>
            <pc:sldMk cId="2281950369" sldId="3825"/>
            <ac:spMk id="86" creationId="{C47273B9-B2BA-457A-A2A6-16A1333AC87A}"/>
          </ac:spMkLst>
        </pc:spChg>
        <pc:grpChg chg="del">
          <ac:chgData name="Ragnhild Halvorsrud" userId="917ea340-fd63-490f-a7db-68428d24cf32" providerId="ADAL" clId="{31F8EDEB-2F34-45DB-833F-9C6D46E20774}" dt="2023-01-17T15:01:39.480" v="1406" actId="478"/>
          <ac:grpSpMkLst>
            <pc:docMk/>
            <pc:sldMk cId="2281950369" sldId="3825"/>
            <ac:grpSpMk id="2" creationId="{44A62728-6C2B-4F5B-AEA6-C2054642BD0F}"/>
          </ac:grpSpMkLst>
        </pc:grpChg>
        <pc:cxnChg chg="mod">
          <ac:chgData name="Ragnhild Halvorsrud" userId="917ea340-fd63-490f-a7db-68428d24cf32" providerId="ADAL" clId="{31F8EDEB-2F34-45DB-833F-9C6D46E20774}" dt="2023-01-17T15:14:11.579" v="1515" actId="108"/>
          <ac:cxnSpMkLst>
            <pc:docMk/>
            <pc:sldMk cId="2281950369" sldId="3825"/>
            <ac:cxnSpMk id="12" creationId="{A8034D8B-0F13-4CF4-8FBD-0532D1998983}"/>
          </ac:cxnSpMkLst>
        </pc:cxnChg>
        <pc:cxnChg chg="mod">
          <ac:chgData name="Ragnhild Halvorsrud" userId="917ea340-fd63-490f-a7db-68428d24cf32" providerId="ADAL" clId="{31F8EDEB-2F34-45DB-833F-9C6D46E20774}" dt="2023-01-17T15:14:17.494" v="1516" actId="108"/>
          <ac:cxnSpMkLst>
            <pc:docMk/>
            <pc:sldMk cId="2281950369" sldId="3825"/>
            <ac:cxnSpMk id="57" creationId="{12DDB0F8-759B-4CCA-80BD-8A1AF9F08F79}"/>
          </ac:cxnSpMkLst>
        </pc:cxnChg>
        <pc:cxnChg chg="mod">
          <ac:chgData name="Ragnhild Halvorsrud" userId="917ea340-fd63-490f-a7db-68428d24cf32" providerId="ADAL" clId="{31F8EDEB-2F34-45DB-833F-9C6D46E20774}" dt="2023-01-17T15:14:45.886" v="1529" actId="1037"/>
          <ac:cxnSpMkLst>
            <pc:docMk/>
            <pc:sldMk cId="2281950369" sldId="3825"/>
            <ac:cxnSpMk id="67" creationId="{146452C1-32DA-421A-830C-8AC4C6E1BC31}"/>
          </ac:cxnSpMkLst>
        </pc:cxnChg>
      </pc:sldChg>
      <pc:sldChg chg="addSp delSp modSp add mod">
        <pc:chgData name="Ragnhild Halvorsrud" userId="917ea340-fd63-490f-a7db-68428d24cf32" providerId="ADAL" clId="{31F8EDEB-2F34-45DB-833F-9C6D46E20774}" dt="2023-02-25T15:00:29.277" v="21566" actId="20577"/>
        <pc:sldMkLst>
          <pc:docMk/>
          <pc:sldMk cId="1726726941" sldId="3826"/>
        </pc:sldMkLst>
        <pc:spChg chg="mod">
          <ac:chgData name="Ragnhild Halvorsrud" userId="917ea340-fd63-490f-a7db-68428d24cf32" providerId="ADAL" clId="{31F8EDEB-2F34-45DB-833F-9C6D46E20774}" dt="2023-02-25T15:00:29.277" v="21566" actId="20577"/>
          <ac:spMkLst>
            <pc:docMk/>
            <pc:sldMk cId="1726726941" sldId="3826"/>
            <ac:spMk id="2" creationId="{00000000-0000-0000-0000-000000000000}"/>
          </ac:spMkLst>
        </pc:spChg>
        <pc:spChg chg="del">
          <ac:chgData name="Ragnhild Halvorsrud" userId="917ea340-fd63-490f-a7db-68428d24cf32" providerId="ADAL" clId="{31F8EDEB-2F34-45DB-833F-9C6D46E20774}" dt="2023-02-25T14:59:46.446" v="21529" actId="478"/>
          <ac:spMkLst>
            <pc:docMk/>
            <pc:sldMk cId="1726726941" sldId="3826"/>
            <ac:spMk id="3" creationId="{453ACBE8-823D-41F9-AB3E-355A051FA475}"/>
          </ac:spMkLst>
        </pc:spChg>
        <pc:spChg chg="add del mod">
          <ac:chgData name="Ragnhild Halvorsrud" userId="917ea340-fd63-490f-a7db-68428d24cf32" providerId="ADAL" clId="{31F8EDEB-2F34-45DB-833F-9C6D46E20774}" dt="2023-02-25T14:59:56.925" v="21532" actId="478"/>
          <ac:spMkLst>
            <pc:docMk/>
            <pc:sldMk cId="1726726941" sldId="3826"/>
            <ac:spMk id="5" creationId="{78275025-5947-2573-7623-1617AA7F27DB}"/>
          </ac:spMkLst>
        </pc:spChg>
        <pc:spChg chg="add del mod">
          <ac:chgData name="Ragnhild Halvorsrud" userId="917ea340-fd63-490f-a7db-68428d24cf32" providerId="ADAL" clId="{31F8EDEB-2F34-45DB-833F-9C6D46E20774}" dt="2023-02-01T11:34:59.324" v="19751" actId="478"/>
          <ac:spMkLst>
            <pc:docMk/>
            <pc:sldMk cId="1726726941" sldId="3826"/>
            <ac:spMk id="6" creationId="{14B4167D-7CB9-EB32-3467-0246AB1B53EB}"/>
          </ac:spMkLst>
        </pc:spChg>
        <pc:spChg chg="add mod">
          <ac:chgData name="Ragnhild Halvorsrud" userId="917ea340-fd63-490f-a7db-68428d24cf32" providerId="ADAL" clId="{31F8EDEB-2F34-45DB-833F-9C6D46E20774}" dt="2023-02-25T15:00:16.376" v="21534"/>
          <ac:spMkLst>
            <pc:docMk/>
            <pc:sldMk cId="1726726941" sldId="3826"/>
            <ac:spMk id="7" creationId="{A6D5B7BD-1B87-D82D-4A7C-0F0ABB29DC81}"/>
          </ac:spMkLst>
        </pc:spChg>
        <pc:spChg chg="add del mod">
          <ac:chgData name="Ragnhild Halvorsrud" userId="917ea340-fd63-490f-a7db-68428d24cf32" providerId="ADAL" clId="{31F8EDEB-2F34-45DB-833F-9C6D46E20774}" dt="2023-02-01T11:34:59.324" v="19751" actId="478"/>
          <ac:spMkLst>
            <pc:docMk/>
            <pc:sldMk cId="1726726941" sldId="3826"/>
            <ac:spMk id="7" creationId="{F498D3D9-C321-B3BC-EC9C-4D4D18AF1449}"/>
          </ac:spMkLst>
        </pc:spChg>
        <pc:spChg chg="add mod">
          <ac:chgData name="Ragnhild Halvorsrud" userId="917ea340-fd63-490f-a7db-68428d24cf32" providerId="ADAL" clId="{31F8EDEB-2F34-45DB-833F-9C6D46E20774}" dt="2023-02-25T15:00:16.376" v="21534"/>
          <ac:spMkLst>
            <pc:docMk/>
            <pc:sldMk cId="1726726941" sldId="3826"/>
            <ac:spMk id="8" creationId="{D7011BE3-8749-43BD-9712-A967BFBC3B7E}"/>
          </ac:spMkLst>
        </pc:spChg>
        <pc:spChg chg="add del mod">
          <ac:chgData name="Ragnhild Halvorsrud" userId="917ea340-fd63-490f-a7db-68428d24cf32" providerId="ADAL" clId="{31F8EDEB-2F34-45DB-833F-9C6D46E20774}" dt="2023-02-01T11:34:59.324" v="19751" actId="478"/>
          <ac:spMkLst>
            <pc:docMk/>
            <pc:sldMk cId="1726726941" sldId="3826"/>
            <ac:spMk id="8" creationId="{FAE8DEA6-7F3B-3D41-1E28-8CF324F8CE55}"/>
          </ac:spMkLst>
        </pc:spChg>
        <pc:spChg chg="del">
          <ac:chgData name="Ragnhild Halvorsrud" userId="917ea340-fd63-490f-a7db-68428d24cf32" providerId="ADAL" clId="{31F8EDEB-2F34-45DB-833F-9C6D46E20774}" dt="2023-02-25T14:59:50.028" v="21530" actId="478"/>
          <ac:spMkLst>
            <pc:docMk/>
            <pc:sldMk cId="1726726941" sldId="3826"/>
            <ac:spMk id="9" creationId="{20DA8136-B82E-44E4-AB75-BE1F27594A95}"/>
          </ac:spMkLst>
        </pc:spChg>
        <pc:spChg chg="add del mod">
          <ac:chgData name="Ragnhild Halvorsrud" userId="917ea340-fd63-490f-a7db-68428d24cf32" providerId="ADAL" clId="{31F8EDEB-2F34-45DB-833F-9C6D46E20774}" dt="2023-02-01T11:34:59.324" v="19751" actId="478"/>
          <ac:spMkLst>
            <pc:docMk/>
            <pc:sldMk cId="1726726941" sldId="3826"/>
            <ac:spMk id="11" creationId="{8688434D-ACFB-90F2-EDD1-DF37EB4BEAD9}"/>
          </ac:spMkLst>
        </pc:spChg>
        <pc:spChg chg="add mod">
          <ac:chgData name="Ragnhild Halvorsrud" userId="917ea340-fd63-490f-a7db-68428d24cf32" providerId="ADAL" clId="{31F8EDEB-2F34-45DB-833F-9C6D46E20774}" dt="2023-02-25T15:00:16.376" v="21534"/>
          <ac:spMkLst>
            <pc:docMk/>
            <pc:sldMk cId="1726726941" sldId="3826"/>
            <ac:spMk id="11" creationId="{D117C070-7E6A-A934-6ED7-911F7D8348EF}"/>
          </ac:spMkLst>
        </pc:spChg>
        <pc:spChg chg="add mod">
          <ac:chgData name="Ragnhild Halvorsrud" userId="917ea340-fd63-490f-a7db-68428d24cf32" providerId="ADAL" clId="{31F8EDEB-2F34-45DB-833F-9C6D46E20774}" dt="2023-02-25T15:00:16.376" v="21534"/>
          <ac:spMkLst>
            <pc:docMk/>
            <pc:sldMk cId="1726726941" sldId="3826"/>
            <ac:spMk id="12" creationId="{636E6659-CC86-4FFE-05A0-FD5205FF443E}"/>
          </ac:spMkLst>
        </pc:spChg>
        <pc:spChg chg="add del mod">
          <ac:chgData name="Ragnhild Halvorsrud" userId="917ea340-fd63-490f-a7db-68428d24cf32" providerId="ADAL" clId="{31F8EDEB-2F34-45DB-833F-9C6D46E20774}" dt="2023-02-01T11:34:59.324" v="19751" actId="478"/>
          <ac:spMkLst>
            <pc:docMk/>
            <pc:sldMk cId="1726726941" sldId="3826"/>
            <ac:spMk id="12" creationId="{E476EAD5-40A5-5362-9B90-C8DD6A615429}"/>
          </ac:spMkLst>
        </pc:spChg>
        <pc:spChg chg="add del mod">
          <ac:chgData name="Ragnhild Halvorsrud" userId="917ea340-fd63-490f-a7db-68428d24cf32" providerId="ADAL" clId="{31F8EDEB-2F34-45DB-833F-9C6D46E20774}" dt="2023-02-01T11:34:59.324" v="19751" actId="478"/>
          <ac:spMkLst>
            <pc:docMk/>
            <pc:sldMk cId="1726726941" sldId="3826"/>
            <ac:spMk id="13" creationId="{8BD1DDED-C891-A05E-CB5E-F262252B4474}"/>
          </ac:spMkLst>
        </pc:spChg>
        <pc:spChg chg="add mod">
          <ac:chgData name="Ragnhild Halvorsrud" userId="917ea340-fd63-490f-a7db-68428d24cf32" providerId="ADAL" clId="{31F8EDEB-2F34-45DB-833F-9C6D46E20774}" dt="2023-02-25T15:00:16.376" v="21534"/>
          <ac:spMkLst>
            <pc:docMk/>
            <pc:sldMk cId="1726726941" sldId="3826"/>
            <ac:spMk id="13" creationId="{FBCE2B30-756A-C81E-B3AF-611C004D83A8}"/>
          </ac:spMkLst>
        </pc:spChg>
        <pc:spChg chg="add mod">
          <ac:chgData name="Ragnhild Halvorsrud" userId="917ea340-fd63-490f-a7db-68428d24cf32" providerId="ADAL" clId="{31F8EDEB-2F34-45DB-833F-9C6D46E20774}" dt="2023-02-01T11:35:27.387" v="19756"/>
          <ac:spMkLst>
            <pc:docMk/>
            <pc:sldMk cId="1726726941" sldId="3826"/>
            <ac:spMk id="14" creationId="{B285FD1A-67AB-BA24-149D-DE3B7D9EB8FA}"/>
          </ac:spMkLst>
        </pc:spChg>
        <pc:spChg chg="del">
          <ac:chgData name="Ragnhild Halvorsrud" userId="917ea340-fd63-490f-a7db-68428d24cf32" providerId="ADAL" clId="{31F8EDEB-2F34-45DB-833F-9C6D46E20774}" dt="2023-02-25T14:59:46.446" v="21529" actId="478"/>
          <ac:spMkLst>
            <pc:docMk/>
            <pc:sldMk cId="1726726941" sldId="3826"/>
            <ac:spMk id="15" creationId="{39CD7E99-6C69-4AEE-A4F2-7E08FE90ADC3}"/>
          </ac:spMkLst>
        </pc:spChg>
        <pc:spChg chg="add mod">
          <ac:chgData name="Ragnhild Halvorsrud" userId="917ea340-fd63-490f-a7db-68428d24cf32" providerId="ADAL" clId="{31F8EDEB-2F34-45DB-833F-9C6D46E20774}" dt="2023-02-01T11:35:27.387" v="19756"/>
          <ac:spMkLst>
            <pc:docMk/>
            <pc:sldMk cId="1726726941" sldId="3826"/>
            <ac:spMk id="17" creationId="{ED511666-4CDC-5393-B756-3D323BD82035}"/>
          </ac:spMkLst>
        </pc:spChg>
        <pc:spChg chg="add mod">
          <ac:chgData name="Ragnhild Halvorsrud" userId="917ea340-fd63-490f-a7db-68428d24cf32" providerId="ADAL" clId="{31F8EDEB-2F34-45DB-833F-9C6D46E20774}" dt="2023-02-01T11:35:27.387" v="19756"/>
          <ac:spMkLst>
            <pc:docMk/>
            <pc:sldMk cId="1726726941" sldId="3826"/>
            <ac:spMk id="18" creationId="{F72A9A31-027B-1A38-79AC-EACBFCD7DA2F}"/>
          </ac:spMkLst>
        </pc:spChg>
        <pc:spChg chg="del">
          <ac:chgData name="Ragnhild Halvorsrud" userId="917ea340-fd63-490f-a7db-68428d24cf32" providerId="ADAL" clId="{31F8EDEB-2F34-45DB-833F-9C6D46E20774}" dt="2023-02-25T14:59:46.446" v="21529" actId="478"/>
          <ac:spMkLst>
            <pc:docMk/>
            <pc:sldMk cId="1726726941" sldId="3826"/>
            <ac:spMk id="20" creationId="{3FD153FD-A8D1-475C-BDC9-6C750A55CEED}"/>
          </ac:spMkLst>
        </pc:spChg>
        <pc:spChg chg="del">
          <ac:chgData name="Ragnhild Halvorsrud" userId="917ea340-fd63-490f-a7db-68428d24cf32" providerId="ADAL" clId="{31F8EDEB-2F34-45DB-833F-9C6D46E20774}" dt="2023-02-25T14:59:46.446" v="21529" actId="478"/>
          <ac:spMkLst>
            <pc:docMk/>
            <pc:sldMk cId="1726726941" sldId="3826"/>
            <ac:spMk id="21" creationId="{EB82FA5B-B184-4A29-BE35-F193677CB514}"/>
          </ac:spMkLst>
        </pc:spChg>
        <pc:spChg chg="add mod">
          <ac:chgData name="Ragnhild Halvorsrud" userId="917ea340-fd63-490f-a7db-68428d24cf32" providerId="ADAL" clId="{31F8EDEB-2F34-45DB-833F-9C6D46E20774}" dt="2023-02-01T11:35:27.387" v="19756"/>
          <ac:spMkLst>
            <pc:docMk/>
            <pc:sldMk cId="1726726941" sldId="3826"/>
            <ac:spMk id="23" creationId="{BA8AEC49-DF91-5FE3-4D20-855ED12A1283}"/>
          </ac:spMkLst>
        </pc:spChg>
        <pc:spChg chg="add mod">
          <ac:chgData name="Ragnhild Halvorsrud" userId="917ea340-fd63-490f-a7db-68428d24cf32" providerId="ADAL" clId="{31F8EDEB-2F34-45DB-833F-9C6D46E20774}" dt="2023-02-01T11:35:27.387" v="19756"/>
          <ac:spMkLst>
            <pc:docMk/>
            <pc:sldMk cId="1726726941" sldId="3826"/>
            <ac:spMk id="24" creationId="{6779519E-C184-5190-0DF3-AFB336711018}"/>
          </ac:spMkLst>
        </pc:spChg>
        <pc:spChg chg="add mod">
          <ac:chgData name="Ragnhild Halvorsrud" userId="917ea340-fd63-490f-a7db-68428d24cf32" providerId="ADAL" clId="{31F8EDEB-2F34-45DB-833F-9C6D46E20774}" dt="2023-02-01T11:35:27.387" v="19756"/>
          <ac:spMkLst>
            <pc:docMk/>
            <pc:sldMk cId="1726726941" sldId="3826"/>
            <ac:spMk id="25" creationId="{A34E062D-1408-0E9B-4841-5E956AA6989B}"/>
          </ac:spMkLst>
        </pc:spChg>
        <pc:spChg chg="add mod">
          <ac:chgData name="Ragnhild Halvorsrud" userId="917ea340-fd63-490f-a7db-68428d24cf32" providerId="ADAL" clId="{31F8EDEB-2F34-45DB-833F-9C6D46E20774}" dt="2023-02-25T15:00:16.376" v="21534"/>
          <ac:spMkLst>
            <pc:docMk/>
            <pc:sldMk cId="1726726941" sldId="3826"/>
            <ac:spMk id="26" creationId="{1EA6A912-DD14-8D2B-F649-FDCC690147A9}"/>
          </ac:spMkLst>
        </pc:spChg>
        <pc:spChg chg="del mod">
          <ac:chgData name="Ragnhild Halvorsrud" userId="917ea340-fd63-490f-a7db-68428d24cf32" providerId="ADAL" clId="{31F8EDEB-2F34-45DB-833F-9C6D46E20774}" dt="2023-02-25T14:59:55.426" v="21531" actId="478"/>
          <ac:spMkLst>
            <pc:docMk/>
            <pc:sldMk cId="1726726941" sldId="3826"/>
            <ac:spMk id="29" creationId="{1463F089-ADA3-45EC-9E2A-4E90A6C61C9A}"/>
          </ac:spMkLst>
        </pc:spChg>
        <pc:spChg chg="add mod">
          <ac:chgData name="Ragnhild Halvorsrud" userId="917ea340-fd63-490f-a7db-68428d24cf32" providerId="ADAL" clId="{31F8EDEB-2F34-45DB-833F-9C6D46E20774}" dt="2023-02-25T15:00:16.376" v="21534"/>
          <ac:spMkLst>
            <pc:docMk/>
            <pc:sldMk cId="1726726941" sldId="3826"/>
            <ac:spMk id="31" creationId="{260C0D8A-425E-C62B-4F9F-F75756762E03}"/>
          </ac:spMkLst>
        </pc:spChg>
        <pc:spChg chg="del mod">
          <ac:chgData name="Ragnhild Halvorsrud" userId="917ea340-fd63-490f-a7db-68428d24cf32" providerId="ADAL" clId="{31F8EDEB-2F34-45DB-833F-9C6D46E20774}" dt="2023-02-25T14:59:46.446" v="21529" actId="478"/>
          <ac:spMkLst>
            <pc:docMk/>
            <pc:sldMk cId="1726726941" sldId="3826"/>
            <ac:spMk id="32" creationId="{B9ABE375-8729-492C-94B7-D6B27ABF776A}"/>
          </ac:spMkLst>
        </pc:spChg>
        <pc:spChg chg="del">
          <ac:chgData name="Ragnhild Halvorsrud" userId="917ea340-fd63-490f-a7db-68428d24cf32" providerId="ADAL" clId="{31F8EDEB-2F34-45DB-833F-9C6D46E20774}" dt="2023-02-25T14:59:46.446" v="21529" actId="478"/>
          <ac:spMkLst>
            <pc:docMk/>
            <pc:sldMk cId="1726726941" sldId="3826"/>
            <ac:spMk id="33" creationId="{98D6F79C-3C8E-4119-8F87-4C0FFEC74FF5}"/>
          </ac:spMkLst>
        </pc:spChg>
        <pc:spChg chg="add mod">
          <ac:chgData name="Ragnhild Halvorsrud" userId="917ea340-fd63-490f-a7db-68428d24cf32" providerId="ADAL" clId="{31F8EDEB-2F34-45DB-833F-9C6D46E20774}" dt="2023-02-25T15:00:16.376" v="21534"/>
          <ac:spMkLst>
            <pc:docMk/>
            <pc:sldMk cId="1726726941" sldId="3826"/>
            <ac:spMk id="34" creationId="{002CF6B8-FDBD-9EEE-9A06-2C3BBA408B67}"/>
          </ac:spMkLst>
        </pc:spChg>
        <pc:spChg chg="add mod">
          <ac:chgData name="Ragnhild Halvorsrud" userId="917ea340-fd63-490f-a7db-68428d24cf32" providerId="ADAL" clId="{31F8EDEB-2F34-45DB-833F-9C6D46E20774}" dt="2023-02-25T15:00:16.376" v="21534"/>
          <ac:spMkLst>
            <pc:docMk/>
            <pc:sldMk cId="1726726941" sldId="3826"/>
            <ac:spMk id="35" creationId="{CE6BE2C9-9D4B-DA2D-75BD-92878E545B24}"/>
          </ac:spMkLst>
        </pc:spChg>
        <pc:spChg chg="add mod">
          <ac:chgData name="Ragnhild Halvorsrud" userId="917ea340-fd63-490f-a7db-68428d24cf32" providerId="ADAL" clId="{31F8EDEB-2F34-45DB-833F-9C6D46E20774}" dt="2023-02-25T15:00:16.376" v="21534"/>
          <ac:spMkLst>
            <pc:docMk/>
            <pc:sldMk cId="1726726941" sldId="3826"/>
            <ac:spMk id="36" creationId="{075EF435-A532-FFB8-B98D-B0C73514C3C9}"/>
          </ac:spMkLst>
        </pc:spChg>
        <pc:spChg chg="add mod">
          <ac:chgData name="Ragnhild Halvorsrud" userId="917ea340-fd63-490f-a7db-68428d24cf32" providerId="ADAL" clId="{31F8EDEB-2F34-45DB-833F-9C6D46E20774}" dt="2023-02-25T15:00:16.376" v="21534"/>
          <ac:spMkLst>
            <pc:docMk/>
            <pc:sldMk cId="1726726941" sldId="3826"/>
            <ac:spMk id="37" creationId="{3A6A1005-D255-B6DE-AC27-0E99E68AB880}"/>
          </ac:spMkLst>
        </pc:spChg>
        <pc:grpChg chg="del">
          <ac:chgData name="Ragnhild Halvorsrud" userId="917ea340-fd63-490f-a7db-68428d24cf32" providerId="ADAL" clId="{31F8EDEB-2F34-45DB-833F-9C6D46E20774}" dt="2023-01-17T15:22:40.536" v="1717" actId="478"/>
          <ac:grpSpMkLst>
            <pc:docMk/>
            <pc:sldMk cId="1726726941" sldId="3826"/>
            <ac:grpSpMk id="17" creationId="{86FDF882-C503-49C0-8257-85CBDCF3FA36}"/>
          </ac:grpSpMkLst>
        </pc:grpChg>
        <pc:picChg chg="del">
          <ac:chgData name="Ragnhild Halvorsrud" userId="917ea340-fd63-490f-a7db-68428d24cf32" providerId="ADAL" clId="{31F8EDEB-2F34-45DB-833F-9C6D46E20774}" dt="2023-02-25T14:59:46.446" v="21529" actId="478"/>
          <ac:picMkLst>
            <pc:docMk/>
            <pc:sldMk cId="1726726941" sldId="3826"/>
            <ac:picMk id="4" creationId="{086A3F38-3619-4001-9751-BC37244E810E}"/>
          </ac:picMkLst>
        </pc:picChg>
        <pc:picChg chg="add mod">
          <ac:chgData name="Ragnhild Halvorsrud" userId="917ea340-fd63-490f-a7db-68428d24cf32" providerId="ADAL" clId="{31F8EDEB-2F34-45DB-833F-9C6D46E20774}" dt="2023-02-25T15:00:16.376" v="21534"/>
          <ac:picMkLst>
            <pc:docMk/>
            <pc:sldMk cId="1726726941" sldId="3826"/>
            <ac:picMk id="6" creationId="{8B40D0BA-DDE3-29DD-C1C1-4E9C825A4FAC}"/>
          </ac:picMkLst>
        </pc:picChg>
        <pc:picChg chg="del">
          <ac:chgData name="Ragnhild Halvorsrud" userId="917ea340-fd63-490f-a7db-68428d24cf32" providerId="ADAL" clId="{31F8EDEB-2F34-45DB-833F-9C6D46E20774}" dt="2023-02-25T14:59:46.446" v="21529" actId="478"/>
          <ac:picMkLst>
            <pc:docMk/>
            <pc:sldMk cId="1726726941" sldId="3826"/>
            <ac:picMk id="10" creationId="{259648D9-DF2E-48A3-A498-57B195CB8CDD}"/>
          </ac:picMkLst>
        </pc:picChg>
        <pc:picChg chg="del">
          <ac:chgData name="Ragnhild Halvorsrud" userId="917ea340-fd63-490f-a7db-68428d24cf32" providerId="ADAL" clId="{31F8EDEB-2F34-45DB-833F-9C6D46E20774}" dt="2023-02-25T14:59:46.446" v="21529" actId="478"/>
          <ac:picMkLst>
            <pc:docMk/>
            <pc:sldMk cId="1726726941" sldId="3826"/>
            <ac:picMk id="16" creationId="{815913A9-99A5-4828-97A8-A992EB54EEAD}"/>
          </ac:picMkLst>
        </pc:picChg>
        <pc:picChg chg="add mod">
          <ac:chgData name="Ragnhild Halvorsrud" userId="917ea340-fd63-490f-a7db-68428d24cf32" providerId="ADAL" clId="{31F8EDEB-2F34-45DB-833F-9C6D46E20774}" dt="2023-02-25T15:00:16.376" v="21534"/>
          <ac:picMkLst>
            <pc:docMk/>
            <pc:sldMk cId="1726726941" sldId="3826"/>
            <ac:picMk id="27" creationId="{058BC25F-A125-7E91-45D9-A1878E149862}"/>
          </ac:picMkLst>
        </pc:picChg>
        <pc:picChg chg="add mod">
          <ac:chgData name="Ragnhild Halvorsrud" userId="917ea340-fd63-490f-a7db-68428d24cf32" providerId="ADAL" clId="{31F8EDEB-2F34-45DB-833F-9C6D46E20774}" dt="2023-02-25T15:00:16.376" v="21534"/>
          <ac:picMkLst>
            <pc:docMk/>
            <pc:sldMk cId="1726726941" sldId="3826"/>
            <ac:picMk id="39" creationId="{568A2010-CE91-1078-9237-AC20A532374F}"/>
          </ac:picMkLst>
        </pc:picChg>
        <pc:cxnChg chg="del">
          <ac:chgData name="Ragnhild Halvorsrud" userId="917ea340-fd63-490f-a7db-68428d24cf32" providerId="ADAL" clId="{31F8EDEB-2F34-45DB-833F-9C6D46E20774}" dt="2023-02-25T14:59:46.446" v="21529" actId="478"/>
          <ac:cxnSpMkLst>
            <pc:docMk/>
            <pc:sldMk cId="1726726941" sldId="3826"/>
            <ac:cxnSpMk id="19" creationId="{DB7C8224-42B2-4686-9527-88187DCE3C13}"/>
          </ac:cxnSpMkLst>
        </pc:cxnChg>
        <pc:cxnChg chg="del">
          <ac:chgData name="Ragnhild Halvorsrud" userId="917ea340-fd63-490f-a7db-68428d24cf32" providerId="ADAL" clId="{31F8EDEB-2F34-45DB-833F-9C6D46E20774}" dt="2023-02-25T14:59:46.446" v="21529" actId="478"/>
          <ac:cxnSpMkLst>
            <pc:docMk/>
            <pc:sldMk cId="1726726941" sldId="3826"/>
            <ac:cxnSpMk id="22" creationId="{DD052B61-BB83-4848-81C2-9B03F5B7274A}"/>
          </ac:cxnSpMkLst>
        </pc:cxnChg>
        <pc:cxnChg chg="add mod">
          <ac:chgData name="Ragnhild Halvorsrud" userId="917ea340-fd63-490f-a7db-68428d24cf32" providerId="ADAL" clId="{31F8EDEB-2F34-45DB-833F-9C6D46E20774}" dt="2023-02-25T15:00:16.376" v="21534"/>
          <ac:cxnSpMkLst>
            <pc:docMk/>
            <pc:sldMk cId="1726726941" sldId="3826"/>
            <ac:cxnSpMk id="28" creationId="{D249305D-11D0-23A0-66A8-DFAEAD1AE73A}"/>
          </ac:cxnSpMkLst>
        </pc:cxnChg>
        <pc:cxnChg chg="add mod">
          <ac:chgData name="Ragnhild Halvorsrud" userId="917ea340-fd63-490f-a7db-68428d24cf32" providerId="ADAL" clId="{31F8EDEB-2F34-45DB-833F-9C6D46E20774}" dt="2023-02-25T15:00:16.376" v="21534"/>
          <ac:cxnSpMkLst>
            <pc:docMk/>
            <pc:sldMk cId="1726726941" sldId="3826"/>
            <ac:cxnSpMk id="30" creationId="{1759B7D7-C198-D507-8A96-66199F70395F}"/>
          </ac:cxnSpMkLst>
        </pc:cxnChg>
        <pc:cxnChg chg="add mod">
          <ac:chgData name="Ragnhild Halvorsrud" userId="917ea340-fd63-490f-a7db-68428d24cf32" providerId="ADAL" clId="{31F8EDEB-2F34-45DB-833F-9C6D46E20774}" dt="2023-02-25T15:00:16.376" v="21534"/>
          <ac:cxnSpMkLst>
            <pc:docMk/>
            <pc:sldMk cId="1726726941" sldId="3826"/>
            <ac:cxnSpMk id="38" creationId="{CACF78A3-7F4B-AE6A-40CE-7F64855252BC}"/>
          </ac:cxnSpMkLst>
        </pc:cxnChg>
      </pc:sldChg>
      <pc:sldChg chg="addSp delSp modSp add mod">
        <pc:chgData name="Ragnhild Halvorsrud" userId="917ea340-fd63-490f-a7db-68428d24cf32" providerId="ADAL" clId="{31F8EDEB-2F34-45DB-833F-9C6D46E20774}" dt="2023-02-01T11:35:30.209" v="19757"/>
        <pc:sldMkLst>
          <pc:docMk/>
          <pc:sldMk cId="162988178" sldId="3827"/>
        </pc:sldMkLst>
        <pc:spChg chg="add del mod">
          <ac:chgData name="Ragnhild Halvorsrud" userId="917ea340-fd63-490f-a7db-68428d24cf32" providerId="ADAL" clId="{31F8EDEB-2F34-45DB-833F-9C6D46E20774}" dt="2023-02-01T11:35:03.552" v="19752" actId="478"/>
          <ac:spMkLst>
            <pc:docMk/>
            <pc:sldMk cId="162988178" sldId="3827"/>
            <ac:spMk id="8" creationId="{99669114-3255-21E1-B4B0-A2013131B4FD}"/>
          </ac:spMkLst>
        </pc:spChg>
        <pc:spChg chg="add del mod">
          <ac:chgData name="Ragnhild Halvorsrud" userId="917ea340-fd63-490f-a7db-68428d24cf32" providerId="ADAL" clId="{31F8EDEB-2F34-45DB-833F-9C6D46E20774}" dt="2023-02-01T11:35:03.552" v="19752" actId="478"/>
          <ac:spMkLst>
            <pc:docMk/>
            <pc:sldMk cId="162988178" sldId="3827"/>
            <ac:spMk id="9" creationId="{DCE9E713-3F77-CCC1-AC72-31DFA8BC742D}"/>
          </ac:spMkLst>
        </pc:spChg>
        <pc:spChg chg="add del mod">
          <ac:chgData name="Ragnhild Halvorsrud" userId="917ea340-fd63-490f-a7db-68428d24cf32" providerId="ADAL" clId="{31F8EDEB-2F34-45DB-833F-9C6D46E20774}" dt="2023-02-01T11:35:03.552" v="19752" actId="478"/>
          <ac:spMkLst>
            <pc:docMk/>
            <pc:sldMk cId="162988178" sldId="3827"/>
            <ac:spMk id="10" creationId="{88698AC7-90DD-A11B-1F0E-BCF27E4F9E47}"/>
          </ac:spMkLst>
        </pc:spChg>
        <pc:spChg chg="add del mod">
          <ac:chgData name="Ragnhild Halvorsrud" userId="917ea340-fd63-490f-a7db-68428d24cf32" providerId="ADAL" clId="{31F8EDEB-2F34-45DB-833F-9C6D46E20774}" dt="2023-02-01T11:35:03.552" v="19752" actId="478"/>
          <ac:spMkLst>
            <pc:docMk/>
            <pc:sldMk cId="162988178" sldId="3827"/>
            <ac:spMk id="11" creationId="{B7AC7EB9-22A3-0FDF-1520-59878E02B524}"/>
          </ac:spMkLst>
        </pc:spChg>
        <pc:spChg chg="add del mod">
          <ac:chgData name="Ragnhild Halvorsrud" userId="917ea340-fd63-490f-a7db-68428d24cf32" providerId="ADAL" clId="{31F8EDEB-2F34-45DB-833F-9C6D46E20774}" dt="2023-02-01T11:35:03.552" v="19752" actId="478"/>
          <ac:spMkLst>
            <pc:docMk/>
            <pc:sldMk cId="162988178" sldId="3827"/>
            <ac:spMk id="12" creationId="{29555FB7-D844-928A-75D1-7F64B23A568A}"/>
          </ac:spMkLst>
        </pc:spChg>
        <pc:spChg chg="add del mod">
          <ac:chgData name="Ragnhild Halvorsrud" userId="917ea340-fd63-490f-a7db-68428d24cf32" providerId="ADAL" clId="{31F8EDEB-2F34-45DB-833F-9C6D46E20774}" dt="2023-02-01T11:35:03.552" v="19752" actId="478"/>
          <ac:spMkLst>
            <pc:docMk/>
            <pc:sldMk cId="162988178" sldId="3827"/>
            <ac:spMk id="13" creationId="{15D7D594-77CA-87E0-5A90-D68928BD0CAA}"/>
          </ac:spMkLst>
        </pc:spChg>
        <pc:spChg chg="add mod">
          <ac:chgData name="Ragnhild Halvorsrud" userId="917ea340-fd63-490f-a7db-68428d24cf32" providerId="ADAL" clId="{31F8EDEB-2F34-45DB-833F-9C6D46E20774}" dt="2023-02-01T11:35:30.209" v="19757"/>
          <ac:spMkLst>
            <pc:docMk/>
            <pc:sldMk cId="162988178" sldId="3827"/>
            <ac:spMk id="14" creationId="{8C9CF38E-95C0-B815-46C6-F62E2486F548}"/>
          </ac:spMkLst>
        </pc:spChg>
        <pc:spChg chg="add mod">
          <ac:chgData name="Ragnhild Halvorsrud" userId="917ea340-fd63-490f-a7db-68428d24cf32" providerId="ADAL" clId="{31F8EDEB-2F34-45DB-833F-9C6D46E20774}" dt="2023-02-01T11:35:30.209" v="19757"/>
          <ac:spMkLst>
            <pc:docMk/>
            <pc:sldMk cId="162988178" sldId="3827"/>
            <ac:spMk id="16" creationId="{214ABE20-3B2E-78F0-7263-B505FEE299A5}"/>
          </ac:spMkLst>
        </pc:spChg>
        <pc:spChg chg="add mod">
          <ac:chgData name="Ragnhild Halvorsrud" userId="917ea340-fd63-490f-a7db-68428d24cf32" providerId="ADAL" clId="{31F8EDEB-2F34-45DB-833F-9C6D46E20774}" dt="2023-02-01T11:35:30.209" v="19757"/>
          <ac:spMkLst>
            <pc:docMk/>
            <pc:sldMk cId="162988178" sldId="3827"/>
            <ac:spMk id="17" creationId="{34DB7EAA-263F-CD4E-B2B7-215057AF0192}"/>
          </ac:spMkLst>
        </pc:spChg>
        <pc:spChg chg="add mod">
          <ac:chgData name="Ragnhild Halvorsrud" userId="917ea340-fd63-490f-a7db-68428d24cf32" providerId="ADAL" clId="{31F8EDEB-2F34-45DB-833F-9C6D46E20774}" dt="2023-02-01T11:35:30.209" v="19757"/>
          <ac:spMkLst>
            <pc:docMk/>
            <pc:sldMk cId="162988178" sldId="3827"/>
            <ac:spMk id="18" creationId="{6DA38C31-E286-7273-ED01-7B3ED52A240D}"/>
          </ac:spMkLst>
        </pc:spChg>
        <pc:spChg chg="add mod">
          <ac:chgData name="Ragnhild Halvorsrud" userId="917ea340-fd63-490f-a7db-68428d24cf32" providerId="ADAL" clId="{31F8EDEB-2F34-45DB-833F-9C6D46E20774}" dt="2023-02-01T11:35:30.209" v="19757"/>
          <ac:spMkLst>
            <pc:docMk/>
            <pc:sldMk cId="162988178" sldId="3827"/>
            <ac:spMk id="19" creationId="{68AF5B08-DAB4-371A-7252-345D171EB8F9}"/>
          </ac:spMkLst>
        </pc:spChg>
        <pc:spChg chg="add mod">
          <ac:chgData name="Ragnhild Halvorsrud" userId="917ea340-fd63-490f-a7db-68428d24cf32" providerId="ADAL" clId="{31F8EDEB-2F34-45DB-833F-9C6D46E20774}" dt="2023-02-01T11:35:30.209" v="19757"/>
          <ac:spMkLst>
            <pc:docMk/>
            <pc:sldMk cId="162988178" sldId="3827"/>
            <ac:spMk id="20" creationId="{74C8A994-A14E-5F62-3DE9-035C885C032B}"/>
          </ac:spMkLst>
        </pc:spChg>
        <pc:spChg chg="add mod">
          <ac:chgData name="Ragnhild Halvorsrud" userId="917ea340-fd63-490f-a7db-68428d24cf32" providerId="ADAL" clId="{31F8EDEB-2F34-45DB-833F-9C6D46E20774}" dt="2023-01-17T15:22:22.948" v="1713"/>
          <ac:spMkLst>
            <pc:docMk/>
            <pc:sldMk cId="162988178" sldId="3827"/>
            <ac:spMk id="25" creationId="{7299B94A-430A-41CB-AF57-A7D8BB9FC8BD}"/>
          </ac:spMkLst>
        </pc:spChg>
        <pc:spChg chg="del">
          <ac:chgData name="Ragnhild Halvorsrud" userId="917ea340-fd63-490f-a7db-68428d24cf32" providerId="ADAL" clId="{31F8EDEB-2F34-45DB-833F-9C6D46E20774}" dt="2023-01-17T15:22:13.028" v="1711" actId="478"/>
          <ac:spMkLst>
            <pc:docMk/>
            <pc:sldMk cId="162988178" sldId="3827"/>
            <ac:spMk id="28" creationId="{A9367D96-B4BA-440C-B9B3-FD33109FBB81}"/>
          </ac:spMkLst>
        </pc:spChg>
        <pc:grpChg chg="del">
          <ac:chgData name="Ragnhild Halvorsrud" userId="917ea340-fd63-490f-a7db-68428d24cf32" providerId="ADAL" clId="{31F8EDEB-2F34-45DB-833F-9C6D46E20774}" dt="2023-01-17T15:22:31.899" v="1716" actId="478"/>
          <ac:grpSpMkLst>
            <pc:docMk/>
            <pc:sldMk cId="162988178" sldId="3827"/>
            <ac:grpSpMk id="19" creationId="{D4238546-C48E-4632-B1E3-DF9ECEE7FA1F}"/>
          </ac:grpSpMkLst>
        </pc:grpChg>
      </pc:sldChg>
      <pc:sldChg chg="addSp delSp modSp add mod">
        <pc:chgData name="Ragnhild Halvorsrud" userId="917ea340-fd63-490f-a7db-68428d24cf32" providerId="ADAL" clId="{31F8EDEB-2F34-45DB-833F-9C6D46E20774}" dt="2023-02-01T13:18:45.530" v="20077"/>
        <pc:sldMkLst>
          <pc:docMk/>
          <pc:sldMk cId="2380712103" sldId="3828"/>
        </pc:sldMkLst>
        <pc:spChg chg="mod">
          <ac:chgData name="Ragnhild Halvorsrud" userId="917ea340-fd63-490f-a7db-68428d24cf32" providerId="ADAL" clId="{31F8EDEB-2F34-45DB-833F-9C6D46E20774}" dt="2023-02-01T13:16:08.299" v="20041" actId="20577"/>
          <ac:spMkLst>
            <pc:docMk/>
            <pc:sldMk cId="2380712103" sldId="3828"/>
            <ac:spMk id="2" creationId="{C4416E44-6607-4529-A11B-B6EEBB9BB7F8}"/>
          </ac:spMkLst>
        </pc:spChg>
        <pc:spChg chg="mod">
          <ac:chgData name="Ragnhild Halvorsrud" userId="917ea340-fd63-490f-a7db-68428d24cf32" providerId="ADAL" clId="{31F8EDEB-2F34-45DB-833F-9C6D46E20774}" dt="2023-02-01T13:18:45.530" v="20077"/>
          <ac:spMkLst>
            <pc:docMk/>
            <pc:sldMk cId="2380712103" sldId="3828"/>
            <ac:spMk id="4" creationId="{CD7CD3AB-B4F9-00FA-234B-58145ECE0C25}"/>
          </ac:spMkLst>
        </pc:spChg>
        <pc:spChg chg="mod">
          <ac:chgData name="Ragnhild Halvorsrud" userId="917ea340-fd63-490f-a7db-68428d24cf32" providerId="ADAL" clId="{31F8EDEB-2F34-45DB-833F-9C6D46E20774}" dt="2023-01-31T13:15:38.490" v="16234" actId="14100"/>
          <ac:spMkLst>
            <pc:docMk/>
            <pc:sldMk cId="2380712103" sldId="3828"/>
            <ac:spMk id="5" creationId="{AB06B20A-690C-49D3-A436-7D0E12743F3A}"/>
          </ac:spMkLst>
        </pc:spChg>
        <pc:spChg chg="mod">
          <ac:chgData name="Ragnhild Halvorsrud" userId="917ea340-fd63-490f-a7db-68428d24cf32" providerId="ADAL" clId="{31F8EDEB-2F34-45DB-833F-9C6D46E20774}" dt="2023-02-01T13:18:45.530" v="20077"/>
          <ac:spMkLst>
            <pc:docMk/>
            <pc:sldMk cId="2380712103" sldId="3828"/>
            <ac:spMk id="9" creationId="{3ABF063A-F3EF-1959-C524-FDE271A7D198}"/>
          </ac:spMkLst>
        </pc:spChg>
        <pc:spChg chg="mod">
          <ac:chgData name="Ragnhild Halvorsrud" userId="917ea340-fd63-490f-a7db-68428d24cf32" providerId="ADAL" clId="{31F8EDEB-2F34-45DB-833F-9C6D46E20774}" dt="2023-02-01T13:18:45.530" v="20077"/>
          <ac:spMkLst>
            <pc:docMk/>
            <pc:sldMk cId="2380712103" sldId="3828"/>
            <ac:spMk id="10" creationId="{CB0F11F3-9DD4-95D1-2649-4CB0440B7D5F}"/>
          </ac:spMkLst>
        </pc:spChg>
        <pc:spChg chg="mod">
          <ac:chgData name="Ragnhild Halvorsrud" userId="917ea340-fd63-490f-a7db-68428d24cf32" providerId="ADAL" clId="{31F8EDEB-2F34-45DB-833F-9C6D46E20774}" dt="2023-02-01T13:18:45.530" v="20077"/>
          <ac:spMkLst>
            <pc:docMk/>
            <pc:sldMk cId="2380712103" sldId="3828"/>
            <ac:spMk id="11" creationId="{E7B9EE5B-4746-5A9A-B0B7-92E8B24DFFF6}"/>
          </ac:spMkLst>
        </pc:spChg>
        <pc:spChg chg="mod">
          <ac:chgData name="Ragnhild Halvorsrud" userId="917ea340-fd63-490f-a7db-68428d24cf32" providerId="ADAL" clId="{31F8EDEB-2F34-45DB-833F-9C6D46E20774}" dt="2023-02-01T13:18:45.530" v="20077"/>
          <ac:spMkLst>
            <pc:docMk/>
            <pc:sldMk cId="2380712103" sldId="3828"/>
            <ac:spMk id="12" creationId="{C3C57F58-54AD-2151-2771-4937556B808C}"/>
          </ac:spMkLst>
        </pc:spChg>
        <pc:spChg chg="mod">
          <ac:chgData name="Ragnhild Halvorsrud" userId="917ea340-fd63-490f-a7db-68428d24cf32" providerId="ADAL" clId="{31F8EDEB-2F34-45DB-833F-9C6D46E20774}" dt="2023-02-01T13:18:45.530" v="20077"/>
          <ac:spMkLst>
            <pc:docMk/>
            <pc:sldMk cId="2380712103" sldId="3828"/>
            <ac:spMk id="13" creationId="{9DD5BE79-764D-86E3-6485-CD92601CC768}"/>
          </ac:spMkLst>
        </pc:spChg>
        <pc:grpChg chg="add mod">
          <ac:chgData name="Ragnhild Halvorsrud" userId="917ea340-fd63-490f-a7db-68428d24cf32" providerId="ADAL" clId="{31F8EDEB-2F34-45DB-833F-9C6D46E20774}" dt="2023-02-01T13:18:45.530" v="20077"/>
          <ac:grpSpMkLst>
            <pc:docMk/>
            <pc:sldMk cId="2380712103" sldId="3828"/>
            <ac:grpSpMk id="3" creationId="{9F3A2DAB-4FEE-AE87-9EF9-324E9A37EA40}"/>
          </ac:grpSpMkLst>
        </pc:grpChg>
        <pc:grpChg chg="del">
          <ac:chgData name="Ragnhild Halvorsrud" userId="917ea340-fd63-490f-a7db-68428d24cf32" providerId="ADAL" clId="{31F8EDEB-2F34-45DB-833F-9C6D46E20774}" dt="2023-01-31T12:15:12.033" v="15171" actId="478"/>
          <ac:grpSpMkLst>
            <pc:docMk/>
            <pc:sldMk cId="2380712103" sldId="3828"/>
            <ac:grpSpMk id="9" creationId="{F5579213-3A1E-4E47-BF34-11D1C605F951}"/>
          </ac:grpSpMkLst>
        </pc:grpChg>
        <pc:picChg chg="mod">
          <ac:chgData name="Ragnhild Halvorsrud" userId="917ea340-fd63-490f-a7db-68428d24cf32" providerId="ADAL" clId="{31F8EDEB-2F34-45DB-833F-9C6D46E20774}" dt="2023-01-31T13:15:35.584" v="16233" actId="1076"/>
          <ac:picMkLst>
            <pc:docMk/>
            <pc:sldMk cId="2380712103" sldId="3828"/>
            <ac:picMk id="6" creationId="{8B6045F3-CE51-49D8-8DA7-2FDAE5270DEB}"/>
          </ac:picMkLst>
        </pc:picChg>
        <pc:cxnChg chg="mod">
          <ac:chgData name="Ragnhild Halvorsrud" userId="917ea340-fd63-490f-a7db-68428d24cf32" providerId="ADAL" clId="{31F8EDEB-2F34-45DB-833F-9C6D46E20774}" dt="2023-01-31T16:47:10.950" v="16846" actId="108"/>
          <ac:cxnSpMkLst>
            <pc:docMk/>
            <pc:sldMk cId="2380712103" sldId="3828"/>
            <ac:cxnSpMk id="48" creationId="{A5DA062D-F353-42C6-97B5-FFCA1AC9E8DA}"/>
          </ac:cxnSpMkLst>
        </pc:cxnChg>
        <pc:cxnChg chg="mod">
          <ac:chgData name="Ragnhild Halvorsrud" userId="917ea340-fd63-490f-a7db-68428d24cf32" providerId="ADAL" clId="{31F8EDEB-2F34-45DB-833F-9C6D46E20774}" dt="2023-01-31T16:47:13.654" v="16848" actId="108"/>
          <ac:cxnSpMkLst>
            <pc:docMk/>
            <pc:sldMk cId="2380712103" sldId="3828"/>
            <ac:cxnSpMk id="59" creationId="{AB10DFF5-755D-47AB-BF99-AAA07A0F0A25}"/>
          </ac:cxnSpMkLst>
        </pc:cxnChg>
        <pc:cxnChg chg="mod">
          <ac:chgData name="Ragnhild Halvorsrud" userId="917ea340-fd63-490f-a7db-68428d24cf32" providerId="ADAL" clId="{31F8EDEB-2F34-45DB-833F-9C6D46E20774}" dt="2023-01-31T16:47:12.374" v="16847" actId="108"/>
          <ac:cxnSpMkLst>
            <pc:docMk/>
            <pc:sldMk cId="2380712103" sldId="3828"/>
            <ac:cxnSpMk id="63" creationId="{B8266913-6EFA-47AF-B172-0D79D59670C9}"/>
          </ac:cxnSpMkLst>
        </pc:cxnChg>
        <pc:cxnChg chg="mod">
          <ac:chgData name="Ragnhild Halvorsrud" userId="917ea340-fd63-490f-a7db-68428d24cf32" providerId="ADAL" clId="{31F8EDEB-2F34-45DB-833F-9C6D46E20774}" dt="2023-01-31T16:47:14.873" v="16849" actId="108"/>
          <ac:cxnSpMkLst>
            <pc:docMk/>
            <pc:sldMk cId="2380712103" sldId="3828"/>
            <ac:cxnSpMk id="80" creationId="{0CC76FE9-D569-4C63-84A2-9857668D2166}"/>
          </ac:cxnSpMkLst>
        </pc:cxnChg>
      </pc:sldChg>
      <pc:sldChg chg="delSp modSp add del mod">
        <pc:chgData name="Ragnhild Halvorsrud" userId="917ea340-fd63-490f-a7db-68428d24cf32" providerId="ADAL" clId="{31F8EDEB-2F34-45DB-833F-9C6D46E20774}" dt="2023-01-17T15:04:13.911" v="1436" actId="47"/>
        <pc:sldMkLst>
          <pc:docMk/>
          <pc:sldMk cId="3696300358" sldId="3829"/>
        </pc:sldMkLst>
        <pc:spChg chg="mod">
          <ac:chgData name="Ragnhild Halvorsrud" userId="917ea340-fd63-490f-a7db-68428d24cf32" providerId="ADAL" clId="{31F8EDEB-2F34-45DB-833F-9C6D46E20774}" dt="2023-01-17T15:02:13.014" v="1416" actId="20577"/>
          <ac:spMkLst>
            <pc:docMk/>
            <pc:sldMk cId="3696300358" sldId="3829"/>
            <ac:spMk id="2" creationId="{DA93C4BE-5E27-46F9-B4B5-B31A61970ECC}"/>
          </ac:spMkLst>
        </pc:spChg>
        <pc:spChg chg="mod">
          <ac:chgData name="Ragnhild Halvorsrud" userId="917ea340-fd63-490f-a7db-68428d24cf32" providerId="ADAL" clId="{31F8EDEB-2F34-45DB-833F-9C6D46E20774}" dt="2023-01-17T15:02:25.203" v="1432" actId="20577"/>
          <ac:spMkLst>
            <pc:docMk/>
            <pc:sldMk cId="3696300358" sldId="3829"/>
            <ac:spMk id="75" creationId="{82C050C8-BF9F-44CD-AEA0-9FD0B901F588}"/>
          </ac:spMkLst>
        </pc:spChg>
        <pc:grpChg chg="del">
          <ac:chgData name="Ragnhild Halvorsrud" userId="917ea340-fd63-490f-a7db-68428d24cf32" providerId="ADAL" clId="{31F8EDEB-2F34-45DB-833F-9C6D46E20774}" dt="2023-01-17T15:01:44.051" v="1407" actId="478"/>
          <ac:grpSpMkLst>
            <pc:docMk/>
            <pc:sldMk cId="3696300358" sldId="3829"/>
            <ac:grpSpMk id="23" creationId="{8560AFA6-4ADB-4A22-9FA6-A46F0B27C7F9}"/>
          </ac:grpSpMkLst>
        </pc:grpChg>
      </pc:sldChg>
      <pc:sldChg chg="delSp modSp add del mod ord">
        <pc:chgData name="Ragnhild Halvorsrud" userId="917ea340-fd63-490f-a7db-68428d24cf32" providerId="ADAL" clId="{31F8EDEB-2F34-45DB-833F-9C6D46E20774}" dt="2023-01-17T17:25:29.801" v="5579" actId="47"/>
        <pc:sldMkLst>
          <pc:docMk/>
          <pc:sldMk cId="3868203400" sldId="3832"/>
        </pc:sldMkLst>
        <pc:spChg chg="mod">
          <ac:chgData name="Ragnhild Halvorsrud" userId="917ea340-fd63-490f-a7db-68428d24cf32" providerId="ADAL" clId="{31F8EDEB-2F34-45DB-833F-9C6D46E20774}" dt="2023-01-17T17:14:48.979" v="5369" actId="20577"/>
          <ac:spMkLst>
            <pc:docMk/>
            <pc:sldMk cId="3868203400" sldId="3832"/>
            <ac:spMk id="2" creationId="{DA93C4BE-5E27-46F9-B4B5-B31A61970ECC}"/>
          </ac:spMkLst>
        </pc:spChg>
        <pc:spChg chg="del mod">
          <ac:chgData name="Ragnhild Halvorsrud" userId="917ea340-fd63-490f-a7db-68428d24cf32" providerId="ADAL" clId="{31F8EDEB-2F34-45DB-833F-9C6D46E20774}" dt="2023-01-17T17:15:25.682" v="5394" actId="478"/>
          <ac:spMkLst>
            <pc:docMk/>
            <pc:sldMk cId="3868203400" sldId="3832"/>
            <ac:spMk id="3" creationId="{1ACFC2A2-5AEE-4B2A-B5EE-FA12AF84328D}"/>
          </ac:spMkLst>
        </pc:spChg>
        <pc:grpChg chg="del">
          <ac:chgData name="Ragnhild Halvorsrud" userId="917ea340-fd63-490f-a7db-68428d24cf32" providerId="ADAL" clId="{31F8EDEB-2F34-45DB-833F-9C6D46E20774}" dt="2023-01-17T17:15:25.682" v="5394" actId="478"/>
          <ac:grpSpMkLst>
            <pc:docMk/>
            <pc:sldMk cId="3868203400" sldId="3832"/>
            <ac:grpSpMk id="40" creationId="{424DE713-C387-42AA-9948-6DA18BD93168}"/>
          </ac:grpSpMkLst>
        </pc:grpChg>
      </pc:sldChg>
      <pc:sldChg chg="addSp delSp modSp add del mod ord setBg modClrScheme chgLayout">
        <pc:chgData name="Ragnhild Halvorsrud" userId="917ea340-fd63-490f-a7db-68428d24cf32" providerId="ADAL" clId="{31F8EDEB-2F34-45DB-833F-9C6D46E20774}" dt="2023-01-31T17:25:08.081" v="17011" actId="47"/>
        <pc:sldMkLst>
          <pc:docMk/>
          <pc:sldMk cId="1289989442" sldId="3833"/>
        </pc:sldMkLst>
        <pc:spChg chg="mod ord">
          <ac:chgData name="Ragnhild Halvorsrud" userId="917ea340-fd63-490f-a7db-68428d24cf32" providerId="ADAL" clId="{31F8EDEB-2F34-45DB-833F-9C6D46E20774}" dt="2023-01-17T16:32:56.505" v="4139" actId="27636"/>
          <ac:spMkLst>
            <pc:docMk/>
            <pc:sldMk cId="1289989442" sldId="3833"/>
            <ac:spMk id="2" creationId="{1DB6C2B6-D87E-46E1-8A26-8A696C22A97A}"/>
          </ac:spMkLst>
        </pc:spChg>
        <pc:spChg chg="mod ord">
          <ac:chgData name="Ragnhild Halvorsrud" userId="917ea340-fd63-490f-a7db-68428d24cf32" providerId="ADAL" clId="{31F8EDEB-2F34-45DB-833F-9C6D46E20774}" dt="2023-01-17T16:32:56.493" v="4138" actId="700"/>
          <ac:spMkLst>
            <pc:docMk/>
            <pc:sldMk cId="1289989442" sldId="3833"/>
            <ac:spMk id="3" creationId="{1D9ED2FB-A65B-4170-A3FD-6FC2DFC727BF}"/>
          </ac:spMkLst>
        </pc:spChg>
        <pc:spChg chg="add del mod ord">
          <ac:chgData name="Ragnhild Halvorsrud" userId="917ea340-fd63-490f-a7db-68428d24cf32" providerId="ADAL" clId="{31F8EDEB-2F34-45DB-833F-9C6D46E20774}" dt="2023-01-17T16:33:01.150" v="4140" actId="478"/>
          <ac:spMkLst>
            <pc:docMk/>
            <pc:sldMk cId="1289989442" sldId="3833"/>
            <ac:spMk id="4" creationId="{F481C643-0D02-4F81-92B6-A10278A880B1}"/>
          </ac:spMkLst>
        </pc:spChg>
        <pc:spChg chg="del mod ord">
          <ac:chgData name="Ragnhild Halvorsrud" userId="917ea340-fd63-490f-a7db-68428d24cf32" providerId="ADAL" clId="{31F8EDEB-2F34-45DB-833F-9C6D46E20774}" dt="2023-01-17T16:32:56.493" v="4138" actId="700"/>
          <ac:spMkLst>
            <pc:docMk/>
            <pc:sldMk cId="1289989442" sldId="3833"/>
            <ac:spMk id="6" creationId="{DD836CA1-EC6E-4F18-802B-6632754F4FDF}"/>
          </ac:spMkLst>
        </pc:spChg>
      </pc:sldChg>
      <pc:sldChg chg="del">
        <pc:chgData name="Ragnhild Halvorsrud" userId="917ea340-fd63-490f-a7db-68428d24cf32" providerId="ADAL" clId="{31F8EDEB-2F34-45DB-833F-9C6D46E20774}" dt="2023-01-16T14:23:24.763" v="39" actId="47"/>
        <pc:sldMkLst>
          <pc:docMk/>
          <pc:sldMk cId="2537121903" sldId="3833"/>
        </pc:sldMkLst>
      </pc:sldChg>
      <pc:sldChg chg="addSp delSp modSp add del mod ord modClrScheme chgLayout">
        <pc:chgData name="Ragnhild Halvorsrud" userId="917ea340-fd63-490f-a7db-68428d24cf32" providerId="ADAL" clId="{31F8EDEB-2F34-45DB-833F-9C6D46E20774}" dt="2023-02-01T11:35:25.703" v="19755"/>
        <pc:sldMkLst>
          <pc:docMk/>
          <pc:sldMk cId="1595431798" sldId="3834"/>
        </pc:sldMkLst>
        <pc:spChg chg="mod ord">
          <ac:chgData name="Ragnhild Halvorsrud" userId="917ea340-fd63-490f-a7db-68428d24cf32" providerId="ADAL" clId="{31F8EDEB-2F34-45DB-833F-9C6D46E20774}" dt="2023-02-01T10:44:47.203" v="18796" actId="1076"/>
          <ac:spMkLst>
            <pc:docMk/>
            <pc:sldMk cId="1595431798" sldId="3834"/>
            <ac:spMk id="2" creationId="{DA93C4BE-5E27-46F9-B4B5-B31A61970ECC}"/>
          </ac:spMkLst>
        </pc:spChg>
        <pc:spChg chg="del mod">
          <ac:chgData name="Ragnhild Halvorsrud" userId="917ea340-fd63-490f-a7db-68428d24cf32" providerId="ADAL" clId="{31F8EDEB-2F34-45DB-833F-9C6D46E20774}" dt="2023-01-17T14:47:14.093" v="907" actId="478"/>
          <ac:spMkLst>
            <pc:docMk/>
            <pc:sldMk cId="1595431798" sldId="3834"/>
            <ac:spMk id="3" creationId="{1ACFC2A2-5AEE-4B2A-B5EE-FA12AF84328D}"/>
          </ac:spMkLst>
        </pc:spChg>
        <pc:spChg chg="add mod">
          <ac:chgData name="Ragnhild Halvorsrud" userId="917ea340-fd63-490f-a7db-68428d24cf32" providerId="ADAL" clId="{31F8EDEB-2F34-45DB-833F-9C6D46E20774}" dt="2023-02-01T10:48:29.516" v="18936" actId="14100"/>
          <ac:spMkLst>
            <pc:docMk/>
            <pc:sldMk cId="1595431798" sldId="3834"/>
            <ac:spMk id="3" creationId="{4AAD8599-0A38-079A-0C04-7FB1438FC627}"/>
          </ac:spMkLst>
        </pc:spChg>
        <pc:spChg chg="mod">
          <ac:chgData name="Ragnhild Halvorsrud" userId="917ea340-fd63-490f-a7db-68428d24cf32" providerId="ADAL" clId="{31F8EDEB-2F34-45DB-833F-9C6D46E20774}" dt="2023-02-01T10:47:13.992" v="18920" actId="1035"/>
          <ac:spMkLst>
            <pc:docMk/>
            <pc:sldMk cId="1595431798" sldId="3834"/>
            <ac:spMk id="5" creationId="{8D953DF7-2C86-440E-91A4-CA384B722804}"/>
          </ac:spMkLst>
        </pc:spChg>
        <pc:spChg chg="mod">
          <ac:chgData name="Ragnhild Halvorsrud" userId="917ea340-fd63-490f-a7db-68428d24cf32" providerId="ADAL" clId="{31F8EDEB-2F34-45DB-833F-9C6D46E20774}" dt="2023-02-01T10:47:42.519" v="18932" actId="113"/>
          <ac:spMkLst>
            <pc:docMk/>
            <pc:sldMk cId="1595431798" sldId="3834"/>
            <ac:spMk id="6" creationId="{8B795FA2-5E10-4B2F-8108-7BAAE54A7F30}"/>
          </ac:spMkLst>
        </pc:spChg>
        <pc:spChg chg="add mod">
          <ac:chgData name="Ragnhild Halvorsrud" userId="917ea340-fd63-490f-a7db-68428d24cf32" providerId="ADAL" clId="{31F8EDEB-2F34-45DB-833F-9C6D46E20774}" dt="2023-02-01T10:47:13.992" v="18920" actId="1035"/>
          <ac:spMkLst>
            <pc:docMk/>
            <pc:sldMk cId="1595431798" sldId="3834"/>
            <ac:spMk id="9" creationId="{FAE97127-A0D1-4F72-83D4-19D4C05485BF}"/>
          </ac:spMkLst>
        </pc:spChg>
        <pc:spChg chg="add del mod">
          <ac:chgData name="Ragnhild Halvorsrud" userId="917ea340-fd63-490f-a7db-68428d24cf32" providerId="ADAL" clId="{31F8EDEB-2F34-45DB-833F-9C6D46E20774}" dt="2023-02-01T10:27:43.411" v="18577"/>
          <ac:spMkLst>
            <pc:docMk/>
            <pc:sldMk cId="1595431798" sldId="3834"/>
            <ac:spMk id="14" creationId="{11FFF032-FBAE-DC73-7095-20E40B57BBD1}"/>
          </ac:spMkLst>
        </pc:spChg>
        <pc:spChg chg="mod">
          <ac:chgData name="Ragnhild Halvorsrud" userId="917ea340-fd63-490f-a7db-68428d24cf32" providerId="ADAL" clId="{31F8EDEB-2F34-45DB-833F-9C6D46E20774}" dt="2023-02-01T10:47:13.992" v="18920" actId="1035"/>
          <ac:spMkLst>
            <pc:docMk/>
            <pc:sldMk cId="1595431798" sldId="3834"/>
            <ac:spMk id="15" creationId="{37C19C6A-89B2-43BC-9A5B-3FFA9F0F4912}"/>
          </ac:spMkLst>
        </pc:spChg>
        <pc:spChg chg="mod">
          <ac:chgData name="Ragnhild Halvorsrud" userId="917ea340-fd63-490f-a7db-68428d24cf32" providerId="ADAL" clId="{31F8EDEB-2F34-45DB-833F-9C6D46E20774}" dt="2023-02-01T10:47:13.992" v="18920" actId="1035"/>
          <ac:spMkLst>
            <pc:docMk/>
            <pc:sldMk cId="1595431798" sldId="3834"/>
            <ac:spMk id="16" creationId="{BAA0B9FE-F9D6-4938-9665-DD45714C1C9C}"/>
          </ac:spMkLst>
        </pc:spChg>
        <pc:spChg chg="mod">
          <ac:chgData name="Ragnhild Halvorsrud" userId="917ea340-fd63-490f-a7db-68428d24cf32" providerId="ADAL" clId="{31F8EDEB-2F34-45DB-833F-9C6D46E20774}" dt="2023-02-01T10:47:13.992" v="18920" actId="1035"/>
          <ac:spMkLst>
            <pc:docMk/>
            <pc:sldMk cId="1595431798" sldId="3834"/>
            <ac:spMk id="17" creationId="{87896FBD-9FED-4B51-A8BB-4D41086A46E5}"/>
          </ac:spMkLst>
        </pc:spChg>
        <pc:spChg chg="mod">
          <ac:chgData name="Ragnhild Halvorsrud" userId="917ea340-fd63-490f-a7db-68428d24cf32" providerId="ADAL" clId="{31F8EDEB-2F34-45DB-833F-9C6D46E20774}" dt="2023-02-01T10:47:13.992" v="18920" actId="1035"/>
          <ac:spMkLst>
            <pc:docMk/>
            <pc:sldMk cId="1595431798" sldId="3834"/>
            <ac:spMk id="20" creationId="{35EE1999-CA12-4D83-8BDF-33C133953337}"/>
          </ac:spMkLst>
        </pc:spChg>
        <pc:spChg chg="del mod">
          <ac:chgData name="Ragnhild Halvorsrud" userId="917ea340-fd63-490f-a7db-68428d24cf32" providerId="ADAL" clId="{31F8EDEB-2F34-45DB-833F-9C6D46E20774}" dt="2023-02-01T10:28:15.731" v="18581" actId="478"/>
          <ac:spMkLst>
            <pc:docMk/>
            <pc:sldMk cId="1595431798" sldId="3834"/>
            <ac:spMk id="21" creationId="{70C57732-F8E0-42A8-BD38-EF929917C8D1}"/>
          </ac:spMkLst>
        </pc:spChg>
        <pc:spChg chg="mod">
          <ac:chgData name="Ragnhild Halvorsrud" userId="917ea340-fd63-490f-a7db-68428d24cf32" providerId="ADAL" clId="{31F8EDEB-2F34-45DB-833F-9C6D46E20774}" dt="2023-02-01T10:47:13.992" v="18920" actId="1035"/>
          <ac:spMkLst>
            <pc:docMk/>
            <pc:sldMk cId="1595431798" sldId="3834"/>
            <ac:spMk id="22" creationId="{4CF930AD-0690-4054-8FDB-5F0C2393B560}"/>
          </ac:spMkLst>
        </pc:spChg>
        <pc:spChg chg="mod">
          <ac:chgData name="Ragnhild Halvorsrud" userId="917ea340-fd63-490f-a7db-68428d24cf32" providerId="ADAL" clId="{31F8EDEB-2F34-45DB-833F-9C6D46E20774}" dt="2023-02-01T10:47:13.992" v="18920" actId="1035"/>
          <ac:spMkLst>
            <pc:docMk/>
            <pc:sldMk cId="1595431798" sldId="3834"/>
            <ac:spMk id="23" creationId="{EB4FE184-4964-4E31-BF08-818DDC1834C8}"/>
          </ac:spMkLst>
        </pc:spChg>
        <pc:spChg chg="add del mod">
          <ac:chgData name="Ragnhild Halvorsrud" userId="917ea340-fd63-490f-a7db-68428d24cf32" providerId="ADAL" clId="{31F8EDEB-2F34-45DB-833F-9C6D46E20774}" dt="2023-02-01T10:27:43.411" v="18577"/>
          <ac:spMkLst>
            <pc:docMk/>
            <pc:sldMk cId="1595431798" sldId="3834"/>
            <ac:spMk id="24" creationId="{4D96C5A0-4F83-24D7-C25F-75759E55FB7D}"/>
          </ac:spMkLst>
        </pc:spChg>
        <pc:spChg chg="mod">
          <ac:chgData name="Ragnhild Halvorsrud" userId="917ea340-fd63-490f-a7db-68428d24cf32" providerId="ADAL" clId="{31F8EDEB-2F34-45DB-833F-9C6D46E20774}" dt="2023-02-01T10:47:13.992" v="18920" actId="1035"/>
          <ac:spMkLst>
            <pc:docMk/>
            <pc:sldMk cId="1595431798" sldId="3834"/>
            <ac:spMk id="25" creationId="{71512302-D7FB-4694-915C-EE6390ED945F}"/>
          </ac:spMkLst>
        </pc:spChg>
        <pc:spChg chg="add del mod">
          <ac:chgData name="Ragnhild Halvorsrud" userId="917ea340-fd63-490f-a7db-68428d24cf32" providerId="ADAL" clId="{31F8EDEB-2F34-45DB-833F-9C6D46E20774}" dt="2023-02-01T10:27:43.411" v="18577"/>
          <ac:spMkLst>
            <pc:docMk/>
            <pc:sldMk cId="1595431798" sldId="3834"/>
            <ac:spMk id="27" creationId="{03063C7C-6523-6768-AD4B-AF6E35728CF4}"/>
          </ac:spMkLst>
        </pc:spChg>
        <pc:spChg chg="add del mod">
          <ac:chgData name="Ragnhild Halvorsrud" userId="917ea340-fd63-490f-a7db-68428d24cf32" providerId="ADAL" clId="{31F8EDEB-2F34-45DB-833F-9C6D46E20774}" dt="2023-02-01T10:43:37.444" v="18783" actId="478"/>
          <ac:spMkLst>
            <pc:docMk/>
            <pc:sldMk cId="1595431798" sldId="3834"/>
            <ac:spMk id="29" creationId="{9246DD56-1677-7929-C731-C1B83206BC02}"/>
          </ac:spMkLst>
        </pc:spChg>
        <pc:spChg chg="add del mod">
          <ac:chgData name="Ragnhild Halvorsrud" userId="917ea340-fd63-490f-a7db-68428d24cf32" providerId="ADAL" clId="{31F8EDEB-2F34-45DB-833F-9C6D46E20774}" dt="2023-02-01T10:44:49.713" v="18797" actId="478"/>
          <ac:spMkLst>
            <pc:docMk/>
            <pc:sldMk cId="1595431798" sldId="3834"/>
            <ac:spMk id="32" creationId="{D12CF10C-F783-3EA7-3E14-07134024A404}"/>
          </ac:spMkLst>
        </pc:spChg>
        <pc:spChg chg="add mod">
          <ac:chgData name="Ragnhild Halvorsrud" userId="917ea340-fd63-490f-a7db-68428d24cf32" providerId="ADAL" clId="{31F8EDEB-2F34-45DB-833F-9C6D46E20774}" dt="2023-02-01T10:47:13.992" v="18920" actId="1035"/>
          <ac:spMkLst>
            <pc:docMk/>
            <pc:sldMk cId="1595431798" sldId="3834"/>
            <ac:spMk id="36" creationId="{A64F5649-D6D7-9EA6-8823-5D21ED54CDC3}"/>
          </ac:spMkLst>
        </pc:spChg>
        <pc:spChg chg="add mod">
          <ac:chgData name="Ragnhild Halvorsrud" userId="917ea340-fd63-490f-a7db-68428d24cf32" providerId="ADAL" clId="{31F8EDEB-2F34-45DB-833F-9C6D46E20774}" dt="2023-02-01T10:47:13.992" v="18920" actId="1035"/>
          <ac:spMkLst>
            <pc:docMk/>
            <pc:sldMk cId="1595431798" sldId="3834"/>
            <ac:spMk id="42" creationId="{716A468B-0F24-4690-246B-CFCADCFCAE1A}"/>
          </ac:spMkLst>
        </pc:spChg>
        <pc:spChg chg="mod">
          <ac:chgData name="Ragnhild Halvorsrud" userId="917ea340-fd63-490f-a7db-68428d24cf32" providerId="ADAL" clId="{31F8EDEB-2F34-45DB-833F-9C6D46E20774}" dt="2023-02-01T10:47:13.992" v="18920" actId="1035"/>
          <ac:spMkLst>
            <pc:docMk/>
            <pc:sldMk cId="1595431798" sldId="3834"/>
            <ac:spMk id="43" creationId="{82FDFFEF-2D8A-4A90-9238-09C7E53A619D}"/>
          </ac:spMkLst>
        </pc:spChg>
        <pc:spChg chg="mod">
          <ac:chgData name="Ragnhild Halvorsrud" userId="917ea340-fd63-490f-a7db-68428d24cf32" providerId="ADAL" clId="{31F8EDEB-2F34-45DB-833F-9C6D46E20774}" dt="2023-02-01T10:47:42.519" v="18932" actId="113"/>
          <ac:spMkLst>
            <pc:docMk/>
            <pc:sldMk cId="1595431798" sldId="3834"/>
            <ac:spMk id="44" creationId="{D041C4A3-50D0-4980-9056-F11898558B43}"/>
          </ac:spMkLst>
        </pc:spChg>
        <pc:spChg chg="mod">
          <ac:chgData name="Ragnhild Halvorsrud" userId="917ea340-fd63-490f-a7db-68428d24cf32" providerId="ADAL" clId="{31F8EDEB-2F34-45DB-833F-9C6D46E20774}" dt="2023-02-01T10:47:13.992" v="18920" actId="1035"/>
          <ac:spMkLst>
            <pc:docMk/>
            <pc:sldMk cId="1595431798" sldId="3834"/>
            <ac:spMk id="45" creationId="{9B860316-9565-4592-88A2-AD9E6D72921F}"/>
          </ac:spMkLst>
        </pc:spChg>
        <pc:spChg chg="mod">
          <ac:chgData name="Ragnhild Halvorsrud" userId="917ea340-fd63-490f-a7db-68428d24cf32" providerId="ADAL" clId="{31F8EDEB-2F34-45DB-833F-9C6D46E20774}" dt="2023-02-01T10:43:22.436" v="18776"/>
          <ac:spMkLst>
            <pc:docMk/>
            <pc:sldMk cId="1595431798" sldId="3834"/>
            <ac:spMk id="47" creationId="{C6764E02-719C-26D7-EC18-41F911EAF59D}"/>
          </ac:spMkLst>
        </pc:spChg>
        <pc:spChg chg="mod">
          <ac:chgData name="Ragnhild Halvorsrud" userId="917ea340-fd63-490f-a7db-68428d24cf32" providerId="ADAL" clId="{31F8EDEB-2F34-45DB-833F-9C6D46E20774}" dt="2023-02-01T10:47:13.992" v="18920" actId="1035"/>
          <ac:spMkLst>
            <pc:docMk/>
            <pc:sldMk cId="1595431798" sldId="3834"/>
            <ac:spMk id="48" creationId="{84B915F1-5F89-4D38-A523-AA72ABDDFC33}"/>
          </ac:spMkLst>
        </pc:spChg>
        <pc:spChg chg="mod">
          <ac:chgData name="Ragnhild Halvorsrud" userId="917ea340-fd63-490f-a7db-68428d24cf32" providerId="ADAL" clId="{31F8EDEB-2F34-45DB-833F-9C6D46E20774}" dt="2023-02-01T10:43:22.436" v="18776"/>
          <ac:spMkLst>
            <pc:docMk/>
            <pc:sldMk cId="1595431798" sldId="3834"/>
            <ac:spMk id="49" creationId="{DFFBEBAD-082A-8DDF-B3C6-64B9771C0475}"/>
          </ac:spMkLst>
        </pc:spChg>
        <pc:spChg chg="add del mod">
          <ac:chgData name="Ragnhild Halvorsrud" userId="917ea340-fd63-490f-a7db-68428d24cf32" providerId="ADAL" clId="{31F8EDEB-2F34-45DB-833F-9C6D46E20774}" dt="2023-02-01T11:34:55.680" v="19750" actId="478"/>
          <ac:spMkLst>
            <pc:docMk/>
            <pc:sldMk cId="1595431798" sldId="3834"/>
            <ac:spMk id="54" creationId="{1821C60A-6A4C-9ADB-F6AA-359C0CC47E37}"/>
          </ac:spMkLst>
        </pc:spChg>
        <pc:spChg chg="add del mod">
          <ac:chgData name="Ragnhild Halvorsrud" userId="917ea340-fd63-490f-a7db-68428d24cf32" providerId="ADAL" clId="{31F8EDEB-2F34-45DB-833F-9C6D46E20774}" dt="2023-02-01T11:34:55.680" v="19750" actId="478"/>
          <ac:spMkLst>
            <pc:docMk/>
            <pc:sldMk cId="1595431798" sldId="3834"/>
            <ac:spMk id="55" creationId="{BAFB961F-3924-8448-65CC-949695BACDE9}"/>
          </ac:spMkLst>
        </pc:spChg>
        <pc:spChg chg="add del mod">
          <ac:chgData name="Ragnhild Halvorsrud" userId="917ea340-fd63-490f-a7db-68428d24cf32" providerId="ADAL" clId="{31F8EDEB-2F34-45DB-833F-9C6D46E20774}" dt="2023-02-01T11:34:55.680" v="19750" actId="478"/>
          <ac:spMkLst>
            <pc:docMk/>
            <pc:sldMk cId="1595431798" sldId="3834"/>
            <ac:spMk id="57" creationId="{21EFF310-DFB2-6C47-4E87-92EE8AF2E437}"/>
          </ac:spMkLst>
        </pc:spChg>
        <pc:spChg chg="add del mod">
          <ac:chgData name="Ragnhild Halvorsrud" userId="917ea340-fd63-490f-a7db-68428d24cf32" providerId="ADAL" clId="{31F8EDEB-2F34-45DB-833F-9C6D46E20774}" dt="2023-02-01T11:34:55.680" v="19750" actId="478"/>
          <ac:spMkLst>
            <pc:docMk/>
            <pc:sldMk cId="1595431798" sldId="3834"/>
            <ac:spMk id="58" creationId="{A5C0CAA7-BA66-CEE0-D345-90967C9B42FA}"/>
          </ac:spMkLst>
        </pc:spChg>
        <pc:spChg chg="add del mod">
          <ac:chgData name="Ragnhild Halvorsrud" userId="917ea340-fd63-490f-a7db-68428d24cf32" providerId="ADAL" clId="{31F8EDEB-2F34-45DB-833F-9C6D46E20774}" dt="2023-02-01T11:34:55.680" v="19750" actId="478"/>
          <ac:spMkLst>
            <pc:docMk/>
            <pc:sldMk cId="1595431798" sldId="3834"/>
            <ac:spMk id="59" creationId="{A2964AD4-EC3B-975A-66AD-05CEAC5512D7}"/>
          </ac:spMkLst>
        </pc:spChg>
        <pc:spChg chg="add del mod">
          <ac:chgData name="Ragnhild Halvorsrud" userId="917ea340-fd63-490f-a7db-68428d24cf32" providerId="ADAL" clId="{31F8EDEB-2F34-45DB-833F-9C6D46E20774}" dt="2023-02-01T11:34:55.680" v="19750" actId="478"/>
          <ac:spMkLst>
            <pc:docMk/>
            <pc:sldMk cId="1595431798" sldId="3834"/>
            <ac:spMk id="60" creationId="{57F21029-86AD-8D8E-14A8-280E766E8BA7}"/>
          </ac:spMkLst>
        </pc:spChg>
        <pc:spChg chg="add mod">
          <ac:chgData name="Ragnhild Halvorsrud" userId="917ea340-fd63-490f-a7db-68428d24cf32" providerId="ADAL" clId="{31F8EDEB-2F34-45DB-833F-9C6D46E20774}" dt="2023-02-01T11:35:25.703" v="19755"/>
          <ac:spMkLst>
            <pc:docMk/>
            <pc:sldMk cId="1595431798" sldId="3834"/>
            <ac:spMk id="62" creationId="{171DB4E5-FF31-8C48-1119-FF338B297D20}"/>
          </ac:spMkLst>
        </pc:spChg>
        <pc:spChg chg="add mod">
          <ac:chgData name="Ragnhild Halvorsrud" userId="917ea340-fd63-490f-a7db-68428d24cf32" providerId="ADAL" clId="{31F8EDEB-2F34-45DB-833F-9C6D46E20774}" dt="2023-02-01T11:35:25.703" v="19755"/>
          <ac:spMkLst>
            <pc:docMk/>
            <pc:sldMk cId="1595431798" sldId="3834"/>
            <ac:spMk id="63" creationId="{E94540C7-20D4-534E-608E-6D0C8F26D9C0}"/>
          </ac:spMkLst>
        </pc:spChg>
        <pc:spChg chg="add mod">
          <ac:chgData name="Ragnhild Halvorsrud" userId="917ea340-fd63-490f-a7db-68428d24cf32" providerId="ADAL" clId="{31F8EDEB-2F34-45DB-833F-9C6D46E20774}" dt="2023-02-01T11:35:25.703" v="19755"/>
          <ac:spMkLst>
            <pc:docMk/>
            <pc:sldMk cId="1595431798" sldId="3834"/>
            <ac:spMk id="64" creationId="{B211366E-77A8-5DFF-0A83-1581F66C3C33}"/>
          </ac:spMkLst>
        </pc:spChg>
        <pc:spChg chg="add mod">
          <ac:chgData name="Ragnhild Halvorsrud" userId="917ea340-fd63-490f-a7db-68428d24cf32" providerId="ADAL" clId="{31F8EDEB-2F34-45DB-833F-9C6D46E20774}" dt="2023-02-01T11:35:25.703" v="19755"/>
          <ac:spMkLst>
            <pc:docMk/>
            <pc:sldMk cId="1595431798" sldId="3834"/>
            <ac:spMk id="65" creationId="{40753F72-E586-BE9D-585C-E9ACD063A764}"/>
          </ac:spMkLst>
        </pc:spChg>
        <pc:spChg chg="add mod">
          <ac:chgData name="Ragnhild Halvorsrud" userId="917ea340-fd63-490f-a7db-68428d24cf32" providerId="ADAL" clId="{31F8EDEB-2F34-45DB-833F-9C6D46E20774}" dt="2023-02-01T10:47:13.992" v="18920" actId="1035"/>
          <ac:spMkLst>
            <pc:docMk/>
            <pc:sldMk cId="1595431798" sldId="3834"/>
            <ac:spMk id="66" creationId="{79FEA8B1-AC19-4467-B6FA-0CE0E7ADE920}"/>
          </ac:spMkLst>
        </pc:spChg>
        <pc:spChg chg="add mod">
          <ac:chgData name="Ragnhild Halvorsrud" userId="917ea340-fd63-490f-a7db-68428d24cf32" providerId="ADAL" clId="{31F8EDEB-2F34-45DB-833F-9C6D46E20774}" dt="2023-02-01T10:47:13.992" v="18920" actId="1035"/>
          <ac:spMkLst>
            <pc:docMk/>
            <pc:sldMk cId="1595431798" sldId="3834"/>
            <ac:spMk id="67" creationId="{B36A3D7A-57F5-48D5-870B-A46B7337C9BF}"/>
          </ac:spMkLst>
        </pc:spChg>
        <pc:spChg chg="add mod">
          <ac:chgData name="Ragnhild Halvorsrud" userId="917ea340-fd63-490f-a7db-68428d24cf32" providerId="ADAL" clId="{31F8EDEB-2F34-45DB-833F-9C6D46E20774}" dt="2023-02-01T11:35:25.703" v="19755"/>
          <ac:spMkLst>
            <pc:docMk/>
            <pc:sldMk cId="1595431798" sldId="3834"/>
            <ac:spMk id="68" creationId="{241913DA-2255-8B1E-441F-5E133B5DF6CF}"/>
          </ac:spMkLst>
        </pc:spChg>
        <pc:spChg chg="add del mod">
          <ac:chgData name="Ragnhild Halvorsrud" userId="917ea340-fd63-490f-a7db-68428d24cf32" providerId="ADAL" clId="{31F8EDEB-2F34-45DB-833F-9C6D46E20774}" dt="2023-01-17T14:29:43.275" v="525" actId="478"/>
          <ac:spMkLst>
            <pc:docMk/>
            <pc:sldMk cId="1595431798" sldId="3834"/>
            <ac:spMk id="68" creationId="{2CAD5721-7F0E-4C57-A622-2A64C8E5AC51}"/>
          </ac:spMkLst>
        </pc:spChg>
        <pc:spChg chg="add mod">
          <ac:chgData name="Ragnhild Halvorsrud" userId="917ea340-fd63-490f-a7db-68428d24cf32" providerId="ADAL" clId="{31F8EDEB-2F34-45DB-833F-9C6D46E20774}" dt="2023-02-01T11:35:25.703" v="19755"/>
          <ac:spMkLst>
            <pc:docMk/>
            <pc:sldMk cId="1595431798" sldId="3834"/>
            <ac:spMk id="69" creationId="{B412FF4B-BFEF-8020-C25B-AFF63D7C4106}"/>
          </ac:spMkLst>
        </pc:spChg>
        <pc:spChg chg="mod">
          <ac:chgData name="Ragnhild Halvorsrud" userId="917ea340-fd63-490f-a7db-68428d24cf32" providerId="ADAL" clId="{31F8EDEB-2F34-45DB-833F-9C6D46E20774}" dt="2023-02-01T10:47:13.992" v="18920" actId="1035"/>
          <ac:spMkLst>
            <pc:docMk/>
            <pc:sldMk cId="1595431798" sldId="3834"/>
            <ac:spMk id="71" creationId="{E62356EC-9FAD-4771-9B26-B8D80D5DDB80}"/>
          </ac:spMkLst>
        </pc:spChg>
        <pc:spChg chg="mod">
          <ac:chgData name="Ragnhild Halvorsrud" userId="917ea340-fd63-490f-a7db-68428d24cf32" providerId="ADAL" clId="{31F8EDEB-2F34-45DB-833F-9C6D46E20774}" dt="2023-02-01T10:47:42.519" v="18932" actId="113"/>
          <ac:spMkLst>
            <pc:docMk/>
            <pc:sldMk cId="1595431798" sldId="3834"/>
            <ac:spMk id="72" creationId="{CF3C0A99-197F-4B0D-8BE2-51CF41B7793D}"/>
          </ac:spMkLst>
        </pc:spChg>
        <pc:spChg chg="add mod">
          <ac:chgData name="Ragnhild Halvorsrud" userId="917ea340-fd63-490f-a7db-68428d24cf32" providerId="ADAL" clId="{31F8EDEB-2F34-45DB-833F-9C6D46E20774}" dt="2023-02-01T10:47:13.992" v="18920" actId="1035"/>
          <ac:spMkLst>
            <pc:docMk/>
            <pc:sldMk cId="1595431798" sldId="3834"/>
            <ac:spMk id="73" creationId="{91AD7254-202B-485B-A00E-AE5E99FDB227}"/>
          </ac:spMkLst>
        </pc:spChg>
        <pc:spChg chg="mod">
          <ac:chgData name="Ragnhild Halvorsrud" userId="917ea340-fd63-490f-a7db-68428d24cf32" providerId="ADAL" clId="{31F8EDEB-2F34-45DB-833F-9C6D46E20774}" dt="2023-02-01T10:47:13.992" v="18920" actId="1035"/>
          <ac:spMkLst>
            <pc:docMk/>
            <pc:sldMk cId="1595431798" sldId="3834"/>
            <ac:spMk id="75" creationId="{55D0796C-7C20-4B28-B6AE-779E8852033B}"/>
          </ac:spMkLst>
        </pc:spChg>
        <pc:spChg chg="mod">
          <ac:chgData name="Ragnhild Halvorsrud" userId="917ea340-fd63-490f-a7db-68428d24cf32" providerId="ADAL" clId="{31F8EDEB-2F34-45DB-833F-9C6D46E20774}" dt="2023-02-01T10:48:43.357" v="18938" actId="14100"/>
          <ac:spMkLst>
            <pc:docMk/>
            <pc:sldMk cId="1595431798" sldId="3834"/>
            <ac:spMk id="90" creationId="{9498A246-89C9-4920-BBF4-814E7E00FFE1}"/>
          </ac:spMkLst>
        </pc:spChg>
        <pc:spChg chg="mod">
          <ac:chgData name="Ragnhild Halvorsrud" userId="917ea340-fd63-490f-a7db-68428d24cf32" providerId="ADAL" clId="{31F8EDEB-2F34-45DB-833F-9C6D46E20774}" dt="2023-02-01T10:47:50.175" v="18933" actId="14100"/>
          <ac:spMkLst>
            <pc:docMk/>
            <pc:sldMk cId="1595431798" sldId="3834"/>
            <ac:spMk id="91" creationId="{1F4CDDC2-357C-400B-BE02-163368FC537B}"/>
          </ac:spMkLst>
        </pc:spChg>
        <pc:spChg chg="mod">
          <ac:chgData name="Ragnhild Halvorsrud" userId="917ea340-fd63-490f-a7db-68428d24cf32" providerId="ADAL" clId="{31F8EDEB-2F34-45DB-833F-9C6D46E20774}" dt="2023-02-01T10:47:13.992" v="18920" actId="1035"/>
          <ac:spMkLst>
            <pc:docMk/>
            <pc:sldMk cId="1595431798" sldId="3834"/>
            <ac:spMk id="105" creationId="{87BA7BE2-AE6F-40E9-BDAE-8A5FE9E88444}"/>
          </ac:spMkLst>
        </pc:spChg>
        <pc:spChg chg="mod">
          <ac:chgData name="Ragnhild Halvorsrud" userId="917ea340-fd63-490f-a7db-68428d24cf32" providerId="ADAL" clId="{31F8EDEB-2F34-45DB-833F-9C6D46E20774}" dt="2023-02-01T10:47:13.992" v="18920" actId="1035"/>
          <ac:spMkLst>
            <pc:docMk/>
            <pc:sldMk cId="1595431798" sldId="3834"/>
            <ac:spMk id="106" creationId="{FFD9472C-E386-477F-A81C-8483DA5634FD}"/>
          </ac:spMkLst>
        </pc:spChg>
        <pc:spChg chg="mod">
          <ac:chgData name="Ragnhild Halvorsrud" userId="917ea340-fd63-490f-a7db-68428d24cf32" providerId="ADAL" clId="{31F8EDEB-2F34-45DB-833F-9C6D46E20774}" dt="2023-02-01T10:47:13.992" v="18920" actId="1035"/>
          <ac:spMkLst>
            <pc:docMk/>
            <pc:sldMk cId="1595431798" sldId="3834"/>
            <ac:spMk id="107" creationId="{B0272963-FA83-4DAC-9C57-B474ACFDA0E5}"/>
          </ac:spMkLst>
        </pc:spChg>
        <pc:spChg chg="mod">
          <ac:chgData name="Ragnhild Halvorsrud" userId="917ea340-fd63-490f-a7db-68428d24cf32" providerId="ADAL" clId="{31F8EDEB-2F34-45DB-833F-9C6D46E20774}" dt="2023-02-01T10:47:13.992" v="18920" actId="1035"/>
          <ac:spMkLst>
            <pc:docMk/>
            <pc:sldMk cId="1595431798" sldId="3834"/>
            <ac:spMk id="109" creationId="{CBE2B331-8AA2-4F8B-877F-3670E6A240AB}"/>
          </ac:spMkLst>
        </pc:spChg>
        <pc:spChg chg="mod">
          <ac:chgData name="Ragnhild Halvorsrud" userId="917ea340-fd63-490f-a7db-68428d24cf32" providerId="ADAL" clId="{31F8EDEB-2F34-45DB-833F-9C6D46E20774}" dt="2023-02-01T10:47:42.519" v="18932" actId="113"/>
          <ac:spMkLst>
            <pc:docMk/>
            <pc:sldMk cId="1595431798" sldId="3834"/>
            <ac:spMk id="110" creationId="{DB5B0943-6E48-4936-A916-4DB00C757988}"/>
          </ac:spMkLst>
        </pc:spChg>
        <pc:spChg chg="mod">
          <ac:chgData name="Ragnhild Halvorsrud" userId="917ea340-fd63-490f-a7db-68428d24cf32" providerId="ADAL" clId="{31F8EDEB-2F34-45DB-833F-9C6D46E20774}" dt="2023-02-01T10:47:13.992" v="18920" actId="1035"/>
          <ac:spMkLst>
            <pc:docMk/>
            <pc:sldMk cId="1595431798" sldId="3834"/>
            <ac:spMk id="114" creationId="{9979149B-78E0-4DFC-B955-E76B20EE1C72}"/>
          </ac:spMkLst>
        </pc:spChg>
        <pc:spChg chg="mod">
          <ac:chgData name="Ragnhild Halvorsrud" userId="917ea340-fd63-490f-a7db-68428d24cf32" providerId="ADAL" clId="{31F8EDEB-2F34-45DB-833F-9C6D46E20774}" dt="2023-02-01T10:47:13.992" v="18920" actId="1035"/>
          <ac:spMkLst>
            <pc:docMk/>
            <pc:sldMk cId="1595431798" sldId="3834"/>
            <ac:spMk id="115" creationId="{79246145-CE8B-4C86-9A79-224C5F128C94}"/>
          </ac:spMkLst>
        </pc:spChg>
        <pc:spChg chg="mod">
          <ac:chgData name="Ragnhild Halvorsrud" userId="917ea340-fd63-490f-a7db-68428d24cf32" providerId="ADAL" clId="{31F8EDEB-2F34-45DB-833F-9C6D46E20774}" dt="2023-02-01T10:47:13.992" v="18920" actId="1035"/>
          <ac:spMkLst>
            <pc:docMk/>
            <pc:sldMk cId="1595431798" sldId="3834"/>
            <ac:spMk id="116" creationId="{21FDE06B-EF86-4553-AC7E-9695FE8F9392}"/>
          </ac:spMkLst>
        </pc:spChg>
        <pc:spChg chg="mod">
          <ac:chgData name="Ragnhild Halvorsrud" userId="917ea340-fd63-490f-a7db-68428d24cf32" providerId="ADAL" clId="{31F8EDEB-2F34-45DB-833F-9C6D46E20774}" dt="2023-02-01T10:47:13.992" v="18920" actId="1035"/>
          <ac:spMkLst>
            <pc:docMk/>
            <pc:sldMk cId="1595431798" sldId="3834"/>
            <ac:spMk id="117" creationId="{8B056872-AB75-4AB3-94A9-1A105BDDF701}"/>
          </ac:spMkLst>
        </pc:spChg>
        <pc:spChg chg="mod">
          <ac:chgData name="Ragnhild Halvorsrud" userId="917ea340-fd63-490f-a7db-68428d24cf32" providerId="ADAL" clId="{31F8EDEB-2F34-45DB-833F-9C6D46E20774}" dt="2023-02-01T10:47:13.992" v="18920" actId="1035"/>
          <ac:spMkLst>
            <pc:docMk/>
            <pc:sldMk cId="1595431798" sldId="3834"/>
            <ac:spMk id="118" creationId="{5D5E778A-B9D4-44D7-912D-F0D8B94B307E}"/>
          </ac:spMkLst>
        </pc:spChg>
        <pc:spChg chg="mod">
          <ac:chgData name="Ragnhild Halvorsrud" userId="917ea340-fd63-490f-a7db-68428d24cf32" providerId="ADAL" clId="{31F8EDEB-2F34-45DB-833F-9C6D46E20774}" dt="2023-02-01T10:47:13.992" v="18920" actId="1035"/>
          <ac:spMkLst>
            <pc:docMk/>
            <pc:sldMk cId="1595431798" sldId="3834"/>
            <ac:spMk id="140" creationId="{2256977C-D79C-4275-8B91-80518D9CC59E}"/>
          </ac:spMkLst>
        </pc:spChg>
        <pc:spChg chg="del mod">
          <ac:chgData name="Ragnhild Halvorsrud" userId="917ea340-fd63-490f-a7db-68428d24cf32" providerId="ADAL" clId="{31F8EDEB-2F34-45DB-833F-9C6D46E20774}" dt="2023-02-01T10:28:15.731" v="18581" actId="478"/>
          <ac:spMkLst>
            <pc:docMk/>
            <pc:sldMk cId="1595431798" sldId="3834"/>
            <ac:spMk id="141" creationId="{47DA9FF3-F484-4BCB-82F4-BED37BD0045F}"/>
          </ac:spMkLst>
        </pc:spChg>
        <pc:spChg chg="mod">
          <ac:chgData name="Ragnhild Halvorsrud" userId="917ea340-fd63-490f-a7db-68428d24cf32" providerId="ADAL" clId="{31F8EDEB-2F34-45DB-833F-9C6D46E20774}" dt="2023-02-01T10:47:13.992" v="18920" actId="1035"/>
          <ac:spMkLst>
            <pc:docMk/>
            <pc:sldMk cId="1595431798" sldId="3834"/>
            <ac:spMk id="142" creationId="{F0C65D4D-20AA-4177-8F61-85A0FFCF4989}"/>
          </ac:spMkLst>
        </pc:spChg>
        <pc:spChg chg="mod">
          <ac:chgData name="Ragnhild Halvorsrud" userId="917ea340-fd63-490f-a7db-68428d24cf32" providerId="ADAL" clId="{31F8EDEB-2F34-45DB-833F-9C6D46E20774}" dt="2023-02-01T10:47:13.992" v="18920" actId="1035"/>
          <ac:spMkLst>
            <pc:docMk/>
            <pc:sldMk cId="1595431798" sldId="3834"/>
            <ac:spMk id="144" creationId="{F97F7FBE-A8C2-4B36-A182-20A02DB8BBB8}"/>
          </ac:spMkLst>
        </pc:spChg>
        <pc:spChg chg="mod">
          <ac:chgData name="Ragnhild Halvorsrud" userId="917ea340-fd63-490f-a7db-68428d24cf32" providerId="ADAL" clId="{31F8EDEB-2F34-45DB-833F-9C6D46E20774}" dt="2023-02-01T10:47:42.519" v="18932" actId="113"/>
          <ac:spMkLst>
            <pc:docMk/>
            <pc:sldMk cId="1595431798" sldId="3834"/>
            <ac:spMk id="145" creationId="{898ECD5A-C7E3-4A71-98B7-93C19E087688}"/>
          </ac:spMkLst>
        </pc:spChg>
        <pc:spChg chg="mod">
          <ac:chgData name="Ragnhild Halvorsrud" userId="917ea340-fd63-490f-a7db-68428d24cf32" providerId="ADAL" clId="{31F8EDEB-2F34-45DB-833F-9C6D46E20774}" dt="2023-02-01T10:47:13.992" v="18920" actId="1035"/>
          <ac:spMkLst>
            <pc:docMk/>
            <pc:sldMk cId="1595431798" sldId="3834"/>
            <ac:spMk id="146" creationId="{E90479B1-9D30-441A-8A27-609651FCC710}"/>
          </ac:spMkLst>
        </pc:spChg>
        <pc:spChg chg="mod">
          <ac:chgData name="Ragnhild Halvorsrud" userId="917ea340-fd63-490f-a7db-68428d24cf32" providerId="ADAL" clId="{31F8EDEB-2F34-45DB-833F-9C6D46E20774}" dt="2023-02-01T10:47:13.992" v="18920" actId="1035"/>
          <ac:spMkLst>
            <pc:docMk/>
            <pc:sldMk cId="1595431798" sldId="3834"/>
            <ac:spMk id="147" creationId="{99677EF3-9A30-4C71-8DDF-573ED3F744A3}"/>
          </ac:spMkLst>
        </pc:spChg>
        <pc:grpChg chg="add del mod">
          <ac:chgData name="Ragnhild Halvorsrud" userId="917ea340-fd63-490f-a7db-68428d24cf32" providerId="ADAL" clId="{31F8EDEB-2F34-45DB-833F-9C6D46E20774}" dt="2023-02-01T10:43:25.067" v="18777"/>
          <ac:grpSpMkLst>
            <pc:docMk/>
            <pc:sldMk cId="1595431798" sldId="3834"/>
            <ac:grpSpMk id="46" creationId="{8F576787-99FC-4FE0-9ADA-339513773405}"/>
          </ac:grpSpMkLst>
        </pc:grpChg>
        <pc:picChg chg="add del mod">
          <ac:chgData name="Ragnhild Halvorsrud" userId="917ea340-fd63-490f-a7db-68428d24cf32" providerId="ADAL" clId="{31F8EDEB-2F34-45DB-833F-9C6D46E20774}" dt="2023-02-01T10:21:44.671" v="18346" actId="478"/>
          <ac:picMkLst>
            <pc:docMk/>
            <pc:sldMk cId="1595431798" sldId="3834"/>
            <ac:picMk id="4" creationId="{FD25ADD3-A143-40A6-D50E-06481010372B}"/>
          </ac:picMkLst>
        </pc:picChg>
        <pc:picChg chg="add mod">
          <ac:chgData name="Ragnhild Halvorsrud" userId="917ea340-fd63-490f-a7db-68428d24cf32" providerId="ADAL" clId="{31F8EDEB-2F34-45DB-833F-9C6D46E20774}" dt="2023-02-01T10:47:13.992" v="18920" actId="1035"/>
          <ac:picMkLst>
            <pc:docMk/>
            <pc:sldMk cId="1595431798" sldId="3834"/>
            <ac:picMk id="10" creationId="{184D115E-D512-D595-D4A6-837657A4A1D1}"/>
          </ac:picMkLst>
        </pc:picChg>
        <pc:picChg chg="add mod">
          <ac:chgData name="Ragnhild Halvorsrud" userId="917ea340-fd63-490f-a7db-68428d24cf32" providerId="ADAL" clId="{31F8EDEB-2F34-45DB-833F-9C6D46E20774}" dt="2023-02-01T10:47:13.992" v="18920" actId="1035"/>
          <ac:picMkLst>
            <pc:docMk/>
            <pc:sldMk cId="1595431798" sldId="3834"/>
            <ac:picMk id="11" creationId="{65C3655C-7753-ADCD-CFB7-214C6415385E}"/>
          </ac:picMkLst>
        </pc:picChg>
        <pc:picChg chg="add del mod">
          <ac:chgData name="Ragnhild Halvorsrud" userId="917ea340-fd63-490f-a7db-68428d24cf32" providerId="ADAL" clId="{31F8EDEB-2F34-45DB-833F-9C6D46E20774}" dt="2023-02-01T10:21:44.671" v="18346" actId="478"/>
          <ac:picMkLst>
            <pc:docMk/>
            <pc:sldMk cId="1595431798" sldId="3834"/>
            <ac:picMk id="12" creationId="{140AFE6B-30FA-AC48-0FED-0363964857B6}"/>
          </ac:picMkLst>
        </pc:picChg>
        <pc:picChg chg="add mod">
          <ac:chgData name="Ragnhild Halvorsrud" userId="917ea340-fd63-490f-a7db-68428d24cf32" providerId="ADAL" clId="{31F8EDEB-2F34-45DB-833F-9C6D46E20774}" dt="2023-02-01T10:47:13.992" v="18920" actId="1035"/>
          <ac:picMkLst>
            <pc:docMk/>
            <pc:sldMk cId="1595431798" sldId="3834"/>
            <ac:picMk id="13" creationId="{64D2A07E-DBF7-DB11-A0F7-C85C45C1862C}"/>
          </ac:picMkLst>
        </pc:picChg>
        <pc:picChg chg="add del mod">
          <ac:chgData name="Ragnhild Halvorsrud" userId="917ea340-fd63-490f-a7db-68428d24cf32" providerId="ADAL" clId="{31F8EDEB-2F34-45DB-833F-9C6D46E20774}" dt="2023-02-01T10:43:33.722" v="18780" actId="478"/>
          <ac:picMkLst>
            <pc:docMk/>
            <pc:sldMk cId="1595431798" sldId="3834"/>
            <ac:picMk id="28" creationId="{0D76D44D-1597-6D7E-8239-5E11231C886C}"/>
          </ac:picMkLst>
        </pc:picChg>
        <pc:picChg chg="add del mod">
          <ac:chgData name="Ragnhild Halvorsrud" userId="917ea340-fd63-490f-a7db-68428d24cf32" providerId="ADAL" clId="{31F8EDEB-2F34-45DB-833F-9C6D46E20774}" dt="2023-02-01T10:38:13.186" v="18668" actId="478"/>
          <ac:picMkLst>
            <pc:docMk/>
            <pc:sldMk cId="1595431798" sldId="3834"/>
            <ac:picMk id="39" creationId="{4843D3E9-50F3-9515-7F32-1485CCD253F1}"/>
          </ac:picMkLst>
        </pc:picChg>
        <pc:picChg chg="add mod ord">
          <ac:chgData name="Ragnhild Halvorsrud" userId="917ea340-fd63-490f-a7db-68428d24cf32" providerId="ADAL" clId="{31F8EDEB-2F34-45DB-833F-9C6D46E20774}" dt="2023-02-01T10:47:13.992" v="18920" actId="1035"/>
          <ac:picMkLst>
            <pc:docMk/>
            <pc:sldMk cId="1595431798" sldId="3834"/>
            <ac:picMk id="50" creationId="{47C1BD85-9B4D-E260-ED02-525508132EA8}"/>
          </ac:picMkLst>
        </pc:picChg>
        <pc:picChg chg="mod">
          <ac:chgData name="Ragnhild Halvorsrud" userId="917ea340-fd63-490f-a7db-68428d24cf32" providerId="ADAL" clId="{31F8EDEB-2F34-45DB-833F-9C6D46E20774}" dt="2023-02-01T10:47:13.992" v="18920" actId="1035"/>
          <ac:picMkLst>
            <pc:docMk/>
            <pc:sldMk cId="1595431798" sldId="3834"/>
            <ac:picMk id="56" creationId="{CAF5B38F-FBAB-417B-8E48-8068AB3B19F5}"/>
          </ac:picMkLst>
        </pc:picChg>
        <pc:picChg chg="add mod">
          <ac:chgData name="Ragnhild Halvorsrud" userId="917ea340-fd63-490f-a7db-68428d24cf32" providerId="ADAL" clId="{31F8EDEB-2F34-45DB-833F-9C6D46E20774}" dt="2023-02-01T10:47:13.992" v="18920" actId="1035"/>
          <ac:picMkLst>
            <pc:docMk/>
            <pc:sldMk cId="1595431798" sldId="3834"/>
            <ac:picMk id="70" creationId="{887B9B12-F52E-4E7D-9CEB-914ECEECAE68}"/>
          </ac:picMkLst>
        </pc:picChg>
        <pc:picChg chg="mod">
          <ac:chgData name="Ragnhild Halvorsrud" userId="917ea340-fd63-490f-a7db-68428d24cf32" providerId="ADAL" clId="{31F8EDEB-2F34-45DB-833F-9C6D46E20774}" dt="2023-02-01T10:47:13.992" v="18920" actId="1035"/>
          <ac:picMkLst>
            <pc:docMk/>
            <pc:sldMk cId="1595431798" sldId="3834"/>
            <ac:picMk id="112" creationId="{8042634D-6E32-4C65-80F2-22568CF6EC1E}"/>
          </ac:picMkLst>
        </pc:picChg>
        <pc:picChg chg="mod">
          <ac:chgData name="Ragnhild Halvorsrud" userId="917ea340-fd63-490f-a7db-68428d24cf32" providerId="ADAL" clId="{31F8EDEB-2F34-45DB-833F-9C6D46E20774}" dt="2023-02-01T10:47:13.992" v="18920" actId="1035"/>
          <ac:picMkLst>
            <pc:docMk/>
            <pc:sldMk cId="1595431798" sldId="3834"/>
            <ac:picMk id="113" creationId="{92E5D1FB-C525-4283-A717-B7983221AD0D}"/>
          </ac:picMkLst>
        </pc:picChg>
        <pc:picChg chg="mod">
          <ac:chgData name="Ragnhild Halvorsrud" userId="917ea340-fd63-490f-a7db-68428d24cf32" providerId="ADAL" clId="{31F8EDEB-2F34-45DB-833F-9C6D46E20774}" dt="2023-02-01T10:47:13.992" v="18920" actId="1035"/>
          <ac:picMkLst>
            <pc:docMk/>
            <pc:sldMk cId="1595431798" sldId="3834"/>
            <ac:picMk id="119" creationId="{031C9653-54C6-4026-BE5F-86D386F871AB}"/>
          </ac:picMkLst>
        </pc:picChg>
        <pc:picChg chg="mod">
          <ac:chgData name="Ragnhild Halvorsrud" userId="917ea340-fd63-490f-a7db-68428d24cf32" providerId="ADAL" clId="{31F8EDEB-2F34-45DB-833F-9C6D46E20774}" dt="2023-02-01T10:47:13.992" v="18920" actId="1035"/>
          <ac:picMkLst>
            <pc:docMk/>
            <pc:sldMk cId="1595431798" sldId="3834"/>
            <ac:picMk id="120" creationId="{0EE9C50D-5D4F-4A27-96B4-19684AAC8C10}"/>
          </ac:picMkLst>
        </pc:picChg>
        <pc:picChg chg="mod">
          <ac:chgData name="Ragnhild Halvorsrud" userId="917ea340-fd63-490f-a7db-68428d24cf32" providerId="ADAL" clId="{31F8EDEB-2F34-45DB-833F-9C6D46E20774}" dt="2023-02-01T10:47:13.992" v="18920" actId="1035"/>
          <ac:picMkLst>
            <pc:docMk/>
            <pc:sldMk cId="1595431798" sldId="3834"/>
            <ac:picMk id="121" creationId="{DA80E7A0-D974-4A07-8482-A8EF5195834B}"/>
          </ac:picMkLst>
        </pc:picChg>
        <pc:picChg chg="mod">
          <ac:chgData name="Ragnhild Halvorsrud" userId="917ea340-fd63-490f-a7db-68428d24cf32" providerId="ADAL" clId="{31F8EDEB-2F34-45DB-833F-9C6D46E20774}" dt="2023-02-01T10:47:13.992" v="18920" actId="1035"/>
          <ac:picMkLst>
            <pc:docMk/>
            <pc:sldMk cId="1595431798" sldId="3834"/>
            <ac:picMk id="122" creationId="{490DCE68-DDEE-45D7-AA58-B04A224A9FCA}"/>
          </ac:picMkLst>
        </pc:picChg>
        <pc:picChg chg="mod">
          <ac:chgData name="Ragnhild Halvorsrud" userId="917ea340-fd63-490f-a7db-68428d24cf32" providerId="ADAL" clId="{31F8EDEB-2F34-45DB-833F-9C6D46E20774}" dt="2023-02-01T10:47:13.992" v="18920" actId="1035"/>
          <ac:picMkLst>
            <pc:docMk/>
            <pc:sldMk cId="1595431798" sldId="3834"/>
            <ac:picMk id="123" creationId="{33AD3ED9-A972-4A05-93D9-A65E78ACA630}"/>
          </ac:picMkLst>
        </pc:picChg>
        <pc:picChg chg="mod">
          <ac:chgData name="Ragnhild Halvorsrud" userId="917ea340-fd63-490f-a7db-68428d24cf32" providerId="ADAL" clId="{31F8EDEB-2F34-45DB-833F-9C6D46E20774}" dt="2023-02-01T10:48:16.811" v="18935" actId="555"/>
          <ac:picMkLst>
            <pc:docMk/>
            <pc:sldMk cId="1595431798" sldId="3834"/>
            <ac:picMk id="125" creationId="{E45F5902-7C0C-47AD-90B2-00D463B7439C}"/>
          </ac:picMkLst>
        </pc:picChg>
        <pc:picChg chg="mod">
          <ac:chgData name="Ragnhild Halvorsrud" userId="917ea340-fd63-490f-a7db-68428d24cf32" providerId="ADAL" clId="{31F8EDEB-2F34-45DB-833F-9C6D46E20774}" dt="2023-02-01T10:48:16.811" v="18935" actId="555"/>
          <ac:picMkLst>
            <pc:docMk/>
            <pc:sldMk cId="1595431798" sldId="3834"/>
            <ac:picMk id="126" creationId="{778D3A1A-B8B5-4D40-B567-712F4CB3E370}"/>
          </ac:picMkLst>
        </pc:picChg>
        <pc:picChg chg="mod">
          <ac:chgData name="Ragnhild Halvorsrud" userId="917ea340-fd63-490f-a7db-68428d24cf32" providerId="ADAL" clId="{31F8EDEB-2F34-45DB-833F-9C6D46E20774}" dt="2023-02-01T10:48:16.811" v="18935" actId="555"/>
          <ac:picMkLst>
            <pc:docMk/>
            <pc:sldMk cId="1595431798" sldId="3834"/>
            <ac:picMk id="127" creationId="{F6C54BAE-1660-48A4-9548-D3DFB8FF6A98}"/>
          </ac:picMkLst>
        </pc:picChg>
        <pc:picChg chg="del mod">
          <ac:chgData name="Ragnhild Halvorsrud" userId="917ea340-fd63-490f-a7db-68428d24cf32" providerId="ADAL" clId="{31F8EDEB-2F34-45DB-833F-9C6D46E20774}" dt="2023-02-01T10:18:43.231" v="18258" actId="478"/>
          <ac:picMkLst>
            <pc:docMk/>
            <pc:sldMk cId="1595431798" sldId="3834"/>
            <ac:picMk id="132" creationId="{829641D6-CEC0-4550-A182-54F3782DE8B0}"/>
          </ac:picMkLst>
        </pc:picChg>
        <pc:picChg chg="mod">
          <ac:chgData name="Ragnhild Halvorsrud" userId="917ea340-fd63-490f-a7db-68428d24cf32" providerId="ADAL" clId="{31F8EDEB-2F34-45DB-833F-9C6D46E20774}" dt="2023-02-01T10:48:16.811" v="18935" actId="555"/>
          <ac:picMkLst>
            <pc:docMk/>
            <pc:sldMk cId="1595431798" sldId="3834"/>
            <ac:picMk id="133" creationId="{64B63CD5-D58A-4D98-B038-038FAAB8E47F}"/>
          </ac:picMkLst>
        </pc:picChg>
        <pc:picChg chg="mod">
          <ac:chgData name="Ragnhild Halvorsrud" userId="917ea340-fd63-490f-a7db-68428d24cf32" providerId="ADAL" clId="{31F8EDEB-2F34-45DB-833F-9C6D46E20774}" dt="2023-02-01T10:48:16.811" v="18935" actId="555"/>
          <ac:picMkLst>
            <pc:docMk/>
            <pc:sldMk cId="1595431798" sldId="3834"/>
            <ac:picMk id="134" creationId="{B1FBAA20-3AEF-452B-A62C-A3ABBCBD24EA}"/>
          </ac:picMkLst>
        </pc:picChg>
        <pc:picChg chg="mod">
          <ac:chgData name="Ragnhild Halvorsrud" userId="917ea340-fd63-490f-a7db-68428d24cf32" providerId="ADAL" clId="{31F8EDEB-2F34-45DB-833F-9C6D46E20774}" dt="2023-02-01T10:48:16.811" v="18935" actId="555"/>
          <ac:picMkLst>
            <pc:docMk/>
            <pc:sldMk cId="1595431798" sldId="3834"/>
            <ac:picMk id="138" creationId="{4D113F58-67C7-40E1-B6A8-0846DA8BB41B}"/>
          </ac:picMkLst>
        </pc:picChg>
        <pc:picChg chg="del mod">
          <ac:chgData name="Ragnhild Halvorsrud" userId="917ea340-fd63-490f-a7db-68428d24cf32" providerId="ADAL" clId="{31F8EDEB-2F34-45DB-833F-9C6D46E20774}" dt="2023-02-01T10:19:27.164" v="18295" actId="478"/>
          <ac:picMkLst>
            <pc:docMk/>
            <pc:sldMk cId="1595431798" sldId="3834"/>
            <ac:picMk id="139" creationId="{0677B96E-3EA8-4FF0-9ABF-51140111C24B}"/>
          </ac:picMkLst>
        </pc:picChg>
        <pc:cxnChg chg="mod">
          <ac:chgData name="Ragnhild Halvorsrud" userId="917ea340-fd63-490f-a7db-68428d24cf32" providerId="ADAL" clId="{31F8EDEB-2F34-45DB-833F-9C6D46E20774}" dt="2023-02-01T10:47:13.992" v="18920" actId="1035"/>
          <ac:cxnSpMkLst>
            <pc:docMk/>
            <pc:sldMk cId="1595431798" sldId="3834"/>
            <ac:cxnSpMk id="7" creationId="{7FA8454A-D9B0-403B-8B3C-573E2E462AC6}"/>
          </ac:cxnSpMkLst>
        </pc:cxnChg>
        <pc:cxnChg chg="add mod">
          <ac:chgData name="Ragnhild Halvorsrud" userId="917ea340-fd63-490f-a7db-68428d24cf32" providerId="ADAL" clId="{31F8EDEB-2F34-45DB-833F-9C6D46E20774}" dt="2023-02-01T10:47:13.992" v="18920" actId="1035"/>
          <ac:cxnSpMkLst>
            <pc:docMk/>
            <pc:sldMk cId="1595431798" sldId="3834"/>
            <ac:cxnSpMk id="8" creationId="{E4775991-1D09-4721-817D-1FB400D3E305}"/>
          </ac:cxnSpMkLst>
        </pc:cxnChg>
        <pc:cxnChg chg="mod">
          <ac:chgData name="Ragnhild Halvorsrud" userId="917ea340-fd63-490f-a7db-68428d24cf32" providerId="ADAL" clId="{31F8EDEB-2F34-45DB-833F-9C6D46E20774}" dt="2023-02-01T10:47:13.992" v="18920" actId="1035"/>
          <ac:cxnSpMkLst>
            <pc:docMk/>
            <pc:sldMk cId="1595431798" sldId="3834"/>
            <ac:cxnSpMk id="18" creationId="{ED7E6C40-62A1-44D6-8BA3-319017BE9170}"/>
          </ac:cxnSpMkLst>
        </pc:cxnChg>
        <pc:cxnChg chg="mod">
          <ac:chgData name="Ragnhild Halvorsrud" userId="917ea340-fd63-490f-a7db-68428d24cf32" providerId="ADAL" clId="{31F8EDEB-2F34-45DB-833F-9C6D46E20774}" dt="2023-02-01T10:47:13.992" v="18920" actId="1035"/>
          <ac:cxnSpMkLst>
            <pc:docMk/>
            <pc:sldMk cId="1595431798" sldId="3834"/>
            <ac:cxnSpMk id="19" creationId="{796D41B7-3A72-4049-99B0-07F475AB8447}"/>
          </ac:cxnSpMkLst>
        </pc:cxnChg>
        <pc:cxnChg chg="mod">
          <ac:chgData name="Ragnhild Halvorsrud" userId="917ea340-fd63-490f-a7db-68428d24cf32" providerId="ADAL" clId="{31F8EDEB-2F34-45DB-833F-9C6D46E20774}" dt="2023-02-01T10:47:13.992" v="18920" actId="1035"/>
          <ac:cxnSpMkLst>
            <pc:docMk/>
            <pc:sldMk cId="1595431798" sldId="3834"/>
            <ac:cxnSpMk id="26" creationId="{2D0DE2B7-C09E-4995-B69C-26D7E24CF61F}"/>
          </ac:cxnSpMkLst>
        </pc:cxnChg>
        <pc:cxnChg chg="add del mod">
          <ac:chgData name="Ragnhild Halvorsrud" userId="917ea340-fd63-490f-a7db-68428d24cf32" providerId="ADAL" clId="{31F8EDEB-2F34-45DB-833F-9C6D46E20774}" dt="2023-02-01T10:43:35.838" v="18782" actId="478"/>
          <ac:cxnSpMkLst>
            <pc:docMk/>
            <pc:sldMk cId="1595431798" sldId="3834"/>
            <ac:cxnSpMk id="30" creationId="{39EFFC5D-7009-62B5-7626-C366FC7FE67E}"/>
          </ac:cxnSpMkLst>
        </pc:cxnChg>
        <pc:cxnChg chg="add mod">
          <ac:chgData name="Ragnhild Halvorsrud" userId="917ea340-fd63-490f-a7db-68428d24cf32" providerId="ADAL" clId="{31F8EDEB-2F34-45DB-833F-9C6D46E20774}" dt="2023-02-01T10:47:13.992" v="18920" actId="1035"/>
          <ac:cxnSpMkLst>
            <pc:docMk/>
            <pc:sldMk cId="1595431798" sldId="3834"/>
            <ac:cxnSpMk id="33" creationId="{6ABEEF4E-2133-4F82-6F32-8EF252644142}"/>
          </ac:cxnSpMkLst>
        </pc:cxnChg>
        <pc:cxnChg chg="add del mod">
          <ac:chgData name="Ragnhild Halvorsrud" userId="917ea340-fd63-490f-a7db-68428d24cf32" providerId="ADAL" clId="{31F8EDEB-2F34-45DB-833F-9C6D46E20774}" dt="2023-02-01T10:37:27.771" v="18661" actId="478"/>
          <ac:cxnSpMkLst>
            <pc:docMk/>
            <pc:sldMk cId="1595431798" sldId="3834"/>
            <ac:cxnSpMk id="37" creationId="{DE81632B-A693-E8BE-1B85-1B2C3031A2C2}"/>
          </ac:cxnSpMkLst>
        </pc:cxnChg>
        <pc:cxnChg chg="add mod">
          <ac:chgData name="Ragnhild Halvorsrud" userId="917ea340-fd63-490f-a7db-68428d24cf32" providerId="ADAL" clId="{31F8EDEB-2F34-45DB-833F-9C6D46E20774}" dt="2023-02-01T10:47:13.992" v="18920" actId="1035"/>
          <ac:cxnSpMkLst>
            <pc:docMk/>
            <pc:sldMk cId="1595431798" sldId="3834"/>
            <ac:cxnSpMk id="40" creationId="{7F8B74CB-12DF-EB5D-0FAD-5DEC312ACBF9}"/>
          </ac:cxnSpMkLst>
        </pc:cxnChg>
        <pc:cxnChg chg="add del mod">
          <ac:chgData name="Ragnhild Halvorsrud" userId="917ea340-fd63-490f-a7db-68428d24cf32" providerId="ADAL" clId="{31F8EDEB-2F34-45DB-833F-9C6D46E20774}" dt="2023-01-17T14:33:35.037" v="592" actId="478"/>
          <ac:cxnSpMkLst>
            <pc:docMk/>
            <pc:sldMk cId="1595431798" sldId="3834"/>
            <ac:cxnSpMk id="65" creationId="{74F3170B-6480-4905-BFEA-6258F133231C}"/>
          </ac:cxnSpMkLst>
        </pc:cxnChg>
        <pc:cxnChg chg="add mod">
          <ac:chgData name="Ragnhild Halvorsrud" userId="917ea340-fd63-490f-a7db-68428d24cf32" providerId="ADAL" clId="{31F8EDEB-2F34-45DB-833F-9C6D46E20774}" dt="2023-02-01T10:47:13.992" v="18920" actId="1035"/>
          <ac:cxnSpMkLst>
            <pc:docMk/>
            <pc:sldMk cId="1595431798" sldId="3834"/>
            <ac:cxnSpMk id="74" creationId="{9D28CA8C-9EF6-45EB-8AF3-19F45671C44B}"/>
          </ac:cxnSpMkLst>
        </pc:cxnChg>
        <pc:cxnChg chg="mod">
          <ac:chgData name="Ragnhild Halvorsrud" userId="917ea340-fd63-490f-a7db-68428d24cf32" providerId="ADAL" clId="{31F8EDEB-2F34-45DB-833F-9C6D46E20774}" dt="2023-02-01T10:47:13.992" v="18920" actId="1035"/>
          <ac:cxnSpMkLst>
            <pc:docMk/>
            <pc:sldMk cId="1595431798" sldId="3834"/>
            <ac:cxnSpMk id="111" creationId="{6BA14885-A82B-40B5-BC62-145030D67AC8}"/>
          </ac:cxnSpMkLst>
        </pc:cxnChg>
        <pc:cxnChg chg="mod">
          <ac:chgData name="Ragnhild Halvorsrud" userId="917ea340-fd63-490f-a7db-68428d24cf32" providerId="ADAL" clId="{31F8EDEB-2F34-45DB-833F-9C6D46E20774}" dt="2023-02-01T10:47:13.992" v="18920" actId="1035"/>
          <ac:cxnSpMkLst>
            <pc:docMk/>
            <pc:sldMk cId="1595431798" sldId="3834"/>
            <ac:cxnSpMk id="143" creationId="{4C4401F3-EBB0-4B78-A7BE-A0F642D65F47}"/>
          </ac:cxnSpMkLst>
        </pc:cxnChg>
        <pc:cxnChg chg="mod">
          <ac:chgData name="Ragnhild Halvorsrud" userId="917ea340-fd63-490f-a7db-68428d24cf32" providerId="ADAL" clId="{31F8EDEB-2F34-45DB-833F-9C6D46E20774}" dt="2023-02-01T10:47:13.992" v="18920" actId="1035"/>
          <ac:cxnSpMkLst>
            <pc:docMk/>
            <pc:sldMk cId="1595431798" sldId="3834"/>
            <ac:cxnSpMk id="148" creationId="{C90E918F-D012-4722-A927-F17526FD7DCC}"/>
          </ac:cxnSpMkLst>
        </pc:cxnChg>
      </pc:sldChg>
      <pc:sldChg chg="addSp delSp modSp add mod modClrScheme chgLayout">
        <pc:chgData name="Ragnhild Halvorsrud" userId="917ea340-fd63-490f-a7db-68428d24cf32" providerId="ADAL" clId="{31F8EDEB-2F34-45DB-833F-9C6D46E20774}" dt="2023-02-01T11:36:56.582" v="19778"/>
        <pc:sldMkLst>
          <pc:docMk/>
          <pc:sldMk cId="3593208001" sldId="3845"/>
        </pc:sldMkLst>
        <pc:spChg chg="mod ord">
          <ac:chgData name="Ragnhild Halvorsrud" userId="917ea340-fd63-490f-a7db-68428d24cf32" providerId="ADAL" clId="{31F8EDEB-2F34-45DB-833F-9C6D46E20774}" dt="2023-02-01T11:04:57.321" v="19272" actId="700"/>
          <ac:spMkLst>
            <pc:docMk/>
            <pc:sldMk cId="3593208001" sldId="3845"/>
            <ac:spMk id="2" creationId="{58B898AA-897D-4C24-AD8F-DB526C7D7A57}"/>
          </ac:spMkLst>
        </pc:spChg>
        <pc:spChg chg="del mod ord">
          <ac:chgData name="Ragnhild Halvorsrud" userId="917ea340-fd63-490f-a7db-68428d24cf32" providerId="ADAL" clId="{31F8EDEB-2F34-45DB-833F-9C6D46E20774}" dt="2023-02-01T10:53:37.027" v="19031" actId="478"/>
          <ac:spMkLst>
            <pc:docMk/>
            <pc:sldMk cId="3593208001" sldId="3845"/>
            <ac:spMk id="3" creationId="{1E0A6ECA-B22B-46B5-B083-9BAF75FBE406}"/>
          </ac:spMkLst>
        </pc:spChg>
        <pc:spChg chg="add del mod">
          <ac:chgData name="Ragnhild Halvorsrud" userId="917ea340-fd63-490f-a7db-68428d24cf32" providerId="ADAL" clId="{31F8EDEB-2F34-45DB-833F-9C6D46E20774}" dt="2023-02-01T10:53:03.311" v="19025"/>
          <ac:spMkLst>
            <pc:docMk/>
            <pc:sldMk cId="3593208001" sldId="3845"/>
            <ac:spMk id="4" creationId="{08192674-E6DC-80F8-512D-9AD7483520E1}"/>
          </ac:spMkLst>
        </pc:spChg>
        <pc:spChg chg="add del mod">
          <ac:chgData name="Ragnhild Halvorsrud" userId="917ea340-fd63-490f-a7db-68428d24cf32" providerId="ADAL" clId="{31F8EDEB-2F34-45DB-833F-9C6D46E20774}" dt="2023-02-01T11:36:20.877" v="19771" actId="478"/>
          <ac:spMkLst>
            <pc:docMk/>
            <pc:sldMk cId="3593208001" sldId="3845"/>
            <ac:spMk id="5" creationId="{91F6470A-8769-C0FD-D45D-DAD43A7AE0B5}"/>
          </ac:spMkLst>
        </pc:spChg>
        <pc:spChg chg="add del mod">
          <ac:chgData name="Ragnhild Halvorsrud" userId="917ea340-fd63-490f-a7db-68428d24cf32" providerId="ADAL" clId="{31F8EDEB-2F34-45DB-833F-9C6D46E20774}" dt="2023-02-01T11:36:20.877" v="19771" actId="478"/>
          <ac:spMkLst>
            <pc:docMk/>
            <pc:sldMk cId="3593208001" sldId="3845"/>
            <ac:spMk id="6" creationId="{4C204725-2654-CE7A-821E-757D013C7F4E}"/>
          </ac:spMkLst>
        </pc:spChg>
        <pc:spChg chg="add del mod">
          <ac:chgData name="Ragnhild Halvorsrud" userId="917ea340-fd63-490f-a7db-68428d24cf32" providerId="ADAL" clId="{31F8EDEB-2F34-45DB-833F-9C6D46E20774}" dt="2023-02-01T11:36:20.877" v="19771" actId="478"/>
          <ac:spMkLst>
            <pc:docMk/>
            <pc:sldMk cId="3593208001" sldId="3845"/>
            <ac:spMk id="7" creationId="{890E34AA-B48B-555C-04F9-711C201F5EBD}"/>
          </ac:spMkLst>
        </pc:spChg>
        <pc:spChg chg="add del mod">
          <ac:chgData name="Ragnhild Halvorsrud" userId="917ea340-fd63-490f-a7db-68428d24cf32" providerId="ADAL" clId="{31F8EDEB-2F34-45DB-833F-9C6D46E20774}" dt="2023-02-01T11:36:20.877" v="19771" actId="478"/>
          <ac:spMkLst>
            <pc:docMk/>
            <pc:sldMk cId="3593208001" sldId="3845"/>
            <ac:spMk id="8" creationId="{D88A4C9C-1C86-C715-51D8-E792D67A5034}"/>
          </ac:spMkLst>
        </pc:spChg>
        <pc:spChg chg="add del mod">
          <ac:chgData name="Ragnhild Halvorsrud" userId="917ea340-fd63-490f-a7db-68428d24cf32" providerId="ADAL" clId="{31F8EDEB-2F34-45DB-833F-9C6D46E20774}" dt="2023-02-01T11:36:20.877" v="19771" actId="478"/>
          <ac:spMkLst>
            <pc:docMk/>
            <pc:sldMk cId="3593208001" sldId="3845"/>
            <ac:spMk id="9" creationId="{72286E75-4587-FE8D-B5FE-D561ED1E192A}"/>
          </ac:spMkLst>
        </pc:spChg>
        <pc:spChg chg="add del mod">
          <ac:chgData name="Ragnhild Halvorsrud" userId="917ea340-fd63-490f-a7db-68428d24cf32" providerId="ADAL" clId="{31F8EDEB-2F34-45DB-833F-9C6D46E20774}" dt="2023-02-01T11:36:20.877" v="19771" actId="478"/>
          <ac:spMkLst>
            <pc:docMk/>
            <pc:sldMk cId="3593208001" sldId="3845"/>
            <ac:spMk id="10" creationId="{A9B8E5D8-D509-1A6E-27DA-2583A0453865}"/>
          </ac:spMkLst>
        </pc:spChg>
        <pc:spChg chg="add mod">
          <ac:chgData name="Ragnhild Halvorsrud" userId="917ea340-fd63-490f-a7db-68428d24cf32" providerId="ADAL" clId="{31F8EDEB-2F34-45DB-833F-9C6D46E20774}" dt="2023-02-01T11:36:56.582" v="19778"/>
          <ac:spMkLst>
            <pc:docMk/>
            <pc:sldMk cId="3593208001" sldId="3845"/>
            <ac:spMk id="11" creationId="{A224B3F6-6AD2-C7F2-26C5-250397069184}"/>
          </ac:spMkLst>
        </pc:spChg>
        <pc:spChg chg="add mod">
          <ac:chgData name="Ragnhild Halvorsrud" userId="917ea340-fd63-490f-a7db-68428d24cf32" providerId="ADAL" clId="{31F8EDEB-2F34-45DB-833F-9C6D46E20774}" dt="2023-02-01T11:36:56.582" v="19778"/>
          <ac:spMkLst>
            <pc:docMk/>
            <pc:sldMk cId="3593208001" sldId="3845"/>
            <ac:spMk id="12" creationId="{8E61CDDB-5628-0E37-997E-8156B6D7A486}"/>
          </ac:spMkLst>
        </pc:spChg>
        <pc:spChg chg="add mod">
          <ac:chgData name="Ragnhild Halvorsrud" userId="917ea340-fd63-490f-a7db-68428d24cf32" providerId="ADAL" clId="{31F8EDEB-2F34-45DB-833F-9C6D46E20774}" dt="2023-02-01T11:36:56.582" v="19778"/>
          <ac:spMkLst>
            <pc:docMk/>
            <pc:sldMk cId="3593208001" sldId="3845"/>
            <ac:spMk id="13" creationId="{F0E138DB-27DD-79D2-ED94-8FB6984B0C2B}"/>
          </ac:spMkLst>
        </pc:spChg>
        <pc:spChg chg="add mod">
          <ac:chgData name="Ragnhild Halvorsrud" userId="917ea340-fd63-490f-a7db-68428d24cf32" providerId="ADAL" clId="{31F8EDEB-2F34-45DB-833F-9C6D46E20774}" dt="2023-02-01T11:36:56.582" v="19778"/>
          <ac:spMkLst>
            <pc:docMk/>
            <pc:sldMk cId="3593208001" sldId="3845"/>
            <ac:spMk id="19" creationId="{AE3220EC-EC6C-6B1D-A91C-6F4BB11B94AC}"/>
          </ac:spMkLst>
        </pc:spChg>
        <pc:spChg chg="add mod">
          <ac:chgData name="Ragnhild Halvorsrud" userId="917ea340-fd63-490f-a7db-68428d24cf32" providerId="ADAL" clId="{31F8EDEB-2F34-45DB-833F-9C6D46E20774}" dt="2023-02-01T11:36:56.582" v="19778"/>
          <ac:spMkLst>
            <pc:docMk/>
            <pc:sldMk cId="3593208001" sldId="3845"/>
            <ac:spMk id="20" creationId="{C6A20F77-618A-28F4-0C0B-1D228D2014F3}"/>
          </ac:spMkLst>
        </pc:spChg>
        <pc:spChg chg="add mod">
          <ac:chgData name="Ragnhild Halvorsrud" userId="917ea340-fd63-490f-a7db-68428d24cf32" providerId="ADAL" clId="{31F8EDEB-2F34-45DB-833F-9C6D46E20774}" dt="2023-02-01T11:36:56.582" v="19778"/>
          <ac:spMkLst>
            <pc:docMk/>
            <pc:sldMk cId="3593208001" sldId="3845"/>
            <ac:spMk id="23" creationId="{46CA9466-FE9F-1D81-E8EF-84D733419394}"/>
          </ac:spMkLst>
        </pc:spChg>
        <pc:spChg chg="mod">
          <ac:chgData name="Ragnhild Halvorsrud" userId="917ea340-fd63-490f-a7db-68428d24cf32" providerId="ADAL" clId="{31F8EDEB-2F34-45DB-833F-9C6D46E20774}" dt="2023-02-01T11:10:05.791" v="19430" actId="1035"/>
          <ac:spMkLst>
            <pc:docMk/>
            <pc:sldMk cId="3593208001" sldId="3845"/>
            <ac:spMk id="59" creationId="{AB56B600-D0E7-4FF3-8154-8438C8CBB013}"/>
          </ac:spMkLst>
        </pc:spChg>
        <pc:spChg chg="mod">
          <ac:chgData name="Ragnhild Halvorsrud" userId="917ea340-fd63-490f-a7db-68428d24cf32" providerId="ADAL" clId="{31F8EDEB-2F34-45DB-833F-9C6D46E20774}" dt="2023-02-01T11:10:32.055" v="19432" actId="14100"/>
          <ac:spMkLst>
            <pc:docMk/>
            <pc:sldMk cId="3593208001" sldId="3845"/>
            <ac:spMk id="60" creationId="{0BAF9CA6-AC1E-4F07-9B59-D9907DD9E604}"/>
          </ac:spMkLst>
        </pc:spChg>
        <pc:spChg chg="mod">
          <ac:chgData name="Ragnhild Halvorsrud" userId="917ea340-fd63-490f-a7db-68428d24cf32" providerId="ADAL" clId="{31F8EDEB-2F34-45DB-833F-9C6D46E20774}" dt="2023-02-01T11:10:05.791" v="19430" actId="1035"/>
          <ac:spMkLst>
            <pc:docMk/>
            <pc:sldMk cId="3593208001" sldId="3845"/>
            <ac:spMk id="61" creationId="{7AD7C134-7F3B-4E9F-96D3-C3814AA4D991}"/>
          </ac:spMkLst>
        </pc:spChg>
        <pc:spChg chg="mod">
          <ac:chgData name="Ragnhild Halvorsrud" userId="917ea340-fd63-490f-a7db-68428d24cf32" providerId="ADAL" clId="{31F8EDEB-2F34-45DB-833F-9C6D46E20774}" dt="2023-02-01T11:10:32.055" v="19432" actId="14100"/>
          <ac:spMkLst>
            <pc:docMk/>
            <pc:sldMk cId="3593208001" sldId="3845"/>
            <ac:spMk id="62" creationId="{74D16B20-DBCB-4A5B-A8C9-F60FB8BD4200}"/>
          </ac:spMkLst>
        </pc:spChg>
        <pc:spChg chg="mod">
          <ac:chgData name="Ragnhild Halvorsrud" userId="917ea340-fd63-490f-a7db-68428d24cf32" providerId="ADAL" clId="{31F8EDEB-2F34-45DB-833F-9C6D46E20774}" dt="2023-02-01T11:10:05.791" v="19430" actId="1035"/>
          <ac:spMkLst>
            <pc:docMk/>
            <pc:sldMk cId="3593208001" sldId="3845"/>
            <ac:spMk id="65" creationId="{71F29613-182E-483E-9830-F0B3C407E549}"/>
          </ac:spMkLst>
        </pc:spChg>
        <pc:spChg chg="mod">
          <ac:chgData name="Ragnhild Halvorsrud" userId="917ea340-fd63-490f-a7db-68428d24cf32" providerId="ADAL" clId="{31F8EDEB-2F34-45DB-833F-9C6D46E20774}" dt="2023-02-01T11:10:12.885" v="19431" actId="14100"/>
          <ac:spMkLst>
            <pc:docMk/>
            <pc:sldMk cId="3593208001" sldId="3845"/>
            <ac:spMk id="69" creationId="{2CE2CAFB-3C14-41CB-BF94-F88D9ADAA931}"/>
          </ac:spMkLst>
        </pc:spChg>
        <pc:spChg chg="mod">
          <ac:chgData name="Ragnhild Halvorsrud" userId="917ea340-fd63-490f-a7db-68428d24cf32" providerId="ADAL" clId="{31F8EDEB-2F34-45DB-833F-9C6D46E20774}" dt="2023-02-01T11:10:05.791" v="19430" actId="1035"/>
          <ac:spMkLst>
            <pc:docMk/>
            <pc:sldMk cId="3593208001" sldId="3845"/>
            <ac:spMk id="72" creationId="{21404D7F-CBFD-4F19-9F66-80FCA1B625B2}"/>
          </ac:spMkLst>
        </pc:spChg>
        <pc:spChg chg="mod">
          <ac:chgData name="Ragnhild Halvorsrud" userId="917ea340-fd63-490f-a7db-68428d24cf32" providerId="ADAL" clId="{31F8EDEB-2F34-45DB-833F-9C6D46E20774}" dt="2023-02-01T11:10:05.791" v="19430" actId="1035"/>
          <ac:spMkLst>
            <pc:docMk/>
            <pc:sldMk cId="3593208001" sldId="3845"/>
            <ac:spMk id="73" creationId="{C78DF8EE-9A88-4705-96AD-4EABBEEF11EF}"/>
          </ac:spMkLst>
        </pc:spChg>
        <pc:spChg chg="mod">
          <ac:chgData name="Ragnhild Halvorsrud" userId="917ea340-fd63-490f-a7db-68428d24cf32" providerId="ADAL" clId="{31F8EDEB-2F34-45DB-833F-9C6D46E20774}" dt="2023-02-01T11:10:05.791" v="19430" actId="1035"/>
          <ac:spMkLst>
            <pc:docMk/>
            <pc:sldMk cId="3593208001" sldId="3845"/>
            <ac:spMk id="74" creationId="{1C8802A4-8E80-4838-B679-BEDD56A8FD5C}"/>
          </ac:spMkLst>
        </pc:spChg>
        <pc:spChg chg="mod">
          <ac:chgData name="Ragnhild Halvorsrud" userId="917ea340-fd63-490f-a7db-68428d24cf32" providerId="ADAL" clId="{31F8EDEB-2F34-45DB-833F-9C6D46E20774}" dt="2023-02-01T11:10:05.791" v="19430" actId="1035"/>
          <ac:spMkLst>
            <pc:docMk/>
            <pc:sldMk cId="3593208001" sldId="3845"/>
            <ac:spMk id="75" creationId="{D346541F-5345-412E-9D5F-636384F3B3F0}"/>
          </ac:spMkLst>
        </pc:spChg>
        <pc:spChg chg="mod">
          <ac:chgData name="Ragnhild Halvorsrud" userId="917ea340-fd63-490f-a7db-68428d24cf32" providerId="ADAL" clId="{31F8EDEB-2F34-45DB-833F-9C6D46E20774}" dt="2023-02-01T11:10:05.791" v="19430" actId="1035"/>
          <ac:spMkLst>
            <pc:docMk/>
            <pc:sldMk cId="3593208001" sldId="3845"/>
            <ac:spMk id="77" creationId="{CE06F8A7-6B9E-498F-B853-27D75482AF1A}"/>
          </ac:spMkLst>
        </pc:spChg>
        <pc:spChg chg="mod">
          <ac:chgData name="Ragnhild Halvorsrud" userId="917ea340-fd63-490f-a7db-68428d24cf32" providerId="ADAL" clId="{31F8EDEB-2F34-45DB-833F-9C6D46E20774}" dt="2023-02-01T11:10:05.791" v="19430" actId="1035"/>
          <ac:spMkLst>
            <pc:docMk/>
            <pc:sldMk cId="3593208001" sldId="3845"/>
            <ac:spMk id="79" creationId="{957D1697-3399-4231-916A-1ABF3E44796E}"/>
          </ac:spMkLst>
        </pc:spChg>
        <pc:spChg chg="mod">
          <ac:chgData name="Ragnhild Halvorsrud" userId="917ea340-fd63-490f-a7db-68428d24cf32" providerId="ADAL" clId="{31F8EDEB-2F34-45DB-833F-9C6D46E20774}" dt="2023-02-01T11:10:05.791" v="19430" actId="1035"/>
          <ac:spMkLst>
            <pc:docMk/>
            <pc:sldMk cId="3593208001" sldId="3845"/>
            <ac:spMk id="80" creationId="{2946F35A-CA48-49F1-99CD-BFE2278BC5D0}"/>
          </ac:spMkLst>
        </pc:spChg>
        <pc:spChg chg="mod">
          <ac:chgData name="Ragnhild Halvorsrud" userId="917ea340-fd63-490f-a7db-68428d24cf32" providerId="ADAL" clId="{31F8EDEB-2F34-45DB-833F-9C6D46E20774}" dt="2023-02-01T11:10:05.791" v="19430" actId="1035"/>
          <ac:spMkLst>
            <pc:docMk/>
            <pc:sldMk cId="3593208001" sldId="3845"/>
            <ac:spMk id="81" creationId="{07C81558-DF55-41F7-8E8E-91A273A2891C}"/>
          </ac:spMkLst>
        </pc:spChg>
        <pc:spChg chg="mod">
          <ac:chgData name="Ragnhild Halvorsrud" userId="917ea340-fd63-490f-a7db-68428d24cf32" providerId="ADAL" clId="{31F8EDEB-2F34-45DB-833F-9C6D46E20774}" dt="2023-02-01T11:10:05.791" v="19430" actId="1035"/>
          <ac:spMkLst>
            <pc:docMk/>
            <pc:sldMk cId="3593208001" sldId="3845"/>
            <ac:spMk id="93" creationId="{19DA5E54-A22E-4D79-AE2A-8AE0717370BE}"/>
          </ac:spMkLst>
        </pc:spChg>
        <pc:spChg chg="mod">
          <ac:chgData name="Ragnhild Halvorsrud" userId="917ea340-fd63-490f-a7db-68428d24cf32" providerId="ADAL" clId="{31F8EDEB-2F34-45DB-833F-9C6D46E20774}" dt="2023-02-01T11:10:05.791" v="19430" actId="1035"/>
          <ac:spMkLst>
            <pc:docMk/>
            <pc:sldMk cId="3593208001" sldId="3845"/>
            <ac:spMk id="94" creationId="{0BC1BFB7-B3DF-4881-A931-707A071E8EE1}"/>
          </ac:spMkLst>
        </pc:spChg>
        <pc:spChg chg="mod">
          <ac:chgData name="Ragnhild Halvorsrud" userId="917ea340-fd63-490f-a7db-68428d24cf32" providerId="ADAL" clId="{31F8EDEB-2F34-45DB-833F-9C6D46E20774}" dt="2023-02-01T11:10:05.791" v="19430" actId="1035"/>
          <ac:spMkLst>
            <pc:docMk/>
            <pc:sldMk cId="3593208001" sldId="3845"/>
            <ac:spMk id="95" creationId="{F91C0E22-C4A3-4D62-A364-3AC79FC5071B}"/>
          </ac:spMkLst>
        </pc:spChg>
        <pc:picChg chg="mod">
          <ac:chgData name="Ragnhild Halvorsrud" userId="917ea340-fd63-490f-a7db-68428d24cf32" providerId="ADAL" clId="{31F8EDEB-2F34-45DB-833F-9C6D46E20774}" dt="2023-02-01T11:10:05.791" v="19430" actId="1035"/>
          <ac:picMkLst>
            <pc:docMk/>
            <pc:sldMk cId="3593208001" sldId="3845"/>
            <ac:picMk id="14" creationId="{7291BAA5-E939-4703-B811-6449955C4579}"/>
          </ac:picMkLst>
        </pc:picChg>
        <pc:picChg chg="mod">
          <ac:chgData name="Ragnhild Halvorsrud" userId="917ea340-fd63-490f-a7db-68428d24cf32" providerId="ADAL" clId="{31F8EDEB-2F34-45DB-833F-9C6D46E20774}" dt="2023-02-01T11:10:05.791" v="19430" actId="1035"/>
          <ac:picMkLst>
            <pc:docMk/>
            <pc:sldMk cId="3593208001" sldId="3845"/>
            <ac:picMk id="15" creationId="{90AE3A5E-FB8D-4BE0-B406-BD1CFE82E1CC}"/>
          </ac:picMkLst>
        </pc:picChg>
        <pc:picChg chg="mod">
          <ac:chgData name="Ragnhild Halvorsrud" userId="917ea340-fd63-490f-a7db-68428d24cf32" providerId="ADAL" clId="{31F8EDEB-2F34-45DB-833F-9C6D46E20774}" dt="2023-02-01T11:10:05.791" v="19430" actId="1035"/>
          <ac:picMkLst>
            <pc:docMk/>
            <pc:sldMk cId="3593208001" sldId="3845"/>
            <ac:picMk id="16" creationId="{6D3CC896-8588-4E7A-BF8E-356BB14661E0}"/>
          </ac:picMkLst>
        </pc:picChg>
        <pc:picChg chg="mod">
          <ac:chgData name="Ragnhild Halvorsrud" userId="917ea340-fd63-490f-a7db-68428d24cf32" providerId="ADAL" clId="{31F8EDEB-2F34-45DB-833F-9C6D46E20774}" dt="2023-02-01T11:10:05.791" v="19430" actId="1035"/>
          <ac:picMkLst>
            <pc:docMk/>
            <pc:sldMk cId="3593208001" sldId="3845"/>
            <ac:picMk id="17" creationId="{39031563-F00D-4DA3-849A-C64ABC317D9F}"/>
          </ac:picMkLst>
        </pc:picChg>
        <pc:picChg chg="mod">
          <ac:chgData name="Ragnhild Halvorsrud" userId="917ea340-fd63-490f-a7db-68428d24cf32" providerId="ADAL" clId="{31F8EDEB-2F34-45DB-833F-9C6D46E20774}" dt="2023-02-01T11:10:05.791" v="19430" actId="1035"/>
          <ac:picMkLst>
            <pc:docMk/>
            <pc:sldMk cId="3593208001" sldId="3845"/>
            <ac:picMk id="18" creationId="{0FFED873-4CFE-4433-9CD4-7BA511F8AF38}"/>
          </ac:picMkLst>
        </pc:picChg>
        <pc:picChg chg="mod">
          <ac:chgData name="Ragnhild Halvorsrud" userId="917ea340-fd63-490f-a7db-68428d24cf32" providerId="ADAL" clId="{31F8EDEB-2F34-45DB-833F-9C6D46E20774}" dt="2023-02-01T11:10:05.791" v="19430" actId="1035"/>
          <ac:picMkLst>
            <pc:docMk/>
            <pc:sldMk cId="3593208001" sldId="3845"/>
            <ac:picMk id="21" creationId="{65FF5C13-063F-48F5-964F-AA5B86637628}"/>
          </ac:picMkLst>
        </pc:picChg>
        <pc:picChg chg="mod">
          <ac:chgData name="Ragnhild Halvorsrud" userId="917ea340-fd63-490f-a7db-68428d24cf32" providerId="ADAL" clId="{31F8EDEB-2F34-45DB-833F-9C6D46E20774}" dt="2023-02-01T11:10:05.791" v="19430" actId="1035"/>
          <ac:picMkLst>
            <pc:docMk/>
            <pc:sldMk cId="3593208001" sldId="3845"/>
            <ac:picMk id="22" creationId="{ADFA1837-3AD3-49F8-AD73-A42BD8840538}"/>
          </ac:picMkLst>
        </pc:picChg>
        <pc:picChg chg="mod">
          <ac:chgData name="Ragnhild Halvorsrud" userId="917ea340-fd63-490f-a7db-68428d24cf32" providerId="ADAL" clId="{31F8EDEB-2F34-45DB-833F-9C6D46E20774}" dt="2023-02-01T11:10:05.791" v="19430" actId="1035"/>
          <ac:picMkLst>
            <pc:docMk/>
            <pc:sldMk cId="3593208001" sldId="3845"/>
            <ac:picMk id="39" creationId="{A44943A3-9750-4718-80AF-C1A43C119BA7}"/>
          </ac:picMkLst>
        </pc:picChg>
        <pc:picChg chg="mod">
          <ac:chgData name="Ragnhild Halvorsrud" userId="917ea340-fd63-490f-a7db-68428d24cf32" providerId="ADAL" clId="{31F8EDEB-2F34-45DB-833F-9C6D46E20774}" dt="2023-02-01T11:10:05.791" v="19430" actId="1035"/>
          <ac:picMkLst>
            <pc:docMk/>
            <pc:sldMk cId="3593208001" sldId="3845"/>
            <ac:picMk id="40" creationId="{CB09E07D-5A01-4F1F-A043-AA6F72C811B4}"/>
          </ac:picMkLst>
        </pc:picChg>
        <pc:picChg chg="mod">
          <ac:chgData name="Ragnhild Halvorsrud" userId="917ea340-fd63-490f-a7db-68428d24cf32" providerId="ADAL" clId="{31F8EDEB-2F34-45DB-833F-9C6D46E20774}" dt="2023-02-01T11:10:05.791" v="19430" actId="1035"/>
          <ac:picMkLst>
            <pc:docMk/>
            <pc:sldMk cId="3593208001" sldId="3845"/>
            <ac:picMk id="41" creationId="{E628E919-B7BF-4B8C-B210-A6944DBB4F5E}"/>
          </ac:picMkLst>
        </pc:picChg>
        <pc:picChg chg="mod">
          <ac:chgData name="Ragnhild Halvorsrud" userId="917ea340-fd63-490f-a7db-68428d24cf32" providerId="ADAL" clId="{31F8EDEB-2F34-45DB-833F-9C6D46E20774}" dt="2023-02-01T11:10:05.791" v="19430" actId="1035"/>
          <ac:picMkLst>
            <pc:docMk/>
            <pc:sldMk cId="3593208001" sldId="3845"/>
            <ac:picMk id="42" creationId="{F8C878DB-432D-4354-8F3B-17E49AB12559}"/>
          </ac:picMkLst>
        </pc:picChg>
        <pc:picChg chg="mod">
          <ac:chgData name="Ragnhild Halvorsrud" userId="917ea340-fd63-490f-a7db-68428d24cf32" providerId="ADAL" clId="{31F8EDEB-2F34-45DB-833F-9C6D46E20774}" dt="2023-02-01T11:10:05.791" v="19430" actId="1035"/>
          <ac:picMkLst>
            <pc:docMk/>
            <pc:sldMk cId="3593208001" sldId="3845"/>
            <ac:picMk id="43" creationId="{2C9BFD9C-D34B-413C-9962-5FDA16E43966}"/>
          </ac:picMkLst>
        </pc:picChg>
        <pc:picChg chg="mod">
          <ac:chgData name="Ragnhild Halvorsrud" userId="917ea340-fd63-490f-a7db-68428d24cf32" providerId="ADAL" clId="{31F8EDEB-2F34-45DB-833F-9C6D46E20774}" dt="2023-02-01T11:10:05.791" v="19430" actId="1035"/>
          <ac:picMkLst>
            <pc:docMk/>
            <pc:sldMk cId="3593208001" sldId="3845"/>
            <ac:picMk id="44" creationId="{F8B2122B-63CA-4C91-87B6-592CBA8B1748}"/>
          </ac:picMkLst>
        </pc:picChg>
        <pc:picChg chg="mod">
          <ac:chgData name="Ragnhild Halvorsrud" userId="917ea340-fd63-490f-a7db-68428d24cf32" providerId="ADAL" clId="{31F8EDEB-2F34-45DB-833F-9C6D46E20774}" dt="2023-02-01T11:10:05.791" v="19430" actId="1035"/>
          <ac:picMkLst>
            <pc:docMk/>
            <pc:sldMk cId="3593208001" sldId="3845"/>
            <ac:picMk id="45" creationId="{527F2D15-B97F-4AF3-A6EE-6F0A768D9EC0}"/>
          </ac:picMkLst>
        </pc:picChg>
        <pc:picChg chg="mod">
          <ac:chgData name="Ragnhild Halvorsrud" userId="917ea340-fd63-490f-a7db-68428d24cf32" providerId="ADAL" clId="{31F8EDEB-2F34-45DB-833F-9C6D46E20774}" dt="2023-02-01T11:10:05.791" v="19430" actId="1035"/>
          <ac:picMkLst>
            <pc:docMk/>
            <pc:sldMk cId="3593208001" sldId="3845"/>
            <ac:picMk id="46" creationId="{720B170C-8D34-423A-B763-4C81BFB0BF4D}"/>
          </ac:picMkLst>
        </pc:picChg>
        <pc:picChg chg="mod">
          <ac:chgData name="Ragnhild Halvorsrud" userId="917ea340-fd63-490f-a7db-68428d24cf32" providerId="ADAL" clId="{31F8EDEB-2F34-45DB-833F-9C6D46E20774}" dt="2023-02-01T11:10:05.791" v="19430" actId="1035"/>
          <ac:picMkLst>
            <pc:docMk/>
            <pc:sldMk cId="3593208001" sldId="3845"/>
            <ac:picMk id="47" creationId="{A18DB00D-7E20-454E-9D43-BC01099E599A}"/>
          </ac:picMkLst>
        </pc:picChg>
        <pc:picChg chg="mod">
          <ac:chgData name="Ragnhild Halvorsrud" userId="917ea340-fd63-490f-a7db-68428d24cf32" providerId="ADAL" clId="{31F8EDEB-2F34-45DB-833F-9C6D46E20774}" dt="2023-02-01T11:10:05.791" v="19430" actId="1035"/>
          <ac:picMkLst>
            <pc:docMk/>
            <pc:sldMk cId="3593208001" sldId="3845"/>
            <ac:picMk id="54" creationId="{EF59D57F-FCED-4554-BFD5-B62C5EDB7F4D}"/>
          </ac:picMkLst>
        </pc:picChg>
        <pc:picChg chg="mod">
          <ac:chgData name="Ragnhild Halvorsrud" userId="917ea340-fd63-490f-a7db-68428d24cf32" providerId="ADAL" clId="{31F8EDEB-2F34-45DB-833F-9C6D46E20774}" dt="2023-02-01T11:10:05.791" v="19430" actId="1035"/>
          <ac:picMkLst>
            <pc:docMk/>
            <pc:sldMk cId="3593208001" sldId="3845"/>
            <ac:picMk id="55" creationId="{27FBA7D1-F9D4-4832-8BE8-971A0E409997}"/>
          </ac:picMkLst>
        </pc:picChg>
        <pc:picChg chg="mod">
          <ac:chgData name="Ragnhild Halvorsrud" userId="917ea340-fd63-490f-a7db-68428d24cf32" providerId="ADAL" clId="{31F8EDEB-2F34-45DB-833F-9C6D46E20774}" dt="2023-02-01T11:10:05.791" v="19430" actId="1035"/>
          <ac:picMkLst>
            <pc:docMk/>
            <pc:sldMk cId="3593208001" sldId="3845"/>
            <ac:picMk id="57" creationId="{EADA4E47-BAC7-4D32-9622-6220FBF4BC12}"/>
          </ac:picMkLst>
        </pc:picChg>
        <pc:picChg chg="mod">
          <ac:chgData name="Ragnhild Halvorsrud" userId="917ea340-fd63-490f-a7db-68428d24cf32" providerId="ADAL" clId="{31F8EDEB-2F34-45DB-833F-9C6D46E20774}" dt="2023-02-01T11:10:05.791" v="19430" actId="1035"/>
          <ac:picMkLst>
            <pc:docMk/>
            <pc:sldMk cId="3593208001" sldId="3845"/>
            <ac:picMk id="58" creationId="{E6278F25-C63C-4BAE-A2FC-4BDC5B071F98}"/>
          </ac:picMkLst>
        </pc:picChg>
        <pc:picChg chg="mod">
          <ac:chgData name="Ragnhild Halvorsrud" userId="917ea340-fd63-490f-a7db-68428d24cf32" providerId="ADAL" clId="{31F8EDEB-2F34-45DB-833F-9C6D46E20774}" dt="2023-02-01T11:10:05.791" v="19430" actId="1035"/>
          <ac:picMkLst>
            <pc:docMk/>
            <pc:sldMk cId="3593208001" sldId="3845"/>
            <ac:picMk id="63" creationId="{98B1C563-C844-44A4-8CD4-C8EA932C2E43}"/>
          </ac:picMkLst>
        </pc:picChg>
        <pc:picChg chg="mod">
          <ac:chgData name="Ragnhild Halvorsrud" userId="917ea340-fd63-490f-a7db-68428d24cf32" providerId="ADAL" clId="{31F8EDEB-2F34-45DB-833F-9C6D46E20774}" dt="2023-02-01T11:10:05.791" v="19430" actId="1035"/>
          <ac:picMkLst>
            <pc:docMk/>
            <pc:sldMk cId="3593208001" sldId="3845"/>
            <ac:picMk id="64" creationId="{96075086-51FB-4F3B-B245-6CBA5A3A13DE}"/>
          </ac:picMkLst>
        </pc:picChg>
        <pc:picChg chg="mod">
          <ac:chgData name="Ragnhild Halvorsrud" userId="917ea340-fd63-490f-a7db-68428d24cf32" providerId="ADAL" clId="{31F8EDEB-2F34-45DB-833F-9C6D46E20774}" dt="2023-02-01T11:10:05.791" v="19430" actId="1035"/>
          <ac:picMkLst>
            <pc:docMk/>
            <pc:sldMk cId="3593208001" sldId="3845"/>
            <ac:picMk id="70" creationId="{61172E82-9554-4513-AB8E-5DA6C3825E1C}"/>
          </ac:picMkLst>
        </pc:picChg>
        <pc:picChg chg="mod">
          <ac:chgData name="Ragnhild Halvorsrud" userId="917ea340-fd63-490f-a7db-68428d24cf32" providerId="ADAL" clId="{31F8EDEB-2F34-45DB-833F-9C6D46E20774}" dt="2023-02-01T11:10:05.791" v="19430" actId="1035"/>
          <ac:picMkLst>
            <pc:docMk/>
            <pc:sldMk cId="3593208001" sldId="3845"/>
            <ac:picMk id="86" creationId="{7C2D2B7F-0198-4A33-AB07-0D36F3700DDC}"/>
          </ac:picMkLst>
        </pc:picChg>
        <pc:picChg chg="mod">
          <ac:chgData name="Ragnhild Halvorsrud" userId="917ea340-fd63-490f-a7db-68428d24cf32" providerId="ADAL" clId="{31F8EDEB-2F34-45DB-833F-9C6D46E20774}" dt="2023-02-01T11:10:05.791" v="19430" actId="1035"/>
          <ac:picMkLst>
            <pc:docMk/>
            <pc:sldMk cId="3593208001" sldId="3845"/>
            <ac:picMk id="87" creationId="{0D96F214-9463-42CD-8935-A4C96B6B59DC}"/>
          </ac:picMkLst>
        </pc:picChg>
        <pc:picChg chg="mod">
          <ac:chgData name="Ragnhild Halvorsrud" userId="917ea340-fd63-490f-a7db-68428d24cf32" providerId="ADAL" clId="{31F8EDEB-2F34-45DB-833F-9C6D46E20774}" dt="2023-02-01T11:10:05.791" v="19430" actId="1035"/>
          <ac:picMkLst>
            <pc:docMk/>
            <pc:sldMk cId="3593208001" sldId="3845"/>
            <ac:picMk id="88" creationId="{7E7F0E48-0D34-4EC1-B767-3A896FAFD657}"/>
          </ac:picMkLst>
        </pc:picChg>
        <pc:picChg chg="mod">
          <ac:chgData name="Ragnhild Halvorsrud" userId="917ea340-fd63-490f-a7db-68428d24cf32" providerId="ADAL" clId="{31F8EDEB-2F34-45DB-833F-9C6D46E20774}" dt="2023-02-01T11:10:05.791" v="19430" actId="1035"/>
          <ac:picMkLst>
            <pc:docMk/>
            <pc:sldMk cId="3593208001" sldId="3845"/>
            <ac:picMk id="89" creationId="{54C421D5-A18E-4FF4-840A-FC832CC49299}"/>
          </ac:picMkLst>
        </pc:picChg>
        <pc:picChg chg="mod">
          <ac:chgData name="Ragnhild Halvorsrud" userId="917ea340-fd63-490f-a7db-68428d24cf32" providerId="ADAL" clId="{31F8EDEB-2F34-45DB-833F-9C6D46E20774}" dt="2023-02-01T11:10:05.791" v="19430" actId="1035"/>
          <ac:picMkLst>
            <pc:docMk/>
            <pc:sldMk cId="3593208001" sldId="3845"/>
            <ac:picMk id="90" creationId="{60F473B1-00AB-4464-8FC6-64D01C92C96C}"/>
          </ac:picMkLst>
        </pc:picChg>
        <pc:picChg chg="mod">
          <ac:chgData name="Ragnhild Halvorsrud" userId="917ea340-fd63-490f-a7db-68428d24cf32" providerId="ADAL" clId="{31F8EDEB-2F34-45DB-833F-9C6D46E20774}" dt="2023-02-01T11:10:05.791" v="19430" actId="1035"/>
          <ac:picMkLst>
            <pc:docMk/>
            <pc:sldMk cId="3593208001" sldId="3845"/>
            <ac:picMk id="91" creationId="{7E2F2BE8-B1FC-4F36-B2D8-46778DB79E3B}"/>
          </ac:picMkLst>
        </pc:picChg>
        <pc:picChg chg="mod">
          <ac:chgData name="Ragnhild Halvorsrud" userId="917ea340-fd63-490f-a7db-68428d24cf32" providerId="ADAL" clId="{31F8EDEB-2F34-45DB-833F-9C6D46E20774}" dt="2023-02-01T11:10:05.791" v="19430" actId="1035"/>
          <ac:picMkLst>
            <pc:docMk/>
            <pc:sldMk cId="3593208001" sldId="3845"/>
            <ac:picMk id="92" creationId="{9DDC7028-DC16-44FB-842D-A0A45363EC81}"/>
          </ac:picMkLst>
        </pc:picChg>
      </pc:sldChg>
      <pc:sldChg chg="addSp delSp modSp add mod modClrScheme chgLayout">
        <pc:chgData name="Ragnhild Halvorsrud" userId="917ea340-fd63-490f-a7db-68428d24cf32" providerId="ADAL" clId="{31F8EDEB-2F34-45DB-833F-9C6D46E20774}" dt="2023-02-01T11:36:58.062" v="19779"/>
        <pc:sldMkLst>
          <pc:docMk/>
          <pc:sldMk cId="2342827268" sldId="3850"/>
        </pc:sldMkLst>
        <pc:spChg chg="mod ord">
          <ac:chgData name="Ragnhild Halvorsrud" userId="917ea340-fd63-490f-a7db-68428d24cf32" providerId="ADAL" clId="{31F8EDEB-2F34-45DB-833F-9C6D46E20774}" dt="2023-02-01T11:04:57.321" v="19272" actId="700"/>
          <ac:spMkLst>
            <pc:docMk/>
            <pc:sldMk cId="2342827268" sldId="3850"/>
            <ac:spMk id="2" creationId="{58B898AA-897D-4C24-AD8F-DB526C7D7A57}"/>
          </ac:spMkLst>
        </pc:spChg>
        <pc:spChg chg="del mod">
          <ac:chgData name="Ragnhild Halvorsrud" userId="917ea340-fd63-490f-a7db-68428d24cf32" providerId="ADAL" clId="{31F8EDEB-2F34-45DB-833F-9C6D46E20774}" dt="2023-02-01T10:53:39.813" v="19032" actId="478"/>
          <ac:spMkLst>
            <pc:docMk/>
            <pc:sldMk cId="2342827268" sldId="3850"/>
            <ac:spMk id="3" creationId="{1E0A6ECA-B22B-46B5-B083-9BAF75FBE406}"/>
          </ac:spMkLst>
        </pc:spChg>
        <pc:spChg chg="add del mod">
          <ac:chgData name="Ragnhild Halvorsrud" userId="917ea340-fd63-490f-a7db-68428d24cf32" providerId="ADAL" clId="{31F8EDEB-2F34-45DB-833F-9C6D46E20774}" dt="2023-02-01T10:53:11.329" v="19026"/>
          <ac:spMkLst>
            <pc:docMk/>
            <pc:sldMk cId="2342827268" sldId="3850"/>
            <ac:spMk id="4" creationId="{C51DB905-2003-C735-653E-17F32C4379B6}"/>
          </ac:spMkLst>
        </pc:spChg>
        <pc:spChg chg="add del mod">
          <ac:chgData name="Ragnhild Halvorsrud" userId="917ea340-fd63-490f-a7db-68428d24cf32" providerId="ADAL" clId="{31F8EDEB-2F34-45DB-833F-9C6D46E20774}" dt="2023-02-01T10:53:11.329" v="19026"/>
          <ac:spMkLst>
            <pc:docMk/>
            <pc:sldMk cId="2342827268" sldId="3850"/>
            <ac:spMk id="5" creationId="{444AEB10-9B14-4386-A072-94E7BBD9162D}"/>
          </ac:spMkLst>
        </pc:spChg>
        <pc:spChg chg="add del mod">
          <ac:chgData name="Ragnhild Halvorsrud" userId="917ea340-fd63-490f-a7db-68428d24cf32" providerId="ADAL" clId="{31F8EDEB-2F34-45DB-833F-9C6D46E20774}" dt="2023-02-01T10:55:39.607" v="19067" actId="478"/>
          <ac:spMkLst>
            <pc:docMk/>
            <pc:sldMk cId="2342827268" sldId="3850"/>
            <ac:spMk id="6" creationId="{9266D85D-AD2F-6E54-BC55-E7F5EAAB17C7}"/>
          </ac:spMkLst>
        </pc:spChg>
        <pc:spChg chg="add mod">
          <ac:chgData name="Ragnhild Halvorsrud" userId="917ea340-fd63-490f-a7db-68428d24cf32" providerId="ADAL" clId="{31F8EDEB-2F34-45DB-833F-9C6D46E20774}" dt="2023-02-01T11:10:59.071" v="19440" actId="14100"/>
          <ac:spMkLst>
            <pc:docMk/>
            <pc:sldMk cId="2342827268" sldId="3850"/>
            <ac:spMk id="7" creationId="{3FDBD1DB-23E2-B26B-237A-5CE3FF58FC46}"/>
          </ac:spMkLst>
        </pc:spChg>
        <pc:spChg chg="add del mod">
          <ac:chgData name="Ragnhild Halvorsrud" userId="917ea340-fd63-490f-a7db-68428d24cf32" providerId="ADAL" clId="{31F8EDEB-2F34-45DB-833F-9C6D46E20774}" dt="2023-02-01T11:36:24.468" v="19772" actId="478"/>
          <ac:spMkLst>
            <pc:docMk/>
            <pc:sldMk cId="2342827268" sldId="3850"/>
            <ac:spMk id="8" creationId="{1BDA6659-5579-EB32-63D2-2895C0FE1407}"/>
          </ac:spMkLst>
        </pc:spChg>
        <pc:spChg chg="add del mod">
          <ac:chgData name="Ragnhild Halvorsrud" userId="917ea340-fd63-490f-a7db-68428d24cf32" providerId="ADAL" clId="{31F8EDEB-2F34-45DB-833F-9C6D46E20774}" dt="2023-02-01T11:36:24.468" v="19772" actId="478"/>
          <ac:spMkLst>
            <pc:docMk/>
            <pc:sldMk cId="2342827268" sldId="3850"/>
            <ac:spMk id="9" creationId="{0C17D4EF-F303-4E43-9BF5-200883CC3881}"/>
          </ac:spMkLst>
        </pc:spChg>
        <pc:spChg chg="add del mod">
          <ac:chgData name="Ragnhild Halvorsrud" userId="917ea340-fd63-490f-a7db-68428d24cf32" providerId="ADAL" clId="{31F8EDEB-2F34-45DB-833F-9C6D46E20774}" dt="2023-02-01T11:36:24.468" v="19772" actId="478"/>
          <ac:spMkLst>
            <pc:docMk/>
            <pc:sldMk cId="2342827268" sldId="3850"/>
            <ac:spMk id="10" creationId="{1F15E3C7-DAF9-3BA6-4645-FEC51555FE9B}"/>
          </ac:spMkLst>
        </pc:spChg>
        <pc:spChg chg="add del mod">
          <ac:chgData name="Ragnhild Halvorsrud" userId="917ea340-fd63-490f-a7db-68428d24cf32" providerId="ADAL" clId="{31F8EDEB-2F34-45DB-833F-9C6D46E20774}" dt="2023-02-01T11:36:24.468" v="19772" actId="478"/>
          <ac:spMkLst>
            <pc:docMk/>
            <pc:sldMk cId="2342827268" sldId="3850"/>
            <ac:spMk id="11" creationId="{B3A8C57E-DC8E-981E-28FB-366B259FBF75}"/>
          </ac:spMkLst>
        </pc:spChg>
        <pc:spChg chg="add del mod">
          <ac:chgData name="Ragnhild Halvorsrud" userId="917ea340-fd63-490f-a7db-68428d24cf32" providerId="ADAL" clId="{31F8EDEB-2F34-45DB-833F-9C6D46E20774}" dt="2023-02-01T11:36:24.468" v="19772" actId="478"/>
          <ac:spMkLst>
            <pc:docMk/>
            <pc:sldMk cId="2342827268" sldId="3850"/>
            <ac:spMk id="12" creationId="{E013FF08-0CDF-C35A-942E-164B0A3A09C8}"/>
          </ac:spMkLst>
        </pc:spChg>
        <pc:spChg chg="add del mod">
          <ac:chgData name="Ragnhild Halvorsrud" userId="917ea340-fd63-490f-a7db-68428d24cf32" providerId="ADAL" clId="{31F8EDEB-2F34-45DB-833F-9C6D46E20774}" dt="2023-02-01T11:36:24.468" v="19772" actId="478"/>
          <ac:spMkLst>
            <pc:docMk/>
            <pc:sldMk cId="2342827268" sldId="3850"/>
            <ac:spMk id="13" creationId="{A95DBFB9-B043-296D-F9D6-FA62F9DC9731}"/>
          </ac:spMkLst>
        </pc:spChg>
        <pc:spChg chg="add mod">
          <ac:chgData name="Ragnhild Halvorsrud" userId="917ea340-fd63-490f-a7db-68428d24cf32" providerId="ADAL" clId="{31F8EDEB-2F34-45DB-833F-9C6D46E20774}" dt="2023-02-01T11:36:58.062" v="19779"/>
          <ac:spMkLst>
            <pc:docMk/>
            <pc:sldMk cId="2342827268" sldId="3850"/>
            <ac:spMk id="14" creationId="{DA62A3F8-E2B9-B8B5-F249-AE3A83CD777E}"/>
          </ac:spMkLst>
        </pc:spChg>
        <pc:spChg chg="add mod">
          <ac:chgData name="Ragnhild Halvorsrud" userId="917ea340-fd63-490f-a7db-68428d24cf32" providerId="ADAL" clId="{31F8EDEB-2F34-45DB-833F-9C6D46E20774}" dt="2023-02-01T11:36:58.062" v="19779"/>
          <ac:spMkLst>
            <pc:docMk/>
            <pc:sldMk cId="2342827268" sldId="3850"/>
            <ac:spMk id="15" creationId="{816FD347-27F8-BD23-F5CA-872B0C9EF6AF}"/>
          </ac:spMkLst>
        </pc:spChg>
        <pc:spChg chg="add mod">
          <ac:chgData name="Ragnhild Halvorsrud" userId="917ea340-fd63-490f-a7db-68428d24cf32" providerId="ADAL" clId="{31F8EDEB-2F34-45DB-833F-9C6D46E20774}" dt="2023-02-01T11:36:58.062" v="19779"/>
          <ac:spMkLst>
            <pc:docMk/>
            <pc:sldMk cId="2342827268" sldId="3850"/>
            <ac:spMk id="16" creationId="{359537E5-C2C9-2D71-E4AC-DB89A6090548}"/>
          </ac:spMkLst>
        </pc:spChg>
        <pc:spChg chg="add mod">
          <ac:chgData name="Ragnhild Halvorsrud" userId="917ea340-fd63-490f-a7db-68428d24cf32" providerId="ADAL" clId="{31F8EDEB-2F34-45DB-833F-9C6D46E20774}" dt="2023-02-01T11:36:58.062" v="19779"/>
          <ac:spMkLst>
            <pc:docMk/>
            <pc:sldMk cId="2342827268" sldId="3850"/>
            <ac:spMk id="17" creationId="{DFDB6E79-1C42-6AD2-C2B9-C85E2E39181A}"/>
          </ac:spMkLst>
        </pc:spChg>
        <pc:spChg chg="add mod">
          <ac:chgData name="Ragnhild Halvorsrud" userId="917ea340-fd63-490f-a7db-68428d24cf32" providerId="ADAL" clId="{31F8EDEB-2F34-45DB-833F-9C6D46E20774}" dt="2023-02-01T11:36:58.062" v="19779"/>
          <ac:spMkLst>
            <pc:docMk/>
            <pc:sldMk cId="2342827268" sldId="3850"/>
            <ac:spMk id="18" creationId="{10998ACD-39CD-91E0-C91F-0843EBCEB3F4}"/>
          </ac:spMkLst>
        </pc:spChg>
        <pc:spChg chg="add mod">
          <ac:chgData name="Ragnhild Halvorsrud" userId="917ea340-fd63-490f-a7db-68428d24cf32" providerId="ADAL" clId="{31F8EDEB-2F34-45DB-833F-9C6D46E20774}" dt="2023-02-01T11:36:58.062" v="19779"/>
          <ac:spMkLst>
            <pc:docMk/>
            <pc:sldMk cId="2342827268" sldId="3850"/>
            <ac:spMk id="19" creationId="{B8160585-EE6C-B1E8-2607-2BB33D7F6714}"/>
          </ac:spMkLst>
        </pc:spChg>
        <pc:spChg chg="mod">
          <ac:chgData name="Ragnhild Halvorsrud" userId="917ea340-fd63-490f-a7db-68428d24cf32" providerId="ADAL" clId="{31F8EDEB-2F34-45DB-833F-9C6D46E20774}" dt="2023-02-01T11:10:53.305" v="19439" actId="1035"/>
          <ac:spMkLst>
            <pc:docMk/>
            <pc:sldMk cId="2342827268" sldId="3850"/>
            <ac:spMk id="47" creationId="{51A6E8B0-4624-4A54-A0FF-24330480EBA1}"/>
          </ac:spMkLst>
        </pc:spChg>
        <pc:spChg chg="mod">
          <ac:chgData name="Ragnhild Halvorsrud" userId="917ea340-fd63-490f-a7db-68428d24cf32" providerId="ADAL" clId="{31F8EDEB-2F34-45DB-833F-9C6D46E20774}" dt="2023-02-01T11:10:53.305" v="19439" actId="1035"/>
          <ac:spMkLst>
            <pc:docMk/>
            <pc:sldMk cId="2342827268" sldId="3850"/>
            <ac:spMk id="63" creationId="{3784B7B7-2462-4F9A-BB92-5F6913B8CAA3}"/>
          </ac:spMkLst>
        </pc:spChg>
        <pc:spChg chg="mod">
          <ac:chgData name="Ragnhild Halvorsrud" userId="917ea340-fd63-490f-a7db-68428d24cf32" providerId="ADAL" clId="{31F8EDEB-2F34-45DB-833F-9C6D46E20774}" dt="2023-02-01T10:55:35.525" v="19066" actId="1035"/>
          <ac:spMkLst>
            <pc:docMk/>
            <pc:sldMk cId="2342827268" sldId="3850"/>
            <ac:spMk id="76" creationId="{83562A24-9890-4ACB-8447-BDF5383C4ED3}"/>
          </ac:spMkLst>
        </pc:spChg>
        <pc:spChg chg="mod">
          <ac:chgData name="Ragnhild Halvorsrud" userId="917ea340-fd63-490f-a7db-68428d24cf32" providerId="ADAL" clId="{31F8EDEB-2F34-45DB-833F-9C6D46E20774}" dt="2023-02-01T11:10:53.305" v="19439" actId="1035"/>
          <ac:spMkLst>
            <pc:docMk/>
            <pc:sldMk cId="2342827268" sldId="3850"/>
            <ac:spMk id="77" creationId="{48E9861F-4A1A-486F-9650-4BCDDA22EC99}"/>
          </ac:spMkLst>
        </pc:spChg>
        <pc:spChg chg="mod">
          <ac:chgData name="Ragnhild Halvorsrud" userId="917ea340-fd63-490f-a7db-68428d24cf32" providerId="ADAL" clId="{31F8EDEB-2F34-45DB-833F-9C6D46E20774}" dt="2023-02-01T11:10:53.305" v="19439" actId="1035"/>
          <ac:spMkLst>
            <pc:docMk/>
            <pc:sldMk cId="2342827268" sldId="3850"/>
            <ac:spMk id="79" creationId="{BE798279-9276-4256-A42A-9E20039CA152}"/>
          </ac:spMkLst>
        </pc:spChg>
        <pc:spChg chg="mod">
          <ac:chgData name="Ragnhild Halvorsrud" userId="917ea340-fd63-490f-a7db-68428d24cf32" providerId="ADAL" clId="{31F8EDEB-2F34-45DB-833F-9C6D46E20774}" dt="2023-02-01T11:10:53.305" v="19439" actId="1035"/>
          <ac:spMkLst>
            <pc:docMk/>
            <pc:sldMk cId="2342827268" sldId="3850"/>
            <ac:spMk id="80" creationId="{C848AD8B-0BF8-4568-B147-9578CE0B9824}"/>
          </ac:spMkLst>
        </pc:spChg>
        <pc:spChg chg="mod">
          <ac:chgData name="Ragnhild Halvorsrud" userId="917ea340-fd63-490f-a7db-68428d24cf32" providerId="ADAL" clId="{31F8EDEB-2F34-45DB-833F-9C6D46E20774}" dt="2023-02-01T11:10:53.305" v="19439" actId="1035"/>
          <ac:spMkLst>
            <pc:docMk/>
            <pc:sldMk cId="2342827268" sldId="3850"/>
            <ac:spMk id="81" creationId="{532B097A-A32B-4B33-8B98-1E4655E41098}"/>
          </ac:spMkLst>
        </pc:spChg>
        <pc:spChg chg="mod">
          <ac:chgData name="Ragnhild Halvorsrud" userId="917ea340-fd63-490f-a7db-68428d24cf32" providerId="ADAL" clId="{31F8EDEB-2F34-45DB-833F-9C6D46E20774}" dt="2023-02-01T11:10:53.305" v="19439" actId="1035"/>
          <ac:spMkLst>
            <pc:docMk/>
            <pc:sldMk cId="2342827268" sldId="3850"/>
            <ac:spMk id="82" creationId="{D46E3278-1E1C-431D-8346-C3BC7F8BF05A}"/>
          </ac:spMkLst>
        </pc:spChg>
        <pc:spChg chg="mod">
          <ac:chgData name="Ragnhild Halvorsrud" userId="917ea340-fd63-490f-a7db-68428d24cf32" providerId="ADAL" clId="{31F8EDEB-2F34-45DB-833F-9C6D46E20774}" dt="2023-02-01T11:10:53.305" v="19439" actId="1035"/>
          <ac:spMkLst>
            <pc:docMk/>
            <pc:sldMk cId="2342827268" sldId="3850"/>
            <ac:spMk id="102" creationId="{A2E25258-4D26-46E3-923A-8D41BFD5E2BD}"/>
          </ac:spMkLst>
        </pc:spChg>
        <pc:spChg chg="mod">
          <ac:chgData name="Ragnhild Halvorsrud" userId="917ea340-fd63-490f-a7db-68428d24cf32" providerId="ADAL" clId="{31F8EDEB-2F34-45DB-833F-9C6D46E20774}" dt="2023-02-01T11:10:53.305" v="19439" actId="1035"/>
          <ac:spMkLst>
            <pc:docMk/>
            <pc:sldMk cId="2342827268" sldId="3850"/>
            <ac:spMk id="105" creationId="{D23A78D0-9356-42D7-9A05-6C78E3DE9920}"/>
          </ac:spMkLst>
        </pc:spChg>
        <pc:spChg chg="mod">
          <ac:chgData name="Ragnhild Halvorsrud" userId="917ea340-fd63-490f-a7db-68428d24cf32" providerId="ADAL" clId="{31F8EDEB-2F34-45DB-833F-9C6D46E20774}" dt="2023-02-01T11:10:53.305" v="19439" actId="1035"/>
          <ac:spMkLst>
            <pc:docMk/>
            <pc:sldMk cId="2342827268" sldId="3850"/>
            <ac:spMk id="106" creationId="{0AE539CD-8839-447A-9ED3-D6434F0D00BA}"/>
          </ac:spMkLst>
        </pc:spChg>
        <pc:spChg chg="mod">
          <ac:chgData name="Ragnhild Halvorsrud" userId="917ea340-fd63-490f-a7db-68428d24cf32" providerId="ADAL" clId="{31F8EDEB-2F34-45DB-833F-9C6D46E20774}" dt="2023-02-01T11:10:53.305" v="19439" actId="1035"/>
          <ac:spMkLst>
            <pc:docMk/>
            <pc:sldMk cId="2342827268" sldId="3850"/>
            <ac:spMk id="107" creationId="{16D9EDD8-7FDD-417C-988A-00BAE25296AB}"/>
          </ac:spMkLst>
        </pc:spChg>
        <pc:spChg chg="mod">
          <ac:chgData name="Ragnhild Halvorsrud" userId="917ea340-fd63-490f-a7db-68428d24cf32" providerId="ADAL" clId="{31F8EDEB-2F34-45DB-833F-9C6D46E20774}" dt="2023-02-01T11:10:53.305" v="19439" actId="1035"/>
          <ac:spMkLst>
            <pc:docMk/>
            <pc:sldMk cId="2342827268" sldId="3850"/>
            <ac:spMk id="108" creationId="{093C4C53-2A6D-47D2-B5DB-15C111A9CFD4}"/>
          </ac:spMkLst>
        </pc:spChg>
        <pc:spChg chg="mod">
          <ac:chgData name="Ragnhild Halvorsrud" userId="917ea340-fd63-490f-a7db-68428d24cf32" providerId="ADAL" clId="{31F8EDEB-2F34-45DB-833F-9C6D46E20774}" dt="2023-02-01T11:10:53.305" v="19439" actId="1035"/>
          <ac:spMkLst>
            <pc:docMk/>
            <pc:sldMk cId="2342827268" sldId="3850"/>
            <ac:spMk id="112" creationId="{25476283-3C73-4676-8A67-1C35FBC8D978}"/>
          </ac:spMkLst>
        </pc:spChg>
        <pc:spChg chg="del">
          <ac:chgData name="Ragnhild Halvorsrud" userId="917ea340-fd63-490f-a7db-68428d24cf32" providerId="ADAL" clId="{31F8EDEB-2F34-45DB-833F-9C6D46E20774}" dt="2023-02-01T10:55:05.470" v="19036" actId="478"/>
          <ac:spMkLst>
            <pc:docMk/>
            <pc:sldMk cId="2342827268" sldId="3850"/>
            <ac:spMk id="114" creationId="{050AA893-A75B-405B-9726-A61A41922874}"/>
          </ac:spMkLst>
        </pc:spChg>
        <pc:picChg chg="mod">
          <ac:chgData name="Ragnhild Halvorsrud" userId="917ea340-fd63-490f-a7db-68428d24cf32" providerId="ADAL" clId="{31F8EDEB-2F34-45DB-833F-9C6D46E20774}" dt="2023-02-01T11:10:53.305" v="19439" actId="1035"/>
          <ac:picMkLst>
            <pc:docMk/>
            <pc:sldMk cId="2342827268" sldId="3850"/>
            <ac:picMk id="44" creationId="{476596CC-9B49-4A6A-B982-AC2A15C8A70A}"/>
          </ac:picMkLst>
        </pc:picChg>
        <pc:picChg chg="mod">
          <ac:chgData name="Ragnhild Halvorsrud" userId="917ea340-fd63-490f-a7db-68428d24cf32" providerId="ADAL" clId="{31F8EDEB-2F34-45DB-833F-9C6D46E20774}" dt="2023-02-01T11:10:53.305" v="19439" actId="1035"/>
          <ac:picMkLst>
            <pc:docMk/>
            <pc:sldMk cId="2342827268" sldId="3850"/>
            <ac:picMk id="45" creationId="{A840D8C6-D6FA-4E88-935C-8285D7C97650}"/>
          </ac:picMkLst>
        </pc:picChg>
        <pc:picChg chg="mod">
          <ac:chgData name="Ragnhild Halvorsrud" userId="917ea340-fd63-490f-a7db-68428d24cf32" providerId="ADAL" clId="{31F8EDEB-2F34-45DB-833F-9C6D46E20774}" dt="2023-02-01T11:10:53.305" v="19439" actId="1035"/>
          <ac:picMkLst>
            <pc:docMk/>
            <pc:sldMk cId="2342827268" sldId="3850"/>
            <ac:picMk id="46" creationId="{56DEA50F-180B-43AC-87DD-C262A66FA5DE}"/>
          </ac:picMkLst>
        </pc:picChg>
        <pc:picChg chg="mod">
          <ac:chgData name="Ragnhild Halvorsrud" userId="917ea340-fd63-490f-a7db-68428d24cf32" providerId="ADAL" clId="{31F8EDEB-2F34-45DB-833F-9C6D46E20774}" dt="2023-02-01T11:10:53.305" v="19439" actId="1035"/>
          <ac:picMkLst>
            <pc:docMk/>
            <pc:sldMk cId="2342827268" sldId="3850"/>
            <ac:picMk id="48" creationId="{140888AC-77E1-4F97-B96C-7571514C1E17}"/>
          </ac:picMkLst>
        </pc:picChg>
        <pc:picChg chg="mod">
          <ac:chgData name="Ragnhild Halvorsrud" userId="917ea340-fd63-490f-a7db-68428d24cf32" providerId="ADAL" clId="{31F8EDEB-2F34-45DB-833F-9C6D46E20774}" dt="2023-02-01T11:10:53.305" v="19439" actId="1035"/>
          <ac:picMkLst>
            <pc:docMk/>
            <pc:sldMk cId="2342827268" sldId="3850"/>
            <ac:picMk id="50" creationId="{0048C419-B089-42B2-A228-9CF7FF14BA0B}"/>
          </ac:picMkLst>
        </pc:picChg>
        <pc:picChg chg="mod">
          <ac:chgData name="Ragnhild Halvorsrud" userId="917ea340-fd63-490f-a7db-68428d24cf32" providerId="ADAL" clId="{31F8EDEB-2F34-45DB-833F-9C6D46E20774}" dt="2023-02-01T11:10:53.305" v="19439" actId="1035"/>
          <ac:picMkLst>
            <pc:docMk/>
            <pc:sldMk cId="2342827268" sldId="3850"/>
            <ac:picMk id="51" creationId="{5C9D3B65-0D1F-451E-A015-73CD1B8F0ED2}"/>
          </ac:picMkLst>
        </pc:picChg>
        <pc:picChg chg="mod">
          <ac:chgData name="Ragnhild Halvorsrud" userId="917ea340-fd63-490f-a7db-68428d24cf32" providerId="ADAL" clId="{31F8EDEB-2F34-45DB-833F-9C6D46E20774}" dt="2023-02-01T11:10:53.305" v="19439" actId="1035"/>
          <ac:picMkLst>
            <pc:docMk/>
            <pc:sldMk cId="2342827268" sldId="3850"/>
            <ac:picMk id="52" creationId="{9B715422-75D4-4278-AC8D-A83E5FC6EACD}"/>
          </ac:picMkLst>
        </pc:picChg>
        <pc:picChg chg="mod">
          <ac:chgData name="Ragnhild Halvorsrud" userId="917ea340-fd63-490f-a7db-68428d24cf32" providerId="ADAL" clId="{31F8EDEB-2F34-45DB-833F-9C6D46E20774}" dt="2023-02-01T11:10:53.305" v="19439" actId="1035"/>
          <ac:picMkLst>
            <pc:docMk/>
            <pc:sldMk cId="2342827268" sldId="3850"/>
            <ac:picMk id="53" creationId="{45E434A9-DBEA-45EF-AAA5-6EA311540B0A}"/>
          </ac:picMkLst>
        </pc:picChg>
        <pc:picChg chg="mod">
          <ac:chgData name="Ragnhild Halvorsrud" userId="917ea340-fd63-490f-a7db-68428d24cf32" providerId="ADAL" clId="{31F8EDEB-2F34-45DB-833F-9C6D46E20774}" dt="2023-02-01T11:10:53.305" v="19439" actId="1035"/>
          <ac:picMkLst>
            <pc:docMk/>
            <pc:sldMk cId="2342827268" sldId="3850"/>
            <ac:picMk id="54" creationId="{3DBA5307-8CAC-4B98-A858-7C39598C940B}"/>
          </ac:picMkLst>
        </pc:picChg>
        <pc:picChg chg="mod">
          <ac:chgData name="Ragnhild Halvorsrud" userId="917ea340-fd63-490f-a7db-68428d24cf32" providerId="ADAL" clId="{31F8EDEB-2F34-45DB-833F-9C6D46E20774}" dt="2023-02-01T11:10:53.305" v="19439" actId="1035"/>
          <ac:picMkLst>
            <pc:docMk/>
            <pc:sldMk cId="2342827268" sldId="3850"/>
            <ac:picMk id="55" creationId="{013F9B33-A9AA-468D-9316-321404A31207}"/>
          </ac:picMkLst>
        </pc:picChg>
        <pc:picChg chg="mod">
          <ac:chgData name="Ragnhild Halvorsrud" userId="917ea340-fd63-490f-a7db-68428d24cf32" providerId="ADAL" clId="{31F8EDEB-2F34-45DB-833F-9C6D46E20774}" dt="2023-02-01T11:10:53.305" v="19439" actId="1035"/>
          <ac:picMkLst>
            <pc:docMk/>
            <pc:sldMk cId="2342827268" sldId="3850"/>
            <ac:picMk id="56" creationId="{34BB5925-5939-483F-894D-EBA1C6AFDD1F}"/>
          </ac:picMkLst>
        </pc:picChg>
        <pc:picChg chg="mod">
          <ac:chgData name="Ragnhild Halvorsrud" userId="917ea340-fd63-490f-a7db-68428d24cf32" providerId="ADAL" clId="{31F8EDEB-2F34-45DB-833F-9C6D46E20774}" dt="2023-02-01T11:10:53.305" v="19439" actId="1035"/>
          <ac:picMkLst>
            <pc:docMk/>
            <pc:sldMk cId="2342827268" sldId="3850"/>
            <ac:picMk id="57" creationId="{7E4950B8-D677-444C-B419-BB5062B3EADE}"/>
          </ac:picMkLst>
        </pc:picChg>
        <pc:picChg chg="mod">
          <ac:chgData name="Ragnhild Halvorsrud" userId="917ea340-fd63-490f-a7db-68428d24cf32" providerId="ADAL" clId="{31F8EDEB-2F34-45DB-833F-9C6D46E20774}" dt="2023-02-01T11:10:53.305" v="19439" actId="1035"/>
          <ac:picMkLst>
            <pc:docMk/>
            <pc:sldMk cId="2342827268" sldId="3850"/>
            <ac:picMk id="59" creationId="{20051571-AE7C-4932-ADB2-D20F6C304CC4}"/>
          </ac:picMkLst>
        </pc:picChg>
        <pc:picChg chg="mod">
          <ac:chgData name="Ragnhild Halvorsrud" userId="917ea340-fd63-490f-a7db-68428d24cf32" providerId="ADAL" clId="{31F8EDEB-2F34-45DB-833F-9C6D46E20774}" dt="2023-02-01T11:10:53.305" v="19439" actId="1035"/>
          <ac:picMkLst>
            <pc:docMk/>
            <pc:sldMk cId="2342827268" sldId="3850"/>
            <ac:picMk id="69" creationId="{6D25CE29-32BF-4D8B-A494-C4BCD51B38AF}"/>
          </ac:picMkLst>
        </pc:picChg>
        <pc:picChg chg="mod">
          <ac:chgData name="Ragnhild Halvorsrud" userId="917ea340-fd63-490f-a7db-68428d24cf32" providerId="ADAL" clId="{31F8EDEB-2F34-45DB-833F-9C6D46E20774}" dt="2023-02-01T11:10:53.305" v="19439" actId="1035"/>
          <ac:picMkLst>
            <pc:docMk/>
            <pc:sldMk cId="2342827268" sldId="3850"/>
            <ac:picMk id="70" creationId="{28E9C266-43F9-43E6-AF4F-67FF372F62DA}"/>
          </ac:picMkLst>
        </pc:picChg>
        <pc:picChg chg="mod">
          <ac:chgData name="Ragnhild Halvorsrud" userId="917ea340-fd63-490f-a7db-68428d24cf32" providerId="ADAL" clId="{31F8EDEB-2F34-45DB-833F-9C6D46E20774}" dt="2023-02-01T11:10:53.305" v="19439" actId="1035"/>
          <ac:picMkLst>
            <pc:docMk/>
            <pc:sldMk cId="2342827268" sldId="3850"/>
            <ac:picMk id="78" creationId="{0553F9E7-460B-4D5C-8106-C45C1EF13731}"/>
          </ac:picMkLst>
        </pc:picChg>
        <pc:picChg chg="mod">
          <ac:chgData name="Ragnhild Halvorsrud" userId="917ea340-fd63-490f-a7db-68428d24cf32" providerId="ADAL" clId="{31F8EDEB-2F34-45DB-833F-9C6D46E20774}" dt="2023-02-01T11:10:53.305" v="19439" actId="1035"/>
          <ac:picMkLst>
            <pc:docMk/>
            <pc:sldMk cId="2342827268" sldId="3850"/>
            <ac:picMk id="85" creationId="{FBEDFD12-8ABF-48EC-A5E8-F8BB2FE4D5D6}"/>
          </ac:picMkLst>
        </pc:picChg>
        <pc:picChg chg="mod">
          <ac:chgData name="Ragnhild Halvorsrud" userId="917ea340-fd63-490f-a7db-68428d24cf32" providerId="ADAL" clId="{31F8EDEB-2F34-45DB-833F-9C6D46E20774}" dt="2023-02-01T11:10:53.305" v="19439" actId="1035"/>
          <ac:picMkLst>
            <pc:docMk/>
            <pc:sldMk cId="2342827268" sldId="3850"/>
            <ac:picMk id="86" creationId="{1CF1CD1D-EAA6-4575-BC7B-0F6D70E1B8DA}"/>
          </ac:picMkLst>
        </pc:picChg>
        <pc:picChg chg="mod">
          <ac:chgData name="Ragnhild Halvorsrud" userId="917ea340-fd63-490f-a7db-68428d24cf32" providerId="ADAL" clId="{31F8EDEB-2F34-45DB-833F-9C6D46E20774}" dt="2023-02-01T11:10:53.305" v="19439" actId="1035"/>
          <ac:picMkLst>
            <pc:docMk/>
            <pc:sldMk cId="2342827268" sldId="3850"/>
            <ac:picMk id="87" creationId="{B28BEBE6-A631-42B9-BE55-DF24EAD9BACB}"/>
          </ac:picMkLst>
        </pc:picChg>
        <pc:picChg chg="mod">
          <ac:chgData name="Ragnhild Halvorsrud" userId="917ea340-fd63-490f-a7db-68428d24cf32" providerId="ADAL" clId="{31F8EDEB-2F34-45DB-833F-9C6D46E20774}" dt="2023-02-01T11:10:53.305" v="19439" actId="1035"/>
          <ac:picMkLst>
            <pc:docMk/>
            <pc:sldMk cId="2342827268" sldId="3850"/>
            <ac:picMk id="89" creationId="{72627985-93B9-4D42-9CEA-467A4200A350}"/>
          </ac:picMkLst>
        </pc:picChg>
        <pc:picChg chg="mod">
          <ac:chgData name="Ragnhild Halvorsrud" userId="917ea340-fd63-490f-a7db-68428d24cf32" providerId="ADAL" clId="{31F8EDEB-2F34-45DB-833F-9C6D46E20774}" dt="2023-02-01T11:10:53.305" v="19439" actId="1035"/>
          <ac:picMkLst>
            <pc:docMk/>
            <pc:sldMk cId="2342827268" sldId="3850"/>
            <ac:picMk id="95" creationId="{8B1F3E6E-C77B-4711-AAAB-23E2440A497C}"/>
          </ac:picMkLst>
        </pc:picChg>
        <pc:picChg chg="mod">
          <ac:chgData name="Ragnhild Halvorsrud" userId="917ea340-fd63-490f-a7db-68428d24cf32" providerId="ADAL" clId="{31F8EDEB-2F34-45DB-833F-9C6D46E20774}" dt="2023-02-01T11:10:53.305" v="19439" actId="1035"/>
          <ac:picMkLst>
            <pc:docMk/>
            <pc:sldMk cId="2342827268" sldId="3850"/>
            <ac:picMk id="96" creationId="{C638284D-F0C7-4B96-B0EC-3D2EDAF3BD4B}"/>
          </ac:picMkLst>
        </pc:picChg>
        <pc:picChg chg="mod">
          <ac:chgData name="Ragnhild Halvorsrud" userId="917ea340-fd63-490f-a7db-68428d24cf32" providerId="ADAL" clId="{31F8EDEB-2F34-45DB-833F-9C6D46E20774}" dt="2023-02-01T11:10:53.305" v="19439" actId="1035"/>
          <ac:picMkLst>
            <pc:docMk/>
            <pc:sldMk cId="2342827268" sldId="3850"/>
            <ac:picMk id="109" creationId="{B8D2841C-EC4E-4103-9BB1-668F40BE5A64}"/>
          </ac:picMkLst>
        </pc:picChg>
        <pc:picChg chg="mod">
          <ac:chgData name="Ragnhild Halvorsrud" userId="917ea340-fd63-490f-a7db-68428d24cf32" providerId="ADAL" clId="{31F8EDEB-2F34-45DB-833F-9C6D46E20774}" dt="2023-02-01T11:10:53.305" v="19439" actId="1035"/>
          <ac:picMkLst>
            <pc:docMk/>
            <pc:sldMk cId="2342827268" sldId="3850"/>
            <ac:picMk id="110" creationId="{0B9DAE01-66B3-40F4-9CA4-7997636E0578}"/>
          </ac:picMkLst>
        </pc:picChg>
        <pc:picChg chg="mod">
          <ac:chgData name="Ragnhild Halvorsrud" userId="917ea340-fd63-490f-a7db-68428d24cf32" providerId="ADAL" clId="{31F8EDEB-2F34-45DB-833F-9C6D46E20774}" dt="2023-02-01T11:10:53.305" v="19439" actId="1035"/>
          <ac:picMkLst>
            <pc:docMk/>
            <pc:sldMk cId="2342827268" sldId="3850"/>
            <ac:picMk id="111" creationId="{56B5931F-3707-41A1-9AD7-26BBF46C9370}"/>
          </ac:picMkLst>
        </pc:picChg>
      </pc:sldChg>
      <pc:sldChg chg="addSp delSp modSp add mod modClrScheme chgLayout">
        <pc:chgData name="Ragnhild Halvorsrud" userId="917ea340-fd63-490f-a7db-68428d24cf32" providerId="ADAL" clId="{31F8EDEB-2F34-45DB-833F-9C6D46E20774}" dt="2023-02-01T11:37:06.205" v="19782"/>
        <pc:sldMkLst>
          <pc:docMk/>
          <pc:sldMk cId="2838556750" sldId="3851"/>
        </pc:sldMkLst>
        <pc:spChg chg="mod ord">
          <ac:chgData name="Ragnhild Halvorsrud" userId="917ea340-fd63-490f-a7db-68428d24cf32" providerId="ADAL" clId="{31F8EDEB-2F34-45DB-833F-9C6D46E20774}" dt="2023-02-01T11:04:57.321" v="19272" actId="700"/>
          <ac:spMkLst>
            <pc:docMk/>
            <pc:sldMk cId="2838556750" sldId="3851"/>
            <ac:spMk id="2" creationId="{00000000-0000-0000-0000-000000000000}"/>
          </ac:spMkLst>
        </pc:spChg>
        <pc:spChg chg="add del mod ord">
          <ac:chgData name="Ragnhild Halvorsrud" userId="917ea340-fd63-490f-a7db-68428d24cf32" providerId="ADAL" clId="{31F8EDEB-2F34-45DB-833F-9C6D46E20774}" dt="2023-01-17T16:29:34.558" v="4120" actId="700"/>
          <ac:spMkLst>
            <pc:docMk/>
            <pc:sldMk cId="2838556750" sldId="3851"/>
            <ac:spMk id="3" creationId="{67AF58D3-BF0E-437B-8D52-6C2C127E1035}"/>
          </ac:spMkLst>
        </pc:spChg>
        <pc:spChg chg="add del mod">
          <ac:chgData name="Ragnhild Halvorsrud" userId="917ea340-fd63-490f-a7db-68428d24cf32" providerId="ADAL" clId="{31F8EDEB-2F34-45DB-833F-9C6D46E20774}" dt="2023-02-01T11:36:33.790" v="19775" actId="478"/>
          <ac:spMkLst>
            <pc:docMk/>
            <pc:sldMk cId="2838556750" sldId="3851"/>
            <ac:spMk id="3" creationId="{B60FD4D3-36DB-1DA1-66B9-0937298900C8}"/>
          </ac:spMkLst>
        </pc:spChg>
        <pc:spChg chg="add del mod">
          <ac:chgData name="Ragnhild Halvorsrud" userId="917ea340-fd63-490f-a7db-68428d24cf32" providerId="ADAL" clId="{31F8EDEB-2F34-45DB-833F-9C6D46E20774}" dt="2023-02-01T11:36:33.790" v="19775" actId="478"/>
          <ac:spMkLst>
            <pc:docMk/>
            <pc:sldMk cId="2838556750" sldId="3851"/>
            <ac:spMk id="5" creationId="{4EC5FF32-5A26-33E1-86F9-0FF4F9AF2F6F}"/>
          </ac:spMkLst>
        </pc:spChg>
        <pc:spChg chg="del">
          <ac:chgData name="Ragnhild Halvorsrud" userId="917ea340-fd63-490f-a7db-68428d24cf32" providerId="ADAL" clId="{31F8EDEB-2F34-45DB-833F-9C6D46E20774}" dt="2023-01-17T16:22:59.613" v="4105" actId="478"/>
          <ac:spMkLst>
            <pc:docMk/>
            <pc:sldMk cId="2838556750" sldId="3851"/>
            <ac:spMk id="6" creationId="{00000000-0000-0000-0000-000000000000}"/>
          </ac:spMkLst>
        </pc:spChg>
        <pc:spChg chg="add del mod">
          <ac:chgData name="Ragnhild Halvorsrud" userId="917ea340-fd63-490f-a7db-68428d24cf32" providerId="ADAL" clId="{31F8EDEB-2F34-45DB-833F-9C6D46E20774}" dt="2023-02-01T11:36:33.790" v="19775" actId="478"/>
          <ac:spMkLst>
            <pc:docMk/>
            <pc:sldMk cId="2838556750" sldId="3851"/>
            <ac:spMk id="6" creationId="{58832BEF-2B1F-F59A-19A9-E14D16FDF715}"/>
          </ac:spMkLst>
        </pc:spChg>
        <pc:spChg chg="add del mod">
          <ac:chgData name="Ragnhild Halvorsrud" userId="917ea340-fd63-490f-a7db-68428d24cf32" providerId="ADAL" clId="{31F8EDEB-2F34-45DB-833F-9C6D46E20774}" dt="2023-02-01T11:36:33.790" v="19775" actId="478"/>
          <ac:spMkLst>
            <pc:docMk/>
            <pc:sldMk cId="2838556750" sldId="3851"/>
            <ac:spMk id="8" creationId="{29028768-B047-05FE-F570-F6CDBC403EA9}"/>
          </ac:spMkLst>
        </pc:spChg>
        <pc:spChg chg="add del mod">
          <ac:chgData name="Ragnhild Halvorsrud" userId="917ea340-fd63-490f-a7db-68428d24cf32" providerId="ADAL" clId="{31F8EDEB-2F34-45DB-833F-9C6D46E20774}" dt="2023-02-01T11:36:33.790" v="19775" actId="478"/>
          <ac:spMkLst>
            <pc:docMk/>
            <pc:sldMk cId="2838556750" sldId="3851"/>
            <ac:spMk id="9" creationId="{42254EF8-7292-A01E-CE7A-F4B3E412A4F5}"/>
          </ac:spMkLst>
        </pc:spChg>
        <pc:spChg chg="add del mod">
          <ac:chgData name="Ragnhild Halvorsrud" userId="917ea340-fd63-490f-a7db-68428d24cf32" providerId="ADAL" clId="{31F8EDEB-2F34-45DB-833F-9C6D46E20774}" dt="2023-02-01T11:36:33.790" v="19775" actId="478"/>
          <ac:spMkLst>
            <pc:docMk/>
            <pc:sldMk cId="2838556750" sldId="3851"/>
            <ac:spMk id="10" creationId="{F08EA7EE-6EB1-1462-A005-48492CC7AD99}"/>
          </ac:spMkLst>
        </pc:spChg>
        <pc:spChg chg="add mod">
          <ac:chgData name="Ragnhild Halvorsrud" userId="917ea340-fd63-490f-a7db-68428d24cf32" providerId="ADAL" clId="{31F8EDEB-2F34-45DB-833F-9C6D46E20774}" dt="2023-02-01T11:37:06.205" v="19782"/>
          <ac:spMkLst>
            <pc:docMk/>
            <pc:sldMk cId="2838556750" sldId="3851"/>
            <ac:spMk id="11" creationId="{50454780-921A-2052-15A9-B56557BB4714}"/>
          </ac:spMkLst>
        </pc:spChg>
        <pc:spChg chg="add mod">
          <ac:chgData name="Ragnhild Halvorsrud" userId="917ea340-fd63-490f-a7db-68428d24cf32" providerId="ADAL" clId="{31F8EDEB-2F34-45DB-833F-9C6D46E20774}" dt="2023-02-01T11:37:06.205" v="19782"/>
          <ac:spMkLst>
            <pc:docMk/>
            <pc:sldMk cId="2838556750" sldId="3851"/>
            <ac:spMk id="12" creationId="{7C469653-CF74-F7A2-DE77-22345C88745C}"/>
          </ac:spMkLst>
        </pc:spChg>
        <pc:spChg chg="add mod">
          <ac:chgData name="Ragnhild Halvorsrud" userId="917ea340-fd63-490f-a7db-68428d24cf32" providerId="ADAL" clId="{31F8EDEB-2F34-45DB-833F-9C6D46E20774}" dt="2023-02-01T11:37:06.205" v="19782"/>
          <ac:spMkLst>
            <pc:docMk/>
            <pc:sldMk cId="2838556750" sldId="3851"/>
            <ac:spMk id="13" creationId="{AB5D86F2-E5D8-C93B-1F95-5F2FAEB18237}"/>
          </ac:spMkLst>
        </pc:spChg>
        <pc:spChg chg="add mod">
          <ac:chgData name="Ragnhild Halvorsrud" userId="917ea340-fd63-490f-a7db-68428d24cf32" providerId="ADAL" clId="{31F8EDEB-2F34-45DB-833F-9C6D46E20774}" dt="2023-02-01T11:37:06.205" v="19782"/>
          <ac:spMkLst>
            <pc:docMk/>
            <pc:sldMk cId="2838556750" sldId="3851"/>
            <ac:spMk id="14" creationId="{2CC6AA19-8508-5DEB-9198-B463ABBF73BF}"/>
          </ac:spMkLst>
        </pc:spChg>
        <pc:spChg chg="add mod">
          <ac:chgData name="Ragnhild Halvorsrud" userId="917ea340-fd63-490f-a7db-68428d24cf32" providerId="ADAL" clId="{31F8EDEB-2F34-45DB-833F-9C6D46E20774}" dt="2023-02-01T11:37:06.205" v="19782"/>
          <ac:spMkLst>
            <pc:docMk/>
            <pc:sldMk cId="2838556750" sldId="3851"/>
            <ac:spMk id="15" creationId="{8B1AD334-B97A-32CD-26A3-A90995213F93}"/>
          </ac:spMkLst>
        </pc:spChg>
        <pc:spChg chg="add mod">
          <ac:chgData name="Ragnhild Halvorsrud" userId="917ea340-fd63-490f-a7db-68428d24cf32" providerId="ADAL" clId="{31F8EDEB-2F34-45DB-833F-9C6D46E20774}" dt="2023-02-01T11:37:06.205" v="19782"/>
          <ac:spMkLst>
            <pc:docMk/>
            <pc:sldMk cId="2838556750" sldId="3851"/>
            <ac:spMk id="16" creationId="{3279E93C-E2F5-72FE-5DA8-48995954CD92}"/>
          </ac:spMkLst>
        </pc:spChg>
        <pc:spChg chg="mod">
          <ac:chgData name="Ragnhild Halvorsrud" userId="917ea340-fd63-490f-a7db-68428d24cf32" providerId="ADAL" clId="{31F8EDEB-2F34-45DB-833F-9C6D46E20774}" dt="2023-01-17T16:15:23.503" v="3905" actId="20577"/>
          <ac:spMkLst>
            <pc:docMk/>
            <pc:sldMk cId="2838556750" sldId="3851"/>
            <ac:spMk id="96" creationId="{6FFC1ADD-17DC-4934-AB08-58133FB3DA2D}"/>
          </ac:spMkLst>
        </pc:spChg>
        <pc:spChg chg="mod">
          <ac:chgData name="Ragnhild Halvorsrud" userId="917ea340-fd63-490f-a7db-68428d24cf32" providerId="ADAL" clId="{31F8EDEB-2F34-45DB-833F-9C6D46E20774}" dt="2023-02-01T11:11:57.771" v="19447" actId="14100"/>
          <ac:spMkLst>
            <pc:docMk/>
            <pc:sldMk cId="2838556750" sldId="3851"/>
            <ac:spMk id="384" creationId="{00000000-0000-0000-0000-000000000000}"/>
          </ac:spMkLst>
        </pc:spChg>
      </pc:sldChg>
      <pc:sldChg chg="addSp delSp modSp add mod ord modClrScheme chgLayout">
        <pc:chgData name="Ragnhild Halvorsrud" userId="917ea340-fd63-490f-a7db-68428d24cf32" providerId="ADAL" clId="{31F8EDEB-2F34-45DB-833F-9C6D46E20774}" dt="2023-02-01T11:37:00.998" v="19780"/>
        <pc:sldMkLst>
          <pc:docMk/>
          <pc:sldMk cId="1930253603" sldId="3853"/>
        </pc:sldMkLst>
        <pc:spChg chg="mod ord">
          <ac:chgData name="Ragnhild Halvorsrud" userId="917ea340-fd63-490f-a7db-68428d24cf32" providerId="ADAL" clId="{31F8EDEB-2F34-45DB-833F-9C6D46E20774}" dt="2023-02-01T11:04:57.407" v="19273" actId="27636"/>
          <ac:spMkLst>
            <pc:docMk/>
            <pc:sldMk cId="1930253603" sldId="3853"/>
            <ac:spMk id="2" creationId="{00000000-0000-0000-0000-000000000000}"/>
          </ac:spMkLst>
        </pc:spChg>
        <pc:spChg chg="add del mod">
          <ac:chgData name="Ragnhild Halvorsrud" userId="917ea340-fd63-490f-a7db-68428d24cf32" providerId="ADAL" clId="{31F8EDEB-2F34-45DB-833F-9C6D46E20774}" dt="2023-02-01T11:36:27.910" v="19773" actId="478"/>
          <ac:spMkLst>
            <pc:docMk/>
            <pc:sldMk cId="1930253603" sldId="3853"/>
            <ac:spMk id="3" creationId="{0246C626-B718-460B-8F39-178375741826}"/>
          </ac:spMkLst>
        </pc:spChg>
        <pc:spChg chg="add del mod">
          <ac:chgData name="Ragnhild Halvorsrud" userId="917ea340-fd63-490f-a7db-68428d24cf32" providerId="ADAL" clId="{31F8EDEB-2F34-45DB-833F-9C6D46E20774}" dt="2023-02-01T11:36:27.910" v="19773" actId="478"/>
          <ac:spMkLst>
            <pc:docMk/>
            <pc:sldMk cId="1930253603" sldId="3853"/>
            <ac:spMk id="4" creationId="{3B782B93-4B07-5F3F-2FE9-32CBC40471CB}"/>
          </ac:spMkLst>
        </pc:spChg>
        <pc:spChg chg="add del mod">
          <ac:chgData name="Ragnhild Halvorsrud" userId="917ea340-fd63-490f-a7db-68428d24cf32" providerId="ADAL" clId="{31F8EDEB-2F34-45DB-833F-9C6D46E20774}" dt="2023-02-01T11:36:27.910" v="19773" actId="478"/>
          <ac:spMkLst>
            <pc:docMk/>
            <pc:sldMk cId="1930253603" sldId="3853"/>
            <ac:spMk id="5" creationId="{A17CAB86-57F9-7F06-4CFE-F02CBECE19C6}"/>
          </ac:spMkLst>
        </pc:spChg>
        <pc:spChg chg="del">
          <ac:chgData name="Ragnhild Halvorsrud" userId="917ea340-fd63-490f-a7db-68428d24cf32" providerId="ADAL" clId="{31F8EDEB-2F34-45DB-833F-9C6D46E20774}" dt="2023-02-01T11:03:31.872" v="19236" actId="478"/>
          <ac:spMkLst>
            <pc:docMk/>
            <pc:sldMk cId="1930253603" sldId="3853"/>
            <ac:spMk id="6" creationId="{00000000-0000-0000-0000-000000000000}"/>
          </ac:spMkLst>
        </pc:spChg>
        <pc:spChg chg="add del mod">
          <ac:chgData name="Ragnhild Halvorsrud" userId="917ea340-fd63-490f-a7db-68428d24cf32" providerId="ADAL" clId="{31F8EDEB-2F34-45DB-833F-9C6D46E20774}" dt="2023-02-01T11:36:27.910" v="19773" actId="478"/>
          <ac:spMkLst>
            <pc:docMk/>
            <pc:sldMk cId="1930253603" sldId="3853"/>
            <ac:spMk id="7" creationId="{4C3D8151-5A51-F9F2-0413-D1B22E44ECD0}"/>
          </ac:spMkLst>
        </pc:spChg>
        <pc:spChg chg="add del mod">
          <ac:chgData name="Ragnhild Halvorsrud" userId="917ea340-fd63-490f-a7db-68428d24cf32" providerId="ADAL" clId="{31F8EDEB-2F34-45DB-833F-9C6D46E20774}" dt="2023-02-01T11:36:27.910" v="19773" actId="478"/>
          <ac:spMkLst>
            <pc:docMk/>
            <pc:sldMk cId="1930253603" sldId="3853"/>
            <ac:spMk id="8" creationId="{16B950F2-01B5-A277-892A-1AF425808E9C}"/>
          </ac:spMkLst>
        </pc:spChg>
        <pc:spChg chg="add del mod">
          <ac:chgData name="Ragnhild Halvorsrud" userId="917ea340-fd63-490f-a7db-68428d24cf32" providerId="ADAL" clId="{31F8EDEB-2F34-45DB-833F-9C6D46E20774}" dt="2023-02-01T11:36:27.910" v="19773" actId="478"/>
          <ac:spMkLst>
            <pc:docMk/>
            <pc:sldMk cId="1930253603" sldId="3853"/>
            <ac:spMk id="9" creationId="{0B39951B-438E-F573-44AD-9161F6AD0799}"/>
          </ac:spMkLst>
        </pc:spChg>
        <pc:spChg chg="add mod">
          <ac:chgData name="Ragnhild Halvorsrud" userId="917ea340-fd63-490f-a7db-68428d24cf32" providerId="ADAL" clId="{31F8EDEB-2F34-45DB-833F-9C6D46E20774}" dt="2023-02-01T11:37:00.998" v="19780"/>
          <ac:spMkLst>
            <pc:docMk/>
            <pc:sldMk cId="1930253603" sldId="3853"/>
            <ac:spMk id="10" creationId="{FEBD27AD-D50E-8AB1-B926-E5851B4E0786}"/>
          </ac:spMkLst>
        </pc:spChg>
        <pc:spChg chg="add mod">
          <ac:chgData name="Ragnhild Halvorsrud" userId="917ea340-fd63-490f-a7db-68428d24cf32" providerId="ADAL" clId="{31F8EDEB-2F34-45DB-833F-9C6D46E20774}" dt="2023-02-01T11:37:00.998" v="19780"/>
          <ac:spMkLst>
            <pc:docMk/>
            <pc:sldMk cId="1930253603" sldId="3853"/>
            <ac:spMk id="12" creationId="{0AAB63AB-D34A-C76F-EC09-65161C60C02F}"/>
          </ac:spMkLst>
        </pc:spChg>
        <pc:spChg chg="add mod">
          <ac:chgData name="Ragnhild Halvorsrud" userId="917ea340-fd63-490f-a7db-68428d24cf32" providerId="ADAL" clId="{31F8EDEB-2F34-45DB-833F-9C6D46E20774}" dt="2023-02-01T11:37:00.998" v="19780"/>
          <ac:spMkLst>
            <pc:docMk/>
            <pc:sldMk cId="1930253603" sldId="3853"/>
            <ac:spMk id="14" creationId="{054091A2-9118-57FC-E3C6-29C8BC53FE3B}"/>
          </ac:spMkLst>
        </pc:spChg>
        <pc:spChg chg="add mod">
          <ac:chgData name="Ragnhild Halvorsrud" userId="917ea340-fd63-490f-a7db-68428d24cf32" providerId="ADAL" clId="{31F8EDEB-2F34-45DB-833F-9C6D46E20774}" dt="2023-02-01T11:37:00.998" v="19780"/>
          <ac:spMkLst>
            <pc:docMk/>
            <pc:sldMk cId="1930253603" sldId="3853"/>
            <ac:spMk id="16" creationId="{8D7F10F4-FB9D-4E34-36E5-25B7C625CE7C}"/>
          </ac:spMkLst>
        </pc:spChg>
        <pc:spChg chg="add mod">
          <ac:chgData name="Ragnhild Halvorsrud" userId="917ea340-fd63-490f-a7db-68428d24cf32" providerId="ADAL" clId="{31F8EDEB-2F34-45DB-833F-9C6D46E20774}" dt="2023-02-01T11:37:00.998" v="19780"/>
          <ac:spMkLst>
            <pc:docMk/>
            <pc:sldMk cId="1930253603" sldId="3853"/>
            <ac:spMk id="18" creationId="{E849372D-86D3-E07D-532F-46FC440DE1B3}"/>
          </ac:spMkLst>
        </pc:spChg>
        <pc:spChg chg="add mod">
          <ac:chgData name="Ragnhild Halvorsrud" userId="917ea340-fd63-490f-a7db-68428d24cf32" providerId="ADAL" clId="{31F8EDEB-2F34-45DB-833F-9C6D46E20774}" dt="2023-02-01T11:37:00.998" v="19780"/>
          <ac:spMkLst>
            <pc:docMk/>
            <pc:sldMk cId="1930253603" sldId="3853"/>
            <ac:spMk id="20" creationId="{48EA6EAD-8F8B-453B-3A9A-70E37C061614}"/>
          </ac:spMkLst>
        </pc:spChg>
        <pc:spChg chg="mod">
          <ac:chgData name="Ragnhild Halvorsrud" userId="917ea340-fd63-490f-a7db-68428d24cf32" providerId="ADAL" clId="{31F8EDEB-2F34-45DB-833F-9C6D46E20774}" dt="2023-02-01T11:11:48.330" v="19445" actId="14100"/>
          <ac:spMkLst>
            <pc:docMk/>
            <pc:sldMk cId="1930253603" sldId="3853"/>
            <ac:spMk id="384" creationId="{00000000-0000-0000-0000-000000000000}"/>
          </ac:spMkLst>
        </pc:spChg>
      </pc:sldChg>
      <pc:sldChg chg="delSp mod">
        <pc:chgData name="Ragnhild Halvorsrud" userId="917ea340-fd63-490f-a7db-68428d24cf32" providerId="ADAL" clId="{31F8EDEB-2F34-45DB-833F-9C6D46E20774}" dt="2023-01-16T14:36:32.612" v="131" actId="478"/>
        <pc:sldMkLst>
          <pc:docMk/>
          <pc:sldMk cId="1730552170" sldId="3895"/>
        </pc:sldMkLst>
        <pc:spChg chg="del">
          <ac:chgData name="Ragnhild Halvorsrud" userId="917ea340-fd63-490f-a7db-68428d24cf32" providerId="ADAL" clId="{31F8EDEB-2F34-45DB-833F-9C6D46E20774}" dt="2023-01-16T14:36:32.612" v="131" actId="478"/>
          <ac:spMkLst>
            <pc:docMk/>
            <pc:sldMk cId="1730552170" sldId="3895"/>
            <ac:spMk id="17" creationId="{9EE8982F-AC22-4811-A5A1-F78EA1B74753}"/>
          </ac:spMkLst>
        </pc:spChg>
      </pc:sldChg>
      <pc:sldChg chg="del">
        <pc:chgData name="Ragnhild Halvorsrud" userId="917ea340-fd63-490f-a7db-68428d24cf32" providerId="ADAL" clId="{31F8EDEB-2F34-45DB-833F-9C6D46E20774}" dt="2023-01-16T14:23:26.445" v="40" actId="47"/>
        <pc:sldMkLst>
          <pc:docMk/>
          <pc:sldMk cId="2389156862" sldId="3897"/>
        </pc:sldMkLst>
      </pc:sldChg>
      <pc:sldChg chg="delSp modSp del mod">
        <pc:chgData name="Ragnhild Halvorsrud" userId="917ea340-fd63-490f-a7db-68428d24cf32" providerId="ADAL" clId="{31F8EDEB-2F34-45DB-833F-9C6D46E20774}" dt="2023-02-25T14:57:00.328" v="21526" actId="47"/>
        <pc:sldMkLst>
          <pc:docMk/>
          <pc:sldMk cId="3724780597" sldId="3898"/>
        </pc:sldMkLst>
        <pc:spChg chg="del mod">
          <ac:chgData name="Ragnhild Halvorsrud" userId="917ea340-fd63-490f-a7db-68428d24cf32" providerId="ADAL" clId="{31F8EDEB-2F34-45DB-833F-9C6D46E20774}" dt="2023-01-16T14:23:46.365" v="46" actId="478"/>
          <ac:spMkLst>
            <pc:docMk/>
            <pc:sldMk cId="3724780597" sldId="3898"/>
            <ac:spMk id="17" creationId="{CC1B852A-42DC-4858-A251-A5C7B25B6234}"/>
          </ac:spMkLst>
        </pc:spChg>
        <pc:spChg chg="del">
          <ac:chgData name="Ragnhild Halvorsrud" userId="917ea340-fd63-490f-a7db-68428d24cf32" providerId="ADAL" clId="{31F8EDEB-2F34-45DB-833F-9C6D46E20774}" dt="2023-02-25T14:56:47.131" v="21524" actId="21"/>
          <ac:spMkLst>
            <pc:docMk/>
            <pc:sldMk cId="3724780597" sldId="3898"/>
            <ac:spMk id="55" creationId="{2EB4B1BD-7CDC-487B-A25B-8D5828F23161}"/>
          </ac:spMkLst>
        </pc:spChg>
        <pc:spChg chg="del">
          <ac:chgData name="Ragnhild Halvorsrud" userId="917ea340-fd63-490f-a7db-68428d24cf32" providerId="ADAL" clId="{31F8EDEB-2F34-45DB-833F-9C6D46E20774}" dt="2023-02-25T14:56:47.131" v="21524" actId="21"/>
          <ac:spMkLst>
            <pc:docMk/>
            <pc:sldMk cId="3724780597" sldId="3898"/>
            <ac:spMk id="56" creationId="{6C19C8C6-9651-4A86-B626-32C3E37D65BD}"/>
          </ac:spMkLst>
        </pc:spChg>
        <pc:spChg chg="del">
          <ac:chgData name="Ragnhild Halvorsrud" userId="917ea340-fd63-490f-a7db-68428d24cf32" providerId="ADAL" clId="{31F8EDEB-2F34-45DB-833F-9C6D46E20774}" dt="2023-02-25T14:56:47.131" v="21524" actId="21"/>
          <ac:spMkLst>
            <pc:docMk/>
            <pc:sldMk cId="3724780597" sldId="3898"/>
            <ac:spMk id="57" creationId="{356D3D64-F433-48AD-B905-791A93F77806}"/>
          </ac:spMkLst>
        </pc:spChg>
        <pc:spChg chg="del">
          <ac:chgData name="Ragnhild Halvorsrud" userId="917ea340-fd63-490f-a7db-68428d24cf32" providerId="ADAL" clId="{31F8EDEB-2F34-45DB-833F-9C6D46E20774}" dt="2023-02-25T14:56:47.131" v="21524" actId="21"/>
          <ac:spMkLst>
            <pc:docMk/>
            <pc:sldMk cId="3724780597" sldId="3898"/>
            <ac:spMk id="58" creationId="{7E3D8D39-E619-4B17-98EB-CF9A957242AE}"/>
          </ac:spMkLst>
        </pc:spChg>
        <pc:spChg chg="del">
          <ac:chgData name="Ragnhild Halvorsrud" userId="917ea340-fd63-490f-a7db-68428d24cf32" providerId="ADAL" clId="{31F8EDEB-2F34-45DB-833F-9C6D46E20774}" dt="2023-02-25T14:56:47.131" v="21524" actId="21"/>
          <ac:spMkLst>
            <pc:docMk/>
            <pc:sldMk cId="3724780597" sldId="3898"/>
            <ac:spMk id="59" creationId="{ECD0FA6A-5505-4928-8987-0BB3EC8CD6E6}"/>
          </ac:spMkLst>
        </pc:spChg>
        <pc:spChg chg="del">
          <ac:chgData name="Ragnhild Halvorsrud" userId="917ea340-fd63-490f-a7db-68428d24cf32" providerId="ADAL" clId="{31F8EDEB-2F34-45DB-833F-9C6D46E20774}" dt="2023-02-25T14:56:47.131" v="21524" actId="21"/>
          <ac:spMkLst>
            <pc:docMk/>
            <pc:sldMk cId="3724780597" sldId="3898"/>
            <ac:spMk id="60" creationId="{E117A0C1-16DF-4BCD-8BD5-FFA31FC4FF17}"/>
          </ac:spMkLst>
        </pc:spChg>
        <pc:spChg chg="del">
          <ac:chgData name="Ragnhild Halvorsrud" userId="917ea340-fd63-490f-a7db-68428d24cf32" providerId="ADAL" clId="{31F8EDEB-2F34-45DB-833F-9C6D46E20774}" dt="2023-02-25T14:56:47.131" v="21524" actId="21"/>
          <ac:spMkLst>
            <pc:docMk/>
            <pc:sldMk cId="3724780597" sldId="3898"/>
            <ac:spMk id="63" creationId="{8CAFD5E3-2C14-475A-9A40-0A9955FF335E}"/>
          </ac:spMkLst>
        </pc:spChg>
        <pc:spChg chg="del">
          <ac:chgData name="Ragnhild Halvorsrud" userId="917ea340-fd63-490f-a7db-68428d24cf32" providerId="ADAL" clId="{31F8EDEB-2F34-45DB-833F-9C6D46E20774}" dt="2023-02-25T14:56:47.131" v="21524" actId="21"/>
          <ac:spMkLst>
            <pc:docMk/>
            <pc:sldMk cId="3724780597" sldId="3898"/>
            <ac:spMk id="64" creationId="{D42EC4E7-0B28-4E22-A897-600048D42AA2}"/>
          </ac:spMkLst>
        </pc:spChg>
        <pc:spChg chg="del">
          <ac:chgData name="Ragnhild Halvorsrud" userId="917ea340-fd63-490f-a7db-68428d24cf32" providerId="ADAL" clId="{31F8EDEB-2F34-45DB-833F-9C6D46E20774}" dt="2023-02-25T14:56:47.131" v="21524" actId="21"/>
          <ac:spMkLst>
            <pc:docMk/>
            <pc:sldMk cId="3724780597" sldId="3898"/>
            <ac:spMk id="65" creationId="{FF284625-A0E8-4C50-B9B8-18CD13BE2C95}"/>
          </ac:spMkLst>
        </pc:spChg>
        <pc:spChg chg="del">
          <ac:chgData name="Ragnhild Halvorsrud" userId="917ea340-fd63-490f-a7db-68428d24cf32" providerId="ADAL" clId="{31F8EDEB-2F34-45DB-833F-9C6D46E20774}" dt="2023-02-25T14:56:47.131" v="21524" actId="21"/>
          <ac:spMkLst>
            <pc:docMk/>
            <pc:sldMk cId="3724780597" sldId="3898"/>
            <ac:spMk id="66" creationId="{CAB91B4A-171B-474F-AAD5-C78514BF1F09}"/>
          </ac:spMkLst>
        </pc:spChg>
      </pc:sldChg>
      <pc:sldChg chg="addSp delSp modSp new del mod ord setBg modClrScheme chgLayout">
        <pc:chgData name="Ragnhild Halvorsrud" userId="917ea340-fd63-490f-a7db-68428d24cf32" providerId="ADAL" clId="{31F8EDEB-2F34-45DB-833F-9C6D46E20774}" dt="2023-02-01T10:20:14.022" v="18319" actId="47"/>
        <pc:sldMkLst>
          <pc:docMk/>
          <pc:sldMk cId="212018740" sldId="3899"/>
        </pc:sldMkLst>
        <pc:spChg chg="mod ord">
          <ac:chgData name="Ragnhild Halvorsrud" userId="917ea340-fd63-490f-a7db-68428d24cf32" providerId="ADAL" clId="{31F8EDEB-2F34-45DB-833F-9C6D46E20774}" dt="2023-01-17T15:31:40.636" v="1795" actId="20577"/>
          <ac:spMkLst>
            <pc:docMk/>
            <pc:sldMk cId="212018740" sldId="3899"/>
            <ac:spMk id="2" creationId="{820AFFFD-3EDD-4009-9810-A7A2DA19742B}"/>
          </ac:spMkLst>
        </pc:spChg>
        <pc:spChg chg="mod topLvl">
          <ac:chgData name="Ragnhild Halvorsrud" userId="917ea340-fd63-490f-a7db-68428d24cf32" providerId="ADAL" clId="{31F8EDEB-2F34-45DB-833F-9C6D46E20774}" dt="2023-01-17T14:07:20.268" v="281" actId="164"/>
          <ac:spMkLst>
            <pc:docMk/>
            <pc:sldMk cId="212018740" sldId="3899"/>
            <ac:spMk id="4" creationId="{310B6B4F-85DF-4904-B577-344771D4D154}"/>
          </ac:spMkLst>
        </pc:spChg>
        <pc:spChg chg="mod topLvl">
          <ac:chgData name="Ragnhild Halvorsrud" userId="917ea340-fd63-490f-a7db-68428d24cf32" providerId="ADAL" clId="{31F8EDEB-2F34-45DB-833F-9C6D46E20774}" dt="2023-01-17T14:07:20.268" v="281" actId="164"/>
          <ac:spMkLst>
            <pc:docMk/>
            <pc:sldMk cId="212018740" sldId="3899"/>
            <ac:spMk id="5" creationId="{B1532EC2-7249-4DC6-8B04-F8767F10B76D}"/>
          </ac:spMkLst>
        </pc:spChg>
        <pc:spChg chg="mod topLvl">
          <ac:chgData name="Ragnhild Halvorsrud" userId="917ea340-fd63-490f-a7db-68428d24cf32" providerId="ADAL" clId="{31F8EDEB-2F34-45DB-833F-9C6D46E20774}" dt="2023-01-17T14:07:20.268" v="281" actId="164"/>
          <ac:spMkLst>
            <pc:docMk/>
            <pc:sldMk cId="212018740" sldId="3899"/>
            <ac:spMk id="6" creationId="{A2EA8D64-312E-4EE2-992C-348FB6216F13}"/>
          </ac:spMkLst>
        </pc:spChg>
        <pc:spChg chg="mod topLvl">
          <ac:chgData name="Ragnhild Halvorsrud" userId="917ea340-fd63-490f-a7db-68428d24cf32" providerId="ADAL" clId="{31F8EDEB-2F34-45DB-833F-9C6D46E20774}" dt="2023-01-17T14:07:20.268" v="281" actId="164"/>
          <ac:spMkLst>
            <pc:docMk/>
            <pc:sldMk cId="212018740" sldId="3899"/>
            <ac:spMk id="7" creationId="{8E82249D-6AA1-4FF8-A9D8-AF1DE4D16C73}"/>
          </ac:spMkLst>
        </pc:spChg>
        <pc:spChg chg="mod topLvl">
          <ac:chgData name="Ragnhild Halvorsrud" userId="917ea340-fd63-490f-a7db-68428d24cf32" providerId="ADAL" clId="{31F8EDEB-2F34-45DB-833F-9C6D46E20774}" dt="2023-01-17T14:07:20.268" v="281" actId="164"/>
          <ac:spMkLst>
            <pc:docMk/>
            <pc:sldMk cId="212018740" sldId="3899"/>
            <ac:spMk id="8" creationId="{0789671A-50B2-48B8-9931-126205C31360}"/>
          </ac:spMkLst>
        </pc:spChg>
        <pc:spChg chg="add del mod">
          <ac:chgData name="Ragnhild Halvorsrud" userId="917ea340-fd63-490f-a7db-68428d24cf32" providerId="ADAL" clId="{31F8EDEB-2F34-45DB-833F-9C6D46E20774}" dt="2023-01-17T14:14:16.303" v="418" actId="478"/>
          <ac:spMkLst>
            <pc:docMk/>
            <pc:sldMk cId="212018740" sldId="3899"/>
            <ac:spMk id="9" creationId="{8949D0BF-1229-4129-90BD-D6444ACBAE4E}"/>
          </ac:spMkLst>
        </pc:spChg>
        <pc:spChg chg="add del mod">
          <ac:chgData name="Ragnhild Halvorsrud" userId="917ea340-fd63-490f-a7db-68428d24cf32" providerId="ADAL" clId="{31F8EDEB-2F34-45DB-833F-9C6D46E20774}" dt="2023-01-17T14:14:16.303" v="418" actId="478"/>
          <ac:spMkLst>
            <pc:docMk/>
            <pc:sldMk cId="212018740" sldId="3899"/>
            <ac:spMk id="10" creationId="{3FDE255B-2743-4EE7-90D4-89D1B9B0800A}"/>
          </ac:spMkLst>
        </pc:spChg>
        <pc:spChg chg="add del mod">
          <ac:chgData name="Ragnhild Halvorsrud" userId="917ea340-fd63-490f-a7db-68428d24cf32" providerId="ADAL" clId="{31F8EDEB-2F34-45DB-833F-9C6D46E20774}" dt="2023-01-17T14:14:16.303" v="418" actId="478"/>
          <ac:spMkLst>
            <pc:docMk/>
            <pc:sldMk cId="212018740" sldId="3899"/>
            <ac:spMk id="11" creationId="{FBB94E0E-EB0C-4AB1-A84C-C8F1B98B6312}"/>
          </ac:spMkLst>
        </pc:spChg>
        <pc:spChg chg="add del mod">
          <ac:chgData name="Ragnhild Halvorsrud" userId="917ea340-fd63-490f-a7db-68428d24cf32" providerId="ADAL" clId="{31F8EDEB-2F34-45DB-833F-9C6D46E20774}" dt="2023-01-17T14:14:16.303" v="418" actId="478"/>
          <ac:spMkLst>
            <pc:docMk/>
            <pc:sldMk cId="212018740" sldId="3899"/>
            <ac:spMk id="12" creationId="{8717B4FC-65BE-4431-A021-23EC5DC51A48}"/>
          </ac:spMkLst>
        </pc:spChg>
        <pc:spChg chg="add del mod">
          <ac:chgData name="Ragnhild Halvorsrud" userId="917ea340-fd63-490f-a7db-68428d24cf32" providerId="ADAL" clId="{31F8EDEB-2F34-45DB-833F-9C6D46E20774}" dt="2023-01-17T14:14:16.303" v="418" actId="478"/>
          <ac:spMkLst>
            <pc:docMk/>
            <pc:sldMk cId="212018740" sldId="3899"/>
            <ac:spMk id="13" creationId="{AC47C4B5-F96A-498F-91FE-FD95A5EACD8E}"/>
          </ac:spMkLst>
        </pc:spChg>
        <pc:spChg chg="add del mod">
          <ac:chgData name="Ragnhild Halvorsrud" userId="917ea340-fd63-490f-a7db-68428d24cf32" providerId="ADAL" clId="{31F8EDEB-2F34-45DB-833F-9C6D46E20774}" dt="2023-01-17T14:14:16.303" v="418" actId="478"/>
          <ac:spMkLst>
            <pc:docMk/>
            <pc:sldMk cId="212018740" sldId="3899"/>
            <ac:spMk id="14" creationId="{A2FE80DC-CC10-4763-8465-A7D31A5B78C4}"/>
          </ac:spMkLst>
        </pc:spChg>
        <pc:spChg chg="add mod ord">
          <ac:chgData name="Ragnhild Halvorsrud" userId="917ea340-fd63-490f-a7db-68428d24cf32" providerId="ADAL" clId="{31F8EDEB-2F34-45DB-833F-9C6D46E20774}" dt="2023-01-17T14:14:52.029" v="431" actId="700"/>
          <ac:spMkLst>
            <pc:docMk/>
            <pc:sldMk cId="212018740" sldId="3899"/>
            <ac:spMk id="16" creationId="{37F6EF0A-6D4E-466C-B976-6DC9982CB133}"/>
          </ac:spMkLst>
        </pc:spChg>
        <pc:grpChg chg="add del mod">
          <ac:chgData name="Ragnhild Halvorsrud" userId="917ea340-fd63-490f-a7db-68428d24cf32" providerId="ADAL" clId="{31F8EDEB-2F34-45DB-833F-9C6D46E20774}" dt="2023-01-17T14:05:09.860" v="203" actId="165"/>
          <ac:grpSpMkLst>
            <pc:docMk/>
            <pc:sldMk cId="212018740" sldId="3899"/>
            <ac:grpSpMk id="3" creationId="{09D823C9-0E24-455A-B4B3-03C4FA998AFF}"/>
          </ac:grpSpMkLst>
        </pc:grpChg>
        <pc:grpChg chg="add del mod">
          <ac:chgData name="Ragnhild Halvorsrud" userId="917ea340-fd63-490f-a7db-68428d24cf32" providerId="ADAL" clId="{31F8EDEB-2F34-45DB-833F-9C6D46E20774}" dt="2023-01-17T14:08:25.308" v="282" actId="478"/>
          <ac:grpSpMkLst>
            <pc:docMk/>
            <pc:sldMk cId="212018740" sldId="3899"/>
            <ac:grpSpMk id="15" creationId="{8A252302-97F0-4084-B9CC-ACDE502524C1}"/>
          </ac:grpSpMkLst>
        </pc:grpChg>
      </pc:sldChg>
      <pc:sldChg chg="addSp delSp modSp add del mod">
        <pc:chgData name="Ragnhild Halvorsrud" userId="917ea340-fd63-490f-a7db-68428d24cf32" providerId="ADAL" clId="{31F8EDEB-2F34-45DB-833F-9C6D46E20774}" dt="2023-02-25T14:56:49.471" v="21525"/>
        <pc:sldMkLst>
          <pc:docMk/>
          <pc:sldMk cId="2741365015" sldId="3899"/>
        </pc:sldMkLst>
        <pc:spChg chg="add mod">
          <ac:chgData name="Ragnhild Halvorsrud" userId="917ea340-fd63-490f-a7db-68428d24cf32" providerId="ADAL" clId="{31F8EDEB-2F34-45DB-833F-9C6D46E20774}" dt="2023-02-25T14:56:49.471" v="21525"/>
          <ac:spMkLst>
            <pc:docMk/>
            <pc:sldMk cId="2741365015" sldId="3899"/>
            <ac:spMk id="3" creationId="{D041E9F8-729D-6E73-481F-29EE02142C89}"/>
          </ac:spMkLst>
        </pc:spChg>
        <pc:spChg chg="add mod">
          <ac:chgData name="Ragnhild Halvorsrud" userId="917ea340-fd63-490f-a7db-68428d24cf32" providerId="ADAL" clId="{31F8EDEB-2F34-45DB-833F-9C6D46E20774}" dt="2023-02-25T14:56:49.471" v="21525"/>
          <ac:spMkLst>
            <pc:docMk/>
            <pc:sldMk cId="2741365015" sldId="3899"/>
            <ac:spMk id="8" creationId="{48D47D48-ECFE-9964-A34F-2E39AC4C8525}"/>
          </ac:spMkLst>
        </pc:spChg>
        <pc:spChg chg="add mod">
          <ac:chgData name="Ragnhild Halvorsrud" userId="917ea340-fd63-490f-a7db-68428d24cf32" providerId="ADAL" clId="{31F8EDEB-2F34-45DB-833F-9C6D46E20774}" dt="2023-02-25T14:56:49.471" v="21525"/>
          <ac:spMkLst>
            <pc:docMk/>
            <pc:sldMk cId="2741365015" sldId="3899"/>
            <ac:spMk id="9" creationId="{A866FD24-C99B-8511-BEDC-4588B1D1B4D9}"/>
          </ac:spMkLst>
        </pc:spChg>
        <pc:spChg chg="add mod">
          <ac:chgData name="Ragnhild Halvorsrud" userId="917ea340-fd63-490f-a7db-68428d24cf32" providerId="ADAL" clId="{31F8EDEB-2F34-45DB-833F-9C6D46E20774}" dt="2023-02-25T14:56:49.471" v="21525"/>
          <ac:spMkLst>
            <pc:docMk/>
            <pc:sldMk cId="2741365015" sldId="3899"/>
            <ac:spMk id="10" creationId="{6506F4EB-A3DC-50F7-673A-9E8B30140867}"/>
          </ac:spMkLst>
        </pc:spChg>
        <pc:spChg chg="add mod">
          <ac:chgData name="Ragnhild Halvorsrud" userId="917ea340-fd63-490f-a7db-68428d24cf32" providerId="ADAL" clId="{31F8EDEB-2F34-45DB-833F-9C6D46E20774}" dt="2023-02-25T14:56:49.471" v="21525"/>
          <ac:spMkLst>
            <pc:docMk/>
            <pc:sldMk cId="2741365015" sldId="3899"/>
            <ac:spMk id="12" creationId="{874015F4-51C7-3E08-EB28-DEC915BB7DB4}"/>
          </ac:spMkLst>
        </pc:spChg>
        <pc:spChg chg="add mod">
          <ac:chgData name="Ragnhild Halvorsrud" userId="917ea340-fd63-490f-a7db-68428d24cf32" providerId="ADAL" clId="{31F8EDEB-2F34-45DB-833F-9C6D46E20774}" dt="2023-02-25T14:56:49.471" v="21525"/>
          <ac:spMkLst>
            <pc:docMk/>
            <pc:sldMk cId="2741365015" sldId="3899"/>
            <ac:spMk id="13" creationId="{9E218267-35C3-6C57-874C-00672E19AF0C}"/>
          </ac:spMkLst>
        </pc:spChg>
        <pc:spChg chg="add mod">
          <ac:chgData name="Ragnhild Halvorsrud" userId="917ea340-fd63-490f-a7db-68428d24cf32" providerId="ADAL" clId="{31F8EDEB-2F34-45DB-833F-9C6D46E20774}" dt="2023-02-25T14:56:49.471" v="21525"/>
          <ac:spMkLst>
            <pc:docMk/>
            <pc:sldMk cId="2741365015" sldId="3899"/>
            <ac:spMk id="14" creationId="{377B2D6C-F213-5504-96F3-DA728676ED5F}"/>
          </ac:spMkLst>
        </pc:spChg>
        <pc:spChg chg="add mod">
          <ac:chgData name="Ragnhild Halvorsrud" userId="917ea340-fd63-490f-a7db-68428d24cf32" providerId="ADAL" clId="{31F8EDEB-2F34-45DB-833F-9C6D46E20774}" dt="2023-02-25T14:56:49.471" v="21525"/>
          <ac:spMkLst>
            <pc:docMk/>
            <pc:sldMk cId="2741365015" sldId="3899"/>
            <ac:spMk id="15" creationId="{BB3D857B-CE52-BEAC-BC75-0E936C97BC79}"/>
          </ac:spMkLst>
        </pc:spChg>
        <pc:spChg chg="add mod">
          <ac:chgData name="Ragnhild Halvorsrud" userId="917ea340-fd63-490f-a7db-68428d24cf32" providerId="ADAL" clId="{31F8EDEB-2F34-45DB-833F-9C6D46E20774}" dt="2023-02-25T14:56:49.471" v="21525"/>
          <ac:spMkLst>
            <pc:docMk/>
            <pc:sldMk cId="2741365015" sldId="3899"/>
            <ac:spMk id="16" creationId="{0900A2C7-8043-A4BC-5531-8FCA8FD18BDC}"/>
          </ac:spMkLst>
        </pc:spChg>
        <pc:spChg chg="add mod">
          <ac:chgData name="Ragnhild Halvorsrud" userId="917ea340-fd63-490f-a7db-68428d24cf32" providerId="ADAL" clId="{31F8EDEB-2F34-45DB-833F-9C6D46E20774}" dt="2023-02-25T14:56:49.471" v="21525"/>
          <ac:spMkLst>
            <pc:docMk/>
            <pc:sldMk cId="2741365015" sldId="3899"/>
            <ac:spMk id="17" creationId="{9108C700-10EA-20B1-0ABB-68A7BABDEC05}"/>
          </ac:spMkLst>
        </pc:spChg>
        <pc:spChg chg="del">
          <ac:chgData name="Ragnhild Halvorsrud" userId="917ea340-fd63-490f-a7db-68428d24cf32" providerId="ADAL" clId="{31F8EDEB-2F34-45DB-833F-9C6D46E20774}" dt="2023-02-25T14:56:38.658" v="21523" actId="478"/>
          <ac:spMkLst>
            <pc:docMk/>
            <pc:sldMk cId="2741365015" sldId="3899"/>
            <ac:spMk id="18" creationId="{B11147CC-D3D2-4945-8DA8-B19C9D8D2BC0}"/>
          </ac:spMkLst>
        </pc:spChg>
        <pc:spChg chg="del">
          <ac:chgData name="Ragnhild Halvorsrud" userId="917ea340-fd63-490f-a7db-68428d24cf32" providerId="ADAL" clId="{31F8EDEB-2F34-45DB-833F-9C6D46E20774}" dt="2023-02-25T14:56:38.658" v="21523" actId="478"/>
          <ac:spMkLst>
            <pc:docMk/>
            <pc:sldMk cId="2741365015" sldId="3899"/>
            <ac:spMk id="19" creationId="{820F61A8-D9B6-4B28-BD3B-527F9916909B}"/>
          </ac:spMkLst>
        </pc:spChg>
        <pc:spChg chg="del">
          <ac:chgData name="Ragnhild Halvorsrud" userId="917ea340-fd63-490f-a7db-68428d24cf32" providerId="ADAL" clId="{31F8EDEB-2F34-45DB-833F-9C6D46E20774}" dt="2023-02-25T14:56:38.658" v="21523" actId="478"/>
          <ac:spMkLst>
            <pc:docMk/>
            <pc:sldMk cId="2741365015" sldId="3899"/>
            <ac:spMk id="20" creationId="{F274FBCF-D368-4CB9-8AA4-9CABABF70B37}"/>
          </ac:spMkLst>
        </pc:spChg>
        <pc:spChg chg="del">
          <ac:chgData name="Ragnhild Halvorsrud" userId="917ea340-fd63-490f-a7db-68428d24cf32" providerId="ADAL" clId="{31F8EDEB-2F34-45DB-833F-9C6D46E20774}" dt="2023-02-25T14:56:38.658" v="21523" actId="478"/>
          <ac:spMkLst>
            <pc:docMk/>
            <pc:sldMk cId="2741365015" sldId="3899"/>
            <ac:spMk id="21" creationId="{EDF85E6A-E576-4B83-89D6-17C21CDDD385}"/>
          </ac:spMkLst>
        </pc:spChg>
        <pc:spChg chg="del">
          <ac:chgData name="Ragnhild Halvorsrud" userId="917ea340-fd63-490f-a7db-68428d24cf32" providerId="ADAL" clId="{31F8EDEB-2F34-45DB-833F-9C6D46E20774}" dt="2023-02-25T14:56:38.658" v="21523" actId="478"/>
          <ac:spMkLst>
            <pc:docMk/>
            <pc:sldMk cId="2741365015" sldId="3899"/>
            <ac:spMk id="22" creationId="{8BBED40F-2F1A-4CDD-B5E4-8935DCEB4082}"/>
          </ac:spMkLst>
        </pc:spChg>
        <pc:spChg chg="del">
          <ac:chgData name="Ragnhild Halvorsrud" userId="917ea340-fd63-490f-a7db-68428d24cf32" providerId="ADAL" clId="{31F8EDEB-2F34-45DB-833F-9C6D46E20774}" dt="2023-02-25T14:56:38.658" v="21523" actId="478"/>
          <ac:spMkLst>
            <pc:docMk/>
            <pc:sldMk cId="2741365015" sldId="3899"/>
            <ac:spMk id="23" creationId="{933B0DD0-7559-4C36-A793-6DBD2E122827}"/>
          </ac:spMkLst>
        </pc:spChg>
        <pc:spChg chg="del">
          <ac:chgData name="Ragnhild Halvorsrud" userId="917ea340-fd63-490f-a7db-68428d24cf32" providerId="ADAL" clId="{31F8EDEB-2F34-45DB-833F-9C6D46E20774}" dt="2023-02-25T14:56:38.658" v="21523" actId="478"/>
          <ac:spMkLst>
            <pc:docMk/>
            <pc:sldMk cId="2741365015" sldId="3899"/>
            <ac:spMk id="24" creationId="{28962C05-00CF-49FE-B69D-182E78439996}"/>
          </ac:spMkLst>
        </pc:spChg>
        <pc:spChg chg="del">
          <ac:chgData name="Ragnhild Halvorsrud" userId="917ea340-fd63-490f-a7db-68428d24cf32" providerId="ADAL" clId="{31F8EDEB-2F34-45DB-833F-9C6D46E20774}" dt="2023-02-25T14:56:38.658" v="21523" actId="478"/>
          <ac:spMkLst>
            <pc:docMk/>
            <pc:sldMk cId="2741365015" sldId="3899"/>
            <ac:spMk id="25" creationId="{578E57E0-C126-4B04-91FB-A3CF465C15F7}"/>
          </ac:spMkLst>
        </pc:spChg>
        <pc:spChg chg="del">
          <ac:chgData name="Ragnhild Halvorsrud" userId="917ea340-fd63-490f-a7db-68428d24cf32" providerId="ADAL" clId="{31F8EDEB-2F34-45DB-833F-9C6D46E20774}" dt="2023-02-25T14:56:38.658" v="21523" actId="478"/>
          <ac:spMkLst>
            <pc:docMk/>
            <pc:sldMk cId="2741365015" sldId="3899"/>
            <ac:spMk id="26" creationId="{E55D0F77-28BD-4F1B-A51E-0A78DA8B04B3}"/>
          </ac:spMkLst>
        </pc:spChg>
        <pc:spChg chg="del">
          <ac:chgData name="Ragnhild Halvorsrud" userId="917ea340-fd63-490f-a7db-68428d24cf32" providerId="ADAL" clId="{31F8EDEB-2F34-45DB-833F-9C6D46E20774}" dt="2023-02-25T14:56:38.658" v="21523" actId="478"/>
          <ac:spMkLst>
            <pc:docMk/>
            <pc:sldMk cId="2741365015" sldId="3899"/>
            <ac:spMk id="27" creationId="{8F5AC186-2BCB-4366-94AB-17AE63BA69F8}"/>
          </ac:spMkLst>
        </pc:spChg>
      </pc:sldChg>
      <pc:sldChg chg="delSp modSp add mod">
        <pc:chgData name="Ragnhild Halvorsrud" userId="917ea340-fd63-490f-a7db-68428d24cf32" providerId="ADAL" clId="{31F8EDEB-2F34-45DB-833F-9C6D46E20774}" dt="2023-02-01T14:03:54.696" v="21333" actId="20577"/>
        <pc:sldMkLst>
          <pc:docMk/>
          <pc:sldMk cId="1857662194" sldId="3900"/>
        </pc:sldMkLst>
        <pc:spChg chg="mod">
          <ac:chgData name="Ragnhild Halvorsrud" userId="917ea340-fd63-490f-a7db-68428d24cf32" providerId="ADAL" clId="{31F8EDEB-2F34-45DB-833F-9C6D46E20774}" dt="2023-02-01T14:03:54.696" v="21333" actId="20577"/>
          <ac:spMkLst>
            <pc:docMk/>
            <pc:sldMk cId="1857662194" sldId="3900"/>
            <ac:spMk id="3" creationId="{00000000-0000-0000-0000-000000000000}"/>
          </ac:spMkLst>
        </pc:spChg>
        <pc:spChg chg="del mod">
          <ac:chgData name="Ragnhild Halvorsrud" userId="917ea340-fd63-490f-a7db-68428d24cf32" providerId="ADAL" clId="{31F8EDEB-2F34-45DB-833F-9C6D46E20774}" dt="2023-02-01T11:43:34.874" v="19910" actId="478"/>
          <ac:spMkLst>
            <pc:docMk/>
            <pc:sldMk cId="1857662194" sldId="3900"/>
            <ac:spMk id="4" creationId="{00000000-0000-0000-0000-000000000000}"/>
          </ac:spMkLst>
        </pc:spChg>
      </pc:sldChg>
      <pc:sldChg chg="del">
        <pc:chgData name="Ragnhild Halvorsrud" userId="917ea340-fd63-490f-a7db-68428d24cf32" providerId="ADAL" clId="{31F8EDEB-2F34-45DB-833F-9C6D46E20774}" dt="2023-01-16T14:23:34.071" v="42" actId="47"/>
        <pc:sldMkLst>
          <pc:docMk/>
          <pc:sldMk cId="2048036439" sldId="3900"/>
        </pc:sldMkLst>
      </pc:sldChg>
      <pc:sldChg chg="del">
        <pc:chgData name="Ragnhild Halvorsrud" userId="917ea340-fd63-490f-a7db-68428d24cf32" providerId="ADAL" clId="{31F8EDEB-2F34-45DB-833F-9C6D46E20774}" dt="2023-01-16T14:23:35.179" v="43" actId="47"/>
        <pc:sldMkLst>
          <pc:docMk/>
          <pc:sldMk cId="1071076297" sldId="3901"/>
        </pc:sldMkLst>
      </pc:sldChg>
      <pc:sldChg chg="new del">
        <pc:chgData name="Ragnhild Halvorsrud" userId="917ea340-fd63-490f-a7db-68428d24cf32" providerId="ADAL" clId="{31F8EDEB-2F34-45DB-833F-9C6D46E20774}" dt="2023-01-17T14:12:36.729" v="373" actId="47"/>
        <pc:sldMkLst>
          <pc:docMk/>
          <pc:sldMk cId="2759403340" sldId="3901"/>
        </pc:sldMkLst>
      </pc:sldChg>
      <pc:sldChg chg="del">
        <pc:chgData name="Ragnhild Halvorsrud" userId="917ea340-fd63-490f-a7db-68428d24cf32" providerId="ADAL" clId="{31F8EDEB-2F34-45DB-833F-9C6D46E20774}" dt="2023-01-16T14:23:36.881" v="44" actId="47"/>
        <pc:sldMkLst>
          <pc:docMk/>
          <pc:sldMk cId="604617386" sldId="3902"/>
        </pc:sldMkLst>
      </pc:sldChg>
      <pc:sldChg chg="new del">
        <pc:chgData name="Ragnhild Halvorsrud" userId="917ea340-fd63-490f-a7db-68428d24cf32" providerId="ADAL" clId="{31F8EDEB-2F34-45DB-833F-9C6D46E20774}" dt="2023-01-17T14:07:03.022" v="276" actId="47"/>
        <pc:sldMkLst>
          <pc:docMk/>
          <pc:sldMk cId="1357571511" sldId="3902"/>
        </pc:sldMkLst>
      </pc:sldChg>
      <pc:sldChg chg="addSp delSp modSp add mod ord">
        <pc:chgData name="Ragnhild Halvorsrud" userId="917ea340-fd63-490f-a7db-68428d24cf32" providerId="ADAL" clId="{31F8EDEB-2F34-45DB-833F-9C6D46E20774}" dt="2023-02-01T14:01:17.579" v="21308" actId="478"/>
        <pc:sldMkLst>
          <pc:docMk/>
          <pc:sldMk cId="2551670608" sldId="3902"/>
        </pc:sldMkLst>
        <pc:spChg chg="mod">
          <ac:chgData name="Ragnhild Halvorsrud" userId="917ea340-fd63-490f-a7db-68428d24cf32" providerId="ADAL" clId="{31F8EDEB-2F34-45DB-833F-9C6D46E20774}" dt="2023-01-17T14:10:23.417" v="328" actId="20577"/>
          <ac:spMkLst>
            <pc:docMk/>
            <pc:sldMk cId="2551670608" sldId="3902"/>
            <ac:spMk id="2" creationId="{52456730-9CCD-4717-BE03-D62C6887A2F1}"/>
          </ac:spMkLst>
        </pc:spChg>
        <pc:spChg chg="mod">
          <ac:chgData name="Ragnhild Halvorsrud" userId="917ea340-fd63-490f-a7db-68428d24cf32" providerId="ADAL" clId="{31F8EDEB-2F34-45DB-833F-9C6D46E20774}" dt="2023-02-01T13:44:55" v="20836" actId="14100"/>
          <ac:spMkLst>
            <pc:docMk/>
            <pc:sldMk cId="2551670608" sldId="3902"/>
            <ac:spMk id="3" creationId="{BB7EEA35-A974-41C3-B310-23E12C424753}"/>
          </ac:spMkLst>
        </pc:spChg>
        <pc:spChg chg="add del mod">
          <ac:chgData name="Ragnhild Halvorsrud" userId="917ea340-fd63-490f-a7db-68428d24cf32" providerId="ADAL" clId="{31F8EDEB-2F34-45DB-833F-9C6D46E20774}" dt="2023-02-01T14:01:17.579" v="21308" actId="478"/>
          <ac:spMkLst>
            <pc:docMk/>
            <pc:sldMk cId="2551670608" sldId="3902"/>
            <ac:spMk id="4" creationId="{FE5E6B5B-A0AA-4E76-9F57-6C9DB0EF8C0F}"/>
          </ac:spMkLst>
        </pc:spChg>
        <pc:spChg chg="add del mod">
          <ac:chgData name="Ragnhild Halvorsrud" userId="917ea340-fd63-490f-a7db-68428d24cf32" providerId="ADAL" clId="{31F8EDEB-2F34-45DB-833F-9C6D46E20774}" dt="2023-02-01T14:01:17.579" v="21308" actId="478"/>
          <ac:spMkLst>
            <pc:docMk/>
            <pc:sldMk cId="2551670608" sldId="3902"/>
            <ac:spMk id="5" creationId="{C467EDD8-8D97-49D8-89CC-30A75426D592}"/>
          </ac:spMkLst>
        </pc:spChg>
        <pc:spChg chg="add del mod">
          <ac:chgData name="Ragnhild Halvorsrud" userId="917ea340-fd63-490f-a7db-68428d24cf32" providerId="ADAL" clId="{31F8EDEB-2F34-45DB-833F-9C6D46E20774}" dt="2023-02-01T14:01:17.579" v="21308" actId="478"/>
          <ac:spMkLst>
            <pc:docMk/>
            <pc:sldMk cId="2551670608" sldId="3902"/>
            <ac:spMk id="6" creationId="{068B4F4F-6C28-4318-B80D-4F58DEF397BD}"/>
          </ac:spMkLst>
        </pc:spChg>
        <pc:spChg chg="add del mod">
          <ac:chgData name="Ragnhild Halvorsrud" userId="917ea340-fd63-490f-a7db-68428d24cf32" providerId="ADAL" clId="{31F8EDEB-2F34-45DB-833F-9C6D46E20774}" dt="2023-02-01T14:01:17.579" v="21308" actId="478"/>
          <ac:spMkLst>
            <pc:docMk/>
            <pc:sldMk cId="2551670608" sldId="3902"/>
            <ac:spMk id="7" creationId="{0EE2157B-1FCE-407F-AB21-8AC9CB2AF230}"/>
          </ac:spMkLst>
        </pc:spChg>
        <pc:spChg chg="add del mod">
          <ac:chgData name="Ragnhild Halvorsrud" userId="917ea340-fd63-490f-a7db-68428d24cf32" providerId="ADAL" clId="{31F8EDEB-2F34-45DB-833F-9C6D46E20774}" dt="2023-02-01T14:01:17.579" v="21308" actId="478"/>
          <ac:spMkLst>
            <pc:docMk/>
            <pc:sldMk cId="2551670608" sldId="3902"/>
            <ac:spMk id="8" creationId="{702EA759-26FD-4912-ABBC-E69971C2E747}"/>
          </ac:spMkLst>
        </pc:spChg>
        <pc:spChg chg="add del mod">
          <ac:chgData name="Ragnhild Halvorsrud" userId="917ea340-fd63-490f-a7db-68428d24cf32" providerId="ADAL" clId="{31F8EDEB-2F34-45DB-833F-9C6D46E20774}" dt="2023-02-01T14:01:17.579" v="21308" actId="478"/>
          <ac:spMkLst>
            <pc:docMk/>
            <pc:sldMk cId="2551670608" sldId="3902"/>
            <ac:spMk id="9" creationId="{0C8E4089-AAA4-4A02-BFA1-3C88240DBDC6}"/>
          </ac:spMkLst>
        </pc:spChg>
      </pc:sldChg>
      <pc:sldChg chg="addSp delSp modSp add mod">
        <pc:chgData name="Ragnhild Halvorsrud" userId="917ea340-fd63-490f-a7db-68428d24cf32" providerId="ADAL" clId="{31F8EDEB-2F34-45DB-833F-9C6D46E20774}" dt="2023-02-01T14:01:08.704" v="21307" actId="478"/>
        <pc:sldMkLst>
          <pc:docMk/>
          <pc:sldMk cId="1197768611" sldId="3903"/>
        </pc:sldMkLst>
        <pc:spChg chg="mod">
          <ac:chgData name="Ragnhild Halvorsrud" userId="917ea340-fd63-490f-a7db-68428d24cf32" providerId="ADAL" clId="{31F8EDEB-2F34-45DB-833F-9C6D46E20774}" dt="2023-01-17T14:11:45.520" v="367" actId="20577"/>
          <ac:spMkLst>
            <pc:docMk/>
            <pc:sldMk cId="1197768611" sldId="3903"/>
            <ac:spMk id="2" creationId="{52456730-9CCD-4717-BE03-D62C6887A2F1}"/>
          </ac:spMkLst>
        </pc:spChg>
        <pc:spChg chg="mod">
          <ac:chgData name="Ragnhild Halvorsrud" userId="917ea340-fd63-490f-a7db-68428d24cf32" providerId="ADAL" clId="{31F8EDEB-2F34-45DB-833F-9C6D46E20774}" dt="2023-02-01T13:44:48.380" v="20835" actId="14100"/>
          <ac:spMkLst>
            <pc:docMk/>
            <pc:sldMk cId="1197768611" sldId="3903"/>
            <ac:spMk id="3" creationId="{BB7EEA35-A974-41C3-B310-23E12C424753}"/>
          </ac:spMkLst>
        </pc:spChg>
        <pc:spChg chg="mod">
          <ac:chgData name="Ragnhild Halvorsrud" userId="917ea340-fd63-490f-a7db-68428d24cf32" providerId="ADAL" clId="{31F8EDEB-2F34-45DB-833F-9C6D46E20774}" dt="2023-02-01T11:37:39.997" v="19791" actId="164"/>
          <ac:spMkLst>
            <pc:docMk/>
            <pc:sldMk cId="1197768611" sldId="3903"/>
            <ac:spMk id="4" creationId="{A2F48125-DC95-4478-A8A4-A681C6ECF993}"/>
          </ac:spMkLst>
        </pc:spChg>
        <pc:spChg chg="mod">
          <ac:chgData name="Ragnhild Halvorsrud" userId="917ea340-fd63-490f-a7db-68428d24cf32" providerId="ADAL" clId="{31F8EDEB-2F34-45DB-833F-9C6D46E20774}" dt="2023-02-01T11:37:39.997" v="19791" actId="164"/>
          <ac:spMkLst>
            <pc:docMk/>
            <pc:sldMk cId="1197768611" sldId="3903"/>
            <ac:spMk id="5" creationId="{CFEC3AEC-1FD5-4292-AB59-0FF8E45A04F1}"/>
          </ac:spMkLst>
        </pc:spChg>
        <pc:spChg chg="mod">
          <ac:chgData name="Ragnhild Halvorsrud" userId="917ea340-fd63-490f-a7db-68428d24cf32" providerId="ADAL" clId="{31F8EDEB-2F34-45DB-833F-9C6D46E20774}" dt="2023-02-01T11:37:39.997" v="19791" actId="164"/>
          <ac:spMkLst>
            <pc:docMk/>
            <pc:sldMk cId="1197768611" sldId="3903"/>
            <ac:spMk id="6" creationId="{715E4A45-ED3E-4D41-82D3-3B015E8FA364}"/>
          </ac:spMkLst>
        </pc:spChg>
        <pc:spChg chg="mod">
          <ac:chgData name="Ragnhild Halvorsrud" userId="917ea340-fd63-490f-a7db-68428d24cf32" providerId="ADAL" clId="{31F8EDEB-2F34-45DB-833F-9C6D46E20774}" dt="2023-02-01T11:37:39.997" v="19791" actId="164"/>
          <ac:spMkLst>
            <pc:docMk/>
            <pc:sldMk cId="1197768611" sldId="3903"/>
            <ac:spMk id="7" creationId="{438315AB-FA67-48C5-B008-D7438E9C57FB}"/>
          </ac:spMkLst>
        </pc:spChg>
        <pc:spChg chg="mod">
          <ac:chgData name="Ragnhild Halvorsrud" userId="917ea340-fd63-490f-a7db-68428d24cf32" providerId="ADAL" clId="{31F8EDEB-2F34-45DB-833F-9C6D46E20774}" dt="2023-02-01T11:37:39.997" v="19791" actId="164"/>
          <ac:spMkLst>
            <pc:docMk/>
            <pc:sldMk cId="1197768611" sldId="3903"/>
            <ac:spMk id="8" creationId="{B5CAC506-DF0D-4314-A873-85E2F65CF123}"/>
          </ac:spMkLst>
        </pc:spChg>
        <pc:spChg chg="mod">
          <ac:chgData name="Ragnhild Halvorsrud" userId="917ea340-fd63-490f-a7db-68428d24cf32" providerId="ADAL" clId="{31F8EDEB-2F34-45DB-833F-9C6D46E20774}" dt="2023-02-01T11:37:39.997" v="19791" actId="164"/>
          <ac:spMkLst>
            <pc:docMk/>
            <pc:sldMk cId="1197768611" sldId="3903"/>
            <ac:spMk id="9" creationId="{B6D5BA4C-D814-4A78-8AA5-B071060F7C4B}"/>
          </ac:spMkLst>
        </pc:spChg>
        <pc:grpChg chg="add del mod">
          <ac:chgData name="Ragnhild Halvorsrud" userId="917ea340-fd63-490f-a7db-68428d24cf32" providerId="ADAL" clId="{31F8EDEB-2F34-45DB-833F-9C6D46E20774}" dt="2023-02-01T14:01:08.704" v="21307" actId="478"/>
          <ac:grpSpMkLst>
            <pc:docMk/>
            <pc:sldMk cId="1197768611" sldId="3903"/>
            <ac:grpSpMk id="10" creationId="{413E19AA-91E1-2DAB-B755-8A99A19C96A5}"/>
          </ac:grpSpMkLst>
        </pc:grpChg>
      </pc:sldChg>
      <pc:sldChg chg="addSp delSp modSp add mod">
        <pc:chgData name="Ragnhild Halvorsrud" userId="917ea340-fd63-490f-a7db-68428d24cf32" providerId="ADAL" clId="{31F8EDEB-2F34-45DB-833F-9C6D46E20774}" dt="2023-02-01T14:00:56.523" v="21306" actId="478"/>
        <pc:sldMkLst>
          <pc:docMk/>
          <pc:sldMk cId="951066814" sldId="3904"/>
        </pc:sldMkLst>
        <pc:spChg chg="mod">
          <ac:chgData name="Ragnhild Halvorsrud" userId="917ea340-fd63-490f-a7db-68428d24cf32" providerId="ADAL" clId="{31F8EDEB-2F34-45DB-833F-9C6D46E20774}" dt="2023-02-01T11:18:27.706" v="19613" actId="20577"/>
          <ac:spMkLst>
            <pc:docMk/>
            <pc:sldMk cId="951066814" sldId="3904"/>
            <ac:spMk id="2" creationId="{52456730-9CCD-4717-BE03-D62C6887A2F1}"/>
          </ac:spMkLst>
        </pc:spChg>
        <pc:spChg chg="mod">
          <ac:chgData name="Ragnhild Halvorsrud" userId="917ea340-fd63-490f-a7db-68428d24cf32" providerId="ADAL" clId="{31F8EDEB-2F34-45DB-833F-9C6D46E20774}" dt="2023-02-01T13:44:38.835" v="20834" actId="1036"/>
          <ac:spMkLst>
            <pc:docMk/>
            <pc:sldMk cId="951066814" sldId="3904"/>
            <ac:spMk id="3" creationId="{BB7EEA35-A974-41C3-B310-23E12C424753}"/>
          </ac:spMkLst>
        </pc:spChg>
        <pc:spChg chg="mod">
          <ac:chgData name="Ragnhild Halvorsrud" userId="917ea340-fd63-490f-a7db-68428d24cf32" providerId="ADAL" clId="{31F8EDEB-2F34-45DB-833F-9C6D46E20774}" dt="2023-02-01T13:18:38.065" v="20073" actId="164"/>
          <ac:spMkLst>
            <pc:docMk/>
            <pc:sldMk cId="951066814" sldId="3904"/>
            <ac:spMk id="4" creationId="{A2F48125-DC95-4478-A8A4-A681C6ECF993}"/>
          </ac:spMkLst>
        </pc:spChg>
        <pc:spChg chg="mod">
          <ac:chgData name="Ragnhild Halvorsrud" userId="917ea340-fd63-490f-a7db-68428d24cf32" providerId="ADAL" clId="{31F8EDEB-2F34-45DB-833F-9C6D46E20774}" dt="2023-02-01T13:18:38.065" v="20073" actId="164"/>
          <ac:spMkLst>
            <pc:docMk/>
            <pc:sldMk cId="951066814" sldId="3904"/>
            <ac:spMk id="5" creationId="{CFEC3AEC-1FD5-4292-AB59-0FF8E45A04F1}"/>
          </ac:spMkLst>
        </pc:spChg>
        <pc:spChg chg="mod">
          <ac:chgData name="Ragnhild Halvorsrud" userId="917ea340-fd63-490f-a7db-68428d24cf32" providerId="ADAL" clId="{31F8EDEB-2F34-45DB-833F-9C6D46E20774}" dt="2023-02-01T13:18:38.065" v="20073" actId="164"/>
          <ac:spMkLst>
            <pc:docMk/>
            <pc:sldMk cId="951066814" sldId="3904"/>
            <ac:spMk id="6" creationId="{715E4A45-ED3E-4D41-82D3-3B015E8FA364}"/>
          </ac:spMkLst>
        </pc:spChg>
        <pc:spChg chg="mod">
          <ac:chgData name="Ragnhild Halvorsrud" userId="917ea340-fd63-490f-a7db-68428d24cf32" providerId="ADAL" clId="{31F8EDEB-2F34-45DB-833F-9C6D46E20774}" dt="2023-02-01T13:18:38.065" v="20073" actId="164"/>
          <ac:spMkLst>
            <pc:docMk/>
            <pc:sldMk cId="951066814" sldId="3904"/>
            <ac:spMk id="7" creationId="{438315AB-FA67-48C5-B008-D7438E9C57FB}"/>
          </ac:spMkLst>
        </pc:spChg>
        <pc:spChg chg="mod">
          <ac:chgData name="Ragnhild Halvorsrud" userId="917ea340-fd63-490f-a7db-68428d24cf32" providerId="ADAL" clId="{31F8EDEB-2F34-45DB-833F-9C6D46E20774}" dt="2023-02-01T13:18:38.065" v="20073" actId="164"/>
          <ac:spMkLst>
            <pc:docMk/>
            <pc:sldMk cId="951066814" sldId="3904"/>
            <ac:spMk id="8" creationId="{B5CAC506-DF0D-4314-A873-85E2F65CF123}"/>
          </ac:spMkLst>
        </pc:spChg>
        <pc:spChg chg="mod">
          <ac:chgData name="Ragnhild Halvorsrud" userId="917ea340-fd63-490f-a7db-68428d24cf32" providerId="ADAL" clId="{31F8EDEB-2F34-45DB-833F-9C6D46E20774}" dt="2023-02-01T13:18:38.065" v="20073" actId="164"/>
          <ac:spMkLst>
            <pc:docMk/>
            <pc:sldMk cId="951066814" sldId="3904"/>
            <ac:spMk id="9" creationId="{B6D5BA4C-D814-4A78-8AA5-B071060F7C4B}"/>
          </ac:spMkLst>
        </pc:spChg>
        <pc:grpChg chg="add del mod">
          <ac:chgData name="Ragnhild Halvorsrud" userId="917ea340-fd63-490f-a7db-68428d24cf32" providerId="ADAL" clId="{31F8EDEB-2F34-45DB-833F-9C6D46E20774}" dt="2023-02-01T14:00:56.523" v="21306" actId="478"/>
          <ac:grpSpMkLst>
            <pc:docMk/>
            <pc:sldMk cId="951066814" sldId="3904"/>
            <ac:grpSpMk id="10" creationId="{26BE6D50-B9F6-3741-BF45-2497AD1EC994}"/>
          </ac:grpSpMkLst>
        </pc:grpChg>
      </pc:sldChg>
      <pc:sldChg chg="addSp delSp modSp add mod">
        <pc:chgData name="Ragnhild Halvorsrud" userId="917ea340-fd63-490f-a7db-68428d24cf32" providerId="ADAL" clId="{31F8EDEB-2F34-45DB-833F-9C6D46E20774}" dt="2023-02-01T14:00:47.292" v="21305" actId="478"/>
        <pc:sldMkLst>
          <pc:docMk/>
          <pc:sldMk cId="3582462942" sldId="3905"/>
        </pc:sldMkLst>
        <pc:spChg chg="mod">
          <ac:chgData name="Ragnhild Halvorsrud" userId="917ea340-fd63-490f-a7db-68428d24cf32" providerId="ADAL" clId="{31F8EDEB-2F34-45DB-833F-9C6D46E20774}" dt="2023-01-31T19:47:42.150" v="17740" actId="20577"/>
          <ac:spMkLst>
            <pc:docMk/>
            <pc:sldMk cId="3582462942" sldId="3905"/>
            <ac:spMk id="2" creationId="{52456730-9CCD-4717-BE03-D62C6887A2F1}"/>
          </ac:spMkLst>
        </pc:spChg>
        <pc:spChg chg="mod">
          <ac:chgData name="Ragnhild Halvorsrud" userId="917ea340-fd63-490f-a7db-68428d24cf32" providerId="ADAL" clId="{31F8EDEB-2F34-45DB-833F-9C6D46E20774}" dt="2023-02-01T13:46:43.478" v="20950" actId="20577"/>
          <ac:spMkLst>
            <pc:docMk/>
            <pc:sldMk cId="3582462942" sldId="3905"/>
            <ac:spMk id="3" creationId="{BB7EEA35-A974-41C3-B310-23E12C424753}"/>
          </ac:spMkLst>
        </pc:spChg>
        <pc:spChg chg="mod">
          <ac:chgData name="Ragnhild Halvorsrud" userId="917ea340-fd63-490f-a7db-68428d24cf32" providerId="ADAL" clId="{31F8EDEB-2F34-45DB-833F-9C6D46E20774}" dt="2023-02-01T13:19:17.996" v="20082" actId="164"/>
          <ac:spMkLst>
            <pc:docMk/>
            <pc:sldMk cId="3582462942" sldId="3905"/>
            <ac:spMk id="4" creationId="{A2F48125-DC95-4478-A8A4-A681C6ECF993}"/>
          </ac:spMkLst>
        </pc:spChg>
        <pc:spChg chg="mod">
          <ac:chgData name="Ragnhild Halvorsrud" userId="917ea340-fd63-490f-a7db-68428d24cf32" providerId="ADAL" clId="{31F8EDEB-2F34-45DB-833F-9C6D46E20774}" dt="2023-02-01T13:19:17.996" v="20082" actId="164"/>
          <ac:spMkLst>
            <pc:docMk/>
            <pc:sldMk cId="3582462942" sldId="3905"/>
            <ac:spMk id="5" creationId="{CFEC3AEC-1FD5-4292-AB59-0FF8E45A04F1}"/>
          </ac:spMkLst>
        </pc:spChg>
        <pc:spChg chg="mod">
          <ac:chgData name="Ragnhild Halvorsrud" userId="917ea340-fd63-490f-a7db-68428d24cf32" providerId="ADAL" clId="{31F8EDEB-2F34-45DB-833F-9C6D46E20774}" dt="2023-02-01T13:19:17.996" v="20082" actId="164"/>
          <ac:spMkLst>
            <pc:docMk/>
            <pc:sldMk cId="3582462942" sldId="3905"/>
            <ac:spMk id="6" creationId="{715E4A45-ED3E-4D41-82D3-3B015E8FA364}"/>
          </ac:spMkLst>
        </pc:spChg>
        <pc:spChg chg="mod">
          <ac:chgData name="Ragnhild Halvorsrud" userId="917ea340-fd63-490f-a7db-68428d24cf32" providerId="ADAL" clId="{31F8EDEB-2F34-45DB-833F-9C6D46E20774}" dt="2023-02-01T13:19:17.996" v="20082" actId="164"/>
          <ac:spMkLst>
            <pc:docMk/>
            <pc:sldMk cId="3582462942" sldId="3905"/>
            <ac:spMk id="7" creationId="{438315AB-FA67-48C5-B008-D7438E9C57FB}"/>
          </ac:spMkLst>
        </pc:spChg>
        <pc:spChg chg="mod">
          <ac:chgData name="Ragnhild Halvorsrud" userId="917ea340-fd63-490f-a7db-68428d24cf32" providerId="ADAL" clId="{31F8EDEB-2F34-45DB-833F-9C6D46E20774}" dt="2023-02-01T13:19:17.996" v="20082" actId="164"/>
          <ac:spMkLst>
            <pc:docMk/>
            <pc:sldMk cId="3582462942" sldId="3905"/>
            <ac:spMk id="8" creationId="{B5CAC506-DF0D-4314-A873-85E2F65CF123}"/>
          </ac:spMkLst>
        </pc:spChg>
        <pc:spChg chg="mod">
          <ac:chgData name="Ragnhild Halvorsrud" userId="917ea340-fd63-490f-a7db-68428d24cf32" providerId="ADAL" clId="{31F8EDEB-2F34-45DB-833F-9C6D46E20774}" dt="2023-02-01T13:19:17.996" v="20082" actId="164"/>
          <ac:spMkLst>
            <pc:docMk/>
            <pc:sldMk cId="3582462942" sldId="3905"/>
            <ac:spMk id="9" creationId="{B6D5BA4C-D814-4A78-8AA5-B071060F7C4B}"/>
          </ac:spMkLst>
        </pc:spChg>
        <pc:spChg chg="add del mod">
          <ac:chgData name="Ragnhild Halvorsrud" userId="917ea340-fd63-490f-a7db-68428d24cf32" providerId="ADAL" clId="{31F8EDEB-2F34-45DB-833F-9C6D46E20774}" dt="2023-01-31T19:47:46.647" v="17741" actId="478"/>
          <ac:spMkLst>
            <pc:docMk/>
            <pc:sldMk cId="3582462942" sldId="3905"/>
            <ac:spMk id="10" creationId="{142652F8-2E13-D28B-502D-CE8BB7E95A5D}"/>
          </ac:spMkLst>
        </pc:spChg>
        <pc:spChg chg="mod">
          <ac:chgData name="Ragnhild Halvorsrud" userId="917ea340-fd63-490f-a7db-68428d24cf32" providerId="ADAL" clId="{31F8EDEB-2F34-45DB-833F-9C6D46E20774}" dt="2023-02-01T13:18:47.861" v="20080"/>
          <ac:spMkLst>
            <pc:docMk/>
            <pc:sldMk cId="3582462942" sldId="3905"/>
            <ac:spMk id="11" creationId="{F5071946-2C41-119D-FF42-2727D7BAF9ED}"/>
          </ac:spMkLst>
        </pc:spChg>
        <pc:spChg chg="mod">
          <ac:chgData name="Ragnhild Halvorsrud" userId="917ea340-fd63-490f-a7db-68428d24cf32" providerId="ADAL" clId="{31F8EDEB-2F34-45DB-833F-9C6D46E20774}" dt="2023-02-01T13:18:47.861" v="20080"/>
          <ac:spMkLst>
            <pc:docMk/>
            <pc:sldMk cId="3582462942" sldId="3905"/>
            <ac:spMk id="13" creationId="{A20AA5DF-3C18-B637-490F-3E5312D509A0}"/>
          </ac:spMkLst>
        </pc:spChg>
        <pc:spChg chg="mod">
          <ac:chgData name="Ragnhild Halvorsrud" userId="917ea340-fd63-490f-a7db-68428d24cf32" providerId="ADAL" clId="{31F8EDEB-2F34-45DB-833F-9C6D46E20774}" dt="2023-02-01T13:18:47.861" v="20080"/>
          <ac:spMkLst>
            <pc:docMk/>
            <pc:sldMk cId="3582462942" sldId="3905"/>
            <ac:spMk id="14" creationId="{4AABB3FB-0A9D-71C7-7EE3-C01BC5DD9DD6}"/>
          </ac:spMkLst>
        </pc:spChg>
        <pc:spChg chg="mod">
          <ac:chgData name="Ragnhild Halvorsrud" userId="917ea340-fd63-490f-a7db-68428d24cf32" providerId="ADAL" clId="{31F8EDEB-2F34-45DB-833F-9C6D46E20774}" dt="2023-02-01T13:18:47.861" v="20080"/>
          <ac:spMkLst>
            <pc:docMk/>
            <pc:sldMk cId="3582462942" sldId="3905"/>
            <ac:spMk id="15" creationId="{1B747467-02C8-A3D7-15DF-CE690DDD1677}"/>
          </ac:spMkLst>
        </pc:spChg>
        <pc:spChg chg="mod">
          <ac:chgData name="Ragnhild Halvorsrud" userId="917ea340-fd63-490f-a7db-68428d24cf32" providerId="ADAL" clId="{31F8EDEB-2F34-45DB-833F-9C6D46E20774}" dt="2023-02-01T13:18:47.861" v="20080"/>
          <ac:spMkLst>
            <pc:docMk/>
            <pc:sldMk cId="3582462942" sldId="3905"/>
            <ac:spMk id="16" creationId="{581641EF-AE0F-E604-94CB-4881C4EBB33C}"/>
          </ac:spMkLst>
        </pc:spChg>
        <pc:spChg chg="mod">
          <ac:chgData name="Ragnhild Halvorsrud" userId="917ea340-fd63-490f-a7db-68428d24cf32" providerId="ADAL" clId="{31F8EDEB-2F34-45DB-833F-9C6D46E20774}" dt="2023-02-01T13:18:47.861" v="20080"/>
          <ac:spMkLst>
            <pc:docMk/>
            <pc:sldMk cId="3582462942" sldId="3905"/>
            <ac:spMk id="17" creationId="{6042F624-D647-6888-DD44-19DA15EDA80A}"/>
          </ac:spMkLst>
        </pc:spChg>
        <pc:grpChg chg="add del mod">
          <ac:chgData name="Ragnhild Halvorsrud" userId="917ea340-fd63-490f-a7db-68428d24cf32" providerId="ADAL" clId="{31F8EDEB-2F34-45DB-833F-9C6D46E20774}" dt="2023-02-01T13:18:52.553" v="20081"/>
          <ac:grpSpMkLst>
            <pc:docMk/>
            <pc:sldMk cId="3582462942" sldId="3905"/>
            <ac:grpSpMk id="10" creationId="{C51C4BF1-A873-0825-2E43-DB8CCE5CE958}"/>
          </ac:grpSpMkLst>
        </pc:grpChg>
        <pc:grpChg chg="add del mod">
          <ac:chgData name="Ragnhild Halvorsrud" userId="917ea340-fd63-490f-a7db-68428d24cf32" providerId="ADAL" clId="{31F8EDEB-2F34-45DB-833F-9C6D46E20774}" dt="2023-02-01T14:00:47.292" v="21305" actId="478"/>
          <ac:grpSpMkLst>
            <pc:docMk/>
            <pc:sldMk cId="3582462942" sldId="3905"/>
            <ac:grpSpMk id="18" creationId="{226547CD-9463-8A71-90C9-9D0711723D66}"/>
          </ac:grpSpMkLst>
        </pc:grpChg>
        <pc:picChg chg="add del mod">
          <ac:chgData name="Ragnhild Halvorsrud" userId="917ea340-fd63-490f-a7db-68428d24cf32" providerId="ADAL" clId="{31F8EDEB-2F34-45DB-833F-9C6D46E20774}" dt="2023-01-31T19:47:46.647" v="17741" actId="478"/>
          <ac:picMkLst>
            <pc:docMk/>
            <pc:sldMk cId="3582462942" sldId="3905"/>
            <ac:picMk id="11" creationId="{AAA1D141-4A89-A1D1-E975-9A7ABF62EFEB}"/>
          </ac:picMkLst>
        </pc:picChg>
        <pc:picChg chg="add mod">
          <ac:chgData name="Ragnhild Halvorsrud" userId="917ea340-fd63-490f-a7db-68428d24cf32" providerId="ADAL" clId="{31F8EDEB-2F34-45DB-833F-9C6D46E20774}" dt="2023-02-01T13:36:25.864" v="20551" actId="1076"/>
          <ac:picMkLst>
            <pc:docMk/>
            <pc:sldMk cId="3582462942" sldId="3905"/>
            <ac:picMk id="12" creationId="{A1195E09-52B6-38EE-B56E-16FBF38879E0}"/>
          </ac:picMkLst>
        </pc:picChg>
      </pc:sldChg>
      <pc:sldChg chg="addSp delSp modSp add mod setBg">
        <pc:chgData name="Ragnhild Halvorsrud" userId="917ea340-fd63-490f-a7db-68428d24cf32" providerId="ADAL" clId="{31F8EDEB-2F34-45DB-833F-9C6D46E20774}" dt="2023-02-01T14:00:34.189" v="21304" actId="478"/>
        <pc:sldMkLst>
          <pc:docMk/>
          <pc:sldMk cId="1666725649" sldId="3906"/>
        </pc:sldMkLst>
        <pc:spChg chg="mod">
          <ac:chgData name="Ragnhild Halvorsrud" userId="917ea340-fd63-490f-a7db-68428d24cf32" providerId="ADAL" clId="{31F8EDEB-2F34-45DB-833F-9C6D46E20774}" dt="2023-01-17T14:13:42.510" v="415" actId="20577"/>
          <ac:spMkLst>
            <pc:docMk/>
            <pc:sldMk cId="1666725649" sldId="3906"/>
            <ac:spMk id="2" creationId="{52456730-9CCD-4717-BE03-D62C6887A2F1}"/>
          </ac:spMkLst>
        </pc:spChg>
        <pc:spChg chg="mod">
          <ac:chgData name="Ragnhild Halvorsrud" userId="917ea340-fd63-490f-a7db-68428d24cf32" providerId="ADAL" clId="{31F8EDEB-2F34-45DB-833F-9C6D46E20774}" dt="2023-02-01T13:42:12.652" v="20756" actId="27636"/>
          <ac:spMkLst>
            <pc:docMk/>
            <pc:sldMk cId="1666725649" sldId="3906"/>
            <ac:spMk id="3" creationId="{BB7EEA35-A974-41C3-B310-23E12C424753}"/>
          </ac:spMkLst>
        </pc:spChg>
        <pc:spChg chg="mod">
          <ac:chgData name="Ragnhild Halvorsrud" userId="917ea340-fd63-490f-a7db-68428d24cf32" providerId="ADAL" clId="{31F8EDEB-2F34-45DB-833F-9C6D46E20774}" dt="2023-02-01T13:51:10.594" v="20980" actId="164"/>
          <ac:spMkLst>
            <pc:docMk/>
            <pc:sldMk cId="1666725649" sldId="3906"/>
            <ac:spMk id="4" creationId="{A2F48125-DC95-4478-A8A4-A681C6ECF993}"/>
          </ac:spMkLst>
        </pc:spChg>
        <pc:spChg chg="mod">
          <ac:chgData name="Ragnhild Halvorsrud" userId="917ea340-fd63-490f-a7db-68428d24cf32" providerId="ADAL" clId="{31F8EDEB-2F34-45DB-833F-9C6D46E20774}" dt="2023-02-01T13:51:10.594" v="20980" actId="164"/>
          <ac:spMkLst>
            <pc:docMk/>
            <pc:sldMk cId="1666725649" sldId="3906"/>
            <ac:spMk id="5" creationId="{CFEC3AEC-1FD5-4292-AB59-0FF8E45A04F1}"/>
          </ac:spMkLst>
        </pc:spChg>
        <pc:spChg chg="mod">
          <ac:chgData name="Ragnhild Halvorsrud" userId="917ea340-fd63-490f-a7db-68428d24cf32" providerId="ADAL" clId="{31F8EDEB-2F34-45DB-833F-9C6D46E20774}" dt="2023-02-01T13:51:10.594" v="20980" actId="164"/>
          <ac:spMkLst>
            <pc:docMk/>
            <pc:sldMk cId="1666725649" sldId="3906"/>
            <ac:spMk id="6" creationId="{715E4A45-ED3E-4D41-82D3-3B015E8FA364}"/>
          </ac:spMkLst>
        </pc:spChg>
        <pc:spChg chg="mod">
          <ac:chgData name="Ragnhild Halvorsrud" userId="917ea340-fd63-490f-a7db-68428d24cf32" providerId="ADAL" clId="{31F8EDEB-2F34-45DB-833F-9C6D46E20774}" dt="2023-02-01T13:51:10.594" v="20980" actId="164"/>
          <ac:spMkLst>
            <pc:docMk/>
            <pc:sldMk cId="1666725649" sldId="3906"/>
            <ac:spMk id="7" creationId="{438315AB-FA67-48C5-B008-D7438E9C57FB}"/>
          </ac:spMkLst>
        </pc:spChg>
        <pc:spChg chg="mod">
          <ac:chgData name="Ragnhild Halvorsrud" userId="917ea340-fd63-490f-a7db-68428d24cf32" providerId="ADAL" clId="{31F8EDEB-2F34-45DB-833F-9C6D46E20774}" dt="2023-02-01T13:51:10.594" v="20980" actId="164"/>
          <ac:spMkLst>
            <pc:docMk/>
            <pc:sldMk cId="1666725649" sldId="3906"/>
            <ac:spMk id="8" creationId="{B5CAC506-DF0D-4314-A873-85E2F65CF123}"/>
          </ac:spMkLst>
        </pc:spChg>
        <pc:spChg chg="mod">
          <ac:chgData name="Ragnhild Halvorsrud" userId="917ea340-fd63-490f-a7db-68428d24cf32" providerId="ADAL" clId="{31F8EDEB-2F34-45DB-833F-9C6D46E20774}" dt="2023-02-01T13:51:10.594" v="20980" actId="164"/>
          <ac:spMkLst>
            <pc:docMk/>
            <pc:sldMk cId="1666725649" sldId="3906"/>
            <ac:spMk id="9" creationId="{B6D5BA4C-D814-4A78-8AA5-B071060F7C4B}"/>
          </ac:spMkLst>
        </pc:spChg>
        <pc:spChg chg="add del mod">
          <ac:chgData name="Ragnhild Halvorsrud" userId="917ea340-fd63-490f-a7db-68428d24cf32" providerId="ADAL" clId="{31F8EDEB-2F34-45DB-833F-9C6D46E20774}" dt="2023-01-31T17:22:23.088" v="17002" actId="478"/>
          <ac:spMkLst>
            <pc:docMk/>
            <pc:sldMk cId="1666725649" sldId="3906"/>
            <ac:spMk id="10" creationId="{EF7128CD-3EE5-3E67-7AA4-B1C188B02333}"/>
          </ac:spMkLst>
        </pc:spChg>
        <pc:spChg chg="add mod">
          <ac:chgData name="Ragnhild Halvorsrud" userId="917ea340-fd63-490f-a7db-68428d24cf32" providerId="ADAL" clId="{31F8EDEB-2F34-45DB-833F-9C6D46E20774}" dt="2023-02-01T13:38:55.488" v="20611" actId="207"/>
          <ac:spMkLst>
            <pc:docMk/>
            <pc:sldMk cId="1666725649" sldId="3906"/>
            <ac:spMk id="12" creationId="{7863B0FA-148E-70B0-AF8F-B0A35015FACD}"/>
          </ac:spMkLst>
        </pc:spChg>
        <pc:spChg chg="add del mod">
          <ac:chgData name="Ragnhild Halvorsrud" userId="917ea340-fd63-490f-a7db-68428d24cf32" providerId="ADAL" clId="{31F8EDEB-2F34-45DB-833F-9C6D46E20774}" dt="2023-01-31T17:24:38.116" v="17006" actId="478"/>
          <ac:spMkLst>
            <pc:docMk/>
            <pc:sldMk cId="1666725649" sldId="3906"/>
            <ac:spMk id="13" creationId="{3431F496-9E86-8A2C-A075-5D214ED2E582}"/>
          </ac:spMkLst>
        </pc:spChg>
        <pc:grpChg chg="add del mod">
          <ac:chgData name="Ragnhild Halvorsrud" userId="917ea340-fd63-490f-a7db-68428d24cf32" providerId="ADAL" clId="{31F8EDEB-2F34-45DB-833F-9C6D46E20774}" dt="2023-02-01T14:00:34.189" v="21304" actId="478"/>
          <ac:grpSpMkLst>
            <pc:docMk/>
            <pc:sldMk cId="1666725649" sldId="3906"/>
            <ac:grpSpMk id="10" creationId="{D70C5CE7-C632-00A9-6595-B2D4C268248E}"/>
          </ac:grpSpMkLst>
        </pc:grpChg>
        <pc:picChg chg="add del mod">
          <ac:chgData name="Ragnhild Halvorsrud" userId="917ea340-fd63-490f-a7db-68428d24cf32" providerId="ADAL" clId="{31F8EDEB-2F34-45DB-833F-9C6D46E20774}" dt="2023-01-31T17:22:24.237" v="17003" actId="478"/>
          <ac:picMkLst>
            <pc:docMk/>
            <pc:sldMk cId="1666725649" sldId="3906"/>
            <ac:picMk id="11" creationId="{B50A06B2-FCE3-4CF8-908E-6C01F92284D4}"/>
          </ac:picMkLst>
        </pc:picChg>
        <pc:picChg chg="add mod">
          <ac:chgData name="Ragnhild Halvorsrud" userId="917ea340-fd63-490f-a7db-68428d24cf32" providerId="ADAL" clId="{31F8EDEB-2F34-45DB-833F-9C6D46E20774}" dt="2023-02-01T11:48:13.793" v="19919" actId="1076"/>
          <ac:picMkLst>
            <pc:docMk/>
            <pc:sldMk cId="1666725649" sldId="3906"/>
            <ac:picMk id="14" creationId="{C0036BE6-AD8B-D8FD-2753-6FC5A6D46C18}"/>
          </ac:picMkLst>
        </pc:picChg>
      </pc:sldChg>
      <pc:sldChg chg="addSp modSp add del mod setBg modClrScheme chgLayout">
        <pc:chgData name="Ragnhild Halvorsrud" userId="917ea340-fd63-490f-a7db-68428d24cf32" providerId="ADAL" clId="{31F8EDEB-2F34-45DB-833F-9C6D46E20774}" dt="2023-02-01T10:20:14.839" v="18320" actId="47"/>
        <pc:sldMkLst>
          <pc:docMk/>
          <pc:sldMk cId="2352478046" sldId="3907"/>
        </pc:sldMkLst>
        <pc:spChg chg="mod ord">
          <ac:chgData name="Ragnhild Halvorsrud" userId="917ea340-fd63-490f-a7db-68428d24cf32" providerId="ADAL" clId="{31F8EDEB-2F34-45DB-833F-9C6D46E20774}" dt="2023-01-17T15:31:45.506" v="1802" actId="20577"/>
          <ac:spMkLst>
            <pc:docMk/>
            <pc:sldMk cId="2352478046" sldId="3907"/>
            <ac:spMk id="2" creationId="{820AFFFD-3EDD-4009-9810-A7A2DA19742B}"/>
          </ac:spMkLst>
        </pc:spChg>
        <pc:spChg chg="add mod ord">
          <ac:chgData name="Ragnhild Halvorsrud" userId="917ea340-fd63-490f-a7db-68428d24cf32" providerId="ADAL" clId="{31F8EDEB-2F34-45DB-833F-9C6D46E20774}" dt="2023-01-17T14:15:43.969" v="436"/>
          <ac:spMkLst>
            <pc:docMk/>
            <pc:sldMk cId="2352478046" sldId="3907"/>
            <ac:spMk id="3" creationId="{D1A5D373-58B2-417F-86B4-8C038D5EC74F}"/>
          </ac:spMkLst>
        </pc:spChg>
      </pc:sldChg>
      <pc:sldChg chg="addSp delSp modSp new mod modClrScheme chgLayout">
        <pc:chgData name="Ragnhild Halvorsrud" userId="917ea340-fd63-490f-a7db-68428d24cf32" providerId="ADAL" clId="{31F8EDEB-2F34-45DB-833F-9C6D46E20774}" dt="2023-02-01T11:36:53.755" v="19776"/>
        <pc:sldMkLst>
          <pc:docMk/>
          <pc:sldMk cId="217163607" sldId="3908"/>
        </pc:sldMkLst>
        <pc:spChg chg="mod ord">
          <ac:chgData name="Ragnhild Halvorsrud" userId="917ea340-fd63-490f-a7db-68428d24cf32" providerId="ADAL" clId="{31F8EDEB-2F34-45DB-833F-9C6D46E20774}" dt="2023-02-01T11:05:33.145" v="19275" actId="700"/>
          <ac:spMkLst>
            <pc:docMk/>
            <pc:sldMk cId="217163607" sldId="3908"/>
            <ac:spMk id="2" creationId="{859EB130-221A-42AE-80AE-5E0979A0DB4B}"/>
          </ac:spMkLst>
        </pc:spChg>
        <pc:spChg chg="mod ord">
          <ac:chgData name="Ragnhild Halvorsrud" userId="917ea340-fd63-490f-a7db-68428d24cf32" providerId="ADAL" clId="{31F8EDEB-2F34-45DB-833F-9C6D46E20774}" dt="2023-02-01T11:05:33.145" v="19275" actId="700"/>
          <ac:spMkLst>
            <pc:docMk/>
            <pc:sldMk cId="217163607" sldId="3908"/>
            <ac:spMk id="3" creationId="{C87F9999-0854-442A-9974-7536B3F4C6B1}"/>
          </ac:spMkLst>
        </pc:spChg>
        <pc:spChg chg="add del mod">
          <ac:chgData name="Ragnhild Halvorsrud" userId="917ea340-fd63-490f-a7db-68428d24cf32" providerId="ADAL" clId="{31F8EDEB-2F34-45DB-833F-9C6D46E20774}" dt="2023-02-01T11:36:13.792" v="19769" actId="478"/>
          <ac:spMkLst>
            <pc:docMk/>
            <pc:sldMk cId="217163607" sldId="3908"/>
            <ac:spMk id="4" creationId="{6F51AE2B-8B80-28B7-F0E6-040BFC8F7F5D}"/>
          </ac:spMkLst>
        </pc:spChg>
        <pc:spChg chg="add del mod">
          <ac:chgData name="Ragnhild Halvorsrud" userId="917ea340-fd63-490f-a7db-68428d24cf32" providerId="ADAL" clId="{31F8EDEB-2F34-45DB-833F-9C6D46E20774}" dt="2023-02-01T11:36:13.792" v="19769" actId="478"/>
          <ac:spMkLst>
            <pc:docMk/>
            <pc:sldMk cId="217163607" sldId="3908"/>
            <ac:spMk id="5" creationId="{2D11B696-D8CF-FEAA-68CC-F5B11F5CEFFB}"/>
          </ac:spMkLst>
        </pc:spChg>
        <pc:spChg chg="add del mod">
          <ac:chgData name="Ragnhild Halvorsrud" userId="917ea340-fd63-490f-a7db-68428d24cf32" providerId="ADAL" clId="{31F8EDEB-2F34-45DB-833F-9C6D46E20774}" dt="2023-01-17T16:55:33.859" v="4773" actId="478"/>
          <ac:spMkLst>
            <pc:docMk/>
            <pc:sldMk cId="217163607" sldId="3908"/>
            <ac:spMk id="5" creationId="{7E3AF9A9-66BA-45BB-AE2C-FB40C2C87556}"/>
          </ac:spMkLst>
        </pc:spChg>
        <pc:spChg chg="add del mod">
          <ac:chgData name="Ragnhild Halvorsrud" userId="917ea340-fd63-490f-a7db-68428d24cf32" providerId="ADAL" clId="{31F8EDEB-2F34-45DB-833F-9C6D46E20774}" dt="2023-01-17T16:41:24.438" v="4454" actId="478"/>
          <ac:spMkLst>
            <pc:docMk/>
            <pc:sldMk cId="217163607" sldId="3908"/>
            <ac:spMk id="6" creationId="{6F8DB0D5-11A5-446A-B39A-D0AC8021AFA5}"/>
          </ac:spMkLst>
        </pc:spChg>
        <pc:spChg chg="add del mod">
          <ac:chgData name="Ragnhild Halvorsrud" userId="917ea340-fd63-490f-a7db-68428d24cf32" providerId="ADAL" clId="{31F8EDEB-2F34-45DB-833F-9C6D46E20774}" dt="2023-02-01T11:36:13.792" v="19769" actId="478"/>
          <ac:spMkLst>
            <pc:docMk/>
            <pc:sldMk cId="217163607" sldId="3908"/>
            <ac:spMk id="6" creationId="{FA8DC562-BC29-BFFD-49C3-AB6AFF2F35A7}"/>
          </ac:spMkLst>
        </pc:spChg>
        <pc:spChg chg="add del mod">
          <ac:chgData name="Ragnhild Halvorsrud" userId="917ea340-fd63-490f-a7db-68428d24cf32" providerId="ADAL" clId="{31F8EDEB-2F34-45DB-833F-9C6D46E20774}" dt="2023-02-01T11:36:13.792" v="19769" actId="478"/>
          <ac:spMkLst>
            <pc:docMk/>
            <pc:sldMk cId="217163607" sldId="3908"/>
            <ac:spMk id="7" creationId="{E7A3F6FE-3924-BD63-616F-D5E83D50601F}"/>
          </ac:spMkLst>
        </pc:spChg>
        <pc:spChg chg="add mod">
          <ac:chgData name="Ragnhild Halvorsrud" userId="917ea340-fd63-490f-a7db-68428d24cf32" providerId="ADAL" clId="{31F8EDEB-2F34-45DB-833F-9C6D46E20774}" dt="2023-01-17T16:56:57.211" v="4788" actId="1076"/>
          <ac:spMkLst>
            <pc:docMk/>
            <pc:sldMk cId="217163607" sldId="3908"/>
            <ac:spMk id="9" creationId="{92F6E1C8-42CC-40AD-BABE-D3EB686F91FC}"/>
          </ac:spMkLst>
        </pc:spChg>
        <pc:spChg chg="add del mod">
          <ac:chgData name="Ragnhild Halvorsrud" userId="917ea340-fd63-490f-a7db-68428d24cf32" providerId="ADAL" clId="{31F8EDEB-2F34-45DB-833F-9C6D46E20774}" dt="2023-01-17T16:45:31.088" v="4587" actId="478"/>
          <ac:spMkLst>
            <pc:docMk/>
            <pc:sldMk cId="217163607" sldId="3908"/>
            <ac:spMk id="10" creationId="{91072729-F344-4E36-8B31-5614187ADBC8}"/>
          </ac:spMkLst>
        </pc:spChg>
        <pc:spChg chg="add del mod">
          <ac:chgData name="Ragnhild Halvorsrud" userId="917ea340-fd63-490f-a7db-68428d24cf32" providerId="ADAL" clId="{31F8EDEB-2F34-45DB-833F-9C6D46E20774}" dt="2023-02-01T11:36:13.792" v="19769" actId="478"/>
          <ac:spMkLst>
            <pc:docMk/>
            <pc:sldMk cId="217163607" sldId="3908"/>
            <ac:spMk id="10" creationId="{CA5FDBF1-963F-F62E-9147-FF1D39E4A220}"/>
          </ac:spMkLst>
        </pc:spChg>
        <pc:spChg chg="add del mod">
          <ac:chgData name="Ragnhild Halvorsrud" userId="917ea340-fd63-490f-a7db-68428d24cf32" providerId="ADAL" clId="{31F8EDEB-2F34-45DB-833F-9C6D46E20774}" dt="2023-02-01T11:36:13.792" v="19769" actId="478"/>
          <ac:spMkLst>
            <pc:docMk/>
            <pc:sldMk cId="217163607" sldId="3908"/>
            <ac:spMk id="12" creationId="{2C5A3C0D-2634-43AC-42D2-A4DF5FA8EC69}"/>
          </ac:spMkLst>
        </pc:spChg>
        <pc:spChg chg="add mod">
          <ac:chgData name="Ragnhild Halvorsrud" userId="917ea340-fd63-490f-a7db-68428d24cf32" providerId="ADAL" clId="{31F8EDEB-2F34-45DB-833F-9C6D46E20774}" dt="2023-01-17T16:56:57.211" v="4788" actId="1076"/>
          <ac:spMkLst>
            <pc:docMk/>
            <pc:sldMk cId="217163607" sldId="3908"/>
            <ac:spMk id="13" creationId="{01D66D33-EC31-416E-812B-749D362D3E57}"/>
          </ac:spMkLst>
        </pc:spChg>
        <pc:spChg chg="add mod">
          <ac:chgData name="Ragnhild Halvorsrud" userId="917ea340-fd63-490f-a7db-68428d24cf32" providerId="ADAL" clId="{31F8EDEB-2F34-45DB-833F-9C6D46E20774}" dt="2023-02-01T11:06:02.326" v="19296" actId="14100"/>
          <ac:spMkLst>
            <pc:docMk/>
            <pc:sldMk cId="217163607" sldId="3908"/>
            <ac:spMk id="14" creationId="{98DD7669-F1DD-4373-8511-BFBF121B73BB}"/>
          </ac:spMkLst>
        </pc:spChg>
        <pc:spChg chg="add mod">
          <ac:chgData name="Ragnhild Halvorsrud" userId="917ea340-fd63-490f-a7db-68428d24cf32" providerId="ADAL" clId="{31F8EDEB-2F34-45DB-833F-9C6D46E20774}" dt="2023-01-17T16:56:57.211" v="4788" actId="1076"/>
          <ac:spMkLst>
            <pc:docMk/>
            <pc:sldMk cId="217163607" sldId="3908"/>
            <ac:spMk id="15" creationId="{3F3E147F-97F8-4A77-9118-9EABFE4C71F1}"/>
          </ac:spMkLst>
        </pc:spChg>
        <pc:spChg chg="add mod">
          <ac:chgData name="Ragnhild Halvorsrud" userId="917ea340-fd63-490f-a7db-68428d24cf32" providerId="ADAL" clId="{31F8EDEB-2F34-45DB-833F-9C6D46E20774}" dt="2023-02-01T11:36:53.755" v="19776"/>
          <ac:spMkLst>
            <pc:docMk/>
            <pc:sldMk cId="217163607" sldId="3908"/>
            <ac:spMk id="16" creationId="{4E89A2E1-0E32-CEE9-1108-9B04FF624C41}"/>
          </ac:spMkLst>
        </pc:spChg>
        <pc:spChg chg="add mod">
          <ac:chgData name="Ragnhild Halvorsrud" userId="917ea340-fd63-490f-a7db-68428d24cf32" providerId="ADAL" clId="{31F8EDEB-2F34-45DB-833F-9C6D46E20774}" dt="2023-01-17T16:56:57.211" v="4788" actId="1076"/>
          <ac:spMkLst>
            <pc:docMk/>
            <pc:sldMk cId="217163607" sldId="3908"/>
            <ac:spMk id="17" creationId="{709E00F4-1576-46BC-97EE-985ADCC905F0}"/>
          </ac:spMkLst>
        </pc:spChg>
        <pc:spChg chg="add mod">
          <ac:chgData name="Ragnhild Halvorsrud" userId="917ea340-fd63-490f-a7db-68428d24cf32" providerId="ADAL" clId="{31F8EDEB-2F34-45DB-833F-9C6D46E20774}" dt="2023-01-17T16:56:57.211" v="4788" actId="1076"/>
          <ac:spMkLst>
            <pc:docMk/>
            <pc:sldMk cId="217163607" sldId="3908"/>
            <ac:spMk id="18" creationId="{FE77C0B9-39E1-4FBB-8C98-8713B5BAD8B2}"/>
          </ac:spMkLst>
        </pc:spChg>
        <pc:spChg chg="add del mod">
          <ac:chgData name="Ragnhild Halvorsrud" userId="917ea340-fd63-490f-a7db-68428d24cf32" providerId="ADAL" clId="{31F8EDEB-2F34-45DB-833F-9C6D46E20774}" dt="2023-01-17T16:47:39.934" v="4639" actId="478"/>
          <ac:spMkLst>
            <pc:docMk/>
            <pc:sldMk cId="217163607" sldId="3908"/>
            <ac:spMk id="20" creationId="{96374650-35B1-4739-BDBD-1293DFC82CC6}"/>
          </ac:spMkLst>
        </pc:spChg>
        <pc:spChg chg="add mod">
          <ac:chgData name="Ragnhild Halvorsrud" userId="917ea340-fd63-490f-a7db-68428d24cf32" providerId="ADAL" clId="{31F8EDEB-2F34-45DB-833F-9C6D46E20774}" dt="2023-02-01T11:36:53.755" v="19776"/>
          <ac:spMkLst>
            <pc:docMk/>
            <pc:sldMk cId="217163607" sldId="3908"/>
            <ac:spMk id="20" creationId="{992A0830-82E9-DC72-476A-FCAAB3B4FCD3}"/>
          </ac:spMkLst>
        </pc:spChg>
        <pc:spChg chg="add mod">
          <ac:chgData name="Ragnhild Halvorsrud" userId="917ea340-fd63-490f-a7db-68428d24cf32" providerId="ADAL" clId="{31F8EDEB-2F34-45DB-833F-9C6D46E20774}" dt="2023-01-31T10:58:01.761" v="13475" actId="6549"/>
          <ac:spMkLst>
            <pc:docMk/>
            <pc:sldMk cId="217163607" sldId="3908"/>
            <ac:spMk id="21" creationId="{DFB72248-1EA9-4E5F-907E-EE7F065004E1}"/>
          </ac:spMkLst>
        </pc:spChg>
        <pc:spChg chg="add mod">
          <ac:chgData name="Ragnhild Halvorsrud" userId="917ea340-fd63-490f-a7db-68428d24cf32" providerId="ADAL" clId="{31F8EDEB-2F34-45DB-833F-9C6D46E20774}" dt="2023-02-01T11:36:53.755" v="19776"/>
          <ac:spMkLst>
            <pc:docMk/>
            <pc:sldMk cId="217163607" sldId="3908"/>
            <ac:spMk id="23" creationId="{17379B30-073D-6DAC-CC13-8150DFD02DB7}"/>
          </ac:spMkLst>
        </pc:spChg>
        <pc:spChg chg="add mod">
          <ac:chgData name="Ragnhild Halvorsrud" userId="917ea340-fd63-490f-a7db-68428d24cf32" providerId="ADAL" clId="{31F8EDEB-2F34-45DB-833F-9C6D46E20774}" dt="2023-02-01T11:36:53.755" v="19776"/>
          <ac:spMkLst>
            <pc:docMk/>
            <pc:sldMk cId="217163607" sldId="3908"/>
            <ac:spMk id="24" creationId="{BD5E3DA5-6E9B-4CBF-D2EF-5B8F6283A832}"/>
          </ac:spMkLst>
        </pc:spChg>
        <pc:spChg chg="add mod">
          <ac:chgData name="Ragnhild Halvorsrud" userId="917ea340-fd63-490f-a7db-68428d24cf32" providerId="ADAL" clId="{31F8EDEB-2F34-45DB-833F-9C6D46E20774}" dt="2023-02-01T11:36:53.755" v="19776"/>
          <ac:spMkLst>
            <pc:docMk/>
            <pc:sldMk cId="217163607" sldId="3908"/>
            <ac:spMk id="25" creationId="{E83F8665-A402-F2D1-4E0F-B8012A3E1592}"/>
          </ac:spMkLst>
        </pc:spChg>
        <pc:spChg chg="add mod">
          <ac:chgData name="Ragnhild Halvorsrud" userId="917ea340-fd63-490f-a7db-68428d24cf32" providerId="ADAL" clId="{31F8EDEB-2F34-45DB-833F-9C6D46E20774}" dt="2023-02-01T11:36:53.755" v="19776"/>
          <ac:spMkLst>
            <pc:docMk/>
            <pc:sldMk cId="217163607" sldId="3908"/>
            <ac:spMk id="26" creationId="{3988E5AB-8F48-8EF0-1995-3342E43B7A79}"/>
          </ac:spMkLst>
        </pc:spChg>
        <pc:picChg chg="add del mod">
          <ac:chgData name="Ragnhild Halvorsrud" userId="917ea340-fd63-490f-a7db-68428d24cf32" providerId="ADAL" clId="{31F8EDEB-2F34-45DB-833F-9C6D46E20774}" dt="2023-01-17T16:41:24.438" v="4454" actId="478"/>
          <ac:picMkLst>
            <pc:docMk/>
            <pc:sldMk cId="217163607" sldId="3908"/>
            <ac:picMk id="7" creationId="{C79F6073-7A70-48D5-B40A-F06FB16E0217}"/>
          </ac:picMkLst>
        </pc:picChg>
        <pc:picChg chg="add mod">
          <ac:chgData name="Ragnhild Halvorsrud" userId="917ea340-fd63-490f-a7db-68428d24cf32" providerId="ADAL" clId="{31F8EDEB-2F34-45DB-833F-9C6D46E20774}" dt="2023-01-17T16:56:57.211" v="4788" actId="1076"/>
          <ac:picMkLst>
            <pc:docMk/>
            <pc:sldMk cId="217163607" sldId="3908"/>
            <ac:picMk id="8" creationId="{0DD9BCE8-4F7C-4B46-9B1E-F4E22617293D}"/>
          </ac:picMkLst>
        </pc:picChg>
        <pc:picChg chg="add mod">
          <ac:chgData name="Ragnhild Halvorsrud" userId="917ea340-fd63-490f-a7db-68428d24cf32" providerId="ADAL" clId="{31F8EDEB-2F34-45DB-833F-9C6D46E20774}" dt="2023-01-17T16:56:57.211" v="4788" actId="1076"/>
          <ac:picMkLst>
            <pc:docMk/>
            <pc:sldMk cId="217163607" sldId="3908"/>
            <ac:picMk id="11" creationId="{76A66741-3B9C-4CF9-A62C-1D3913FC6C6D}"/>
          </ac:picMkLst>
        </pc:picChg>
        <pc:picChg chg="add del mod">
          <ac:chgData name="Ragnhild Halvorsrud" userId="917ea340-fd63-490f-a7db-68428d24cf32" providerId="ADAL" clId="{31F8EDEB-2F34-45DB-833F-9C6D46E20774}" dt="2023-01-17T16:44:18.065" v="4530"/>
          <ac:picMkLst>
            <pc:docMk/>
            <pc:sldMk cId="217163607" sldId="3908"/>
            <ac:picMk id="12" creationId="{45456FA7-CBEA-42F9-BD3A-C8A1B80C10B1}"/>
          </ac:picMkLst>
        </pc:picChg>
        <pc:picChg chg="add del mod">
          <ac:chgData name="Ragnhild Halvorsrud" userId="917ea340-fd63-490f-a7db-68428d24cf32" providerId="ADAL" clId="{31F8EDEB-2F34-45DB-833F-9C6D46E20774}" dt="2023-01-17T16:47:25.251" v="4625" actId="478"/>
          <ac:picMkLst>
            <pc:docMk/>
            <pc:sldMk cId="217163607" sldId="3908"/>
            <ac:picMk id="16" creationId="{D8EDEEE4-1CFC-43FF-9982-073FE80616BE}"/>
          </ac:picMkLst>
        </pc:picChg>
        <pc:picChg chg="add mod">
          <ac:chgData name="Ragnhild Halvorsrud" userId="917ea340-fd63-490f-a7db-68428d24cf32" providerId="ADAL" clId="{31F8EDEB-2F34-45DB-833F-9C6D46E20774}" dt="2023-01-17T16:56:57.211" v="4788" actId="1076"/>
          <ac:picMkLst>
            <pc:docMk/>
            <pc:sldMk cId="217163607" sldId="3908"/>
            <ac:picMk id="19" creationId="{C9E5165D-22DD-4E54-8F96-48B8A1288B85}"/>
          </ac:picMkLst>
        </pc:picChg>
        <pc:picChg chg="add mod">
          <ac:chgData name="Ragnhild Halvorsrud" userId="917ea340-fd63-490f-a7db-68428d24cf32" providerId="ADAL" clId="{31F8EDEB-2F34-45DB-833F-9C6D46E20774}" dt="2023-01-17T16:56:02.380" v="4778" actId="14100"/>
          <ac:picMkLst>
            <pc:docMk/>
            <pc:sldMk cId="217163607" sldId="3908"/>
            <ac:picMk id="22" creationId="{1F5BD3E7-4C54-4CFF-B1B5-F65D5E2746B4}"/>
          </ac:picMkLst>
        </pc:picChg>
      </pc:sldChg>
      <pc:sldChg chg="delSp modSp add del mod">
        <pc:chgData name="Ragnhild Halvorsrud" userId="917ea340-fd63-490f-a7db-68428d24cf32" providerId="ADAL" clId="{31F8EDEB-2F34-45DB-833F-9C6D46E20774}" dt="2023-01-17T15:12:02.579" v="1505" actId="47"/>
        <pc:sldMkLst>
          <pc:docMk/>
          <pc:sldMk cId="2968125377" sldId="3908"/>
        </pc:sldMkLst>
        <pc:spChg chg="mod">
          <ac:chgData name="Ragnhild Halvorsrud" userId="917ea340-fd63-490f-a7db-68428d24cf32" providerId="ADAL" clId="{31F8EDEB-2F34-45DB-833F-9C6D46E20774}" dt="2023-01-17T15:11:05.439" v="1455"/>
          <ac:spMkLst>
            <pc:docMk/>
            <pc:sldMk cId="2968125377" sldId="3908"/>
            <ac:spMk id="10" creationId="{3FE523D6-7DCA-4761-AD9E-27141F94FA9F}"/>
          </ac:spMkLst>
        </pc:spChg>
        <pc:spChg chg="del">
          <ac:chgData name="Ragnhild Halvorsrud" userId="917ea340-fd63-490f-a7db-68428d24cf32" providerId="ADAL" clId="{31F8EDEB-2F34-45DB-833F-9C6D46E20774}" dt="2023-01-17T14:58:51.436" v="1294" actId="478"/>
          <ac:spMkLst>
            <pc:docMk/>
            <pc:sldMk cId="2968125377" sldId="3908"/>
            <ac:spMk id="13" creationId="{D1B352E5-E505-40D4-8965-167EF238381F}"/>
          </ac:spMkLst>
        </pc:spChg>
        <pc:picChg chg="mod">
          <ac:chgData name="Ragnhild Halvorsrud" userId="917ea340-fd63-490f-a7db-68428d24cf32" providerId="ADAL" clId="{31F8EDEB-2F34-45DB-833F-9C6D46E20774}" dt="2023-01-17T14:58:49.783" v="1293" actId="1076"/>
          <ac:picMkLst>
            <pc:docMk/>
            <pc:sldMk cId="2968125377" sldId="3908"/>
            <ac:picMk id="14" creationId="{63AEA76A-CC02-4B43-AB38-9BC123DDFE55}"/>
          </ac:picMkLst>
        </pc:picChg>
        <pc:picChg chg="del">
          <ac:chgData name="Ragnhild Halvorsrud" userId="917ea340-fd63-490f-a7db-68428d24cf32" providerId="ADAL" clId="{31F8EDEB-2F34-45DB-833F-9C6D46E20774}" dt="2023-01-17T14:58:40.316" v="1292" actId="478"/>
          <ac:picMkLst>
            <pc:docMk/>
            <pc:sldMk cId="2968125377" sldId="3908"/>
            <ac:picMk id="1026" creationId="{5D4B735A-9BB7-4084-9558-5946A87E014C}"/>
          </ac:picMkLst>
        </pc:picChg>
      </pc:sldChg>
      <pc:sldChg chg="addSp delSp modSp add mod modClrScheme chgLayout">
        <pc:chgData name="Ragnhild Halvorsrud" userId="917ea340-fd63-490f-a7db-68428d24cf32" providerId="ADAL" clId="{31F8EDEB-2F34-45DB-833F-9C6D46E20774}" dt="2023-02-01T11:37:04.305" v="19781"/>
        <pc:sldMkLst>
          <pc:docMk/>
          <pc:sldMk cId="1857757840" sldId="3909"/>
        </pc:sldMkLst>
        <pc:spChg chg="mod ord">
          <ac:chgData name="Ragnhild Halvorsrud" userId="917ea340-fd63-490f-a7db-68428d24cf32" providerId="ADAL" clId="{31F8EDEB-2F34-45DB-833F-9C6D46E20774}" dt="2023-02-01T11:04:57.410" v="19274" actId="27636"/>
          <ac:spMkLst>
            <pc:docMk/>
            <pc:sldMk cId="1857757840" sldId="3909"/>
            <ac:spMk id="2" creationId="{00000000-0000-0000-0000-000000000000}"/>
          </ac:spMkLst>
        </pc:spChg>
        <pc:spChg chg="add del mod">
          <ac:chgData name="Ragnhild Halvorsrud" userId="917ea340-fd63-490f-a7db-68428d24cf32" providerId="ADAL" clId="{31F8EDEB-2F34-45DB-833F-9C6D46E20774}" dt="2023-02-01T11:36:30.802" v="19774" actId="478"/>
          <ac:spMkLst>
            <pc:docMk/>
            <pc:sldMk cId="1857757840" sldId="3909"/>
            <ac:spMk id="3" creationId="{D2166BA7-9246-4745-2A15-03F26E622CF5}"/>
          </ac:spMkLst>
        </pc:spChg>
        <pc:spChg chg="add del mod">
          <ac:chgData name="Ragnhild Halvorsrud" userId="917ea340-fd63-490f-a7db-68428d24cf32" providerId="ADAL" clId="{31F8EDEB-2F34-45DB-833F-9C6D46E20774}" dt="2023-02-01T11:36:30.802" v="19774" actId="478"/>
          <ac:spMkLst>
            <pc:docMk/>
            <pc:sldMk cId="1857757840" sldId="3909"/>
            <ac:spMk id="4" creationId="{2EF973E0-8F0F-66E9-0CA1-E02B43B19A4D}"/>
          </ac:spMkLst>
        </pc:spChg>
        <pc:spChg chg="add del mod">
          <ac:chgData name="Ragnhild Halvorsrud" userId="917ea340-fd63-490f-a7db-68428d24cf32" providerId="ADAL" clId="{31F8EDEB-2F34-45DB-833F-9C6D46E20774}" dt="2023-02-01T11:36:30.802" v="19774" actId="478"/>
          <ac:spMkLst>
            <pc:docMk/>
            <pc:sldMk cId="1857757840" sldId="3909"/>
            <ac:spMk id="5" creationId="{1204966A-943C-9F45-FA07-26287941E941}"/>
          </ac:spMkLst>
        </pc:spChg>
        <pc:spChg chg="del">
          <ac:chgData name="Ragnhild Halvorsrud" userId="917ea340-fd63-490f-a7db-68428d24cf32" providerId="ADAL" clId="{31F8EDEB-2F34-45DB-833F-9C6D46E20774}" dt="2023-02-01T11:03:28.560" v="19235" actId="478"/>
          <ac:spMkLst>
            <pc:docMk/>
            <pc:sldMk cId="1857757840" sldId="3909"/>
            <ac:spMk id="6" creationId="{00000000-0000-0000-0000-000000000000}"/>
          </ac:spMkLst>
        </pc:spChg>
        <pc:spChg chg="add del mod">
          <ac:chgData name="Ragnhild Halvorsrud" userId="917ea340-fd63-490f-a7db-68428d24cf32" providerId="ADAL" clId="{31F8EDEB-2F34-45DB-833F-9C6D46E20774}" dt="2023-02-01T11:36:30.802" v="19774" actId="478"/>
          <ac:spMkLst>
            <pc:docMk/>
            <pc:sldMk cId="1857757840" sldId="3909"/>
            <ac:spMk id="7" creationId="{F14363CB-9E72-29FA-AB6D-746BBA80E489}"/>
          </ac:spMkLst>
        </pc:spChg>
        <pc:spChg chg="add del mod">
          <ac:chgData name="Ragnhild Halvorsrud" userId="917ea340-fd63-490f-a7db-68428d24cf32" providerId="ADAL" clId="{31F8EDEB-2F34-45DB-833F-9C6D46E20774}" dt="2023-02-01T11:36:30.802" v="19774" actId="478"/>
          <ac:spMkLst>
            <pc:docMk/>
            <pc:sldMk cId="1857757840" sldId="3909"/>
            <ac:spMk id="8" creationId="{2FCBC41C-C7AB-18FB-F81B-4665802D0F64}"/>
          </ac:spMkLst>
        </pc:spChg>
        <pc:spChg chg="add del mod">
          <ac:chgData name="Ragnhild Halvorsrud" userId="917ea340-fd63-490f-a7db-68428d24cf32" providerId="ADAL" clId="{31F8EDEB-2F34-45DB-833F-9C6D46E20774}" dt="2023-02-01T11:36:30.802" v="19774" actId="478"/>
          <ac:spMkLst>
            <pc:docMk/>
            <pc:sldMk cId="1857757840" sldId="3909"/>
            <ac:spMk id="9" creationId="{AE4C2C25-F25B-2590-89FC-A90B60E4F848}"/>
          </ac:spMkLst>
        </pc:spChg>
        <pc:spChg chg="add mod">
          <ac:chgData name="Ragnhild Halvorsrud" userId="917ea340-fd63-490f-a7db-68428d24cf32" providerId="ADAL" clId="{31F8EDEB-2F34-45DB-833F-9C6D46E20774}" dt="2023-02-01T11:37:04.305" v="19781"/>
          <ac:spMkLst>
            <pc:docMk/>
            <pc:sldMk cId="1857757840" sldId="3909"/>
            <ac:spMk id="10" creationId="{D50BB1C3-7E1C-5C70-8F24-61BBBCD836DA}"/>
          </ac:spMkLst>
        </pc:spChg>
        <pc:spChg chg="add mod">
          <ac:chgData name="Ragnhild Halvorsrud" userId="917ea340-fd63-490f-a7db-68428d24cf32" providerId="ADAL" clId="{31F8EDEB-2F34-45DB-833F-9C6D46E20774}" dt="2023-02-01T11:37:04.305" v="19781"/>
          <ac:spMkLst>
            <pc:docMk/>
            <pc:sldMk cId="1857757840" sldId="3909"/>
            <ac:spMk id="11" creationId="{B3A3C266-F00E-A73C-0F80-68557ADCBEC3}"/>
          </ac:spMkLst>
        </pc:spChg>
        <pc:spChg chg="add mod">
          <ac:chgData name="Ragnhild Halvorsrud" userId="917ea340-fd63-490f-a7db-68428d24cf32" providerId="ADAL" clId="{31F8EDEB-2F34-45DB-833F-9C6D46E20774}" dt="2023-02-01T11:37:04.305" v="19781"/>
          <ac:spMkLst>
            <pc:docMk/>
            <pc:sldMk cId="1857757840" sldId="3909"/>
            <ac:spMk id="12" creationId="{0079FD8C-A9E7-801F-D93D-EAEFE1EB8C98}"/>
          </ac:spMkLst>
        </pc:spChg>
        <pc:spChg chg="add mod">
          <ac:chgData name="Ragnhild Halvorsrud" userId="917ea340-fd63-490f-a7db-68428d24cf32" providerId="ADAL" clId="{31F8EDEB-2F34-45DB-833F-9C6D46E20774}" dt="2023-02-01T11:37:04.305" v="19781"/>
          <ac:spMkLst>
            <pc:docMk/>
            <pc:sldMk cId="1857757840" sldId="3909"/>
            <ac:spMk id="13" creationId="{654702DC-CBEC-C296-BD59-DB89532D0F8B}"/>
          </ac:spMkLst>
        </pc:spChg>
        <pc:spChg chg="add mod">
          <ac:chgData name="Ragnhild Halvorsrud" userId="917ea340-fd63-490f-a7db-68428d24cf32" providerId="ADAL" clId="{31F8EDEB-2F34-45DB-833F-9C6D46E20774}" dt="2023-02-01T11:37:04.305" v="19781"/>
          <ac:spMkLst>
            <pc:docMk/>
            <pc:sldMk cId="1857757840" sldId="3909"/>
            <ac:spMk id="14" creationId="{930EEBA6-F2F3-63AC-9E48-ACC39B1237ED}"/>
          </ac:spMkLst>
        </pc:spChg>
        <pc:spChg chg="add mod">
          <ac:chgData name="Ragnhild Halvorsrud" userId="917ea340-fd63-490f-a7db-68428d24cf32" providerId="ADAL" clId="{31F8EDEB-2F34-45DB-833F-9C6D46E20774}" dt="2023-02-01T11:37:04.305" v="19781"/>
          <ac:spMkLst>
            <pc:docMk/>
            <pc:sldMk cId="1857757840" sldId="3909"/>
            <ac:spMk id="15" creationId="{E4211DE5-EE92-E0E7-9885-F8BC404C7218}"/>
          </ac:spMkLst>
        </pc:spChg>
        <pc:spChg chg="add del mod">
          <ac:chgData name="Ragnhild Halvorsrud" userId="917ea340-fd63-490f-a7db-68428d24cf32" providerId="ADAL" clId="{31F8EDEB-2F34-45DB-833F-9C6D46E20774}" dt="2023-01-17T16:22:12.710" v="4026" actId="478"/>
          <ac:spMkLst>
            <pc:docMk/>
            <pc:sldMk cId="1857757840" sldId="3909"/>
            <ac:spMk id="83" creationId="{14CD76A3-C5C0-4524-817D-72A327CC002C}"/>
          </ac:spMkLst>
        </pc:spChg>
        <pc:spChg chg="del">
          <ac:chgData name="Ragnhild Halvorsrud" userId="917ea340-fd63-490f-a7db-68428d24cf32" providerId="ADAL" clId="{31F8EDEB-2F34-45DB-833F-9C6D46E20774}" dt="2023-01-17T16:18:15.109" v="3925" actId="478"/>
          <ac:spMkLst>
            <pc:docMk/>
            <pc:sldMk cId="1857757840" sldId="3909"/>
            <ac:spMk id="93" creationId="{BC101ED9-D059-45F5-997D-8394645A4C66}"/>
          </ac:spMkLst>
        </pc:spChg>
        <pc:spChg chg="del">
          <ac:chgData name="Ragnhild Halvorsrud" userId="917ea340-fd63-490f-a7db-68428d24cf32" providerId="ADAL" clId="{31F8EDEB-2F34-45DB-833F-9C6D46E20774}" dt="2023-01-17T16:18:15.109" v="3925" actId="478"/>
          <ac:spMkLst>
            <pc:docMk/>
            <pc:sldMk cId="1857757840" sldId="3909"/>
            <ac:spMk id="94" creationId="{1B45D62E-295D-461D-87A8-6B72C1B4D5BD}"/>
          </ac:spMkLst>
        </pc:spChg>
        <pc:spChg chg="del">
          <ac:chgData name="Ragnhild Halvorsrud" userId="917ea340-fd63-490f-a7db-68428d24cf32" providerId="ADAL" clId="{31F8EDEB-2F34-45DB-833F-9C6D46E20774}" dt="2023-01-17T16:18:15.109" v="3925" actId="478"/>
          <ac:spMkLst>
            <pc:docMk/>
            <pc:sldMk cId="1857757840" sldId="3909"/>
            <ac:spMk id="97" creationId="{203C47B1-307D-47B4-AC7D-D799E0257AA4}"/>
          </ac:spMkLst>
        </pc:spChg>
        <pc:spChg chg="del">
          <ac:chgData name="Ragnhild Halvorsrud" userId="917ea340-fd63-490f-a7db-68428d24cf32" providerId="ADAL" clId="{31F8EDEB-2F34-45DB-833F-9C6D46E20774}" dt="2023-01-17T16:18:15.109" v="3925" actId="478"/>
          <ac:spMkLst>
            <pc:docMk/>
            <pc:sldMk cId="1857757840" sldId="3909"/>
            <ac:spMk id="105" creationId="{346F22FA-C274-4728-AB81-6683FEE8924D}"/>
          </ac:spMkLst>
        </pc:spChg>
        <pc:spChg chg="del">
          <ac:chgData name="Ragnhild Halvorsrud" userId="917ea340-fd63-490f-a7db-68428d24cf32" providerId="ADAL" clId="{31F8EDEB-2F34-45DB-833F-9C6D46E20774}" dt="2023-01-17T16:18:15.109" v="3925" actId="478"/>
          <ac:spMkLst>
            <pc:docMk/>
            <pc:sldMk cId="1857757840" sldId="3909"/>
            <ac:spMk id="106" creationId="{9224D8AF-D315-4F5E-943C-080E79725AC0}"/>
          </ac:spMkLst>
        </pc:spChg>
        <pc:spChg chg="del">
          <ac:chgData name="Ragnhild Halvorsrud" userId="917ea340-fd63-490f-a7db-68428d24cf32" providerId="ADAL" clId="{31F8EDEB-2F34-45DB-833F-9C6D46E20774}" dt="2023-01-17T16:18:15.109" v="3925" actId="478"/>
          <ac:spMkLst>
            <pc:docMk/>
            <pc:sldMk cId="1857757840" sldId="3909"/>
            <ac:spMk id="107" creationId="{1FA92E10-D4A5-4E58-A4E3-7373919627A4}"/>
          </ac:spMkLst>
        </pc:spChg>
        <pc:spChg chg="del">
          <ac:chgData name="Ragnhild Halvorsrud" userId="917ea340-fd63-490f-a7db-68428d24cf32" providerId="ADAL" clId="{31F8EDEB-2F34-45DB-833F-9C6D46E20774}" dt="2023-01-17T16:18:15.109" v="3925" actId="478"/>
          <ac:spMkLst>
            <pc:docMk/>
            <pc:sldMk cId="1857757840" sldId="3909"/>
            <ac:spMk id="108" creationId="{772397E7-1A06-445D-B51E-08E800786C1F}"/>
          </ac:spMkLst>
        </pc:spChg>
        <pc:spChg chg="del">
          <ac:chgData name="Ragnhild Halvorsrud" userId="917ea340-fd63-490f-a7db-68428d24cf32" providerId="ADAL" clId="{31F8EDEB-2F34-45DB-833F-9C6D46E20774}" dt="2023-01-17T16:18:15.109" v="3925" actId="478"/>
          <ac:spMkLst>
            <pc:docMk/>
            <pc:sldMk cId="1857757840" sldId="3909"/>
            <ac:spMk id="113" creationId="{FBA67DC3-F629-41F4-A000-6FEA7C793C1F}"/>
          </ac:spMkLst>
        </pc:spChg>
        <pc:spChg chg="del">
          <ac:chgData name="Ragnhild Halvorsrud" userId="917ea340-fd63-490f-a7db-68428d24cf32" providerId="ADAL" clId="{31F8EDEB-2F34-45DB-833F-9C6D46E20774}" dt="2023-01-17T16:18:15.109" v="3925" actId="478"/>
          <ac:spMkLst>
            <pc:docMk/>
            <pc:sldMk cId="1857757840" sldId="3909"/>
            <ac:spMk id="114" creationId="{8FB55906-D178-4833-8DDA-2CA28B0B17FB}"/>
          </ac:spMkLst>
        </pc:spChg>
        <pc:spChg chg="del">
          <ac:chgData name="Ragnhild Halvorsrud" userId="917ea340-fd63-490f-a7db-68428d24cf32" providerId="ADAL" clId="{31F8EDEB-2F34-45DB-833F-9C6D46E20774}" dt="2023-01-17T16:18:15.109" v="3925" actId="478"/>
          <ac:spMkLst>
            <pc:docMk/>
            <pc:sldMk cId="1857757840" sldId="3909"/>
            <ac:spMk id="115" creationId="{9CCB00CF-F398-4838-97AF-DF843EC90E57}"/>
          </ac:spMkLst>
        </pc:spChg>
        <pc:spChg chg="del">
          <ac:chgData name="Ragnhild Halvorsrud" userId="917ea340-fd63-490f-a7db-68428d24cf32" providerId="ADAL" clId="{31F8EDEB-2F34-45DB-833F-9C6D46E20774}" dt="2023-01-17T16:18:15.109" v="3925" actId="478"/>
          <ac:spMkLst>
            <pc:docMk/>
            <pc:sldMk cId="1857757840" sldId="3909"/>
            <ac:spMk id="116" creationId="{CBD5AD5F-DC39-4B51-9C38-9E052389041B}"/>
          </ac:spMkLst>
        </pc:spChg>
        <pc:spChg chg="del">
          <ac:chgData name="Ragnhild Halvorsrud" userId="917ea340-fd63-490f-a7db-68428d24cf32" providerId="ADAL" clId="{31F8EDEB-2F34-45DB-833F-9C6D46E20774}" dt="2023-01-17T16:18:15.109" v="3925" actId="478"/>
          <ac:spMkLst>
            <pc:docMk/>
            <pc:sldMk cId="1857757840" sldId="3909"/>
            <ac:spMk id="117" creationId="{1C6172FA-1092-4EC3-B985-FD59D8C20C19}"/>
          </ac:spMkLst>
        </pc:spChg>
        <pc:spChg chg="del">
          <ac:chgData name="Ragnhild Halvorsrud" userId="917ea340-fd63-490f-a7db-68428d24cf32" providerId="ADAL" clId="{31F8EDEB-2F34-45DB-833F-9C6D46E20774}" dt="2023-01-17T16:18:15.109" v="3925" actId="478"/>
          <ac:spMkLst>
            <pc:docMk/>
            <pc:sldMk cId="1857757840" sldId="3909"/>
            <ac:spMk id="118" creationId="{1698136F-8136-4B5A-9F2A-208A96B421F5}"/>
          </ac:spMkLst>
        </pc:spChg>
        <pc:spChg chg="del">
          <ac:chgData name="Ragnhild Halvorsrud" userId="917ea340-fd63-490f-a7db-68428d24cf32" providerId="ADAL" clId="{31F8EDEB-2F34-45DB-833F-9C6D46E20774}" dt="2023-01-17T16:18:15.109" v="3925" actId="478"/>
          <ac:spMkLst>
            <pc:docMk/>
            <pc:sldMk cId="1857757840" sldId="3909"/>
            <ac:spMk id="119" creationId="{379AFC4A-FA01-43DD-BB6C-B701A0202DC9}"/>
          </ac:spMkLst>
        </pc:spChg>
        <pc:spChg chg="del">
          <ac:chgData name="Ragnhild Halvorsrud" userId="917ea340-fd63-490f-a7db-68428d24cf32" providerId="ADAL" clId="{31F8EDEB-2F34-45DB-833F-9C6D46E20774}" dt="2023-01-17T16:18:15.109" v="3925" actId="478"/>
          <ac:spMkLst>
            <pc:docMk/>
            <pc:sldMk cId="1857757840" sldId="3909"/>
            <ac:spMk id="121" creationId="{71D2C47C-A2BB-4CB4-9EAE-0791AA2486CA}"/>
          </ac:spMkLst>
        </pc:spChg>
        <pc:spChg chg="del">
          <ac:chgData name="Ragnhild Halvorsrud" userId="917ea340-fd63-490f-a7db-68428d24cf32" providerId="ADAL" clId="{31F8EDEB-2F34-45DB-833F-9C6D46E20774}" dt="2023-01-17T16:18:15.109" v="3925" actId="478"/>
          <ac:spMkLst>
            <pc:docMk/>
            <pc:sldMk cId="1857757840" sldId="3909"/>
            <ac:spMk id="122" creationId="{6257A217-17D3-4B6A-91CE-6125B78A64B3}"/>
          </ac:spMkLst>
        </pc:spChg>
        <pc:spChg chg="del">
          <ac:chgData name="Ragnhild Halvorsrud" userId="917ea340-fd63-490f-a7db-68428d24cf32" providerId="ADAL" clId="{31F8EDEB-2F34-45DB-833F-9C6D46E20774}" dt="2023-01-17T16:18:15.109" v="3925" actId="478"/>
          <ac:spMkLst>
            <pc:docMk/>
            <pc:sldMk cId="1857757840" sldId="3909"/>
            <ac:spMk id="124" creationId="{5067DE48-8DF4-4687-BD4C-3BF3CF90E464}"/>
          </ac:spMkLst>
        </pc:spChg>
        <pc:spChg chg="del">
          <ac:chgData name="Ragnhild Halvorsrud" userId="917ea340-fd63-490f-a7db-68428d24cf32" providerId="ADAL" clId="{31F8EDEB-2F34-45DB-833F-9C6D46E20774}" dt="2023-01-17T16:18:15.109" v="3925" actId="478"/>
          <ac:spMkLst>
            <pc:docMk/>
            <pc:sldMk cId="1857757840" sldId="3909"/>
            <ac:spMk id="125" creationId="{CC6B874C-F5AE-479D-A3D5-6D9D2873205B}"/>
          </ac:spMkLst>
        </pc:spChg>
        <pc:spChg chg="del">
          <ac:chgData name="Ragnhild Halvorsrud" userId="917ea340-fd63-490f-a7db-68428d24cf32" providerId="ADAL" clId="{31F8EDEB-2F34-45DB-833F-9C6D46E20774}" dt="2023-01-17T16:18:15.109" v="3925" actId="478"/>
          <ac:spMkLst>
            <pc:docMk/>
            <pc:sldMk cId="1857757840" sldId="3909"/>
            <ac:spMk id="126" creationId="{20B60F2F-8105-4B28-84C3-8B564DEE5D75}"/>
          </ac:spMkLst>
        </pc:spChg>
        <pc:spChg chg="del">
          <ac:chgData name="Ragnhild Halvorsrud" userId="917ea340-fd63-490f-a7db-68428d24cf32" providerId="ADAL" clId="{31F8EDEB-2F34-45DB-833F-9C6D46E20774}" dt="2023-01-17T16:18:15.109" v="3925" actId="478"/>
          <ac:spMkLst>
            <pc:docMk/>
            <pc:sldMk cId="1857757840" sldId="3909"/>
            <ac:spMk id="128" creationId="{2833493A-FE83-4644-A8A3-9F0BD7A141B8}"/>
          </ac:spMkLst>
        </pc:spChg>
        <pc:spChg chg="del">
          <ac:chgData name="Ragnhild Halvorsrud" userId="917ea340-fd63-490f-a7db-68428d24cf32" providerId="ADAL" clId="{31F8EDEB-2F34-45DB-833F-9C6D46E20774}" dt="2023-01-17T16:18:15.109" v="3925" actId="478"/>
          <ac:spMkLst>
            <pc:docMk/>
            <pc:sldMk cId="1857757840" sldId="3909"/>
            <ac:spMk id="129" creationId="{58FE4D7E-0A9A-4449-9B75-217466A942AA}"/>
          </ac:spMkLst>
        </pc:spChg>
        <pc:spChg chg="del">
          <ac:chgData name="Ragnhild Halvorsrud" userId="917ea340-fd63-490f-a7db-68428d24cf32" providerId="ADAL" clId="{31F8EDEB-2F34-45DB-833F-9C6D46E20774}" dt="2023-01-17T16:18:15.109" v="3925" actId="478"/>
          <ac:spMkLst>
            <pc:docMk/>
            <pc:sldMk cId="1857757840" sldId="3909"/>
            <ac:spMk id="130" creationId="{F689D7F7-6EFC-4A41-91A5-81805AFB0438}"/>
          </ac:spMkLst>
        </pc:spChg>
        <pc:spChg chg="del">
          <ac:chgData name="Ragnhild Halvorsrud" userId="917ea340-fd63-490f-a7db-68428d24cf32" providerId="ADAL" clId="{31F8EDEB-2F34-45DB-833F-9C6D46E20774}" dt="2023-01-17T16:18:15.109" v="3925" actId="478"/>
          <ac:spMkLst>
            <pc:docMk/>
            <pc:sldMk cId="1857757840" sldId="3909"/>
            <ac:spMk id="131" creationId="{328FEF78-4427-409C-BC61-DF045E32E196}"/>
          </ac:spMkLst>
        </pc:spChg>
        <pc:spChg chg="del">
          <ac:chgData name="Ragnhild Halvorsrud" userId="917ea340-fd63-490f-a7db-68428d24cf32" providerId="ADAL" clId="{31F8EDEB-2F34-45DB-833F-9C6D46E20774}" dt="2023-01-17T16:18:15.109" v="3925" actId="478"/>
          <ac:spMkLst>
            <pc:docMk/>
            <pc:sldMk cId="1857757840" sldId="3909"/>
            <ac:spMk id="152" creationId="{BCEF8F4D-A0B8-49AA-B332-F5240D767BCA}"/>
          </ac:spMkLst>
        </pc:spChg>
        <pc:spChg chg="del">
          <ac:chgData name="Ragnhild Halvorsrud" userId="917ea340-fd63-490f-a7db-68428d24cf32" providerId="ADAL" clId="{31F8EDEB-2F34-45DB-833F-9C6D46E20774}" dt="2023-01-17T16:18:15.109" v="3925" actId="478"/>
          <ac:spMkLst>
            <pc:docMk/>
            <pc:sldMk cId="1857757840" sldId="3909"/>
            <ac:spMk id="153" creationId="{4EE664DA-749F-4D43-A69B-CC7BEB095F8B}"/>
          </ac:spMkLst>
        </pc:spChg>
        <pc:spChg chg="del">
          <ac:chgData name="Ragnhild Halvorsrud" userId="917ea340-fd63-490f-a7db-68428d24cf32" providerId="ADAL" clId="{31F8EDEB-2F34-45DB-833F-9C6D46E20774}" dt="2023-01-17T16:18:15.109" v="3925" actId="478"/>
          <ac:spMkLst>
            <pc:docMk/>
            <pc:sldMk cId="1857757840" sldId="3909"/>
            <ac:spMk id="154" creationId="{02E2D137-F2A7-403E-9C71-9CC4C359F076}"/>
          </ac:spMkLst>
        </pc:spChg>
        <pc:spChg chg="add del mod">
          <ac:chgData name="Ragnhild Halvorsrud" userId="917ea340-fd63-490f-a7db-68428d24cf32" providerId="ADAL" clId="{31F8EDEB-2F34-45DB-833F-9C6D46E20774}" dt="2023-01-17T16:19:16.836" v="3929"/>
          <ac:spMkLst>
            <pc:docMk/>
            <pc:sldMk cId="1857757840" sldId="3909"/>
            <ac:spMk id="182" creationId="{56BA1752-E28B-40D6-83B8-7FE1A46BDC17}"/>
          </ac:spMkLst>
        </pc:spChg>
        <pc:spChg chg="del">
          <ac:chgData name="Ragnhild Halvorsrud" userId="917ea340-fd63-490f-a7db-68428d24cf32" providerId="ADAL" clId="{31F8EDEB-2F34-45DB-833F-9C6D46E20774}" dt="2023-01-17T16:18:15.109" v="3925" actId="478"/>
          <ac:spMkLst>
            <pc:docMk/>
            <pc:sldMk cId="1857757840" sldId="3909"/>
            <ac:spMk id="183" creationId="{3655087C-2F61-4D8B-929E-19FE8EA4E728}"/>
          </ac:spMkLst>
        </pc:spChg>
        <pc:spChg chg="del">
          <ac:chgData name="Ragnhild Halvorsrud" userId="917ea340-fd63-490f-a7db-68428d24cf32" providerId="ADAL" clId="{31F8EDEB-2F34-45DB-833F-9C6D46E20774}" dt="2023-01-17T16:18:15.109" v="3925" actId="478"/>
          <ac:spMkLst>
            <pc:docMk/>
            <pc:sldMk cId="1857757840" sldId="3909"/>
            <ac:spMk id="184" creationId="{07530843-99AA-41EA-9A3F-512BDDC10162}"/>
          </ac:spMkLst>
        </pc:spChg>
        <pc:spChg chg="del">
          <ac:chgData name="Ragnhild Halvorsrud" userId="917ea340-fd63-490f-a7db-68428d24cf32" providerId="ADAL" clId="{31F8EDEB-2F34-45DB-833F-9C6D46E20774}" dt="2023-01-17T16:18:15.109" v="3925" actId="478"/>
          <ac:spMkLst>
            <pc:docMk/>
            <pc:sldMk cId="1857757840" sldId="3909"/>
            <ac:spMk id="194" creationId="{995150F7-24AF-455E-AC20-DF484051C742}"/>
          </ac:spMkLst>
        </pc:spChg>
        <pc:spChg chg="del">
          <ac:chgData name="Ragnhild Halvorsrud" userId="917ea340-fd63-490f-a7db-68428d24cf32" providerId="ADAL" clId="{31F8EDEB-2F34-45DB-833F-9C6D46E20774}" dt="2023-01-17T16:18:15.109" v="3925" actId="478"/>
          <ac:spMkLst>
            <pc:docMk/>
            <pc:sldMk cId="1857757840" sldId="3909"/>
            <ac:spMk id="195" creationId="{1B9D30E7-9494-4D7F-99B8-65EAFF4D2AD7}"/>
          </ac:spMkLst>
        </pc:spChg>
        <pc:spChg chg="del">
          <ac:chgData name="Ragnhild Halvorsrud" userId="917ea340-fd63-490f-a7db-68428d24cf32" providerId="ADAL" clId="{31F8EDEB-2F34-45DB-833F-9C6D46E20774}" dt="2023-01-17T16:18:15.109" v="3925" actId="478"/>
          <ac:spMkLst>
            <pc:docMk/>
            <pc:sldMk cId="1857757840" sldId="3909"/>
            <ac:spMk id="208" creationId="{2D63F20A-C9CE-4480-9FBC-5B5689CB6F14}"/>
          </ac:spMkLst>
        </pc:spChg>
        <pc:spChg chg="add mod">
          <ac:chgData name="Ragnhild Halvorsrud" userId="917ea340-fd63-490f-a7db-68428d24cf32" providerId="ADAL" clId="{31F8EDEB-2F34-45DB-833F-9C6D46E20774}" dt="2023-01-17T16:29:05.305" v="4119" actId="20577"/>
          <ac:spMkLst>
            <pc:docMk/>
            <pc:sldMk cId="1857757840" sldId="3909"/>
            <ac:spMk id="223" creationId="{D3051C37-7F48-4A30-AE0F-7361914CACEA}"/>
          </ac:spMkLst>
        </pc:spChg>
        <pc:spChg chg="mod">
          <ac:chgData name="Ragnhild Halvorsrud" userId="917ea340-fd63-490f-a7db-68428d24cf32" providerId="ADAL" clId="{31F8EDEB-2F34-45DB-833F-9C6D46E20774}" dt="2023-02-01T11:11:52.642" v="19446" actId="14100"/>
          <ac:spMkLst>
            <pc:docMk/>
            <pc:sldMk cId="1857757840" sldId="3909"/>
            <ac:spMk id="384" creationId="{00000000-0000-0000-0000-000000000000}"/>
          </ac:spMkLst>
        </pc:spChg>
        <pc:picChg chg="del">
          <ac:chgData name="Ragnhild Halvorsrud" userId="917ea340-fd63-490f-a7db-68428d24cf32" providerId="ADAL" clId="{31F8EDEB-2F34-45DB-833F-9C6D46E20774}" dt="2023-01-17T16:18:15.109" v="3925" actId="478"/>
          <ac:picMkLst>
            <pc:docMk/>
            <pc:sldMk cId="1857757840" sldId="3909"/>
            <ac:picMk id="11" creationId="{E9CBF93A-F056-4FF2-8CE5-599DE7A4F9E5}"/>
          </ac:picMkLst>
        </pc:picChg>
        <pc:picChg chg="del">
          <ac:chgData name="Ragnhild Halvorsrud" userId="917ea340-fd63-490f-a7db-68428d24cf32" providerId="ADAL" clId="{31F8EDEB-2F34-45DB-833F-9C6D46E20774}" dt="2023-01-17T16:18:15.109" v="3925" actId="478"/>
          <ac:picMkLst>
            <pc:docMk/>
            <pc:sldMk cId="1857757840" sldId="3909"/>
            <ac:picMk id="13" creationId="{FB82E27C-1B40-4638-B431-39A736F57C03}"/>
          </ac:picMkLst>
        </pc:picChg>
        <pc:picChg chg="del">
          <ac:chgData name="Ragnhild Halvorsrud" userId="917ea340-fd63-490f-a7db-68428d24cf32" providerId="ADAL" clId="{31F8EDEB-2F34-45DB-833F-9C6D46E20774}" dt="2023-01-17T16:18:15.109" v="3925" actId="478"/>
          <ac:picMkLst>
            <pc:docMk/>
            <pc:sldMk cId="1857757840" sldId="3909"/>
            <ac:picMk id="15" creationId="{D7E0C89D-F726-4036-AC1B-218EEE104FFE}"/>
          </ac:picMkLst>
        </pc:picChg>
        <pc:picChg chg="del">
          <ac:chgData name="Ragnhild Halvorsrud" userId="917ea340-fd63-490f-a7db-68428d24cf32" providerId="ADAL" clId="{31F8EDEB-2F34-45DB-833F-9C6D46E20774}" dt="2023-01-17T16:18:15.109" v="3925" actId="478"/>
          <ac:picMkLst>
            <pc:docMk/>
            <pc:sldMk cId="1857757840" sldId="3909"/>
            <ac:picMk id="17" creationId="{BEC6CEFF-B285-41F2-9219-BD98A910D733}"/>
          </ac:picMkLst>
        </pc:picChg>
        <pc:picChg chg="del">
          <ac:chgData name="Ragnhild Halvorsrud" userId="917ea340-fd63-490f-a7db-68428d24cf32" providerId="ADAL" clId="{31F8EDEB-2F34-45DB-833F-9C6D46E20774}" dt="2023-01-17T16:18:15.109" v="3925" actId="478"/>
          <ac:picMkLst>
            <pc:docMk/>
            <pc:sldMk cId="1857757840" sldId="3909"/>
            <ac:picMk id="19" creationId="{0EE29802-41AC-4B4E-A5C2-60BB1575DD35}"/>
          </ac:picMkLst>
        </pc:picChg>
        <pc:picChg chg="del">
          <ac:chgData name="Ragnhild Halvorsrud" userId="917ea340-fd63-490f-a7db-68428d24cf32" providerId="ADAL" clId="{31F8EDEB-2F34-45DB-833F-9C6D46E20774}" dt="2023-01-17T16:18:15.109" v="3925" actId="478"/>
          <ac:picMkLst>
            <pc:docMk/>
            <pc:sldMk cId="1857757840" sldId="3909"/>
            <ac:picMk id="21" creationId="{0109D4E8-E948-462A-B053-B07C84BED04D}"/>
          </ac:picMkLst>
        </pc:picChg>
        <pc:picChg chg="del">
          <ac:chgData name="Ragnhild Halvorsrud" userId="917ea340-fd63-490f-a7db-68428d24cf32" providerId="ADAL" clId="{31F8EDEB-2F34-45DB-833F-9C6D46E20774}" dt="2023-01-17T16:18:15.109" v="3925" actId="478"/>
          <ac:picMkLst>
            <pc:docMk/>
            <pc:sldMk cId="1857757840" sldId="3909"/>
            <ac:picMk id="23" creationId="{5C5E1A39-EA19-4CFA-A18B-9ADAE447DBE1}"/>
          </ac:picMkLst>
        </pc:picChg>
        <pc:picChg chg="del">
          <ac:chgData name="Ragnhild Halvorsrud" userId="917ea340-fd63-490f-a7db-68428d24cf32" providerId="ADAL" clId="{31F8EDEB-2F34-45DB-833F-9C6D46E20774}" dt="2023-01-17T16:18:15.109" v="3925" actId="478"/>
          <ac:picMkLst>
            <pc:docMk/>
            <pc:sldMk cId="1857757840" sldId="3909"/>
            <ac:picMk id="25" creationId="{68B85338-DFE3-49BD-859C-DBEEBE82D9BB}"/>
          </ac:picMkLst>
        </pc:picChg>
        <pc:picChg chg="del">
          <ac:chgData name="Ragnhild Halvorsrud" userId="917ea340-fd63-490f-a7db-68428d24cf32" providerId="ADAL" clId="{31F8EDEB-2F34-45DB-833F-9C6D46E20774}" dt="2023-01-17T16:18:15.109" v="3925" actId="478"/>
          <ac:picMkLst>
            <pc:docMk/>
            <pc:sldMk cId="1857757840" sldId="3909"/>
            <ac:picMk id="27" creationId="{B240B4FA-5890-421F-A7F1-2187DE2B2238}"/>
          </ac:picMkLst>
        </pc:picChg>
        <pc:picChg chg="del">
          <ac:chgData name="Ragnhild Halvorsrud" userId="917ea340-fd63-490f-a7db-68428d24cf32" providerId="ADAL" clId="{31F8EDEB-2F34-45DB-833F-9C6D46E20774}" dt="2023-01-17T16:18:15.109" v="3925" actId="478"/>
          <ac:picMkLst>
            <pc:docMk/>
            <pc:sldMk cId="1857757840" sldId="3909"/>
            <ac:picMk id="29" creationId="{01EC86CF-857E-4286-BCD5-2C471F05C169}"/>
          </ac:picMkLst>
        </pc:picChg>
        <pc:picChg chg="add mod">
          <ac:chgData name="Ragnhild Halvorsrud" userId="917ea340-fd63-490f-a7db-68428d24cf32" providerId="ADAL" clId="{31F8EDEB-2F34-45DB-833F-9C6D46E20774}" dt="2023-01-17T16:22:22.552" v="4104" actId="1038"/>
          <ac:picMkLst>
            <pc:docMk/>
            <pc:sldMk cId="1857757840" sldId="3909"/>
            <ac:picMk id="62" creationId="{D035787F-DD0F-4BA6-84D2-2DEC6EF2E24D}"/>
          </ac:picMkLst>
        </pc:picChg>
        <pc:picChg chg="add mod">
          <ac:chgData name="Ragnhild Halvorsrud" userId="917ea340-fd63-490f-a7db-68428d24cf32" providerId="ADAL" clId="{31F8EDEB-2F34-45DB-833F-9C6D46E20774}" dt="2023-01-17T16:22:22.552" v="4104" actId="1038"/>
          <ac:picMkLst>
            <pc:docMk/>
            <pc:sldMk cId="1857757840" sldId="3909"/>
            <ac:picMk id="63" creationId="{B3A6F9DE-5459-4173-B598-B53E66A796C0}"/>
          </ac:picMkLst>
        </pc:picChg>
        <pc:picChg chg="add mod">
          <ac:chgData name="Ragnhild Halvorsrud" userId="917ea340-fd63-490f-a7db-68428d24cf32" providerId="ADAL" clId="{31F8EDEB-2F34-45DB-833F-9C6D46E20774}" dt="2023-01-17T16:22:22.552" v="4104" actId="1038"/>
          <ac:picMkLst>
            <pc:docMk/>
            <pc:sldMk cId="1857757840" sldId="3909"/>
            <ac:picMk id="64" creationId="{44231033-0D03-4885-888D-D6D2BFD52345}"/>
          </ac:picMkLst>
        </pc:picChg>
        <pc:picChg chg="add mod">
          <ac:chgData name="Ragnhild Halvorsrud" userId="917ea340-fd63-490f-a7db-68428d24cf32" providerId="ADAL" clId="{31F8EDEB-2F34-45DB-833F-9C6D46E20774}" dt="2023-01-17T16:22:22.552" v="4104" actId="1038"/>
          <ac:picMkLst>
            <pc:docMk/>
            <pc:sldMk cId="1857757840" sldId="3909"/>
            <ac:picMk id="65" creationId="{EB174325-2323-4F8A-8B9A-AA978CB21895}"/>
          </ac:picMkLst>
        </pc:picChg>
        <pc:picChg chg="add del mod">
          <ac:chgData name="Ragnhild Halvorsrud" userId="917ea340-fd63-490f-a7db-68428d24cf32" providerId="ADAL" clId="{31F8EDEB-2F34-45DB-833F-9C6D46E20774}" dt="2023-01-17T16:21:30.060" v="3994" actId="478"/>
          <ac:picMkLst>
            <pc:docMk/>
            <pc:sldMk cId="1857757840" sldId="3909"/>
            <ac:picMk id="66" creationId="{31CEA204-18D0-4F1B-84CA-044F5F6CC045}"/>
          </ac:picMkLst>
        </pc:picChg>
        <pc:picChg chg="add del mod">
          <ac:chgData name="Ragnhild Halvorsrud" userId="917ea340-fd63-490f-a7db-68428d24cf32" providerId="ADAL" clId="{31F8EDEB-2F34-45DB-833F-9C6D46E20774}" dt="2023-01-17T16:21:30.060" v="3994" actId="478"/>
          <ac:picMkLst>
            <pc:docMk/>
            <pc:sldMk cId="1857757840" sldId="3909"/>
            <ac:picMk id="67" creationId="{DF0E0BEC-F764-4BDE-BAE7-264269894D5C}"/>
          </ac:picMkLst>
        </pc:picChg>
        <pc:picChg chg="add del mod">
          <ac:chgData name="Ragnhild Halvorsrud" userId="917ea340-fd63-490f-a7db-68428d24cf32" providerId="ADAL" clId="{31F8EDEB-2F34-45DB-833F-9C6D46E20774}" dt="2023-01-17T16:18:50.322" v="3927" actId="478"/>
          <ac:picMkLst>
            <pc:docMk/>
            <pc:sldMk cId="1857757840" sldId="3909"/>
            <ac:picMk id="68" creationId="{28B21B1C-9767-44EF-A45F-950A05CC1F4C}"/>
          </ac:picMkLst>
        </pc:picChg>
        <pc:picChg chg="add del mod">
          <ac:chgData name="Ragnhild Halvorsrud" userId="917ea340-fd63-490f-a7db-68428d24cf32" providerId="ADAL" clId="{31F8EDEB-2F34-45DB-833F-9C6D46E20774}" dt="2023-01-17T16:21:30.060" v="3994" actId="478"/>
          <ac:picMkLst>
            <pc:docMk/>
            <pc:sldMk cId="1857757840" sldId="3909"/>
            <ac:picMk id="69" creationId="{A6E142C8-0ADE-4132-975D-8C5295F6A150}"/>
          </ac:picMkLst>
        </pc:picChg>
        <pc:picChg chg="add del mod">
          <ac:chgData name="Ragnhild Halvorsrud" userId="917ea340-fd63-490f-a7db-68428d24cf32" providerId="ADAL" clId="{31F8EDEB-2F34-45DB-833F-9C6D46E20774}" dt="2023-01-17T16:21:30.060" v="3994" actId="478"/>
          <ac:picMkLst>
            <pc:docMk/>
            <pc:sldMk cId="1857757840" sldId="3909"/>
            <ac:picMk id="70" creationId="{9823C319-5692-4016-9DCE-7ACB91C00996}"/>
          </ac:picMkLst>
        </pc:picChg>
        <pc:picChg chg="add del mod">
          <ac:chgData name="Ragnhild Halvorsrud" userId="917ea340-fd63-490f-a7db-68428d24cf32" providerId="ADAL" clId="{31F8EDEB-2F34-45DB-833F-9C6D46E20774}" dt="2023-01-17T16:21:30.060" v="3994" actId="478"/>
          <ac:picMkLst>
            <pc:docMk/>
            <pc:sldMk cId="1857757840" sldId="3909"/>
            <ac:picMk id="71" creationId="{3D7F5F53-52D8-455D-A1A6-CFB67D839378}"/>
          </ac:picMkLst>
        </pc:picChg>
        <pc:picChg chg="add mod">
          <ac:chgData name="Ragnhild Halvorsrud" userId="917ea340-fd63-490f-a7db-68428d24cf32" providerId="ADAL" clId="{31F8EDEB-2F34-45DB-833F-9C6D46E20774}" dt="2023-01-17T16:22:22.552" v="4104" actId="1038"/>
          <ac:picMkLst>
            <pc:docMk/>
            <pc:sldMk cId="1857757840" sldId="3909"/>
            <ac:picMk id="72" creationId="{A176CE2A-2646-4123-B82F-EEAC02C1D228}"/>
          </ac:picMkLst>
        </pc:picChg>
        <pc:picChg chg="add mod">
          <ac:chgData name="Ragnhild Halvorsrud" userId="917ea340-fd63-490f-a7db-68428d24cf32" providerId="ADAL" clId="{31F8EDEB-2F34-45DB-833F-9C6D46E20774}" dt="2023-01-17T16:22:22.552" v="4104" actId="1038"/>
          <ac:picMkLst>
            <pc:docMk/>
            <pc:sldMk cId="1857757840" sldId="3909"/>
            <ac:picMk id="73" creationId="{934F09AE-917B-4B47-BC7D-71A3A4AC7415}"/>
          </ac:picMkLst>
        </pc:picChg>
        <pc:picChg chg="add mod">
          <ac:chgData name="Ragnhild Halvorsrud" userId="917ea340-fd63-490f-a7db-68428d24cf32" providerId="ADAL" clId="{31F8EDEB-2F34-45DB-833F-9C6D46E20774}" dt="2023-01-17T16:22:22.552" v="4104" actId="1038"/>
          <ac:picMkLst>
            <pc:docMk/>
            <pc:sldMk cId="1857757840" sldId="3909"/>
            <ac:picMk id="74" creationId="{89BB917B-9564-4826-BF85-3040867BC0FA}"/>
          </ac:picMkLst>
        </pc:picChg>
        <pc:picChg chg="add del mod">
          <ac:chgData name="Ragnhild Halvorsrud" userId="917ea340-fd63-490f-a7db-68428d24cf32" providerId="ADAL" clId="{31F8EDEB-2F34-45DB-833F-9C6D46E20774}" dt="2023-01-17T16:19:52.158" v="3936" actId="478"/>
          <ac:picMkLst>
            <pc:docMk/>
            <pc:sldMk cId="1857757840" sldId="3909"/>
            <ac:picMk id="75" creationId="{7F6BF4A7-9E0F-422B-9DB2-CE23DB70C30F}"/>
          </ac:picMkLst>
        </pc:picChg>
        <pc:picChg chg="add del mod">
          <ac:chgData name="Ragnhild Halvorsrud" userId="917ea340-fd63-490f-a7db-68428d24cf32" providerId="ADAL" clId="{31F8EDEB-2F34-45DB-833F-9C6D46E20774}" dt="2023-01-17T16:19:52.158" v="3936" actId="478"/>
          <ac:picMkLst>
            <pc:docMk/>
            <pc:sldMk cId="1857757840" sldId="3909"/>
            <ac:picMk id="76" creationId="{D23E5EDA-C49E-4144-920F-9AB8923FA0D3}"/>
          </ac:picMkLst>
        </pc:picChg>
        <pc:picChg chg="add del mod">
          <ac:chgData name="Ragnhild Halvorsrud" userId="917ea340-fd63-490f-a7db-68428d24cf32" providerId="ADAL" clId="{31F8EDEB-2F34-45DB-833F-9C6D46E20774}" dt="2023-01-17T16:19:52.158" v="3936" actId="478"/>
          <ac:picMkLst>
            <pc:docMk/>
            <pc:sldMk cId="1857757840" sldId="3909"/>
            <ac:picMk id="77" creationId="{49482D0B-A89C-4729-8E78-940863068F48}"/>
          </ac:picMkLst>
        </pc:picChg>
        <pc:picChg chg="add mod">
          <ac:chgData name="Ragnhild Halvorsrud" userId="917ea340-fd63-490f-a7db-68428d24cf32" providerId="ADAL" clId="{31F8EDEB-2F34-45DB-833F-9C6D46E20774}" dt="2023-01-17T16:22:22.552" v="4104" actId="1038"/>
          <ac:picMkLst>
            <pc:docMk/>
            <pc:sldMk cId="1857757840" sldId="3909"/>
            <ac:picMk id="78" creationId="{51120BA0-8E3F-4071-B2FC-CC51F803E2F8}"/>
          </ac:picMkLst>
        </pc:picChg>
        <pc:picChg chg="add mod">
          <ac:chgData name="Ragnhild Halvorsrud" userId="917ea340-fd63-490f-a7db-68428d24cf32" providerId="ADAL" clId="{31F8EDEB-2F34-45DB-833F-9C6D46E20774}" dt="2023-01-17T16:22:22.552" v="4104" actId="1038"/>
          <ac:picMkLst>
            <pc:docMk/>
            <pc:sldMk cId="1857757840" sldId="3909"/>
            <ac:picMk id="79" creationId="{F4543B36-B096-4366-B88A-461D6543B3C3}"/>
          </ac:picMkLst>
        </pc:picChg>
        <pc:picChg chg="add del mod">
          <ac:chgData name="Ragnhild Halvorsrud" userId="917ea340-fd63-490f-a7db-68428d24cf32" providerId="ADAL" clId="{31F8EDEB-2F34-45DB-833F-9C6D46E20774}" dt="2023-01-17T16:18:50.322" v="3927" actId="478"/>
          <ac:picMkLst>
            <pc:docMk/>
            <pc:sldMk cId="1857757840" sldId="3909"/>
            <ac:picMk id="80" creationId="{B3FFBC38-E127-470A-8B41-BC2BD6363EB5}"/>
          </ac:picMkLst>
        </pc:picChg>
        <pc:picChg chg="add del mod">
          <ac:chgData name="Ragnhild Halvorsrud" userId="917ea340-fd63-490f-a7db-68428d24cf32" providerId="ADAL" clId="{31F8EDEB-2F34-45DB-833F-9C6D46E20774}" dt="2023-01-17T16:18:50.322" v="3927" actId="478"/>
          <ac:picMkLst>
            <pc:docMk/>
            <pc:sldMk cId="1857757840" sldId="3909"/>
            <ac:picMk id="81" creationId="{97934ED6-9126-49B6-84BC-037545F27293}"/>
          </ac:picMkLst>
        </pc:picChg>
        <pc:picChg chg="add del mod">
          <ac:chgData name="Ragnhild Halvorsrud" userId="917ea340-fd63-490f-a7db-68428d24cf32" providerId="ADAL" clId="{31F8EDEB-2F34-45DB-833F-9C6D46E20774}" dt="2023-01-17T16:18:50.322" v="3927" actId="478"/>
          <ac:picMkLst>
            <pc:docMk/>
            <pc:sldMk cId="1857757840" sldId="3909"/>
            <ac:picMk id="82" creationId="{755BAA17-8BD5-4FB5-88BD-09B66ADFBA64}"/>
          </ac:picMkLst>
        </pc:picChg>
        <pc:picChg chg="add mod">
          <ac:chgData name="Ragnhild Halvorsrud" userId="917ea340-fd63-490f-a7db-68428d24cf32" providerId="ADAL" clId="{31F8EDEB-2F34-45DB-833F-9C6D46E20774}" dt="2023-01-17T16:22:22.552" v="4104" actId="1038"/>
          <ac:picMkLst>
            <pc:docMk/>
            <pc:sldMk cId="1857757840" sldId="3909"/>
            <ac:picMk id="84" creationId="{98BE4E43-9093-49F1-A94A-2CFB85AD41E6}"/>
          </ac:picMkLst>
        </pc:picChg>
        <pc:picChg chg="add mod">
          <ac:chgData name="Ragnhild Halvorsrud" userId="917ea340-fd63-490f-a7db-68428d24cf32" providerId="ADAL" clId="{31F8EDEB-2F34-45DB-833F-9C6D46E20774}" dt="2023-01-17T16:22:22.552" v="4104" actId="1038"/>
          <ac:picMkLst>
            <pc:docMk/>
            <pc:sldMk cId="1857757840" sldId="3909"/>
            <ac:picMk id="85" creationId="{CD0C5172-7BFC-4BC2-8D42-483EF5B1E1FC}"/>
          </ac:picMkLst>
        </pc:picChg>
        <pc:picChg chg="add mod">
          <ac:chgData name="Ragnhild Halvorsrud" userId="917ea340-fd63-490f-a7db-68428d24cf32" providerId="ADAL" clId="{31F8EDEB-2F34-45DB-833F-9C6D46E20774}" dt="2023-01-17T16:22:22.552" v="4104" actId="1038"/>
          <ac:picMkLst>
            <pc:docMk/>
            <pc:sldMk cId="1857757840" sldId="3909"/>
            <ac:picMk id="86" creationId="{D43CAA93-8322-4E6E-9A14-359B6640D02D}"/>
          </ac:picMkLst>
        </pc:picChg>
        <pc:picChg chg="add mod">
          <ac:chgData name="Ragnhild Halvorsrud" userId="917ea340-fd63-490f-a7db-68428d24cf32" providerId="ADAL" clId="{31F8EDEB-2F34-45DB-833F-9C6D46E20774}" dt="2023-01-17T16:22:22.552" v="4104" actId="1038"/>
          <ac:picMkLst>
            <pc:docMk/>
            <pc:sldMk cId="1857757840" sldId="3909"/>
            <ac:picMk id="87" creationId="{CEC8B2CC-4290-470B-A059-4EE6A5A24A07}"/>
          </ac:picMkLst>
        </pc:picChg>
        <pc:picChg chg="add mod">
          <ac:chgData name="Ragnhild Halvorsrud" userId="917ea340-fd63-490f-a7db-68428d24cf32" providerId="ADAL" clId="{31F8EDEB-2F34-45DB-833F-9C6D46E20774}" dt="2023-01-17T16:22:22.552" v="4104" actId="1038"/>
          <ac:picMkLst>
            <pc:docMk/>
            <pc:sldMk cId="1857757840" sldId="3909"/>
            <ac:picMk id="88" creationId="{91C02AA6-1863-4F90-9190-385B4F3E9424}"/>
          </ac:picMkLst>
        </pc:picChg>
        <pc:picChg chg="add mod">
          <ac:chgData name="Ragnhild Halvorsrud" userId="917ea340-fd63-490f-a7db-68428d24cf32" providerId="ADAL" clId="{31F8EDEB-2F34-45DB-833F-9C6D46E20774}" dt="2023-01-17T16:22:22.552" v="4104" actId="1038"/>
          <ac:picMkLst>
            <pc:docMk/>
            <pc:sldMk cId="1857757840" sldId="3909"/>
            <ac:picMk id="89" creationId="{3BC6E012-AE29-45FD-8B0B-5213D0620197}"/>
          </ac:picMkLst>
        </pc:picChg>
        <pc:picChg chg="add mod">
          <ac:chgData name="Ragnhild Halvorsrud" userId="917ea340-fd63-490f-a7db-68428d24cf32" providerId="ADAL" clId="{31F8EDEB-2F34-45DB-833F-9C6D46E20774}" dt="2023-01-17T16:22:22.552" v="4104" actId="1038"/>
          <ac:picMkLst>
            <pc:docMk/>
            <pc:sldMk cId="1857757840" sldId="3909"/>
            <ac:picMk id="90" creationId="{44D51148-F5A3-4AB5-93B7-161C9EF74CE6}"/>
          </ac:picMkLst>
        </pc:picChg>
        <pc:picChg chg="add mod">
          <ac:chgData name="Ragnhild Halvorsrud" userId="917ea340-fd63-490f-a7db-68428d24cf32" providerId="ADAL" clId="{31F8EDEB-2F34-45DB-833F-9C6D46E20774}" dt="2023-01-17T16:22:22.552" v="4104" actId="1038"/>
          <ac:picMkLst>
            <pc:docMk/>
            <pc:sldMk cId="1857757840" sldId="3909"/>
            <ac:picMk id="91" creationId="{FEA5135A-61E5-41B2-96B7-9646C32354EB}"/>
          </ac:picMkLst>
        </pc:picChg>
        <pc:picChg chg="add mod">
          <ac:chgData name="Ragnhild Halvorsrud" userId="917ea340-fd63-490f-a7db-68428d24cf32" providerId="ADAL" clId="{31F8EDEB-2F34-45DB-833F-9C6D46E20774}" dt="2023-01-17T16:22:22.552" v="4104" actId="1038"/>
          <ac:picMkLst>
            <pc:docMk/>
            <pc:sldMk cId="1857757840" sldId="3909"/>
            <ac:picMk id="92" creationId="{FC8918B7-8B17-47FB-83B0-27A481B3C3EA}"/>
          </ac:picMkLst>
        </pc:picChg>
        <pc:picChg chg="add mod">
          <ac:chgData name="Ragnhild Halvorsrud" userId="917ea340-fd63-490f-a7db-68428d24cf32" providerId="ADAL" clId="{31F8EDEB-2F34-45DB-833F-9C6D46E20774}" dt="2023-01-17T16:22:22.552" v="4104" actId="1038"/>
          <ac:picMkLst>
            <pc:docMk/>
            <pc:sldMk cId="1857757840" sldId="3909"/>
            <ac:picMk id="95" creationId="{417F1C57-E90C-458F-ABD8-0CF0D2A512D9}"/>
          </ac:picMkLst>
        </pc:picChg>
        <pc:picChg chg="del">
          <ac:chgData name="Ragnhild Halvorsrud" userId="917ea340-fd63-490f-a7db-68428d24cf32" providerId="ADAL" clId="{31F8EDEB-2F34-45DB-833F-9C6D46E20774}" dt="2023-01-17T16:18:15.109" v="3925" actId="478"/>
          <ac:picMkLst>
            <pc:docMk/>
            <pc:sldMk cId="1857757840" sldId="3909"/>
            <ac:picMk id="98" creationId="{642F2EFA-87B2-4794-8D76-C1F3F51EFC52}"/>
          </ac:picMkLst>
        </pc:picChg>
        <pc:picChg chg="del">
          <ac:chgData name="Ragnhild Halvorsrud" userId="917ea340-fd63-490f-a7db-68428d24cf32" providerId="ADAL" clId="{31F8EDEB-2F34-45DB-833F-9C6D46E20774}" dt="2023-01-17T16:18:15.109" v="3925" actId="478"/>
          <ac:picMkLst>
            <pc:docMk/>
            <pc:sldMk cId="1857757840" sldId="3909"/>
            <ac:picMk id="99" creationId="{256FCDF3-625E-4358-BB47-5F1BE93C9A04}"/>
          </ac:picMkLst>
        </pc:picChg>
        <pc:picChg chg="del">
          <ac:chgData name="Ragnhild Halvorsrud" userId="917ea340-fd63-490f-a7db-68428d24cf32" providerId="ADAL" clId="{31F8EDEB-2F34-45DB-833F-9C6D46E20774}" dt="2023-01-17T16:18:15.109" v="3925" actId="478"/>
          <ac:picMkLst>
            <pc:docMk/>
            <pc:sldMk cId="1857757840" sldId="3909"/>
            <ac:picMk id="100" creationId="{0538ED34-8B99-4465-A2F9-5C2F23E110EF}"/>
          </ac:picMkLst>
        </pc:picChg>
        <pc:picChg chg="del">
          <ac:chgData name="Ragnhild Halvorsrud" userId="917ea340-fd63-490f-a7db-68428d24cf32" providerId="ADAL" clId="{31F8EDEB-2F34-45DB-833F-9C6D46E20774}" dt="2023-01-17T16:18:15.109" v="3925" actId="478"/>
          <ac:picMkLst>
            <pc:docMk/>
            <pc:sldMk cId="1857757840" sldId="3909"/>
            <ac:picMk id="101" creationId="{9296B87F-E9F5-426C-8FE4-41FBBB10BC8F}"/>
          </ac:picMkLst>
        </pc:picChg>
        <pc:picChg chg="del">
          <ac:chgData name="Ragnhild Halvorsrud" userId="917ea340-fd63-490f-a7db-68428d24cf32" providerId="ADAL" clId="{31F8EDEB-2F34-45DB-833F-9C6D46E20774}" dt="2023-01-17T16:18:15.109" v="3925" actId="478"/>
          <ac:picMkLst>
            <pc:docMk/>
            <pc:sldMk cId="1857757840" sldId="3909"/>
            <ac:picMk id="102" creationId="{F4FDB60B-49EA-4A0E-88C5-F8A6D4D5F406}"/>
          </ac:picMkLst>
        </pc:picChg>
        <pc:picChg chg="del">
          <ac:chgData name="Ragnhild Halvorsrud" userId="917ea340-fd63-490f-a7db-68428d24cf32" providerId="ADAL" clId="{31F8EDEB-2F34-45DB-833F-9C6D46E20774}" dt="2023-01-17T16:18:15.109" v="3925" actId="478"/>
          <ac:picMkLst>
            <pc:docMk/>
            <pc:sldMk cId="1857757840" sldId="3909"/>
            <ac:picMk id="103" creationId="{0A04CEBC-EB4D-4DDD-B8FC-7A93AC741D61}"/>
          </ac:picMkLst>
        </pc:picChg>
        <pc:picChg chg="del">
          <ac:chgData name="Ragnhild Halvorsrud" userId="917ea340-fd63-490f-a7db-68428d24cf32" providerId="ADAL" clId="{31F8EDEB-2F34-45DB-833F-9C6D46E20774}" dt="2023-01-17T16:18:15.109" v="3925" actId="478"/>
          <ac:picMkLst>
            <pc:docMk/>
            <pc:sldMk cId="1857757840" sldId="3909"/>
            <ac:picMk id="104" creationId="{56F6B6B5-A679-4F59-AD2D-1398F46791BE}"/>
          </ac:picMkLst>
        </pc:picChg>
        <pc:picChg chg="del">
          <ac:chgData name="Ragnhild Halvorsrud" userId="917ea340-fd63-490f-a7db-68428d24cf32" providerId="ADAL" clId="{31F8EDEB-2F34-45DB-833F-9C6D46E20774}" dt="2023-01-17T16:18:15.109" v="3925" actId="478"/>
          <ac:picMkLst>
            <pc:docMk/>
            <pc:sldMk cId="1857757840" sldId="3909"/>
            <ac:picMk id="109" creationId="{3319F4E7-5BEA-41AB-A9BE-413AD2436EE3}"/>
          </ac:picMkLst>
        </pc:picChg>
        <pc:picChg chg="del">
          <ac:chgData name="Ragnhild Halvorsrud" userId="917ea340-fd63-490f-a7db-68428d24cf32" providerId="ADAL" clId="{31F8EDEB-2F34-45DB-833F-9C6D46E20774}" dt="2023-01-17T16:18:15.109" v="3925" actId="478"/>
          <ac:picMkLst>
            <pc:docMk/>
            <pc:sldMk cId="1857757840" sldId="3909"/>
            <ac:picMk id="110" creationId="{E6536099-BAFC-4D5D-88D2-8F76D042C1EF}"/>
          </ac:picMkLst>
        </pc:picChg>
        <pc:picChg chg="del">
          <ac:chgData name="Ragnhild Halvorsrud" userId="917ea340-fd63-490f-a7db-68428d24cf32" providerId="ADAL" clId="{31F8EDEB-2F34-45DB-833F-9C6D46E20774}" dt="2023-01-17T16:18:15.109" v="3925" actId="478"/>
          <ac:picMkLst>
            <pc:docMk/>
            <pc:sldMk cId="1857757840" sldId="3909"/>
            <ac:picMk id="111" creationId="{87A271C8-C7AB-4124-BCC5-FCB78A44AA29}"/>
          </ac:picMkLst>
        </pc:picChg>
        <pc:picChg chg="del">
          <ac:chgData name="Ragnhild Halvorsrud" userId="917ea340-fd63-490f-a7db-68428d24cf32" providerId="ADAL" clId="{31F8EDEB-2F34-45DB-833F-9C6D46E20774}" dt="2023-01-17T16:18:15.109" v="3925" actId="478"/>
          <ac:picMkLst>
            <pc:docMk/>
            <pc:sldMk cId="1857757840" sldId="3909"/>
            <ac:picMk id="112" creationId="{FF4DD939-291C-4FFA-A908-EA221C9199D9}"/>
          </ac:picMkLst>
        </pc:picChg>
        <pc:picChg chg="add mod">
          <ac:chgData name="Ragnhild Halvorsrud" userId="917ea340-fd63-490f-a7db-68428d24cf32" providerId="ADAL" clId="{31F8EDEB-2F34-45DB-833F-9C6D46E20774}" dt="2023-01-17T16:22:22.552" v="4104" actId="1038"/>
          <ac:picMkLst>
            <pc:docMk/>
            <pc:sldMk cId="1857757840" sldId="3909"/>
            <ac:picMk id="120" creationId="{12C0DDAB-71BE-4BAA-BD2E-F695F4946B01}"/>
          </ac:picMkLst>
        </pc:picChg>
        <pc:picChg chg="add mod">
          <ac:chgData name="Ragnhild Halvorsrud" userId="917ea340-fd63-490f-a7db-68428d24cf32" providerId="ADAL" clId="{31F8EDEB-2F34-45DB-833F-9C6D46E20774}" dt="2023-01-17T16:22:22.552" v="4104" actId="1038"/>
          <ac:picMkLst>
            <pc:docMk/>
            <pc:sldMk cId="1857757840" sldId="3909"/>
            <ac:picMk id="123" creationId="{4F52B3A5-0904-4BBB-A937-719BA6D07D9C}"/>
          </ac:picMkLst>
        </pc:picChg>
        <pc:picChg chg="add mod">
          <ac:chgData name="Ragnhild Halvorsrud" userId="917ea340-fd63-490f-a7db-68428d24cf32" providerId="ADAL" clId="{31F8EDEB-2F34-45DB-833F-9C6D46E20774}" dt="2023-01-17T16:22:22.552" v="4104" actId="1038"/>
          <ac:picMkLst>
            <pc:docMk/>
            <pc:sldMk cId="1857757840" sldId="3909"/>
            <ac:picMk id="127" creationId="{B6F5B20B-7723-4B47-9A38-1CD846ED90BC}"/>
          </ac:picMkLst>
        </pc:picChg>
        <pc:picChg chg="add mod">
          <ac:chgData name="Ragnhild Halvorsrud" userId="917ea340-fd63-490f-a7db-68428d24cf32" providerId="ADAL" clId="{31F8EDEB-2F34-45DB-833F-9C6D46E20774}" dt="2023-01-17T16:22:22.552" v="4104" actId="1038"/>
          <ac:picMkLst>
            <pc:docMk/>
            <pc:sldMk cId="1857757840" sldId="3909"/>
            <ac:picMk id="132" creationId="{756463CE-0586-4D9D-8948-F20197DC7CA4}"/>
          </ac:picMkLst>
        </pc:picChg>
        <pc:picChg chg="del">
          <ac:chgData name="Ragnhild Halvorsrud" userId="917ea340-fd63-490f-a7db-68428d24cf32" providerId="ADAL" clId="{31F8EDEB-2F34-45DB-833F-9C6D46E20774}" dt="2023-01-17T16:18:15.109" v="3925" actId="478"/>
          <ac:picMkLst>
            <pc:docMk/>
            <pc:sldMk cId="1857757840" sldId="3909"/>
            <ac:picMk id="133" creationId="{861E6A8D-A754-4C0D-A321-467F27FC0CA8}"/>
          </ac:picMkLst>
        </pc:picChg>
        <pc:picChg chg="add mod">
          <ac:chgData name="Ragnhild Halvorsrud" userId="917ea340-fd63-490f-a7db-68428d24cf32" providerId="ADAL" clId="{31F8EDEB-2F34-45DB-833F-9C6D46E20774}" dt="2023-01-17T16:22:22.552" v="4104" actId="1038"/>
          <ac:picMkLst>
            <pc:docMk/>
            <pc:sldMk cId="1857757840" sldId="3909"/>
            <ac:picMk id="134" creationId="{0095185C-ACE8-4764-9E20-22A9A2FC0B2A}"/>
          </ac:picMkLst>
        </pc:picChg>
        <pc:picChg chg="add mod">
          <ac:chgData name="Ragnhild Halvorsrud" userId="917ea340-fd63-490f-a7db-68428d24cf32" providerId="ADAL" clId="{31F8EDEB-2F34-45DB-833F-9C6D46E20774}" dt="2023-01-17T16:22:22.552" v="4104" actId="1038"/>
          <ac:picMkLst>
            <pc:docMk/>
            <pc:sldMk cId="1857757840" sldId="3909"/>
            <ac:picMk id="135" creationId="{B02E1E45-ECEC-4837-9E6B-8F889CBEB951}"/>
          </ac:picMkLst>
        </pc:picChg>
        <pc:picChg chg="add mod">
          <ac:chgData name="Ragnhild Halvorsrud" userId="917ea340-fd63-490f-a7db-68428d24cf32" providerId="ADAL" clId="{31F8EDEB-2F34-45DB-833F-9C6D46E20774}" dt="2023-01-17T16:22:22.552" v="4104" actId="1038"/>
          <ac:picMkLst>
            <pc:docMk/>
            <pc:sldMk cId="1857757840" sldId="3909"/>
            <ac:picMk id="136" creationId="{1098A5AC-0EA4-4A9A-A38F-0EBB61798112}"/>
          </ac:picMkLst>
        </pc:picChg>
        <pc:picChg chg="del">
          <ac:chgData name="Ragnhild Halvorsrud" userId="917ea340-fd63-490f-a7db-68428d24cf32" providerId="ADAL" clId="{31F8EDEB-2F34-45DB-833F-9C6D46E20774}" dt="2023-01-17T16:18:15.109" v="3925" actId="478"/>
          <ac:picMkLst>
            <pc:docMk/>
            <pc:sldMk cId="1857757840" sldId="3909"/>
            <ac:picMk id="137" creationId="{D09E2368-71B4-4C9F-BB3D-BF293EE623A2}"/>
          </ac:picMkLst>
        </pc:picChg>
        <pc:picChg chg="del">
          <ac:chgData name="Ragnhild Halvorsrud" userId="917ea340-fd63-490f-a7db-68428d24cf32" providerId="ADAL" clId="{31F8EDEB-2F34-45DB-833F-9C6D46E20774}" dt="2023-01-17T16:18:15.109" v="3925" actId="478"/>
          <ac:picMkLst>
            <pc:docMk/>
            <pc:sldMk cId="1857757840" sldId="3909"/>
            <ac:picMk id="138" creationId="{FD9B61E3-C551-402B-AA49-3B70B19B29C1}"/>
          </ac:picMkLst>
        </pc:picChg>
        <pc:picChg chg="del">
          <ac:chgData name="Ragnhild Halvorsrud" userId="917ea340-fd63-490f-a7db-68428d24cf32" providerId="ADAL" clId="{31F8EDEB-2F34-45DB-833F-9C6D46E20774}" dt="2023-01-17T16:18:15.109" v="3925" actId="478"/>
          <ac:picMkLst>
            <pc:docMk/>
            <pc:sldMk cId="1857757840" sldId="3909"/>
            <ac:picMk id="139" creationId="{7A0110A4-A225-4040-9B9C-18E54485850A}"/>
          </ac:picMkLst>
        </pc:picChg>
        <pc:picChg chg="add mod">
          <ac:chgData name="Ragnhild Halvorsrud" userId="917ea340-fd63-490f-a7db-68428d24cf32" providerId="ADAL" clId="{31F8EDEB-2F34-45DB-833F-9C6D46E20774}" dt="2023-01-17T16:22:22.552" v="4104" actId="1038"/>
          <ac:picMkLst>
            <pc:docMk/>
            <pc:sldMk cId="1857757840" sldId="3909"/>
            <ac:picMk id="140" creationId="{5C276BFB-ED3C-4475-A59B-3644509CABBF}"/>
          </ac:picMkLst>
        </pc:picChg>
        <pc:picChg chg="add mod">
          <ac:chgData name="Ragnhild Halvorsrud" userId="917ea340-fd63-490f-a7db-68428d24cf32" providerId="ADAL" clId="{31F8EDEB-2F34-45DB-833F-9C6D46E20774}" dt="2023-01-17T16:22:22.552" v="4104" actId="1038"/>
          <ac:picMkLst>
            <pc:docMk/>
            <pc:sldMk cId="1857757840" sldId="3909"/>
            <ac:picMk id="141" creationId="{43073F11-D43C-4B36-86C6-AFDF4A7E8DC8}"/>
          </ac:picMkLst>
        </pc:picChg>
        <pc:picChg chg="add mod">
          <ac:chgData name="Ragnhild Halvorsrud" userId="917ea340-fd63-490f-a7db-68428d24cf32" providerId="ADAL" clId="{31F8EDEB-2F34-45DB-833F-9C6D46E20774}" dt="2023-01-17T16:22:22.552" v="4104" actId="1038"/>
          <ac:picMkLst>
            <pc:docMk/>
            <pc:sldMk cId="1857757840" sldId="3909"/>
            <ac:picMk id="142" creationId="{C476E46A-0DFE-4341-9DBA-2E5594C1B885}"/>
          </ac:picMkLst>
        </pc:picChg>
        <pc:picChg chg="add mod">
          <ac:chgData name="Ragnhild Halvorsrud" userId="917ea340-fd63-490f-a7db-68428d24cf32" providerId="ADAL" clId="{31F8EDEB-2F34-45DB-833F-9C6D46E20774}" dt="2023-01-17T16:22:22.552" v="4104" actId="1038"/>
          <ac:picMkLst>
            <pc:docMk/>
            <pc:sldMk cId="1857757840" sldId="3909"/>
            <ac:picMk id="143" creationId="{9F3C797E-CA21-4797-B5FC-F7FB446805C0}"/>
          </ac:picMkLst>
        </pc:picChg>
        <pc:picChg chg="add mod">
          <ac:chgData name="Ragnhild Halvorsrud" userId="917ea340-fd63-490f-a7db-68428d24cf32" providerId="ADAL" clId="{31F8EDEB-2F34-45DB-833F-9C6D46E20774}" dt="2023-01-17T16:22:22.552" v="4104" actId="1038"/>
          <ac:picMkLst>
            <pc:docMk/>
            <pc:sldMk cId="1857757840" sldId="3909"/>
            <ac:picMk id="144" creationId="{1715E175-7AD4-4D5B-BF48-10C1EECBBB48}"/>
          </ac:picMkLst>
        </pc:picChg>
        <pc:picChg chg="add mod">
          <ac:chgData name="Ragnhild Halvorsrud" userId="917ea340-fd63-490f-a7db-68428d24cf32" providerId="ADAL" clId="{31F8EDEB-2F34-45DB-833F-9C6D46E20774}" dt="2023-01-17T16:22:22.552" v="4104" actId="1038"/>
          <ac:picMkLst>
            <pc:docMk/>
            <pc:sldMk cId="1857757840" sldId="3909"/>
            <ac:picMk id="145" creationId="{ED890F6D-DB49-416C-886F-A970F7751625}"/>
          </ac:picMkLst>
        </pc:picChg>
        <pc:picChg chg="add mod">
          <ac:chgData name="Ragnhild Halvorsrud" userId="917ea340-fd63-490f-a7db-68428d24cf32" providerId="ADAL" clId="{31F8EDEB-2F34-45DB-833F-9C6D46E20774}" dt="2023-01-17T16:22:22.552" v="4104" actId="1038"/>
          <ac:picMkLst>
            <pc:docMk/>
            <pc:sldMk cId="1857757840" sldId="3909"/>
            <ac:picMk id="146" creationId="{3FB36A3C-3C57-4D55-B1AE-4862D10BDDDE}"/>
          </ac:picMkLst>
        </pc:picChg>
        <pc:picChg chg="add mod">
          <ac:chgData name="Ragnhild Halvorsrud" userId="917ea340-fd63-490f-a7db-68428d24cf32" providerId="ADAL" clId="{31F8EDEB-2F34-45DB-833F-9C6D46E20774}" dt="2023-01-17T16:22:22.552" v="4104" actId="1038"/>
          <ac:picMkLst>
            <pc:docMk/>
            <pc:sldMk cId="1857757840" sldId="3909"/>
            <ac:picMk id="147" creationId="{DF6537DD-1165-44E5-A4B8-73E05F31986C}"/>
          </ac:picMkLst>
        </pc:picChg>
        <pc:picChg chg="add mod">
          <ac:chgData name="Ragnhild Halvorsrud" userId="917ea340-fd63-490f-a7db-68428d24cf32" providerId="ADAL" clId="{31F8EDEB-2F34-45DB-833F-9C6D46E20774}" dt="2023-01-17T16:22:22.552" v="4104" actId="1038"/>
          <ac:picMkLst>
            <pc:docMk/>
            <pc:sldMk cId="1857757840" sldId="3909"/>
            <ac:picMk id="148" creationId="{6698B8E0-6B34-401B-BA19-08F94CD6C9DC}"/>
          </ac:picMkLst>
        </pc:picChg>
        <pc:picChg chg="add mod">
          <ac:chgData name="Ragnhild Halvorsrud" userId="917ea340-fd63-490f-a7db-68428d24cf32" providerId="ADAL" clId="{31F8EDEB-2F34-45DB-833F-9C6D46E20774}" dt="2023-01-17T16:22:22.552" v="4104" actId="1038"/>
          <ac:picMkLst>
            <pc:docMk/>
            <pc:sldMk cId="1857757840" sldId="3909"/>
            <ac:picMk id="149" creationId="{0597E66F-6184-423A-867C-B14F48CB4263}"/>
          </ac:picMkLst>
        </pc:picChg>
        <pc:picChg chg="add mod">
          <ac:chgData name="Ragnhild Halvorsrud" userId="917ea340-fd63-490f-a7db-68428d24cf32" providerId="ADAL" clId="{31F8EDEB-2F34-45DB-833F-9C6D46E20774}" dt="2023-01-17T16:22:22.552" v="4104" actId="1038"/>
          <ac:picMkLst>
            <pc:docMk/>
            <pc:sldMk cId="1857757840" sldId="3909"/>
            <ac:picMk id="150" creationId="{729162F9-5D82-48C9-9CB1-E7D0B3A88CE4}"/>
          </ac:picMkLst>
        </pc:picChg>
        <pc:picChg chg="add mod">
          <ac:chgData name="Ragnhild Halvorsrud" userId="917ea340-fd63-490f-a7db-68428d24cf32" providerId="ADAL" clId="{31F8EDEB-2F34-45DB-833F-9C6D46E20774}" dt="2023-01-17T16:22:22.552" v="4104" actId="1038"/>
          <ac:picMkLst>
            <pc:docMk/>
            <pc:sldMk cId="1857757840" sldId="3909"/>
            <ac:picMk id="151" creationId="{6A678047-4651-41AC-8D70-E3C40527BCFC}"/>
          </ac:picMkLst>
        </pc:picChg>
        <pc:picChg chg="add mod">
          <ac:chgData name="Ragnhild Halvorsrud" userId="917ea340-fd63-490f-a7db-68428d24cf32" providerId="ADAL" clId="{31F8EDEB-2F34-45DB-833F-9C6D46E20774}" dt="2023-01-17T16:22:22.552" v="4104" actId="1038"/>
          <ac:picMkLst>
            <pc:docMk/>
            <pc:sldMk cId="1857757840" sldId="3909"/>
            <ac:picMk id="155" creationId="{B879FF3B-DC1C-43C4-9463-B59F1251392A}"/>
          </ac:picMkLst>
        </pc:picChg>
        <pc:picChg chg="add mod">
          <ac:chgData name="Ragnhild Halvorsrud" userId="917ea340-fd63-490f-a7db-68428d24cf32" providerId="ADAL" clId="{31F8EDEB-2F34-45DB-833F-9C6D46E20774}" dt="2023-01-17T16:22:22.552" v="4104" actId="1038"/>
          <ac:picMkLst>
            <pc:docMk/>
            <pc:sldMk cId="1857757840" sldId="3909"/>
            <ac:picMk id="156" creationId="{B04D66BC-7CAF-4E8E-B0CB-5D5E09C86C9E}"/>
          </ac:picMkLst>
        </pc:picChg>
        <pc:picChg chg="add mod">
          <ac:chgData name="Ragnhild Halvorsrud" userId="917ea340-fd63-490f-a7db-68428d24cf32" providerId="ADAL" clId="{31F8EDEB-2F34-45DB-833F-9C6D46E20774}" dt="2023-01-17T16:22:22.552" v="4104" actId="1038"/>
          <ac:picMkLst>
            <pc:docMk/>
            <pc:sldMk cId="1857757840" sldId="3909"/>
            <ac:picMk id="157" creationId="{70F9F62E-B1DE-4B32-A146-7C1A11910AB8}"/>
          </ac:picMkLst>
        </pc:picChg>
        <pc:picChg chg="add mod">
          <ac:chgData name="Ragnhild Halvorsrud" userId="917ea340-fd63-490f-a7db-68428d24cf32" providerId="ADAL" clId="{31F8EDEB-2F34-45DB-833F-9C6D46E20774}" dt="2023-01-17T16:22:22.552" v="4104" actId="1038"/>
          <ac:picMkLst>
            <pc:docMk/>
            <pc:sldMk cId="1857757840" sldId="3909"/>
            <ac:picMk id="158" creationId="{8A77848F-A776-455F-A548-8610127A2EDA}"/>
          </ac:picMkLst>
        </pc:picChg>
        <pc:picChg chg="add mod">
          <ac:chgData name="Ragnhild Halvorsrud" userId="917ea340-fd63-490f-a7db-68428d24cf32" providerId="ADAL" clId="{31F8EDEB-2F34-45DB-833F-9C6D46E20774}" dt="2023-01-17T16:22:22.552" v="4104" actId="1038"/>
          <ac:picMkLst>
            <pc:docMk/>
            <pc:sldMk cId="1857757840" sldId="3909"/>
            <ac:picMk id="159" creationId="{F63A29FE-DAFD-4DC3-85FE-05AA5F564807}"/>
          </ac:picMkLst>
        </pc:picChg>
        <pc:picChg chg="add mod">
          <ac:chgData name="Ragnhild Halvorsrud" userId="917ea340-fd63-490f-a7db-68428d24cf32" providerId="ADAL" clId="{31F8EDEB-2F34-45DB-833F-9C6D46E20774}" dt="2023-01-17T16:22:22.552" v="4104" actId="1038"/>
          <ac:picMkLst>
            <pc:docMk/>
            <pc:sldMk cId="1857757840" sldId="3909"/>
            <ac:picMk id="160" creationId="{FF4DF69E-99C6-41DF-9509-F91B86467540}"/>
          </ac:picMkLst>
        </pc:picChg>
        <pc:picChg chg="add del mod">
          <ac:chgData name="Ragnhild Halvorsrud" userId="917ea340-fd63-490f-a7db-68428d24cf32" providerId="ADAL" clId="{31F8EDEB-2F34-45DB-833F-9C6D46E20774}" dt="2023-01-17T16:19:16.836" v="3929"/>
          <ac:picMkLst>
            <pc:docMk/>
            <pc:sldMk cId="1857757840" sldId="3909"/>
            <ac:picMk id="161" creationId="{2D3D9201-B099-4EBC-9BF2-5B62B1362609}"/>
          </ac:picMkLst>
        </pc:picChg>
        <pc:picChg chg="add del mod">
          <ac:chgData name="Ragnhild Halvorsrud" userId="917ea340-fd63-490f-a7db-68428d24cf32" providerId="ADAL" clId="{31F8EDEB-2F34-45DB-833F-9C6D46E20774}" dt="2023-01-17T16:19:16.836" v="3929"/>
          <ac:picMkLst>
            <pc:docMk/>
            <pc:sldMk cId="1857757840" sldId="3909"/>
            <ac:picMk id="162" creationId="{C8622DEE-4CE2-42EC-AF82-F35EF2DBAC57}"/>
          </ac:picMkLst>
        </pc:picChg>
        <pc:picChg chg="add del mod">
          <ac:chgData name="Ragnhild Halvorsrud" userId="917ea340-fd63-490f-a7db-68428d24cf32" providerId="ADAL" clId="{31F8EDEB-2F34-45DB-833F-9C6D46E20774}" dt="2023-01-17T16:19:16.836" v="3929"/>
          <ac:picMkLst>
            <pc:docMk/>
            <pc:sldMk cId="1857757840" sldId="3909"/>
            <ac:picMk id="163" creationId="{873FA38D-956E-47F7-AED5-273D26907A74}"/>
          </ac:picMkLst>
        </pc:picChg>
        <pc:picChg chg="add del mod">
          <ac:chgData name="Ragnhild Halvorsrud" userId="917ea340-fd63-490f-a7db-68428d24cf32" providerId="ADAL" clId="{31F8EDEB-2F34-45DB-833F-9C6D46E20774}" dt="2023-01-17T16:19:16.836" v="3929"/>
          <ac:picMkLst>
            <pc:docMk/>
            <pc:sldMk cId="1857757840" sldId="3909"/>
            <ac:picMk id="164" creationId="{5648F2C7-8621-4DCF-8134-C1513887A0F4}"/>
          </ac:picMkLst>
        </pc:picChg>
        <pc:picChg chg="add del mod">
          <ac:chgData name="Ragnhild Halvorsrud" userId="917ea340-fd63-490f-a7db-68428d24cf32" providerId="ADAL" clId="{31F8EDEB-2F34-45DB-833F-9C6D46E20774}" dt="2023-01-17T16:19:16.836" v="3929"/>
          <ac:picMkLst>
            <pc:docMk/>
            <pc:sldMk cId="1857757840" sldId="3909"/>
            <ac:picMk id="165" creationId="{51B44A33-754A-400C-9FEB-3BD9B452B23F}"/>
          </ac:picMkLst>
        </pc:picChg>
        <pc:picChg chg="add del mod">
          <ac:chgData name="Ragnhild Halvorsrud" userId="917ea340-fd63-490f-a7db-68428d24cf32" providerId="ADAL" clId="{31F8EDEB-2F34-45DB-833F-9C6D46E20774}" dt="2023-01-17T16:19:16.836" v="3929"/>
          <ac:picMkLst>
            <pc:docMk/>
            <pc:sldMk cId="1857757840" sldId="3909"/>
            <ac:picMk id="166" creationId="{3C20BC21-60D8-4C79-9D17-FC4B47C83540}"/>
          </ac:picMkLst>
        </pc:picChg>
        <pc:picChg chg="add del mod">
          <ac:chgData name="Ragnhild Halvorsrud" userId="917ea340-fd63-490f-a7db-68428d24cf32" providerId="ADAL" clId="{31F8EDEB-2F34-45DB-833F-9C6D46E20774}" dt="2023-01-17T16:19:16.836" v="3929"/>
          <ac:picMkLst>
            <pc:docMk/>
            <pc:sldMk cId="1857757840" sldId="3909"/>
            <ac:picMk id="167" creationId="{4DF75D78-19F6-4D13-8713-AF2AB874D66A}"/>
          </ac:picMkLst>
        </pc:picChg>
        <pc:picChg chg="add del mod">
          <ac:chgData name="Ragnhild Halvorsrud" userId="917ea340-fd63-490f-a7db-68428d24cf32" providerId="ADAL" clId="{31F8EDEB-2F34-45DB-833F-9C6D46E20774}" dt="2023-01-17T16:19:16.836" v="3929"/>
          <ac:picMkLst>
            <pc:docMk/>
            <pc:sldMk cId="1857757840" sldId="3909"/>
            <ac:picMk id="168" creationId="{04AF58DD-45E4-4ED1-990C-DAABC7683222}"/>
          </ac:picMkLst>
        </pc:picChg>
        <pc:picChg chg="add del mod">
          <ac:chgData name="Ragnhild Halvorsrud" userId="917ea340-fd63-490f-a7db-68428d24cf32" providerId="ADAL" clId="{31F8EDEB-2F34-45DB-833F-9C6D46E20774}" dt="2023-01-17T16:19:16.836" v="3929"/>
          <ac:picMkLst>
            <pc:docMk/>
            <pc:sldMk cId="1857757840" sldId="3909"/>
            <ac:picMk id="169" creationId="{1DAF3905-BFF6-4BD3-B565-E8292FB57A89}"/>
          </ac:picMkLst>
        </pc:picChg>
        <pc:picChg chg="add del mod">
          <ac:chgData name="Ragnhild Halvorsrud" userId="917ea340-fd63-490f-a7db-68428d24cf32" providerId="ADAL" clId="{31F8EDEB-2F34-45DB-833F-9C6D46E20774}" dt="2023-01-17T16:19:16.836" v="3929"/>
          <ac:picMkLst>
            <pc:docMk/>
            <pc:sldMk cId="1857757840" sldId="3909"/>
            <ac:picMk id="170" creationId="{D3A55A2F-E52C-4CC5-89EC-E0FE74CF4D04}"/>
          </ac:picMkLst>
        </pc:picChg>
        <pc:picChg chg="add del mod">
          <ac:chgData name="Ragnhild Halvorsrud" userId="917ea340-fd63-490f-a7db-68428d24cf32" providerId="ADAL" clId="{31F8EDEB-2F34-45DB-833F-9C6D46E20774}" dt="2023-01-17T16:19:16.836" v="3929"/>
          <ac:picMkLst>
            <pc:docMk/>
            <pc:sldMk cId="1857757840" sldId="3909"/>
            <ac:picMk id="171" creationId="{C0812416-6782-43DE-B484-EC3AB5E33E8E}"/>
          </ac:picMkLst>
        </pc:picChg>
        <pc:picChg chg="add del mod">
          <ac:chgData name="Ragnhild Halvorsrud" userId="917ea340-fd63-490f-a7db-68428d24cf32" providerId="ADAL" clId="{31F8EDEB-2F34-45DB-833F-9C6D46E20774}" dt="2023-01-17T16:19:16.836" v="3929"/>
          <ac:picMkLst>
            <pc:docMk/>
            <pc:sldMk cId="1857757840" sldId="3909"/>
            <ac:picMk id="172" creationId="{73CBEDE5-AB80-46DB-B8DC-E82FABD9DE8D}"/>
          </ac:picMkLst>
        </pc:picChg>
        <pc:picChg chg="add del mod">
          <ac:chgData name="Ragnhild Halvorsrud" userId="917ea340-fd63-490f-a7db-68428d24cf32" providerId="ADAL" clId="{31F8EDEB-2F34-45DB-833F-9C6D46E20774}" dt="2023-01-17T16:19:16.836" v="3929"/>
          <ac:picMkLst>
            <pc:docMk/>
            <pc:sldMk cId="1857757840" sldId="3909"/>
            <ac:picMk id="173" creationId="{AB09F349-6F7C-4370-B11A-5F1AE5E5BF12}"/>
          </ac:picMkLst>
        </pc:picChg>
        <pc:picChg chg="add del mod">
          <ac:chgData name="Ragnhild Halvorsrud" userId="917ea340-fd63-490f-a7db-68428d24cf32" providerId="ADAL" clId="{31F8EDEB-2F34-45DB-833F-9C6D46E20774}" dt="2023-01-17T16:19:16.836" v="3929"/>
          <ac:picMkLst>
            <pc:docMk/>
            <pc:sldMk cId="1857757840" sldId="3909"/>
            <ac:picMk id="174" creationId="{688E58EF-9A8F-471B-960B-F5139C14DA4E}"/>
          </ac:picMkLst>
        </pc:picChg>
        <pc:picChg chg="add del mod">
          <ac:chgData name="Ragnhild Halvorsrud" userId="917ea340-fd63-490f-a7db-68428d24cf32" providerId="ADAL" clId="{31F8EDEB-2F34-45DB-833F-9C6D46E20774}" dt="2023-01-17T16:19:16.836" v="3929"/>
          <ac:picMkLst>
            <pc:docMk/>
            <pc:sldMk cId="1857757840" sldId="3909"/>
            <ac:picMk id="175" creationId="{30CCF638-8ADF-45D2-AB74-7E93169629BD}"/>
          </ac:picMkLst>
        </pc:picChg>
        <pc:picChg chg="add del mod">
          <ac:chgData name="Ragnhild Halvorsrud" userId="917ea340-fd63-490f-a7db-68428d24cf32" providerId="ADAL" clId="{31F8EDEB-2F34-45DB-833F-9C6D46E20774}" dt="2023-01-17T16:19:16.836" v="3929"/>
          <ac:picMkLst>
            <pc:docMk/>
            <pc:sldMk cId="1857757840" sldId="3909"/>
            <ac:picMk id="176" creationId="{3070444F-D612-412C-9B2D-22056E9CEC93}"/>
          </ac:picMkLst>
        </pc:picChg>
        <pc:picChg chg="add del mod">
          <ac:chgData name="Ragnhild Halvorsrud" userId="917ea340-fd63-490f-a7db-68428d24cf32" providerId="ADAL" clId="{31F8EDEB-2F34-45DB-833F-9C6D46E20774}" dt="2023-01-17T16:19:16.836" v="3929"/>
          <ac:picMkLst>
            <pc:docMk/>
            <pc:sldMk cId="1857757840" sldId="3909"/>
            <ac:picMk id="177" creationId="{092DB0E2-C720-4CB7-BC90-44304282174A}"/>
          </ac:picMkLst>
        </pc:picChg>
        <pc:picChg chg="add del mod">
          <ac:chgData name="Ragnhild Halvorsrud" userId="917ea340-fd63-490f-a7db-68428d24cf32" providerId="ADAL" clId="{31F8EDEB-2F34-45DB-833F-9C6D46E20774}" dt="2023-01-17T16:19:16.836" v="3929"/>
          <ac:picMkLst>
            <pc:docMk/>
            <pc:sldMk cId="1857757840" sldId="3909"/>
            <ac:picMk id="178" creationId="{E8B660A0-BF37-4ACA-8474-91E91BC09340}"/>
          </ac:picMkLst>
        </pc:picChg>
        <pc:picChg chg="add del mod">
          <ac:chgData name="Ragnhild Halvorsrud" userId="917ea340-fd63-490f-a7db-68428d24cf32" providerId="ADAL" clId="{31F8EDEB-2F34-45DB-833F-9C6D46E20774}" dt="2023-01-17T16:19:16.836" v="3929"/>
          <ac:picMkLst>
            <pc:docMk/>
            <pc:sldMk cId="1857757840" sldId="3909"/>
            <ac:picMk id="179" creationId="{4DBF2062-148B-4F92-B3B1-42277C47516B}"/>
          </ac:picMkLst>
        </pc:picChg>
        <pc:picChg chg="add del mod">
          <ac:chgData name="Ragnhild Halvorsrud" userId="917ea340-fd63-490f-a7db-68428d24cf32" providerId="ADAL" clId="{31F8EDEB-2F34-45DB-833F-9C6D46E20774}" dt="2023-01-17T16:19:16.836" v="3929"/>
          <ac:picMkLst>
            <pc:docMk/>
            <pc:sldMk cId="1857757840" sldId="3909"/>
            <ac:picMk id="180" creationId="{E0A19697-E2D2-46F9-83DB-6308DAA60777}"/>
          </ac:picMkLst>
        </pc:picChg>
        <pc:picChg chg="add del mod">
          <ac:chgData name="Ragnhild Halvorsrud" userId="917ea340-fd63-490f-a7db-68428d24cf32" providerId="ADAL" clId="{31F8EDEB-2F34-45DB-833F-9C6D46E20774}" dt="2023-01-17T16:19:16.836" v="3929"/>
          <ac:picMkLst>
            <pc:docMk/>
            <pc:sldMk cId="1857757840" sldId="3909"/>
            <ac:picMk id="181" creationId="{43283575-F6E6-46B6-A878-95694A50B74F}"/>
          </ac:picMkLst>
        </pc:picChg>
        <pc:picChg chg="add del mod">
          <ac:chgData name="Ragnhild Halvorsrud" userId="917ea340-fd63-490f-a7db-68428d24cf32" providerId="ADAL" clId="{31F8EDEB-2F34-45DB-833F-9C6D46E20774}" dt="2023-01-17T16:19:16.836" v="3929"/>
          <ac:picMkLst>
            <pc:docMk/>
            <pc:sldMk cId="1857757840" sldId="3909"/>
            <ac:picMk id="185" creationId="{D22130AE-F212-49CD-9DDE-E7FAE27ED51C}"/>
          </ac:picMkLst>
        </pc:picChg>
        <pc:picChg chg="add del mod">
          <ac:chgData name="Ragnhild Halvorsrud" userId="917ea340-fd63-490f-a7db-68428d24cf32" providerId="ADAL" clId="{31F8EDEB-2F34-45DB-833F-9C6D46E20774}" dt="2023-01-17T16:19:16.836" v="3929"/>
          <ac:picMkLst>
            <pc:docMk/>
            <pc:sldMk cId="1857757840" sldId="3909"/>
            <ac:picMk id="186" creationId="{1880A2B0-FA44-4F5A-B92F-E600E083244A}"/>
          </ac:picMkLst>
        </pc:picChg>
        <pc:picChg chg="add del mod">
          <ac:chgData name="Ragnhild Halvorsrud" userId="917ea340-fd63-490f-a7db-68428d24cf32" providerId="ADAL" clId="{31F8EDEB-2F34-45DB-833F-9C6D46E20774}" dt="2023-01-17T16:19:16.836" v="3929"/>
          <ac:picMkLst>
            <pc:docMk/>
            <pc:sldMk cId="1857757840" sldId="3909"/>
            <ac:picMk id="187" creationId="{35A74405-A284-4036-95F9-E986AADFFFD8}"/>
          </ac:picMkLst>
        </pc:picChg>
        <pc:picChg chg="add del mod">
          <ac:chgData name="Ragnhild Halvorsrud" userId="917ea340-fd63-490f-a7db-68428d24cf32" providerId="ADAL" clId="{31F8EDEB-2F34-45DB-833F-9C6D46E20774}" dt="2023-01-17T16:19:16.836" v="3929"/>
          <ac:picMkLst>
            <pc:docMk/>
            <pc:sldMk cId="1857757840" sldId="3909"/>
            <ac:picMk id="188" creationId="{72A47D94-8E57-480B-92BB-9C568D7EA2C3}"/>
          </ac:picMkLst>
        </pc:picChg>
        <pc:picChg chg="add del mod">
          <ac:chgData name="Ragnhild Halvorsrud" userId="917ea340-fd63-490f-a7db-68428d24cf32" providerId="ADAL" clId="{31F8EDEB-2F34-45DB-833F-9C6D46E20774}" dt="2023-01-17T16:19:16.836" v="3929"/>
          <ac:picMkLst>
            <pc:docMk/>
            <pc:sldMk cId="1857757840" sldId="3909"/>
            <ac:picMk id="189" creationId="{869296CF-6CEA-4DB8-BF62-42F91675E5A6}"/>
          </ac:picMkLst>
        </pc:picChg>
        <pc:picChg chg="add del mod">
          <ac:chgData name="Ragnhild Halvorsrud" userId="917ea340-fd63-490f-a7db-68428d24cf32" providerId="ADAL" clId="{31F8EDEB-2F34-45DB-833F-9C6D46E20774}" dt="2023-01-17T16:19:16.836" v="3929"/>
          <ac:picMkLst>
            <pc:docMk/>
            <pc:sldMk cId="1857757840" sldId="3909"/>
            <ac:picMk id="190" creationId="{181C3AF8-382B-4F3B-8E09-AC891D2E2529}"/>
          </ac:picMkLst>
        </pc:picChg>
        <pc:picChg chg="add del mod">
          <ac:chgData name="Ragnhild Halvorsrud" userId="917ea340-fd63-490f-a7db-68428d24cf32" providerId="ADAL" clId="{31F8EDEB-2F34-45DB-833F-9C6D46E20774}" dt="2023-01-17T16:19:16.836" v="3929"/>
          <ac:picMkLst>
            <pc:docMk/>
            <pc:sldMk cId="1857757840" sldId="3909"/>
            <ac:picMk id="191" creationId="{2EEE5826-6112-41D9-88D0-0E8450F3D16D}"/>
          </ac:picMkLst>
        </pc:picChg>
        <pc:picChg chg="add del mod">
          <ac:chgData name="Ragnhild Halvorsrud" userId="917ea340-fd63-490f-a7db-68428d24cf32" providerId="ADAL" clId="{31F8EDEB-2F34-45DB-833F-9C6D46E20774}" dt="2023-01-17T16:19:16.836" v="3929"/>
          <ac:picMkLst>
            <pc:docMk/>
            <pc:sldMk cId="1857757840" sldId="3909"/>
            <ac:picMk id="192" creationId="{258CCE2E-0445-452D-B705-121642C022C7}"/>
          </ac:picMkLst>
        </pc:picChg>
        <pc:picChg chg="add del mod">
          <ac:chgData name="Ragnhild Halvorsrud" userId="917ea340-fd63-490f-a7db-68428d24cf32" providerId="ADAL" clId="{31F8EDEB-2F34-45DB-833F-9C6D46E20774}" dt="2023-01-17T16:19:16.836" v="3929"/>
          <ac:picMkLst>
            <pc:docMk/>
            <pc:sldMk cId="1857757840" sldId="3909"/>
            <ac:picMk id="193" creationId="{25F60E8A-CB30-4855-977A-408B50654433}"/>
          </ac:picMkLst>
        </pc:picChg>
        <pc:picChg chg="add del mod">
          <ac:chgData name="Ragnhild Halvorsrud" userId="917ea340-fd63-490f-a7db-68428d24cf32" providerId="ADAL" clId="{31F8EDEB-2F34-45DB-833F-9C6D46E20774}" dt="2023-01-17T16:19:16.836" v="3929"/>
          <ac:picMkLst>
            <pc:docMk/>
            <pc:sldMk cId="1857757840" sldId="3909"/>
            <ac:picMk id="196" creationId="{05F4E648-C8AD-4086-A030-72A98AB3D276}"/>
          </ac:picMkLst>
        </pc:picChg>
        <pc:picChg chg="add del mod">
          <ac:chgData name="Ragnhild Halvorsrud" userId="917ea340-fd63-490f-a7db-68428d24cf32" providerId="ADAL" clId="{31F8EDEB-2F34-45DB-833F-9C6D46E20774}" dt="2023-01-17T16:19:16.836" v="3929"/>
          <ac:picMkLst>
            <pc:docMk/>
            <pc:sldMk cId="1857757840" sldId="3909"/>
            <ac:picMk id="197" creationId="{F93BE8AA-F438-4E91-BC58-97364A1F5691}"/>
          </ac:picMkLst>
        </pc:picChg>
        <pc:picChg chg="add del mod">
          <ac:chgData name="Ragnhild Halvorsrud" userId="917ea340-fd63-490f-a7db-68428d24cf32" providerId="ADAL" clId="{31F8EDEB-2F34-45DB-833F-9C6D46E20774}" dt="2023-01-17T16:19:16.836" v="3929"/>
          <ac:picMkLst>
            <pc:docMk/>
            <pc:sldMk cId="1857757840" sldId="3909"/>
            <ac:picMk id="198" creationId="{7BE0E6D6-BE1D-45A9-8D01-9DE22181B07C}"/>
          </ac:picMkLst>
        </pc:picChg>
        <pc:picChg chg="add del mod">
          <ac:chgData name="Ragnhild Halvorsrud" userId="917ea340-fd63-490f-a7db-68428d24cf32" providerId="ADAL" clId="{31F8EDEB-2F34-45DB-833F-9C6D46E20774}" dt="2023-01-17T16:19:16.836" v="3929"/>
          <ac:picMkLst>
            <pc:docMk/>
            <pc:sldMk cId="1857757840" sldId="3909"/>
            <ac:picMk id="199" creationId="{2206E8ED-A719-40D4-BECE-E3EDC2AFD256}"/>
          </ac:picMkLst>
        </pc:picChg>
        <pc:picChg chg="add del mod">
          <ac:chgData name="Ragnhild Halvorsrud" userId="917ea340-fd63-490f-a7db-68428d24cf32" providerId="ADAL" clId="{31F8EDEB-2F34-45DB-833F-9C6D46E20774}" dt="2023-01-17T16:19:16.836" v="3929"/>
          <ac:picMkLst>
            <pc:docMk/>
            <pc:sldMk cId="1857757840" sldId="3909"/>
            <ac:picMk id="200" creationId="{174C5B76-76F0-4527-A002-0090FE7E128B}"/>
          </ac:picMkLst>
        </pc:picChg>
        <pc:picChg chg="add del mod">
          <ac:chgData name="Ragnhild Halvorsrud" userId="917ea340-fd63-490f-a7db-68428d24cf32" providerId="ADAL" clId="{31F8EDEB-2F34-45DB-833F-9C6D46E20774}" dt="2023-01-17T16:19:16.836" v="3929"/>
          <ac:picMkLst>
            <pc:docMk/>
            <pc:sldMk cId="1857757840" sldId="3909"/>
            <ac:picMk id="201" creationId="{11E7DF74-98D1-4528-AF5A-2DB853B8AFF0}"/>
          </ac:picMkLst>
        </pc:picChg>
        <pc:picChg chg="add del mod">
          <ac:chgData name="Ragnhild Halvorsrud" userId="917ea340-fd63-490f-a7db-68428d24cf32" providerId="ADAL" clId="{31F8EDEB-2F34-45DB-833F-9C6D46E20774}" dt="2023-01-17T16:19:16.836" v="3929"/>
          <ac:picMkLst>
            <pc:docMk/>
            <pc:sldMk cId="1857757840" sldId="3909"/>
            <ac:picMk id="202" creationId="{518E50D3-19DE-4BAF-81AE-0DB4077B9FD7}"/>
          </ac:picMkLst>
        </pc:picChg>
        <pc:picChg chg="add del mod">
          <ac:chgData name="Ragnhild Halvorsrud" userId="917ea340-fd63-490f-a7db-68428d24cf32" providerId="ADAL" clId="{31F8EDEB-2F34-45DB-833F-9C6D46E20774}" dt="2023-01-17T16:19:16.836" v="3929"/>
          <ac:picMkLst>
            <pc:docMk/>
            <pc:sldMk cId="1857757840" sldId="3909"/>
            <ac:picMk id="203" creationId="{CB58F94D-F0EF-44C2-B176-2CBE53A09A78}"/>
          </ac:picMkLst>
        </pc:picChg>
        <pc:picChg chg="add del mod">
          <ac:chgData name="Ragnhild Halvorsrud" userId="917ea340-fd63-490f-a7db-68428d24cf32" providerId="ADAL" clId="{31F8EDEB-2F34-45DB-833F-9C6D46E20774}" dt="2023-01-17T16:19:16.836" v="3929"/>
          <ac:picMkLst>
            <pc:docMk/>
            <pc:sldMk cId="1857757840" sldId="3909"/>
            <ac:picMk id="204" creationId="{9FC660A8-0861-456F-A7A3-FFCAA8EACE29}"/>
          </ac:picMkLst>
        </pc:picChg>
        <pc:picChg chg="add del mod">
          <ac:chgData name="Ragnhild Halvorsrud" userId="917ea340-fd63-490f-a7db-68428d24cf32" providerId="ADAL" clId="{31F8EDEB-2F34-45DB-833F-9C6D46E20774}" dt="2023-01-17T16:19:16.836" v="3929"/>
          <ac:picMkLst>
            <pc:docMk/>
            <pc:sldMk cId="1857757840" sldId="3909"/>
            <ac:picMk id="205" creationId="{A2EDF9B1-19D7-4ECD-B39F-51DAAEBA79A6}"/>
          </ac:picMkLst>
        </pc:picChg>
        <pc:picChg chg="add del mod">
          <ac:chgData name="Ragnhild Halvorsrud" userId="917ea340-fd63-490f-a7db-68428d24cf32" providerId="ADAL" clId="{31F8EDEB-2F34-45DB-833F-9C6D46E20774}" dt="2023-01-17T16:19:16.836" v="3929"/>
          <ac:picMkLst>
            <pc:docMk/>
            <pc:sldMk cId="1857757840" sldId="3909"/>
            <ac:picMk id="206" creationId="{A617A540-6AE6-4C50-B045-4EB2331ADBE8}"/>
          </ac:picMkLst>
        </pc:picChg>
        <pc:picChg chg="add del mod">
          <ac:chgData name="Ragnhild Halvorsrud" userId="917ea340-fd63-490f-a7db-68428d24cf32" providerId="ADAL" clId="{31F8EDEB-2F34-45DB-833F-9C6D46E20774}" dt="2023-01-17T16:19:16.836" v="3929"/>
          <ac:picMkLst>
            <pc:docMk/>
            <pc:sldMk cId="1857757840" sldId="3909"/>
            <ac:picMk id="207" creationId="{374242BF-0D1A-474C-B262-B0B4BC2DB3AA}"/>
          </ac:picMkLst>
        </pc:picChg>
        <pc:picChg chg="add del mod">
          <ac:chgData name="Ragnhild Halvorsrud" userId="917ea340-fd63-490f-a7db-68428d24cf32" providerId="ADAL" clId="{31F8EDEB-2F34-45DB-833F-9C6D46E20774}" dt="2023-01-17T16:19:16.836" v="3929"/>
          <ac:picMkLst>
            <pc:docMk/>
            <pc:sldMk cId="1857757840" sldId="3909"/>
            <ac:picMk id="209" creationId="{6A744F6B-10B3-4803-9725-5F777A811B36}"/>
          </ac:picMkLst>
        </pc:picChg>
        <pc:picChg chg="add del mod">
          <ac:chgData name="Ragnhild Halvorsrud" userId="917ea340-fd63-490f-a7db-68428d24cf32" providerId="ADAL" clId="{31F8EDEB-2F34-45DB-833F-9C6D46E20774}" dt="2023-01-17T16:19:16.836" v="3929"/>
          <ac:picMkLst>
            <pc:docMk/>
            <pc:sldMk cId="1857757840" sldId="3909"/>
            <ac:picMk id="210" creationId="{71875D6A-9851-4F8B-860F-4FAE7343F87F}"/>
          </ac:picMkLst>
        </pc:picChg>
        <pc:picChg chg="add del mod">
          <ac:chgData name="Ragnhild Halvorsrud" userId="917ea340-fd63-490f-a7db-68428d24cf32" providerId="ADAL" clId="{31F8EDEB-2F34-45DB-833F-9C6D46E20774}" dt="2023-01-17T16:19:16.836" v="3929"/>
          <ac:picMkLst>
            <pc:docMk/>
            <pc:sldMk cId="1857757840" sldId="3909"/>
            <ac:picMk id="211" creationId="{01EA636E-7330-4E83-92DF-F6C8F198078A}"/>
          </ac:picMkLst>
        </pc:picChg>
        <pc:picChg chg="add del mod">
          <ac:chgData name="Ragnhild Halvorsrud" userId="917ea340-fd63-490f-a7db-68428d24cf32" providerId="ADAL" clId="{31F8EDEB-2F34-45DB-833F-9C6D46E20774}" dt="2023-01-17T16:19:16.836" v="3929"/>
          <ac:picMkLst>
            <pc:docMk/>
            <pc:sldMk cId="1857757840" sldId="3909"/>
            <ac:picMk id="212" creationId="{95F91DF8-2AF7-4116-91D5-EDB3F76CB5F6}"/>
          </ac:picMkLst>
        </pc:picChg>
        <pc:picChg chg="add del mod">
          <ac:chgData name="Ragnhild Halvorsrud" userId="917ea340-fd63-490f-a7db-68428d24cf32" providerId="ADAL" clId="{31F8EDEB-2F34-45DB-833F-9C6D46E20774}" dt="2023-01-17T16:19:16.836" v="3929"/>
          <ac:picMkLst>
            <pc:docMk/>
            <pc:sldMk cId="1857757840" sldId="3909"/>
            <ac:picMk id="213" creationId="{996FEE84-797A-4424-92B8-F67F8E6FD927}"/>
          </ac:picMkLst>
        </pc:picChg>
        <pc:picChg chg="add del mod">
          <ac:chgData name="Ragnhild Halvorsrud" userId="917ea340-fd63-490f-a7db-68428d24cf32" providerId="ADAL" clId="{31F8EDEB-2F34-45DB-833F-9C6D46E20774}" dt="2023-01-17T16:19:16.836" v="3929"/>
          <ac:picMkLst>
            <pc:docMk/>
            <pc:sldMk cId="1857757840" sldId="3909"/>
            <ac:picMk id="214" creationId="{E5AC7650-0D19-49F3-9DBD-A2F469D3CDA8}"/>
          </ac:picMkLst>
        </pc:picChg>
        <pc:picChg chg="add del mod">
          <ac:chgData name="Ragnhild Halvorsrud" userId="917ea340-fd63-490f-a7db-68428d24cf32" providerId="ADAL" clId="{31F8EDEB-2F34-45DB-833F-9C6D46E20774}" dt="2023-01-17T16:19:16.836" v="3929"/>
          <ac:picMkLst>
            <pc:docMk/>
            <pc:sldMk cId="1857757840" sldId="3909"/>
            <ac:picMk id="215" creationId="{698429D5-BD32-422D-BA03-13A8CD994B7F}"/>
          </ac:picMkLst>
        </pc:picChg>
        <pc:picChg chg="add del mod">
          <ac:chgData name="Ragnhild Halvorsrud" userId="917ea340-fd63-490f-a7db-68428d24cf32" providerId="ADAL" clId="{31F8EDEB-2F34-45DB-833F-9C6D46E20774}" dt="2023-01-17T16:19:16.836" v="3929"/>
          <ac:picMkLst>
            <pc:docMk/>
            <pc:sldMk cId="1857757840" sldId="3909"/>
            <ac:picMk id="216" creationId="{E2606F5A-119D-4723-9560-213D2328297B}"/>
          </ac:picMkLst>
        </pc:picChg>
        <pc:picChg chg="add del mod">
          <ac:chgData name="Ragnhild Halvorsrud" userId="917ea340-fd63-490f-a7db-68428d24cf32" providerId="ADAL" clId="{31F8EDEB-2F34-45DB-833F-9C6D46E20774}" dt="2023-01-17T16:19:16.836" v="3929"/>
          <ac:picMkLst>
            <pc:docMk/>
            <pc:sldMk cId="1857757840" sldId="3909"/>
            <ac:picMk id="217" creationId="{2D3D816D-6D07-49EF-9A6C-F4908D6AEC6C}"/>
          </ac:picMkLst>
        </pc:picChg>
        <pc:picChg chg="add del mod">
          <ac:chgData name="Ragnhild Halvorsrud" userId="917ea340-fd63-490f-a7db-68428d24cf32" providerId="ADAL" clId="{31F8EDEB-2F34-45DB-833F-9C6D46E20774}" dt="2023-01-17T16:19:16.836" v="3929"/>
          <ac:picMkLst>
            <pc:docMk/>
            <pc:sldMk cId="1857757840" sldId="3909"/>
            <ac:picMk id="218" creationId="{4356E6DF-09F7-4A45-90E8-7A293C7F3BF7}"/>
          </ac:picMkLst>
        </pc:picChg>
        <pc:picChg chg="add del mod">
          <ac:chgData name="Ragnhild Halvorsrud" userId="917ea340-fd63-490f-a7db-68428d24cf32" providerId="ADAL" clId="{31F8EDEB-2F34-45DB-833F-9C6D46E20774}" dt="2023-01-17T16:19:16.836" v="3929"/>
          <ac:picMkLst>
            <pc:docMk/>
            <pc:sldMk cId="1857757840" sldId="3909"/>
            <ac:picMk id="219" creationId="{5F305BB8-DE26-4B76-A5C2-765978E215BE}"/>
          </ac:picMkLst>
        </pc:picChg>
        <pc:picChg chg="add del mod">
          <ac:chgData name="Ragnhild Halvorsrud" userId="917ea340-fd63-490f-a7db-68428d24cf32" providerId="ADAL" clId="{31F8EDEB-2F34-45DB-833F-9C6D46E20774}" dt="2023-01-17T16:19:16.836" v="3929"/>
          <ac:picMkLst>
            <pc:docMk/>
            <pc:sldMk cId="1857757840" sldId="3909"/>
            <ac:picMk id="220" creationId="{A99CE987-39CB-4993-AEDE-59481CA1AA77}"/>
          </ac:picMkLst>
        </pc:picChg>
        <pc:picChg chg="add del mod">
          <ac:chgData name="Ragnhild Halvorsrud" userId="917ea340-fd63-490f-a7db-68428d24cf32" providerId="ADAL" clId="{31F8EDEB-2F34-45DB-833F-9C6D46E20774}" dt="2023-01-17T16:19:16.836" v="3929"/>
          <ac:picMkLst>
            <pc:docMk/>
            <pc:sldMk cId="1857757840" sldId="3909"/>
            <ac:picMk id="221" creationId="{66E720D2-184D-4020-9DED-4CD6396B1270}"/>
          </ac:picMkLst>
        </pc:picChg>
        <pc:picChg chg="add del mod">
          <ac:chgData name="Ragnhild Halvorsrud" userId="917ea340-fd63-490f-a7db-68428d24cf32" providerId="ADAL" clId="{31F8EDEB-2F34-45DB-833F-9C6D46E20774}" dt="2023-01-17T16:19:16.836" v="3929"/>
          <ac:picMkLst>
            <pc:docMk/>
            <pc:sldMk cId="1857757840" sldId="3909"/>
            <ac:picMk id="222" creationId="{399D11F2-F21F-4DC2-89D6-E7271E457F39}"/>
          </ac:picMkLst>
        </pc:picChg>
      </pc:sldChg>
      <pc:sldChg chg="addSp delSp modSp new mod ord modClrScheme chgLayout">
        <pc:chgData name="Ragnhild Halvorsrud" userId="917ea340-fd63-490f-a7db-68428d24cf32" providerId="ADAL" clId="{31F8EDEB-2F34-45DB-833F-9C6D46E20774}" dt="2023-02-01T13:15:14.271" v="20010"/>
        <pc:sldMkLst>
          <pc:docMk/>
          <pc:sldMk cId="2590719622" sldId="3910"/>
        </pc:sldMkLst>
        <pc:spChg chg="del">
          <ac:chgData name="Ragnhild Halvorsrud" userId="917ea340-fd63-490f-a7db-68428d24cf32" providerId="ADAL" clId="{31F8EDEB-2F34-45DB-833F-9C6D46E20774}" dt="2023-01-17T17:24:46.405" v="5532" actId="700"/>
          <ac:spMkLst>
            <pc:docMk/>
            <pc:sldMk cId="2590719622" sldId="3910"/>
            <ac:spMk id="2" creationId="{5FFF4170-3DD5-4930-951E-6A2316F9BD13}"/>
          </ac:spMkLst>
        </pc:spChg>
        <pc:spChg chg="add del mod">
          <ac:chgData name="Ragnhild Halvorsrud" userId="917ea340-fd63-490f-a7db-68428d24cf32" providerId="ADAL" clId="{31F8EDEB-2F34-45DB-833F-9C6D46E20774}" dt="2023-02-01T11:40:52.104" v="19845" actId="478"/>
          <ac:spMkLst>
            <pc:docMk/>
            <pc:sldMk cId="2590719622" sldId="3910"/>
            <ac:spMk id="2" creationId="{D8BBCE18-A519-3453-5CBF-42381E295692}"/>
          </ac:spMkLst>
        </pc:spChg>
        <pc:spChg chg="add del mod">
          <ac:chgData name="Ragnhild Halvorsrud" userId="917ea340-fd63-490f-a7db-68428d24cf32" providerId="ADAL" clId="{31F8EDEB-2F34-45DB-833F-9C6D46E20774}" dt="2023-02-01T13:12:37.785" v="19925" actId="478"/>
          <ac:spMkLst>
            <pc:docMk/>
            <pc:sldMk cId="2590719622" sldId="3910"/>
            <ac:spMk id="3" creationId="{7B611854-6ACD-4396-A778-BA1792D891B6}"/>
          </ac:spMkLst>
        </pc:spChg>
        <pc:spChg chg="add del mod">
          <ac:chgData name="Ragnhild Halvorsrud" userId="917ea340-fd63-490f-a7db-68428d24cf32" providerId="ADAL" clId="{31F8EDEB-2F34-45DB-833F-9C6D46E20774}" dt="2023-02-01T13:12:37.785" v="19925" actId="478"/>
          <ac:spMkLst>
            <pc:docMk/>
            <pc:sldMk cId="2590719622" sldId="3910"/>
            <ac:spMk id="4" creationId="{D78A6732-A59B-4D17-978C-B774834EED39}"/>
          </ac:spMkLst>
        </pc:spChg>
        <pc:spChg chg="add del mod">
          <ac:chgData name="Ragnhild Halvorsrud" userId="917ea340-fd63-490f-a7db-68428d24cf32" providerId="ADAL" clId="{31F8EDEB-2F34-45DB-833F-9C6D46E20774}" dt="2023-02-01T13:12:37.785" v="19925" actId="478"/>
          <ac:spMkLst>
            <pc:docMk/>
            <pc:sldMk cId="2590719622" sldId="3910"/>
            <ac:spMk id="5" creationId="{2C9370E5-9C43-42E4-8236-B66613EED167}"/>
          </ac:spMkLst>
        </pc:spChg>
        <pc:spChg chg="add del mod">
          <ac:chgData name="Ragnhild Halvorsrud" userId="917ea340-fd63-490f-a7db-68428d24cf32" providerId="ADAL" clId="{31F8EDEB-2F34-45DB-833F-9C6D46E20774}" dt="2023-02-01T13:12:37.785" v="19925" actId="478"/>
          <ac:spMkLst>
            <pc:docMk/>
            <pc:sldMk cId="2590719622" sldId="3910"/>
            <ac:spMk id="6" creationId="{92E45C5E-1D16-417C-9D2A-860F04D5CBC3}"/>
          </ac:spMkLst>
        </pc:spChg>
        <pc:spChg chg="add del mod">
          <ac:chgData name="Ragnhild Halvorsrud" userId="917ea340-fd63-490f-a7db-68428d24cf32" providerId="ADAL" clId="{31F8EDEB-2F34-45DB-833F-9C6D46E20774}" dt="2023-02-01T13:12:37.785" v="19925" actId="478"/>
          <ac:spMkLst>
            <pc:docMk/>
            <pc:sldMk cId="2590719622" sldId="3910"/>
            <ac:spMk id="7" creationId="{A756C92A-FAE1-434C-9CFE-472AD7A044E2}"/>
          </ac:spMkLst>
        </pc:spChg>
        <pc:spChg chg="add del mod">
          <ac:chgData name="Ragnhild Halvorsrud" userId="917ea340-fd63-490f-a7db-68428d24cf32" providerId="ADAL" clId="{31F8EDEB-2F34-45DB-833F-9C6D46E20774}" dt="2023-02-01T13:12:37.785" v="19925" actId="478"/>
          <ac:spMkLst>
            <pc:docMk/>
            <pc:sldMk cId="2590719622" sldId="3910"/>
            <ac:spMk id="9" creationId="{9954F4C8-FE74-4D02-886F-7B192E6763B6}"/>
          </ac:spMkLst>
        </pc:spChg>
        <pc:spChg chg="add del mod">
          <ac:chgData name="Ragnhild Halvorsrud" userId="917ea340-fd63-490f-a7db-68428d24cf32" providerId="ADAL" clId="{31F8EDEB-2F34-45DB-833F-9C6D46E20774}" dt="2023-02-01T13:12:37.785" v="19925" actId="478"/>
          <ac:spMkLst>
            <pc:docMk/>
            <pc:sldMk cId="2590719622" sldId="3910"/>
            <ac:spMk id="10" creationId="{FB1FCBF1-1D9F-4BFE-9C05-F753BEA353CE}"/>
          </ac:spMkLst>
        </pc:spChg>
        <pc:spChg chg="add del mod">
          <ac:chgData name="Ragnhild Halvorsrud" userId="917ea340-fd63-490f-a7db-68428d24cf32" providerId="ADAL" clId="{31F8EDEB-2F34-45DB-833F-9C6D46E20774}" dt="2023-02-01T13:12:37.785" v="19925" actId="478"/>
          <ac:spMkLst>
            <pc:docMk/>
            <pc:sldMk cId="2590719622" sldId="3910"/>
            <ac:spMk id="11" creationId="{EA04FFAE-2930-4B62-8999-C7D2BC991633}"/>
          </ac:spMkLst>
        </pc:spChg>
        <pc:spChg chg="add del mod">
          <ac:chgData name="Ragnhild Halvorsrud" userId="917ea340-fd63-490f-a7db-68428d24cf32" providerId="ADAL" clId="{31F8EDEB-2F34-45DB-833F-9C6D46E20774}" dt="2023-02-01T13:12:37.785" v="19925" actId="478"/>
          <ac:spMkLst>
            <pc:docMk/>
            <pc:sldMk cId="2590719622" sldId="3910"/>
            <ac:spMk id="12" creationId="{103ECBF8-67FB-45E5-8E3D-C63196D683C0}"/>
          </ac:spMkLst>
        </pc:spChg>
        <pc:spChg chg="add del mod">
          <ac:chgData name="Ragnhild Halvorsrud" userId="917ea340-fd63-490f-a7db-68428d24cf32" providerId="ADAL" clId="{31F8EDEB-2F34-45DB-833F-9C6D46E20774}" dt="2023-02-01T13:12:37.785" v="19925" actId="478"/>
          <ac:spMkLst>
            <pc:docMk/>
            <pc:sldMk cId="2590719622" sldId="3910"/>
            <ac:spMk id="13" creationId="{1820B6EA-A4C1-46EC-B1EB-F333C47ECDEC}"/>
          </ac:spMkLst>
        </pc:spChg>
        <pc:spChg chg="add del mod">
          <ac:chgData name="Ragnhild Halvorsrud" userId="917ea340-fd63-490f-a7db-68428d24cf32" providerId="ADAL" clId="{31F8EDEB-2F34-45DB-833F-9C6D46E20774}" dt="2023-02-01T13:12:37.785" v="19925" actId="478"/>
          <ac:spMkLst>
            <pc:docMk/>
            <pc:sldMk cId="2590719622" sldId="3910"/>
            <ac:spMk id="14" creationId="{A209ED66-4845-4B96-B4DD-03AC893840B6}"/>
          </ac:spMkLst>
        </pc:spChg>
        <pc:spChg chg="add del mod">
          <ac:chgData name="Ragnhild Halvorsrud" userId="917ea340-fd63-490f-a7db-68428d24cf32" providerId="ADAL" clId="{31F8EDEB-2F34-45DB-833F-9C6D46E20774}" dt="2023-02-01T13:12:37.785" v="19925" actId="478"/>
          <ac:spMkLst>
            <pc:docMk/>
            <pc:sldMk cId="2590719622" sldId="3910"/>
            <ac:spMk id="17" creationId="{3F0C69FB-7620-420E-8626-0B1953426C21}"/>
          </ac:spMkLst>
        </pc:spChg>
        <pc:spChg chg="add del mod">
          <ac:chgData name="Ragnhild Halvorsrud" userId="917ea340-fd63-490f-a7db-68428d24cf32" providerId="ADAL" clId="{31F8EDEB-2F34-45DB-833F-9C6D46E20774}" dt="2023-02-01T13:12:37.785" v="19925" actId="478"/>
          <ac:spMkLst>
            <pc:docMk/>
            <pc:sldMk cId="2590719622" sldId="3910"/>
            <ac:spMk id="19" creationId="{0BB6BE2A-1B32-48D1-8D93-AE63EC94A954}"/>
          </ac:spMkLst>
        </pc:spChg>
        <pc:spChg chg="add del mod">
          <ac:chgData name="Ragnhild Halvorsrud" userId="917ea340-fd63-490f-a7db-68428d24cf32" providerId="ADAL" clId="{31F8EDEB-2F34-45DB-833F-9C6D46E20774}" dt="2023-02-01T13:12:37.785" v="19925" actId="478"/>
          <ac:spMkLst>
            <pc:docMk/>
            <pc:sldMk cId="2590719622" sldId="3910"/>
            <ac:spMk id="20" creationId="{E31273E5-B6DA-458A-9B26-5B28FBE46190}"/>
          </ac:spMkLst>
        </pc:spChg>
        <pc:spChg chg="add del mod">
          <ac:chgData name="Ragnhild Halvorsrud" userId="917ea340-fd63-490f-a7db-68428d24cf32" providerId="ADAL" clId="{31F8EDEB-2F34-45DB-833F-9C6D46E20774}" dt="2023-02-01T13:12:37.785" v="19925" actId="478"/>
          <ac:spMkLst>
            <pc:docMk/>
            <pc:sldMk cId="2590719622" sldId="3910"/>
            <ac:spMk id="22" creationId="{AA506455-3F99-4762-9428-B35E4A8EC908}"/>
          </ac:spMkLst>
        </pc:spChg>
        <pc:spChg chg="add del mod">
          <ac:chgData name="Ragnhild Halvorsrud" userId="917ea340-fd63-490f-a7db-68428d24cf32" providerId="ADAL" clId="{31F8EDEB-2F34-45DB-833F-9C6D46E20774}" dt="2023-02-01T13:12:35.110" v="19924" actId="478"/>
          <ac:spMkLst>
            <pc:docMk/>
            <pc:sldMk cId="2590719622" sldId="3910"/>
            <ac:spMk id="23" creationId="{2A87C012-F684-4FBC-A337-F06E4372C904}"/>
          </ac:spMkLst>
        </pc:spChg>
        <pc:spChg chg="add del mod">
          <ac:chgData name="Ragnhild Halvorsrud" userId="917ea340-fd63-490f-a7db-68428d24cf32" providerId="ADAL" clId="{31F8EDEB-2F34-45DB-833F-9C6D46E20774}" dt="2023-02-01T13:12:35.110" v="19924" actId="478"/>
          <ac:spMkLst>
            <pc:docMk/>
            <pc:sldMk cId="2590719622" sldId="3910"/>
            <ac:spMk id="25" creationId="{2851A695-24AD-421B-93D4-9A7973AEFFCC}"/>
          </ac:spMkLst>
        </pc:spChg>
        <pc:spChg chg="add del mod">
          <ac:chgData name="Ragnhild Halvorsrud" userId="917ea340-fd63-490f-a7db-68428d24cf32" providerId="ADAL" clId="{31F8EDEB-2F34-45DB-833F-9C6D46E20774}" dt="2023-02-01T13:12:35.110" v="19924" actId="478"/>
          <ac:spMkLst>
            <pc:docMk/>
            <pc:sldMk cId="2590719622" sldId="3910"/>
            <ac:spMk id="26" creationId="{C1F828C6-EE38-47A2-9EBF-3135CE2CC296}"/>
          </ac:spMkLst>
        </pc:spChg>
        <pc:spChg chg="add del mod">
          <ac:chgData name="Ragnhild Halvorsrud" userId="917ea340-fd63-490f-a7db-68428d24cf32" providerId="ADAL" clId="{31F8EDEB-2F34-45DB-833F-9C6D46E20774}" dt="2023-02-01T13:12:35.110" v="19924" actId="478"/>
          <ac:spMkLst>
            <pc:docMk/>
            <pc:sldMk cId="2590719622" sldId="3910"/>
            <ac:spMk id="27" creationId="{1CF4DAB6-0550-43FD-B130-923B24B39521}"/>
          </ac:spMkLst>
        </pc:spChg>
        <pc:spChg chg="add del mod">
          <ac:chgData name="Ragnhild Halvorsrud" userId="917ea340-fd63-490f-a7db-68428d24cf32" providerId="ADAL" clId="{31F8EDEB-2F34-45DB-833F-9C6D46E20774}" dt="2023-02-01T13:12:35.110" v="19924" actId="478"/>
          <ac:spMkLst>
            <pc:docMk/>
            <pc:sldMk cId="2590719622" sldId="3910"/>
            <ac:spMk id="28" creationId="{1B4B40A4-DD59-49FB-8E76-27E0896D9299}"/>
          </ac:spMkLst>
        </pc:spChg>
        <pc:spChg chg="add del mod">
          <ac:chgData name="Ragnhild Halvorsrud" userId="917ea340-fd63-490f-a7db-68428d24cf32" providerId="ADAL" clId="{31F8EDEB-2F34-45DB-833F-9C6D46E20774}" dt="2023-02-01T13:12:35.110" v="19924" actId="478"/>
          <ac:spMkLst>
            <pc:docMk/>
            <pc:sldMk cId="2590719622" sldId="3910"/>
            <ac:spMk id="29" creationId="{B23C06ED-16EC-4A5E-8913-B9DE2E689F67}"/>
          </ac:spMkLst>
        </pc:spChg>
        <pc:spChg chg="mod">
          <ac:chgData name="Ragnhild Halvorsrud" userId="917ea340-fd63-490f-a7db-68428d24cf32" providerId="ADAL" clId="{31F8EDEB-2F34-45DB-833F-9C6D46E20774}" dt="2023-01-31T11:45:09.571" v="13993" actId="1036"/>
          <ac:spMkLst>
            <pc:docMk/>
            <pc:sldMk cId="2590719622" sldId="3910"/>
            <ac:spMk id="31" creationId="{0F9565DC-DB11-4A99-B44B-91856908E1E4}"/>
          </ac:spMkLst>
        </pc:spChg>
        <pc:spChg chg="mod">
          <ac:chgData name="Ragnhild Halvorsrud" userId="917ea340-fd63-490f-a7db-68428d24cf32" providerId="ADAL" clId="{31F8EDEB-2F34-45DB-833F-9C6D46E20774}" dt="2023-01-31T11:45:09.571" v="13993" actId="1036"/>
          <ac:spMkLst>
            <pc:docMk/>
            <pc:sldMk cId="2590719622" sldId="3910"/>
            <ac:spMk id="32" creationId="{9902D9D6-3B5E-446B-A3D8-B97162DE526A}"/>
          </ac:spMkLst>
        </pc:spChg>
        <pc:spChg chg="add del mod">
          <ac:chgData name="Ragnhild Halvorsrud" userId="917ea340-fd63-490f-a7db-68428d24cf32" providerId="ADAL" clId="{31F8EDEB-2F34-45DB-833F-9C6D46E20774}" dt="2023-02-01T13:12:35.110" v="19924" actId="478"/>
          <ac:spMkLst>
            <pc:docMk/>
            <pc:sldMk cId="2590719622" sldId="3910"/>
            <ac:spMk id="33" creationId="{50A61C5F-5889-498F-869C-30943FEDBD37}"/>
          </ac:spMkLst>
        </pc:spChg>
        <pc:spChg chg="add del mod">
          <ac:chgData name="Ragnhild Halvorsrud" userId="917ea340-fd63-490f-a7db-68428d24cf32" providerId="ADAL" clId="{31F8EDEB-2F34-45DB-833F-9C6D46E20774}" dt="2023-02-01T13:12:37.785" v="19925" actId="478"/>
          <ac:spMkLst>
            <pc:docMk/>
            <pc:sldMk cId="2590719622" sldId="3910"/>
            <ac:spMk id="34" creationId="{5FE0A841-B3E4-4390-97BA-0CD130AFA5CB}"/>
          </ac:spMkLst>
        </pc:spChg>
        <pc:spChg chg="add del mod">
          <ac:chgData name="Ragnhild Halvorsrud" userId="917ea340-fd63-490f-a7db-68428d24cf32" providerId="ADAL" clId="{31F8EDEB-2F34-45DB-833F-9C6D46E20774}" dt="2023-02-01T13:12:37.785" v="19925" actId="478"/>
          <ac:spMkLst>
            <pc:docMk/>
            <pc:sldMk cId="2590719622" sldId="3910"/>
            <ac:spMk id="35" creationId="{0E3C18F0-E8EE-476B-9E24-FC5967F9FF23}"/>
          </ac:spMkLst>
        </pc:spChg>
        <pc:spChg chg="add del mod">
          <ac:chgData name="Ragnhild Halvorsrud" userId="917ea340-fd63-490f-a7db-68428d24cf32" providerId="ADAL" clId="{31F8EDEB-2F34-45DB-833F-9C6D46E20774}" dt="2023-02-01T13:12:37.785" v="19925" actId="478"/>
          <ac:spMkLst>
            <pc:docMk/>
            <pc:sldMk cId="2590719622" sldId="3910"/>
            <ac:spMk id="36" creationId="{AA5CA315-152F-4CC2-BD6A-DDD44E7BCA57}"/>
          </ac:spMkLst>
        </pc:spChg>
        <pc:spChg chg="add del mod">
          <ac:chgData name="Ragnhild Halvorsrud" userId="917ea340-fd63-490f-a7db-68428d24cf32" providerId="ADAL" clId="{31F8EDEB-2F34-45DB-833F-9C6D46E20774}" dt="2023-02-01T13:12:37.785" v="19925" actId="478"/>
          <ac:spMkLst>
            <pc:docMk/>
            <pc:sldMk cId="2590719622" sldId="3910"/>
            <ac:spMk id="37" creationId="{28D439EF-FE24-42DB-B63C-7957979701B2}"/>
          </ac:spMkLst>
        </pc:spChg>
        <pc:spChg chg="add del mod">
          <ac:chgData name="Ragnhild Halvorsrud" userId="917ea340-fd63-490f-a7db-68428d24cf32" providerId="ADAL" clId="{31F8EDEB-2F34-45DB-833F-9C6D46E20774}" dt="2023-02-01T13:12:37.785" v="19925" actId="478"/>
          <ac:spMkLst>
            <pc:docMk/>
            <pc:sldMk cId="2590719622" sldId="3910"/>
            <ac:spMk id="39" creationId="{CB6D5A79-1AC6-46CF-B350-C0D80102A864}"/>
          </ac:spMkLst>
        </pc:spChg>
        <pc:spChg chg="add del mod">
          <ac:chgData name="Ragnhild Halvorsrud" userId="917ea340-fd63-490f-a7db-68428d24cf32" providerId="ADAL" clId="{31F8EDEB-2F34-45DB-833F-9C6D46E20774}" dt="2023-02-01T13:12:37.785" v="19925" actId="478"/>
          <ac:spMkLst>
            <pc:docMk/>
            <pc:sldMk cId="2590719622" sldId="3910"/>
            <ac:spMk id="40" creationId="{8C55B673-A0F4-4E00-9DD8-50C086299F48}"/>
          </ac:spMkLst>
        </pc:spChg>
        <pc:spChg chg="add del mod">
          <ac:chgData name="Ragnhild Halvorsrud" userId="917ea340-fd63-490f-a7db-68428d24cf32" providerId="ADAL" clId="{31F8EDEB-2F34-45DB-833F-9C6D46E20774}" dt="2023-02-01T13:12:37.785" v="19925" actId="478"/>
          <ac:spMkLst>
            <pc:docMk/>
            <pc:sldMk cId="2590719622" sldId="3910"/>
            <ac:spMk id="42" creationId="{69F2E073-44DF-44FE-9064-88A0ACD216A6}"/>
          </ac:spMkLst>
        </pc:spChg>
        <pc:spChg chg="add mod">
          <ac:chgData name="Ragnhild Halvorsrud" userId="917ea340-fd63-490f-a7db-68428d24cf32" providerId="ADAL" clId="{31F8EDEB-2F34-45DB-833F-9C6D46E20774}" dt="2023-01-31T11:45:22.496" v="14016" actId="1038"/>
          <ac:spMkLst>
            <pc:docMk/>
            <pc:sldMk cId="2590719622" sldId="3910"/>
            <ac:spMk id="43" creationId="{7B843785-8368-445E-A029-B42D8925CACC}"/>
          </ac:spMkLst>
        </pc:spChg>
        <pc:spChg chg="add del mod">
          <ac:chgData name="Ragnhild Halvorsrud" userId="917ea340-fd63-490f-a7db-68428d24cf32" providerId="ADAL" clId="{31F8EDEB-2F34-45DB-833F-9C6D46E20774}" dt="2023-02-01T13:12:49.284" v="19927" actId="478"/>
          <ac:spMkLst>
            <pc:docMk/>
            <pc:sldMk cId="2590719622" sldId="3910"/>
            <ac:spMk id="44" creationId="{26226205-C31B-45A8-855B-988C2D39C989}"/>
          </ac:spMkLst>
        </pc:spChg>
        <pc:spChg chg="add del mod">
          <ac:chgData name="Ragnhild Halvorsrud" userId="917ea340-fd63-490f-a7db-68428d24cf32" providerId="ADAL" clId="{31F8EDEB-2F34-45DB-833F-9C6D46E20774}" dt="2023-02-01T11:40:54.368" v="19846" actId="478"/>
          <ac:spMkLst>
            <pc:docMk/>
            <pc:sldMk cId="2590719622" sldId="3910"/>
            <ac:spMk id="45" creationId="{2666F602-3BFD-5580-09A6-CB7197D3157D}"/>
          </ac:spMkLst>
        </pc:spChg>
        <pc:spChg chg="add del mod">
          <ac:chgData name="Ragnhild Halvorsrud" userId="917ea340-fd63-490f-a7db-68428d24cf32" providerId="ADAL" clId="{31F8EDEB-2F34-45DB-833F-9C6D46E20774}" dt="2023-01-17T17:29:34.355" v="5820" actId="478"/>
          <ac:spMkLst>
            <pc:docMk/>
            <pc:sldMk cId="2590719622" sldId="3910"/>
            <ac:spMk id="45" creationId="{4A19ECC2-15DC-48D8-ACA6-1E7769311902}"/>
          </ac:spMkLst>
        </pc:spChg>
        <pc:spChg chg="add del mod">
          <ac:chgData name="Ragnhild Halvorsrud" userId="917ea340-fd63-490f-a7db-68428d24cf32" providerId="ADAL" clId="{31F8EDEB-2F34-45DB-833F-9C6D46E20774}" dt="2023-02-01T13:12:49.284" v="19927" actId="478"/>
          <ac:spMkLst>
            <pc:docMk/>
            <pc:sldMk cId="2590719622" sldId="3910"/>
            <ac:spMk id="46" creationId="{D7386FF6-AA4A-45BA-9450-45AEC69A598E}"/>
          </ac:spMkLst>
        </pc:spChg>
        <pc:spChg chg="mod">
          <ac:chgData name="Ragnhild Halvorsrud" userId="917ea340-fd63-490f-a7db-68428d24cf32" providerId="ADAL" clId="{31F8EDEB-2F34-45DB-833F-9C6D46E20774}" dt="2023-01-31T11:45:09.571" v="13993" actId="1036"/>
          <ac:spMkLst>
            <pc:docMk/>
            <pc:sldMk cId="2590719622" sldId="3910"/>
            <ac:spMk id="49" creationId="{D37A92B4-BF52-4425-9D42-98A1D23B5C65}"/>
          </ac:spMkLst>
        </pc:spChg>
        <pc:spChg chg="mod">
          <ac:chgData name="Ragnhild Halvorsrud" userId="917ea340-fd63-490f-a7db-68428d24cf32" providerId="ADAL" clId="{31F8EDEB-2F34-45DB-833F-9C6D46E20774}" dt="2023-01-31T11:45:09.571" v="13993" actId="1036"/>
          <ac:spMkLst>
            <pc:docMk/>
            <pc:sldMk cId="2590719622" sldId="3910"/>
            <ac:spMk id="50" creationId="{140FD940-0126-4C08-98DE-B8DDFD8421FD}"/>
          </ac:spMkLst>
        </pc:spChg>
        <pc:spChg chg="add del mod">
          <ac:chgData name="Ragnhild Halvorsrud" userId="917ea340-fd63-490f-a7db-68428d24cf32" providerId="ADAL" clId="{31F8EDEB-2F34-45DB-833F-9C6D46E20774}" dt="2023-02-01T13:12:35.110" v="19924" actId="478"/>
          <ac:spMkLst>
            <pc:docMk/>
            <pc:sldMk cId="2590719622" sldId="3910"/>
            <ac:spMk id="51" creationId="{C0C33889-C7AC-4D93-9328-14FCA960B208}"/>
          </ac:spMkLst>
        </pc:spChg>
        <pc:spChg chg="add del mod">
          <ac:chgData name="Ragnhild Halvorsrud" userId="917ea340-fd63-490f-a7db-68428d24cf32" providerId="ADAL" clId="{31F8EDEB-2F34-45DB-833F-9C6D46E20774}" dt="2023-02-01T13:12:35.110" v="19924" actId="478"/>
          <ac:spMkLst>
            <pc:docMk/>
            <pc:sldMk cId="2590719622" sldId="3910"/>
            <ac:spMk id="52" creationId="{0EAD16BF-2830-4F6C-89A9-48AC228F5C33}"/>
          </ac:spMkLst>
        </pc:spChg>
        <pc:spChg chg="add del mod">
          <ac:chgData name="Ragnhild Halvorsrud" userId="917ea340-fd63-490f-a7db-68428d24cf32" providerId="ADAL" clId="{31F8EDEB-2F34-45DB-833F-9C6D46E20774}" dt="2023-02-01T13:12:35.110" v="19924" actId="478"/>
          <ac:spMkLst>
            <pc:docMk/>
            <pc:sldMk cId="2590719622" sldId="3910"/>
            <ac:spMk id="53" creationId="{AC075901-FE6F-490F-BC6C-E7D5AD1F5480}"/>
          </ac:spMkLst>
        </pc:spChg>
        <pc:spChg chg="mod">
          <ac:chgData name="Ragnhild Halvorsrud" userId="917ea340-fd63-490f-a7db-68428d24cf32" providerId="ADAL" clId="{31F8EDEB-2F34-45DB-833F-9C6D46E20774}" dt="2023-01-31T11:45:09.571" v="13993" actId="1036"/>
          <ac:spMkLst>
            <pc:docMk/>
            <pc:sldMk cId="2590719622" sldId="3910"/>
            <ac:spMk id="55" creationId="{07910968-1CCD-4EF3-BB37-EEC2509F654F}"/>
          </ac:spMkLst>
        </pc:spChg>
        <pc:spChg chg="mod">
          <ac:chgData name="Ragnhild Halvorsrud" userId="917ea340-fd63-490f-a7db-68428d24cf32" providerId="ADAL" clId="{31F8EDEB-2F34-45DB-833F-9C6D46E20774}" dt="2023-01-31T11:45:09.571" v="13993" actId="1036"/>
          <ac:spMkLst>
            <pc:docMk/>
            <pc:sldMk cId="2590719622" sldId="3910"/>
            <ac:spMk id="56" creationId="{B1451D7B-24AA-4491-AB14-58A10659AB4D}"/>
          </ac:spMkLst>
        </pc:spChg>
        <pc:spChg chg="add del mod">
          <ac:chgData name="Ragnhild Halvorsrud" userId="917ea340-fd63-490f-a7db-68428d24cf32" providerId="ADAL" clId="{31F8EDEB-2F34-45DB-833F-9C6D46E20774}" dt="2023-02-01T13:12:37.785" v="19925" actId="478"/>
          <ac:spMkLst>
            <pc:docMk/>
            <pc:sldMk cId="2590719622" sldId="3910"/>
            <ac:spMk id="59" creationId="{5EC8E6F1-AA46-4071-B146-18B3A2C0580E}"/>
          </ac:spMkLst>
        </pc:spChg>
        <pc:spChg chg="add del mod">
          <ac:chgData name="Ragnhild Halvorsrud" userId="917ea340-fd63-490f-a7db-68428d24cf32" providerId="ADAL" clId="{31F8EDEB-2F34-45DB-833F-9C6D46E20774}" dt="2023-02-01T13:12:37.785" v="19925" actId="478"/>
          <ac:spMkLst>
            <pc:docMk/>
            <pc:sldMk cId="2590719622" sldId="3910"/>
            <ac:spMk id="60" creationId="{4A23AD6A-D516-4F02-B69C-9D4464D61FC2}"/>
          </ac:spMkLst>
        </pc:spChg>
        <pc:spChg chg="add del mod">
          <ac:chgData name="Ragnhild Halvorsrud" userId="917ea340-fd63-490f-a7db-68428d24cf32" providerId="ADAL" clId="{31F8EDEB-2F34-45DB-833F-9C6D46E20774}" dt="2023-02-01T13:12:37.785" v="19925" actId="478"/>
          <ac:spMkLst>
            <pc:docMk/>
            <pc:sldMk cId="2590719622" sldId="3910"/>
            <ac:spMk id="64" creationId="{2AF22FCD-8992-42CE-80AD-6B68B44F9C8E}"/>
          </ac:spMkLst>
        </pc:spChg>
        <pc:spChg chg="add del mod">
          <ac:chgData name="Ragnhild Halvorsrud" userId="917ea340-fd63-490f-a7db-68428d24cf32" providerId="ADAL" clId="{31F8EDEB-2F34-45DB-833F-9C6D46E20774}" dt="2023-02-01T13:12:35.110" v="19924" actId="478"/>
          <ac:spMkLst>
            <pc:docMk/>
            <pc:sldMk cId="2590719622" sldId="3910"/>
            <ac:spMk id="65" creationId="{4734F2E4-0371-49CD-8574-FF2BF3BAB073}"/>
          </ac:spMkLst>
        </pc:spChg>
        <pc:spChg chg="add del mod">
          <ac:chgData name="Ragnhild Halvorsrud" userId="917ea340-fd63-490f-a7db-68428d24cf32" providerId="ADAL" clId="{31F8EDEB-2F34-45DB-833F-9C6D46E20774}" dt="2023-02-01T13:12:35.110" v="19924" actId="478"/>
          <ac:spMkLst>
            <pc:docMk/>
            <pc:sldMk cId="2590719622" sldId="3910"/>
            <ac:spMk id="66" creationId="{17F64A45-2CB8-4638-B09A-842A796EB550}"/>
          </ac:spMkLst>
        </pc:spChg>
        <pc:spChg chg="mod">
          <ac:chgData name="Ragnhild Halvorsrud" userId="917ea340-fd63-490f-a7db-68428d24cf32" providerId="ADAL" clId="{31F8EDEB-2F34-45DB-833F-9C6D46E20774}" dt="2023-01-31T11:45:09.571" v="13993" actId="1036"/>
          <ac:spMkLst>
            <pc:docMk/>
            <pc:sldMk cId="2590719622" sldId="3910"/>
            <ac:spMk id="68" creationId="{2E430142-F1E1-4E17-BFF5-C122874B0303}"/>
          </ac:spMkLst>
        </pc:spChg>
        <pc:spChg chg="mod">
          <ac:chgData name="Ragnhild Halvorsrud" userId="917ea340-fd63-490f-a7db-68428d24cf32" providerId="ADAL" clId="{31F8EDEB-2F34-45DB-833F-9C6D46E20774}" dt="2023-01-31T11:45:09.571" v="13993" actId="1036"/>
          <ac:spMkLst>
            <pc:docMk/>
            <pc:sldMk cId="2590719622" sldId="3910"/>
            <ac:spMk id="69" creationId="{63C57E28-D780-4166-B5BD-30B7859627B7}"/>
          </ac:spMkLst>
        </pc:spChg>
        <pc:spChg chg="add del mod">
          <ac:chgData name="Ragnhild Halvorsrud" userId="917ea340-fd63-490f-a7db-68428d24cf32" providerId="ADAL" clId="{31F8EDEB-2F34-45DB-833F-9C6D46E20774}" dt="2023-02-01T13:12:35.110" v="19924" actId="478"/>
          <ac:spMkLst>
            <pc:docMk/>
            <pc:sldMk cId="2590719622" sldId="3910"/>
            <ac:spMk id="70" creationId="{4AB5CCF4-F5D6-47DD-9DE3-6B00A3D9ED2E}"/>
          </ac:spMkLst>
        </pc:spChg>
        <pc:spChg chg="add del mod">
          <ac:chgData name="Ragnhild Halvorsrud" userId="917ea340-fd63-490f-a7db-68428d24cf32" providerId="ADAL" clId="{31F8EDEB-2F34-45DB-833F-9C6D46E20774}" dt="2023-02-01T13:12:35.110" v="19924" actId="478"/>
          <ac:spMkLst>
            <pc:docMk/>
            <pc:sldMk cId="2590719622" sldId="3910"/>
            <ac:spMk id="72" creationId="{D3960B1A-C268-43E9-9509-512F82AB6C48}"/>
          </ac:spMkLst>
        </pc:spChg>
        <pc:spChg chg="mod">
          <ac:chgData name="Ragnhild Halvorsrud" userId="917ea340-fd63-490f-a7db-68428d24cf32" providerId="ADAL" clId="{31F8EDEB-2F34-45DB-833F-9C6D46E20774}" dt="2023-01-31T11:45:09.571" v="13993" actId="1036"/>
          <ac:spMkLst>
            <pc:docMk/>
            <pc:sldMk cId="2590719622" sldId="3910"/>
            <ac:spMk id="75" creationId="{D9285969-7078-4B26-B41E-21857CC9FC61}"/>
          </ac:spMkLst>
        </pc:spChg>
        <pc:spChg chg="mod">
          <ac:chgData name="Ragnhild Halvorsrud" userId="917ea340-fd63-490f-a7db-68428d24cf32" providerId="ADAL" clId="{31F8EDEB-2F34-45DB-833F-9C6D46E20774}" dt="2023-01-31T11:45:09.571" v="13993" actId="1036"/>
          <ac:spMkLst>
            <pc:docMk/>
            <pc:sldMk cId="2590719622" sldId="3910"/>
            <ac:spMk id="76" creationId="{33AA780C-6E15-48A2-9BBD-6350C2CED687}"/>
          </ac:spMkLst>
        </pc:spChg>
        <pc:spChg chg="add del mod">
          <ac:chgData name="Ragnhild Halvorsrud" userId="917ea340-fd63-490f-a7db-68428d24cf32" providerId="ADAL" clId="{31F8EDEB-2F34-45DB-833F-9C6D46E20774}" dt="2023-02-01T13:12:35.110" v="19924" actId="478"/>
          <ac:spMkLst>
            <pc:docMk/>
            <pc:sldMk cId="2590719622" sldId="3910"/>
            <ac:spMk id="77" creationId="{54EBDC2C-8034-4C30-A9FC-824A5D622566}"/>
          </ac:spMkLst>
        </pc:spChg>
        <pc:spChg chg="add del mod">
          <ac:chgData name="Ragnhild Halvorsrud" userId="917ea340-fd63-490f-a7db-68428d24cf32" providerId="ADAL" clId="{31F8EDEB-2F34-45DB-833F-9C6D46E20774}" dt="2023-02-01T13:12:35.110" v="19924" actId="478"/>
          <ac:spMkLst>
            <pc:docMk/>
            <pc:sldMk cId="2590719622" sldId="3910"/>
            <ac:spMk id="82" creationId="{54A89BFD-9B88-4240-97EF-BF4545A89D9E}"/>
          </ac:spMkLst>
        </pc:spChg>
        <pc:spChg chg="add del mod">
          <ac:chgData name="Ragnhild Halvorsrud" userId="917ea340-fd63-490f-a7db-68428d24cf32" providerId="ADAL" clId="{31F8EDEB-2F34-45DB-833F-9C6D46E20774}" dt="2023-02-01T13:12:35.110" v="19924" actId="478"/>
          <ac:spMkLst>
            <pc:docMk/>
            <pc:sldMk cId="2590719622" sldId="3910"/>
            <ac:spMk id="83" creationId="{5D806C89-5A82-470C-A612-09EF87A4C03C}"/>
          </ac:spMkLst>
        </pc:spChg>
        <pc:spChg chg="add del mod">
          <ac:chgData name="Ragnhild Halvorsrud" userId="917ea340-fd63-490f-a7db-68428d24cf32" providerId="ADAL" clId="{31F8EDEB-2F34-45DB-833F-9C6D46E20774}" dt="2023-02-01T13:12:39.539" v="19926" actId="478"/>
          <ac:spMkLst>
            <pc:docMk/>
            <pc:sldMk cId="2590719622" sldId="3910"/>
            <ac:spMk id="84" creationId="{D592D1A4-3581-47F2-80AB-AB36C613D0C8}"/>
          </ac:spMkLst>
        </pc:spChg>
        <pc:spChg chg="add del mod">
          <ac:chgData name="Ragnhild Halvorsrud" userId="917ea340-fd63-490f-a7db-68428d24cf32" providerId="ADAL" clId="{31F8EDEB-2F34-45DB-833F-9C6D46E20774}" dt="2023-02-01T13:12:37.785" v="19925" actId="478"/>
          <ac:spMkLst>
            <pc:docMk/>
            <pc:sldMk cId="2590719622" sldId="3910"/>
            <ac:spMk id="85" creationId="{A72D4C68-64AC-4246-9BF6-D837D3972EBF}"/>
          </ac:spMkLst>
        </pc:spChg>
        <pc:spChg chg="add del mod">
          <ac:chgData name="Ragnhild Halvorsrud" userId="917ea340-fd63-490f-a7db-68428d24cf32" providerId="ADAL" clId="{31F8EDEB-2F34-45DB-833F-9C6D46E20774}" dt="2023-02-01T13:12:37.785" v="19925" actId="478"/>
          <ac:spMkLst>
            <pc:docMk/>
            <pc:sldMk cId="2590719622" sldId="3910"/>
            <ac:spMk id="86" creationId="{FD0403B1-93A6-4DD2-9F66-BF2BD741F66A}"/>
          </ac:spMkLst>
        </pc:spChg>
        <pc:spChg chg="add del mod">
          <ac:chgData name="Ragnhild Halvorsrud" userId="917ea340-fd63-490f-a7db-68428d24cf32" providerId="ADAL" clId="{31F8EDEB-2F34-45DB-833F-9C6D46E20774}" dt="2023-02-01T13:12:37.785" v="19925" actId="478"/>
          <ac:spMkLst>
            <pc:docMk/>
            <pc:sldMk cId="2590719622" sldId="3910"/>
            <ac:spMk id="87" creationId="{9270DF3F-8E4F-46E3-BC24-8C1F9713D463}"/>
          </ac:spMkLst>
        </pc:spChg>
        <pc:spChg chg="add del mod">
          <ac:chgData name="Ragnhild Halvorsrud" userId="917ea340-fd63-490f-a7db-68428d24cf32" providerId="ADAL" clId="{31F8EDEB-2F34-45DB-833F-9C6D46E20774}" dt="2023-02-01T13:12:37.785" v="19925" actId="478"/>
          <ac:spMkLst>
            <pc:docMk/>
            <pc:sldMk cId="2590719622" sldId="3910"/>
            <ac:spMk id="88" creationId="{F71C6498-FFCD-437F-B176-623321ED8120}"/>
          </ac:spMkLst>
        </pc:spChg>
        <pc:spChg chg="add del mod">
          <ac:chgData name="Ragnhild Halvorsrud" userId="917ea340-fd63-490f-a7db-68428d24cf32" providerId="ADAL" clId="{31F8EDEB-2F34-45DB-833F-9C6D46E20774}" dt="2023-02-01T13:12:37.785" v="19925" actId="478"/>
          <ac:spMkLst>
            <pc:docMk/>
            <pc:sldMk cId="2590719622" sldId="3910"/>
            <ac:spMk id="90" creationId="{16A8F2E9-13DD-492A-8C19-41236358BC20}"/>
          </ac:spMkLst>
        </pc:spChg>
        <pc:spChg chg="add del mod">
          <ac:chgData name="Ragnhild Halvorsrud" userId="917ea340-fd63-490f-a7db-68428d24cf32" providerId="ADAL" clId="{31F8EDEB-2F34-45DB-833F-9C6D46E20774}" dt="2023-02-01T13:12:37.785" v="19925" actId="478"/>
          <ac:spMkLst>
            <pc:docMk/>
            <pc:sldMk cId="2590719622" sldId="3910"/>
            <ac:spMk id="93" creationId="{FCC7F217-4D12-4CFC-9BDD-037DE6A3A3E3}"/>
          </ac:spMkLst>
        </pc:spChg>
        <pc:spChg chg="add del mod">
          <ac:chgData name="Ragnhild Halvorsrud" userId="917ea340-fd63-490f-a7db-68428d24cf32" providerId="ADAL" clId="{31F8EDEB-2F34-45DB-833F-9C6D46E20774}" dt="2023-02-01T13:12:35.110" v="19924" actId="478"/>
          <ac:spMkLst>
            <pc:docMk/>
            <pc:sldMk cId="2590719622" sldId="3910"/>
            <ac:spMk id="94" creationId="{39C9F396-8840-4570-8A26-84778BEE4764}"/>
          </ac:spMkLst>
        </pc:spChg>
        <pc:spChg chg="add del mod">
          <ac:chgData name="Ragnhild Halvorsrud" userId="917ea340-fd63-490f-a7db-68428d24cf32" providerId="ADAL" clId="{31F8EDEB-2F34-45DB-833F-9C6D46E20774}" dt="2023-02-01T13:12:35.110" v="19924" actId="478"/>
          <ac:spMkLst>
            <pc:docMk/>
            <pc:sldMk cId="2590719622" sldId="3910"/>
            <ac:spMk id="96" creationId="{8F7041D7-A7FC-47A6-A64E-5384E2FB0455}"/>
          </ac:spMkLst>
        </pc:spChg>
        <pc:spChg chg="add del mod">
          <ac:chgData name="Ragnhild Halvorsrud" userId="917ea340-fd63-490f-a7db-68428d24cf32" providerId="ADAL" clId="{31F8EDEB-2F34-45DB-833F-9C6D46E20774}" dt="2023-02-01T13:12:35.110" v="19924" actId="478"/>
          <ac:spMkLst>
            <pc:docMk/>
            <pc:sldMk cId="2590719622" sldId="3910"/>
            <ac:spMk id="97" creationId="{6BB8975C-15E6-407D-95DC-D97B6DF32211}"/>
          </ac:spMkLst>
        </pc:spChg>
        <pc:spChg chg="mod">
          <ac:chgData name="Ragnhild Halvorsrud" userId="917ea340-fd63-490f-a7db-68428d24cf32" providerId="ADAL" clId="{31F8EDEB-2F34-45DB-833F-9C6D46E20774}" dt="2023-01-31T11:45:09.571" v="13993" actId="1036"/>
          <ac:spMkLst>
            <pc:docMk/>
            <pc:sldMk cId="2590719622" sldId="3910"/>
            <ac:spMk id="100" creationId="{7FDAD3F4-6545-4D20-86AA-44FE9E6EDE4E}"/>
          </ac:spMkLst>
        </pc:spChg>
        <pc:spChg chg="mod">
          <ac:chgData name="Ragnhild Halvorsrud" userId="917ea340-fd63-490f-a7db-68428d24cf32" providerId="ADAL" clId="{31F8EDEB-2F34-45DB-833F-9C6D46E20774}" dt="2023-01-31T11:45:09.571" v="13993" actId="1036"/>
          <ac:spMkLst>
            <pc:docMk/>
            <pc:sldMk cId="2590719622" sldId="3910"/>
            <ac:spMk id="101" creationId="{4DC20016-B775-4953-812F-11FD89BC26FF}"/>
          </ac:spMkLst>
        </pc:spChg>
        <pc:spChg chg="mod">
          <ac:chgData name="Ragnhild Halvorsrud" userId="917ea340-fd63-490f-a7db-68428d24cf32" providerId="ADAL" clId="{31F8EDEB-2F34-45DB-833F-9C6D46E20774}" dt="2023-02-01T11:41:23.836" v="19873" actId="1035"/>
          <ac:spMkLst>
            <pc:docMk/>
            <pc:sldMk cId="2590719622" sldId="3910"/>
            <ac:spMk id="103" creationId="{A2ACE405-5D00-43D2-9E6B-E81B5822DD80}"/>
          </ac:spMkLst>
        </pc:spChg>
        <pc:spChg chg="mod">
          <ac:chgData name="Ragnhild Halvorsrud" userId="917ea340-fd63-490f-a7db-68428d24cf32" providerId="ADAL" clId="{31F8EDEB-2F34-45DB-833F-9C6D46E20774}" dt="2023-02-01T11:41:23.836" v="19873" actId="1035"/>
          <ac:spMkLst>
            <pc:docMk/>
            <pc:sldMk cId="2590719622" sldId="3910"/>
            <ac:spMk id="104" creationId="{7068E93E-228E-4D68-A502-936592A97E6B}"/>
          </ac:spMkLst>
        </pc:spChg>
        <pc:spChg chg="mod">
          <ac:chgData name="Ragnhild Halvorsrud" userId="917ea340-fd63-490f-a7db-68428d24cf32" providerId="ADAL" clId="{31F8EDEB-2F34-45DB-833F-9C6D46E20774}" dt="2023-02-01T11:41:23.836" v="19873" actId="1035"/>
          <ac:spMkLst>
            <pc:docMk/>
            <pc:sldMk cId="2590719622" sldId="3910"/>
            <ac:spMk id="110" creationId="{38304B06-D972-4325-B85A-552427127183}"/>
          </ac:spMkLst>
        </pc:spChg>
        <pc:spChg chg="mod">
          <ac:chgData name="Ragnhild Halvorsrud" userId="917ea340-fd63-490f-a7db-68428d24cf32" providerId="ADAL" clId="{31F8EDEB-2F34-45DB-833F-9C6D46E20774}" dt="2023-02-01T11:41:23.836" v="19873" actId="1035"/>
          <ac:spMkLst>
            <pc:docMk/>
            <pc:sldMk cId="2590719622" sldId="3910"/>
            <ac:spMk id="111" creationId="{73F8E806-25BA-40F3-8AE6-30174B157969}"/>
          </ac:spMkLst>
        </pc:spChg>
        <pc:spChg chg="mod">
          <ac:chgData name="Ragnhild Halvorsrud" userId="917ea340-fd63-490f-a7db-68428d24cf32" providerId="ADAL" clId="{31F8EDEB-2F34-45DB-833F-9C6D46E20774}" dt="2023-02-01T11:41:23.836" v="19873" actId="1035"/>
          <ac:spMkLst>
            <pc:docMk/>
            <pc:sldMk cId="2590719622" sldId="3910"/>
            <ac:spMk id="112" creationId="{8AE2498D-A2B0-4788-96AB-F8A38995AD30}"/>
          </ac:spMkLst>
        </pc:spChg>
        <pc:spChg chg="add del mod">
          <ac:chgData name="Ragnhild Halvorsrud" userId="917ea340-fd63-490f-a7db-68428d24cf32" providerId="ADAL" clId="{31F8EDEB-2F34-45DB-833F-9C6D46E20774}" dt="2023-02-01T13:12:35.110" v="19924" actId="478"/>
          <ac:spMkLst>
            <pc:docMk/>
            <pc:sldMk cId="2590719622" sldId="3910"/>
            <ac:spMk id="113" creationId="{A2A3BA1D-5E18-4D94-A50A-C53AE31032ED}"/>
          </ac:spMkLst>
        </pc:spChg>
        <pc:spChg chg="add del mod">
          <ac:chgData name="Ragnhild Halvorsrud" userId="917ea340-fd63-490f-a7db-68428d24cf32" providerId="ADAL" clId="{31F8EDEB-2F34-45DB-833F-9C6D46E20774}" dt="2023-02-01T13:12:35.110" v="19924" actId="478"/>
          <ac:spMkLst>
            <pc:docMk/>
            <pc:sldMk cId="2590719622" sldId="3910"/>
            <ac:spMk id="114" creationId="{E0DC4754-B50F-4033-9A58-9017F774FDE9}"/>
          </ac:spMkLst>
        </pc:spChg>
        <pc:spChg chg="add del mod">
          <ac:chgData name="Ragnhild Halvorsrud" userId="917ea340-fd63-490f-a7db-68428d24cf32" providerId="ADAL" clId="{31F8EDEB-2F34-45DB-833F-9C6D46E20774}" dt="2023-02-01T13:12:35.110" v="19924" actId="478"/>
          <ac:spMkLst>
            <pc:docMk/>
            <pc:sldMk cId="2590719622" sldId="3910"/>
            <ac:spMk id="115" creationId="{58AC7584-A6F8-497A-9940-5D742779F30E}"/>
          </ac:spMkLst>
        </pc:spChg>
        <pc:spChg chg="add del mod">
          <ac:chgData name="Ragnhild Halvorsrud" userId="917ea340-fd63-490f-a7db-68428d24cf32" providerId="ADAL" clId="{31F8EDEB-2F34-45DB-833F-9C6D46E20774}" dt="2023-02-01T13:12:35.110" v="19924" actId="478"/>
          <ac:spMkLst>
            <pc:docMk/>
            <pc:sldMk cId="2590719622" sldId="3910"/>
            <ac:spMk id="116" creationId="{14A5E12A-4C8B-4A48-922C-18309CC642B4}"/>
          </ac:spMkLst>
        </pc:spChg>
        <pc:spChg chg="add del mod">
          <ac:chgData name="Ragnhild Halvorsrud" userId="917ea340-fd63-490f-a7db-68428d24cf32" providerId="ADAL" clId="{31F8EDEB-2F34-45DB-833F-9C6D46E20774}" dt="2023-02-01T13:12:37.785" v="19925" actId="478"/>
          <ac:spMkLst>
            <pc:docMk/>
            <pc:sldMk cId="2590719622" sldId="3910"/>
            <ac:spMk id="117" creationId="{F97C3277-D1C2-4895-B58E-9C9477CDB938}"/>
          </ac:spMkLst>
        </pc:spChg>
        <pc:spChg chg="add del mod">
          <ac:chgData name="Ragnhild Halvorsrud" userId="917ea340-fd63-490f-a7db-68428d24cf32" providerId="ADAL" clId="{31F8EDEB-2F34-45DB-833F-9C6D46E20774}" dt="2023-02-01T13:12:37.785" v="19925" actId="478"/>
          <ac:spMkLst>
            <pc:docMk/>
            <pc:sldMk cId="2590719622" sldId="3910"/>
            <ac:spMk id="118" creationId="{05ED7DC8-4C9E-468B-A023-7DFE2392C6A2}"/>
          </ac:spMkLst>
        </pc:spChg>
        <pc:spChg chg="add del mod">
          <ac:chgData name="Ragnhild Halvorsrud" userId="917ea340-fd63-490f-a7db-68428d24cf32" providerId="ADAL" clId="{31F8EDEB-2F34-45DB-833F-9C6D46E20774}" dt="2023-02-01T13:12:37.785" v="19925" actId="478"/>
          <ac:spMkLst>
            <pc:docMk/>
            <pc:sldMk cId="2590719622" sldId="3910"/>
            <ac:spMk id="119" creationId="{2EF6F4A3-BF60-4198-9032-4EEDF2B4DFE4}"/>
          </ac:spMkLst>
        </pc:spChg>
        <pc:spChg chg="add del mod">
          <ac:chgData name="Ragnhild Halvorsrud" userId="917ea340-fd63-490f-a7db-68428d24cf32" providerId="ADAL" clId="{31F8EDEB-2F34-45DB-833F-9C6D46E20774}" dt="2023-02-01T13:12:37.785" v="19925" actId="478"/>
          <ac:spMkLst>
            <pc:docMk/>
            <pc:sldMk cId="2590719622" sldId="3910"/>
            <ac:spMk id="122" creationId="{5AC3B2D0-5AAF-44B4-838C-CE14560A6303}"/>
          </ac:spMkLst>
        </pc:spChg>
        <pc:spChg chg="add del mod">
          <ac:chgData name="Ragnhild Halvorsrud" userId="917ea340-fd63-490f-a7db-68428d24cf32" providerId="ADAL" clId="{31F8EDEB-2F34-45DB-833F-9C6D46E20774}" dt="2023-02-01T13:12:37.785" v="19925" actId="478"/>
          <ac:spMkLst>
            <pc:docMk/>
            <pc:sldMk cId="2590719622" sldId="3910"/>
            <ac:spMk id="123" creationId="{3D3E247F-EF62-490E-91A0-C5FCF83AE5ED}"/>
          </ac:spMkLst>
        </pc:spChg>
        <pc:spChg chg="add del mod">
          <ac:chgData name="Ragnhild Halvorsrud" userId="917ea340-fd63-490f-a7db-68428d24cf32" providerId="ADAL" clId="{31F8EDEB-2F34-45DB-833F-9C6D46E20774}" dt="2023-02-01T13:12:37.785" v="19925" actId="478"/>
          <ac:spMkLst>
            <pc:docMk/>
            <pc:sldMk cId="2590719622" sldId="3910"/>
            <ac:spMk id="124" creationId="{CFC2336A-0313-492E-8AE6-23E3EB9E1E04}"/>
          </ac:spMkLst>
        </pc:spChg>
        <pc:spChg chg="add del mod">
          <ac:chgData name="Ragnhild Halvorsrud" userId="917ea340-fd63-490f-a7db-68428d24cf32" providerId="ADAL" clId="{31F8EDEB-2F34-45DB-833F-9C6D46E20774}" dt="2023-02-01T13:12:37.785" v="19925" actId="478"/>
          <ac:spMkLst>
            <pc:docMk/>
            <pc:sldMk cId="2590719622" sldId="3910"/>
            <ac:spMk id="125" creationId="{A9494DC6-59CD-4D00-BA41-AA8E98796EF3}"/>
          </ac:spMkLst>
        </pc:spChg>
        <pc:spChg chg="add del mod">
          <ac:chgData name="Ragnhild Halvorsrud" userId="917ea340-fd63-490f-a7db-68428d24cf32" providerId="ADAL" clId="{31F8EDEB-2F34-45DB-833F-9C6D46E20774}" dt="2023-02-01T13:12:37.785" v="19925" actId="478"/>
          <ac:spMkLst>
            <pc:docMk/>
            <pc:sldMk cId="2590719622" sldId="3910"/>
            <ac:spMk id="126" creationId="{448B6865-12F3-4ADF-873C-A096DB80C633}"/>
          </ac:spMkLst>
        </pc:spChg>
        <pc:spChg chg="add del mod">
          <ac:chgData name="Ragnhild Halvorsrud" userId="917ea340-fd63-490f-a7db-68428d24cf32" providerId="ADAL" clId="{31F8EDEB-2F34-45DB-833F-9C6D46E20774}" dt="2023-02-01T13:12:35.110" v="19924" actId="478"/>
          <ac:spMkLst>
            <pc:docMk/>
            <pc:sldMk cId="2590719622" sldId="3910"/>
            <ac:spMk id="127" creationId="{9B65A06B-7255-4442-BE1E-C6F84733E809}"/>
          </ac:spMkLst>
        </pc:spChg>
        <pc:spChg chg="add del mod">
          <ac:chgData name="Ragnhild Halvorsrud" userId="917ea340-fd63-490f-a7db-68428d24cf32" providerId="ADAL" clId="{31F8EDEB-2F34-45DB-833F-9C6D46E20774}" dt="2023-02-01T13:12:35.110" v="19924" actId="478"/>
          <ac:spMkLst>
            <pc:docMk/>
            <pc:sldMk cId="2590719622" sldId="3910"/>
            <ac:spMk id="128" creationId="{60D2458D-3ADA-4E79-9288-C50EA8D5F0B9}"/>
          </ac:spMkLst>
        </pc:spChg>
        <pc:spChg chg="add del mod">
          <ac:chgData name="Ragnhild Halvorsrud" userId="917ea340-fd63-490f-a7db-68428d24cf32" providerId="ADAL" clId="{31F8EDEB-2F34-45DB-833F-9C6D46E20774}" dt="2023-02-01T13:12:35.110" v="19924" actId="478"/>
          <ac:spMkLst>
            <pc:docMk/>
            <pc:sldMk cId="2590719622" sldId="3910"/>
            <ac:spMk id="129" creationId="{EAFE9068-FAF8-44A0-B547-60088482D04D}"/>
          </ac:spMkLst>
        </pc:spChg>
        <pc:spChg chg="add del mod">
          <ac:chgData name="Ragnhild Halvorsrud" userId="917ea340-fd63-490f-a7db-68428d24cf32" providerId="ADAL" clId="{31F8EDEB-2F34-45DB-833F-9C6D46E20774}" dt="2023-02-01T13:12:35.110" v="19924" actId="478"/>
          <ac:spMkLst>
            <pc:docMk/>
            <pc:sldMk cId="2590719622" sldId="3910"/>
            <ac:spMk id="130" creationId="{BC7BD6B5-5CEB-472A-B8B1-E3125575A537}"/>
          </ac:spMkLst>
        </pc:spChg>
        <pc:spChg chg="add del mod">
          <ac:chgData name="Ragnhild Halvorsrud" userId="917ea340-fd63-490f-a7db-68428d24cf32" providerId="ADAL" clId="{31F8EDEB-2F34-45DB-833F-9C6D46E20774}" dt="2023-02-01T13:12:37.785" v="19925" actId="478"/>
          <ac:spMkLst>
            <pc:docMk/>
            <pc:sldMk cId="2590719622" sldId="3910"/>
            <ac:spMk id="131" creationId="{52449601-ECCC-4C54-9A88-4A32A5C61324}"/>
          </ac:spMkLst>
        </pc:spChg>
        <pc:spChg chg="add del mod">
          <ac:chgData name="Ragnhild Halvorsrud" userId="917ea340-fd63-490f-a7db-68428d24cf32" providerId="ADAL" clId="{31F8EDEB-2F34-45DB-833F-9C6D46E20774}" dt="2023-02-01T13:12:35.110" v="19924" actId="478"/>
          <ac:spMkLst>
            <pc:docMk/>
            <pc:sldMk cId="2590719622" sldId="3910"/>
            <ac:spMk id="132" creationId="{5AA4574B-6F9A-4B6C-B9B8-CAAC392BF5B4}"/>
          </ac:spMkLst>
        </pc:spChg>
        <pc:spChg chg="add del mod">
          <ac:chgData name="Ragnhild Halvorsrud" userId="917ea340-fd63-490f-a7db-68428d24cf32" providerId="ADAL" clId="{31F8EDEB-2F34-45DB-833F-9C6D46E20774}" dt="2023-02-01T13:12:35.110" v="19924" actId="478"/>
          <ac:spMkLst>
            <pc:docMk/>
            <pc:sldMk cId="2590719622" sldId="3910"/>
            <ac:spMk id="133" creationId="{76FE464F-C13C-4A8B-BEF3-E60830D22258}"/>
          </ac:spMkLst>
        </pc:spChg>
        <pc:spChg chg="add del mod">
          <ac:chgData name="Ragnhild Halvorsrud" userId="917ea340-fd63-490f-a7db-68428d24cf32" providerId="ADAL" clId="{31F8EDEB-2F34-45DB-833F-9C6D46E20774}" dt="2023-02-01T13:12:35.110" v="19924" actId="478"/>
          <ac:spMkLst>
            <pc:docMk/>
            <pc:sldMk cId="2590719622" sldId="3910"/>
            <ac:spMk id="134" creationId="{A9A575FA-4933-4C1F-BA85-E14528FD9362}"/>
          </ac:spMkLst>
        </pc:spChg>
        <pc:spChg chg="add del mod">
          <ac:chgData name="Ragnhild Halvorsrud" userId="917ea340-fd63-490f-a7db-68428d24cf32" providerId="ADAL" clId="{31F8EDEB-2F34-45DB-833F-9C6D46E20774}" dt="2023-02-01T13:12:35.110" v="19924" actId="478"/>
          <ac:spMkLst>
            <pc:docMk/>
            <pc:sldMk cId="2590719622" sldId="3910"/>
            <ac:spMk id="135" creationId="{FC495980-BC1D-4AA6-BCE1-B74C1256B7B3}"/>
          </ac:spMkLst>
        </pc:spChg>
        <pc:spChg chg="add del mod">
          <ac:chgData name="Ragnhild Halvorsrud" userId="917ea340-fd63-490f-a7db-68428d24cf32" providerId="ADAL" clId="{31F8EDEB-2F34-45DB-833F-9C6D46E20774}" dt="2023-02-01T13:10:58.906" v="19923" actId="478"/>
          <ac:spMkLst>
            <pc:docMk/>
            <pc:sldMk cId="2590719622" sldId="3910"/>
            <ac:spMk id="136" creationId="{4090A804-04D6-47AC-BC63-E831B397CF95}"/>
          </ac:spMkLst>
        </pc:spChg>
        <pc:spChg chg="add del mod">
          <ac:chgData name="Ragnhild Halvorsrud" userId="917ea340-fd63-490f-a7db-68428d24cf32" providerId="ADAL" clId="{31F8EDEB-2F34-45DB-833F-9C6D46E20774}" dt="2023-02-01T11:41:00.806" v="19850" actId="478"/>
          <ac:spMkLst>
            <pc:docMk/>
            <pc:sldMk cId="2590719622" sldId="3910"/>
            <ac:spMk id="138" creationId="{32BE104F-3BDA-A73D-50F1-E79E87855386}"/>
          </ac:spMkLst>
        </pc:spChg>
        <pc:spChg chg="add del mod">
          <ac:chgData name="Ragnhild Halvorsrud" userId="917ea340-fd63-490f-a7db-68428d24cf32" providerId="ADAL" clId="{31F8EDEB-2F34-45DB-833F-9C6D46E20774}" dt="2023-02-01T11:41:03.596" v="19852" actId="478"/>
          <ac:spMkLst>
            <pc:docMk/>
            <pc:sldMk cId="2590719622" sldId="3910"/>
            <ac:spMk id="139" creationId="{621387DC-ED2A-4FFE-B184-4F5DDEA769FD}"/>
          </ac:spMkLst>
        </pc:spChg>
        <pc:spChg chg="add del mod">
          <ac:chgData name="Ragnhild Halvorsrud" userId="917ea340-fd63-490f-a7db-68428d24cf32" providerId="ADAL" clId="{31F8EDEB-2F34-45DB-833F-9C6D46E20774}" dt="2023-02-01T11:41:05.180" v="19853" actId="478"/>
          <ac:spMkLst>
            <pc:docMk/>
            <pc:sldMk cId="2590719622" sldId="3910"/>
            <ac:spMk id="140" creationId="{CE720EAC-CD29-1F78-B3D5-2D060A432194}"/>
          </ac:spMkLst>
        </pc:spChg>
        <pc:spChg chg="add del mod">
          <ac:chgData name="Ragnhild Halvorsrud" userId="917ea340-fd63-490f-a7db-68428d24cf32" providerId="ADAL" clId="{31F8EDEB-2F34-45DB-833F-9C6D46E20774}" dt="2023-02-01T11:41:07.581" v="19854" actId="478"/>
          <ac:spMkLst>
            <pc:docMk/>
            <pc:sldMk cId="2590719622" sldId="3910"/>
            <ac:spMk id="141" creationId="{9C3E410F-AA9F-496E-4D9F-14392E343A99}"/>
          </ac:spMkLst>
        </pc:spChg>
        <pc:spChg chg="add del mod">
          <ac:chgData name="Ragnhild Halvorsrud" userId="917ea340-fd63-490f-a7db-68428d24cf32" providerId="ADAL" clId="{31F8EDEB-2F34-45DB-833F-9C6D46E20774}" dt="2023-02-01T11:42:08.846" v="19878" actId="478"/>
          <ac:spMkLst>
            <pc:docMk/>
            <pc:sldMk cId="2590719622" sldId="3910"/>
            <ac:spMk id="142" creationId="{3065BE2A-CFEF-FB11-ED7E-4EB1F6886C61}"/>
          </ac:spMkLst>
        </pc:spChg>
        <pc:spChg chg="add del mod">
          <ac:chgData name="Ragnhild Halvorsrud" userId="917ea340-fd63-490f-a7db-68428d24cf32" providerId="ADAL" clId="{31F8EDEB-2F34-45DB-833F-9C6D46E20774}" dt="2023-02-01T11:42:08.846" v="19878" actId="478"/>
          <ac:spMkLst>
            <pc:docMk/>
            <pc:sldMk cId="2590719622" sldId="3910"/>
            <ac:spMk id="143" creationId="{BFD9109A-23EE-A7E4-704C-CF061259DE6E}"/>
          </ac:spMkLst>
        </pc:spChg>
        <pc:spChg chg="add del mod">
          <ac:chgData name="Ragnhild Halvorsrud" userId="917ea340-fd63-490f-a7db-68428d24cf32" providerId="ADAL" clId="{31F8EDEB-2F34-45DB-833F-9C6D46E20774}" dt="2023-02-01T11:42:08.846" v="19878" actId="478"/>
          <ac:spMkLst>
            <pc:docMk/>
            <pc:sldMk cId="2590719622" sldId="3910"/>
            <ac:spMk id="144" creationId="{16179F36-BD40-B2F8-93FF-B29301494AF1}"/>
          </ac:spMkLst>
        </pc:spChg>
        <pc:spChg chg="add del mod">
          <ac:chgData name="Ragnhild Halvorsrud" userId="917ea340-fd63-490f-a7db-68428d24cf32" providerId="ADAL" clId="{31F8EDEB-2F34-45DB-833F-9C6D46E20774}" dt="2023-02-01T11:42:08.846" v="19878" actId="478"/>
          <ac:spMkLst>
            <pc:docMk/>
            <pc:sldMk cId="2590719622" sldId="3910"/>
            <ac:spMk id="145" creationId="{8FE08C4E-A7F1-91EF-6541-3376C5438919}"/>
          </ac:spMkLst>
        </pc:spChg>
        <pc:spChg chg="add del mod">
          <ac:chgData name="Ragnhild Halvorsrud" userId="917ea340-fd63-490f-a7db-68428d24cf32" providerId="ADAL" clId="{31F8EDEB-2F34-45DB-833F-9C6D46E20774}" dt="2023-02-01T11:42:08.846" v="19878" actId="478"/>
          <ac:spMkLst>
            <pc:docMk/>
            <pc:sldMk cId="2590719622" sldId="3910"/>
            <ac:spMk id="146" creationId="{E52C666C-7336-59AD-864C-9AD398D57C85}"/>
          </ac:spMkLst>
        </pc:spChg>
        <pc:spChg chg="add del mod">
          <ac:chgData name="Ragnhild Halvorsrud" userId="917ea340-fd63-490f-a7db-68428d24cf32" providerId="ADAL" clId="{31F8EDEB-2F34-45DB-833F-9C6D46E20774}" dt="2023-02-01T11:42:08.846" v="19878" actId="478"/>
          <ac:spMkLst>
            <pc:docMk/>
            <pc:sldMk cId="2590719622" sldId="3910"/>
            <ac:spMk id="147" creationId="{FC7737FA-B193-9A35-3DFF-82745620DAD6}"/>
          </ac:spMkLst>
        </pc:spChg>
        <pc:spChg chg="add mod">
          <ac:chgData name="Ragnhild Halvorsrud" userId="917ea340-fd63-490f-a7db-68428d24cf32" providerId="ADAL" clId="{31F8EDEB-2F34-45DB-833F-9C6D46E20774}" dt="2023-02-01T13:13:47.895" v="19996"/>
          <ac:spMkLst>
            <pc:docMk/>
            <pc:sldMk cId="2590719622" sldId="3910"/>
            <ac:spMk id="148" creationId="{552E3D58-AE3C-5837-91B2-F5A25CBAAD59}"/>
          </ac:spMkLst>
        </pc:spChg>
        <pc:spChg chg="add mod">
          <ac:chgData name="Ragnhild Halvorsrud" userId="917ea340-fd63-490f-a7db-68428d24cf32" providerId="ADAL" clId="{31F8EDEB-2F34-45DB-833F-9C6D46E20774}" dt="2023-02-01T13:14:45.273" v="20005" actId="14100"/>
          <ac:spMkLst>
            <pc:docMk/>
            <pc:sldMk cId="2590719622" sldId="3910"/>
            <ac:spMk id="149" creationId="{B3370FFC-D007-270A-7754-1FE5EE107691}"/>
          </ac:spMkLst>
        </pc:spChg>
        <pc:spChg chg="add mod">
          <ac:chgData name="Ragnhild Halvorsrud" userId="917ea340-fd63-490f-a7db-68428d24cf32" providerId="ADAL" clId="{31F8EDEB-2F34-45DB-833F-9C6D46E20774}" dt="2023-02-01T13:15:14.271" v="20010"/>
          <ac:spMkLst>
            <pc:docMk/>
            <pc:sldMk cId="2590719622" sldId="3910"/>
            <ac:spMk id="152" creationId="{B91D1D4B-C715-79B2-5515-9731AA0722F0}"/>
          </ac:spMkLst>
        </pc:spChg>
        <pc:spChg chg="add mod">
          <ac:chgData name="Ragnhild Halvorsrud" userId="917ea340-fd63-490f-a7db-68428d24cf32" providerId="ADAL" clId="{31F8EDEB-2F34-45DB-833F-9C6D46E20774}" dt="2023-02-01T13:15:14.271" v="20010"/>
          <ac:spMkLst>
            <pc:docMk/>
            <pc:sldMk cId="2590719622" sldId="3910"/>
            <ac:spMk id="153" creationId="{C5ACD0E3-6D29-4B18-573C-3DE33B2265A3}"/>
          </ac:spMkLst>
        </pc:spChg>
        <pc:spChg chg="add mod">
          <ac:chgData name="Ragnhild Halvorsrud" userId="917ea340-fd63-490f-a7db-68428d24cf32" providerId="ADAL" clId="{31F8EDEB-2F34-45DB-833F-9C6D46E20774}" dt="2023-02-01T13:15:14.271" v="20010"/>
          <ac:spMkLst>
            <pc:docMk/>
            <pc:sldMk cId="2590719622" sldId="3910"/>
            <ac:spMk id="154" creationId="{F0728C45-DE63-8C2B-459F-E961C4E888BA}"/>
          </ac:spMkLst>
        </pc:spChg>
        <pc:spChg chg="add mod">
          <ac:chgData name="Ragnhild Halvorsrud" userId="917ea340-fd63-490f-a7db-68428d24cf32" providerId="ADAL" clId="{31F8EDEB-2F34-45DB-833F-9C6D46E20774}" dt="2023-02-01T13:15:14.271" v="20010"/>
          <ac:spMkLst>
            <pc:docMk/>
            <pc:sldMk cId="2590719622" sldId="3910"/>
            <ac:spMk id="155" creationId="{045C8281-1C91-ACB8-E340-7A3887909041}"/>
          </ac:spMkLst>
        </pc:spChg>
        <pc:spChg chg="add mod">
          <ac:chgData name="Ragnhild Halvorsrud" userId="917ea340-fd63-490f-a7db-68428d24cf32" providerId="ADAL" clId="{31F8EDEB-2F34-45DB-833F-9C6D46E20774}" dt="2023-02-01T13:15:14.271" v="20010"/>
          <ac:spMkLst>
            <pc:docMk/>
            <pc:sldMk cId="2590719622" sldId="3910"/>
            <ac:spMk id="156" creationId="{F7EE87F6-044E-D72C-5A2F-17F80B19C1FA}"/>
          </ac:spMkLst>
        </pc:spChg>
        <pc:spChg chg="add mod">
          <ac:chgData name="Ragnhild Halvorsrud" userId="917ea340-fd63-490f-a7db-68428d24cf32" providerId="ADAL" clId="{31F8EDEB-2F34-45DB-833F-9C6D46E20774}" dt="2023-02-01T13:15:14.271" v="20010"/>
          <ac:spMkLst>
            <pc:docMk/>
            <pc:sldMk cId="2590719622" sldId="3910"/>
            <ac:spMk id="157" creationId="{30EB1C7E-2E85-937A-D49D-04E92C1C31ED}"/>
          </ac:spMkLst>
        </pc:spChg>
        <pc:grpChg chg="add del mod">
          <ac:chgData name="Ragnhild Halvorsrud" userId="917ea340-fd63-490f-a7db-68428d24cf32" providerId="ADAL" clId="{31F8EDEB-2F34-45DB-833F-9C6D46E20774}" dt="2023-02-01T13:12:35.110" v="19924" actId="478"/>
          <ac:grpSpMkLst>
            <pc:docMk/>
            <pc:sldMk cId="2590719622" sldId="3910"/>
            <ac:grpSpMk id="30" creationId="{69D23FB5-B0BE-48E1-83A4-7B2D47A37108}"/>
          </ac:grpSpMkLst>
        </pc:grpChg>
        <pc:grpChg chg="add del mod">
          <ac:chgData name="Ragnhild Halvorsrud" userId="917ea340-fd63-490f-a7db-68428d24cf32" providerId="ADAL" clId="{31F8EDEB-2F34-45DB-833F-9C6D46E20774}" dt="2023-02-01T13:12:35.110" v="19924" actId="478"/>
          <ac:grpSpMkLst>
            <pc:docMk/>
            <pc:sldMk cId="2590719622" sldId="3910"/>
            <ac:grpSpMk id="48" creationId="{56886056-D29C-46C8-AFCE-A8B56FEA98CB}"/>
          </ac:grpSpMkLst>
        </pc:grpChg>
        <pc:grpChg chg="add del mod">
          <ac:chgData name="Ragnhild Halvorsrud" userId="917ea340-fd63-490f-a7db-68428d24cf32" providerId="ADAL" clId="{31F8EDEB-2F34-45DB-833F-9C6D46E20774}" dt="2023-02-01T13:12:35.110" v="19924" actId="478"/>
          <ac:grpSpMkLst>
            <pc:docMk/>
            <pc:sldMk cId="2590719622" sldId="3910"/>
            <ac:grpSpMk id="54" creationId="{AF99D5B4-3F02-4535-9458-ADAB09150124}"/>
          </ac:grpSpMkLst>
        </pc:grpChg>
        <pc:grpChg chg="add del mod">
          <ac:chgData name="Ragnhild Halvorsrud" userId="917ea340-fd63-490f-a7db-68428d24cf32" providerId="ADAL" clId="{31F8EDEB-2F34-45DB-833F-9C6D46E20774}" dt="2023-02-01T13:12:35.110" v="19924" actId="478"/>
          <ac:grpSpMkLst>
            <pc:docMk/>
            <pc:sldMk cId="2590719622" sldId="3910"/>
            <ac:grpSpMk id="67" creationId="{369311D8-558E-4412-8413-E2A5F1E21AFB}"/>
          </ac:grpSpMkLst>
        </pc:grpChg>
        <pc:grpChg chg="add del mod">
          <ac:chgData name="Ragnhild Halvorsrud" userId="917ea340-fd63-490f-a7db-68428d24cf32" providerId="ADAL" clId="{31F8EDEB-2F34-45DB-833F-9C6D46E20774}" dt="2023-02-01T13:12:35.110" v="19924" actId="478"/>
          <ac:grpSpMkLst>
            <pc:docMk/>
            <pc:sldMk cId="2590719622" sldId="3910"/>
            <ac:grpSpMk id="74" creationId="{2090C570-E008-4891-9FF0-BDE47531B0A7}"/>
          </ac:grpSpMkLst>
        </pc:grpChg>
        <pc:grpChg chg="add del mod">
          <ac:chgData name="Ragnhild Halvorsrud" userId="917ea340-fd63-490f-a7db-68428d24cf32" providerId="ADAL" clId="{31F8EDEB-2F34-45DB-833F-9C6D46E20774}" dt="2023-02-01T13:12:35.110" v="19924" actId="478"/>
          <ac:grpSpMkLst>
            <pc:docMk/>
            <pc:sldMk cId="2590719622" sldId="3910"/>
            <ac:grpSpMk id="99" creationId="{A878ED6B-3935-4AEB-91AA-78CAC5A08600}"/>
          </ac:grpSpMkLst>
        </pc:grpChg>
        <pc:grpChg chg="add del mod">
          <ac:chgData name="Ragnhild Halvorsrud" userId="917ea340-fd63-490f-a7db-68428d24cf32" providerId="ADAL" clId="{31F8EDEB-2F34-45DB-833F-9C6D46E20774}" dt="2023-02-01T13:12:37.785" v="19925" actId="478"/>
          <ac:grpSpMkLst>
            <pc:docMk/>
            <pc:sldMk cId="2590719622" sldId="3910"/>
            <ac:grpSpMk id="102" creationId="{A1CF8B6F-F713-4E6F-8669-92F69EF9AB5B}"/>
          </ac:grpSpMkLst>
        </pc:grpChg>
        <pc:picChg chg="mod">
          <ac:chgData name="Ragnhild Halvorsrud" userId="917ea340-fd63-490f-a7db-68428d24cf32" providerId="ADAL" clId="{31F8EDEB-2F34-45DB-833F-9C6D46E20774}" dt="2023-02-01T11:41:23.836" v="19873" actId="1035"/>
          <ac:picMkLst>
            <pc:docMk/>
            <pc:sldMk cId="2590719622" sldId="3910"/>
            <ac:picMk id="105" creationId="{C8CD6AFD-5A94-4893-A972-0B18AF89C1DC}"/>
          </ac:picMkLst>
        </pc:picChg>
        <pc:picChg chg="mod">
          <ac:chgData name="Ragnhild Halvorsrud" userId="917ea340-fd63-490f-a7db-68428d24cf32" providerId="ADAL" clId="{31F8EDEB-2F34-45DB-833F-9C6D46E20774}" dt="2023-02-01T11:41:23.836" v="19873" actId="1035"/>
          <ac:picMkLst>
            <pc:docMk/>
            <pc:sldMk cId="2590719622" sldId="3910"/>
            <ac:picMk id="106" creationId="{0958AFAA-418C-4391-9349-28246BFF687E}"/>
          </ac:picMkLst>
        </pc:picChg>
        <pc:picChg chg="mod">
          <ac:chgData name="Ragnhild Halvorsrud" userId="917ea340-fd63-490f-a7db-68428d24cf32" providerId="ADAL" clId="{31F8EDEB-2F34-45DB-833F-9C6D46E20774}" dt="2023-02-01T11:41:23.836" v="19873" actId="1035"/>
          <ac:picMkLst>
            <pc:docMk/>
            <pc:sldMk cId="2590719622" sldId="3910"/>
            <ac:picMk id="107" creationId="{4AF57D17-EF7A-45C0-BA19-241BC3E69D09}"/>
          </ac:picMkLst>
        </pc:picChg>
        <pc:picChg chg="mod">
          <ac:chgData name="Ragnhild Halvorsrud" userId="917ea340-fd63-490f-a7db-68428d24cf32" providerId="ADAL" clId="{31F8EDEB-2F34-45DB-833F-9C6D46E20774}" dt="2023-02-01T11:41:23.836" v="19873" actId="1035"/>
          <ac:picMkLst>
            <pc:docMk/>
            <pc:sldMk cId="2590719622" sldId="3910"/>
            <ac:picMk id="108" creationId="{86624FA2-F61A-42BB-8F91-D6EA8F647601}"/>
          </ac:picMkLst>
        </pc:picChg>
        <pc:picChg chg="mod">
          <ac:chgData name="Ragnhild Halvorsrud" userId="917ea340-fd63-490f-a7db-68428d24cf32" providerId="ADAL" clId="{31F8EDEB-2F34-45DB-833F-9C6D46E20774}" dt="2023-02-01T11:41:23.836" v="19873" actId="1035"/>
          <ac:picMkLst>
            <pc:docMk/>
            <pc:sldMk cId="2590719622" sldId="3910"/>
            <ac:picMk id="109" creationId="{487B3E59-927B-4C37-9D42-D2CEE6D913A8}"/>
          </ac:picMkLst>
        </pc:picChg>
        <pc:picChg chg="add del mod">
          <ac:chgData name="Ragnhild Halvorsrud" userId="917ea340-fd63-490f-a7db-68428d24cf32" providerId="ADAL" clId="{31F8EDEB-2F34-45DB-833F-9C6D46E20774}" dt="2023-02-01T13:10:58.906" v="19923" actId="478"/>
          <ac:picMkLst>
            <pc:docMk/>
            <pc:sldMk cId="2590719622" sldId="3910"/>
            <ac:picMk id="137" creationId="{CDA9E518-AB8B-4E07-B0C1-141BF307F6A3}"/>
          </ac:picMkLst>
        </pc:picChg>
        <pc:picChg chg="add mod">
          <ac:chgData name="Ragnhild Halvorsrud" userId="917ea340-fd63-490f-a7db-68428d24cf32" providerId="ADAL" clId="{31F8EDEB-2F34-45DB-833F-9C6D46E20774}" dt="2023-02-01T13:14:56.467" v="20007" actId="1076"/>
          <ac:picMkLst>
            <pc:docMk/>
            <pc:sldMk cId="2590719622" sldId="3910"/>
            <ac:picMk id="150" creationId="{C8FC2E24-80D9-2A6F-101F-FE1E0CC7A947}"/>
          </ac:picMkLst>
        </pc:picChg>
        <pc:picChg chg="add mod">
          <ac:chgData name="Ragnhild Halvorsrud" userId="917ea340-fd63-490f-a7db-68428d24cf32" providerId="ADAL" clId="{31F8EDEB-2F34-45DB-833F-9C6D46E20774}" dt="2023-02-01T13:14:49.828" v="20006" actId="1076"/>
          <ac:picMkLst>
            <pc:docMk/>
            <pc:sldMk cId="2590719622" sldId="3910"/>
            <ac:picMk id="151" creationId="{60DB795F-90CA-27DC-869B-6801249C733E}"/>
          </ac:picMkLst>
        </pc:picChg>
        <pc:cxnChg chg="add del mod">
          <ac:chgData name="Ragnhild Halvorsrud" userId="917ea340-fd63-490f-a7db-68428d24cf32" providerId="ADAL" clId="{31F8EDEB-2F34-45DB-833F-9C6D46E20774}" dt="2023-02-01T13:12:37.785" v="19925" actId="478"/>
          <ac:cxnSpMkLst>
            <pc:docMk/>
            <pc:sldMk cId="2590719622" sldId="3910"/>
            <ac:cxnSpMk id="8" creationId="{A9DC8DBE-01EC-4BF6-BE66-0788A125AB51}"/>
          </ac:cxnSpMkLst>
        </pc:cxnChg>
        <pc:cxnChg chg="add del mod">
          <ac:chgData name="Ragnhild Halvorsrud" userId="917ea340-fd63-490f-a7db-68428d24cf32" providerId="ADAL" clId="{31F8EDEB-2F34-45DB-833F-9C6D46E20774}" dt="2023-02-01T13:12:37.785" v="19925" actId="478"/>
          <ac:cxnSpMkLst>
            <pc:docMk/>
            <pc:sldMk cId="2590719622" sldId="3910"/>
            <ac:cxnSpMk id="15" creationId="{E18D81DD-0937-492B-B0E9-40BDA3D6AF22}"/>
          </ac:cxnSpMkLst>
        </pc:cxnChg>
        <pc:cxnChg chg="add del mod">
          <ac:chgData name="Ragnhild Halvorsrud" userId="917ea340-fd63-490f-a7db-68428d24cf32" providerId="ADAL" clId="{31F8EDEB-2F34-45DB-833F-9C6D46E20774}" dt="2023-02-01T13:12:37.785" v="19925" actId="478"/>
          <ac:cxnSpMkLst>
            <pc:docMk/>
            <pc:sldMk cId="2590719622" sldId="3910"/>
            <ac:cxnSpMk id="16" creationId="{C1AE23D6-DC41-44D4-9A42-879FF7590FB3}"/>
          </ac:cxnSpMkLst>
        </pc:cxnChg>
        <pc:cxnChg chg="add del mod">
          <ac:chgData name="Ragnhild Halvorsrud" userId="917ea340-fd63-490f-a7db-68428d24cf32" providerId="ADAL" clId="{31F8EDEB-2F34-45DB-833F-9C6D46E20774}" dt="2023-02-01T13:12:37.785" v="19925" actId="478"/>
          <ac:cxnSpMkLst>
            <pc:docMk/>
            <pc:sldMk cId="2590719622" sldId="3910"/>
            <ac:cxnSpMk id="18" creationId="{18714C50-0299-4A00-9A6D-35BD868A268F}"/>
          </ac:cxnSpMkLst>
        </pc:cxnChg>
        <pc:cxnChg chg="add del mod">
          <ac:chgData name="Ragnhild Halvorsrud" userId="917ea340-fd63-490f-a7db-68428d24cf32" providerId="ADAL" clId="{31F8EDEB-2F34-45DB-833F-9C6D46E20774}" dt="2023-02-01T13:12:37.785" v="19925" actId="478"/>
          <ac:cxnSpMkLst>
            <pc:docMk/>
            <pc:sldMk cId="2590719622" sldId="3910"/>
            <ac:cxnSpMk id="21" creationId="{1F4C2AEB-CCAB-4E7A-85D3-2A1A871AAC1A}"/>
          </ac:cxnSpMkLst>
        </pc:cxnChg>
        <pc:cxnChg chg="add del mod">
          <ac:chgData name="Ragnhild Halvorsrud" userId="917ea340-fd63-490f-a7db-68428d24cf32" providerId="ADAL" clId="{31F8EDEB-2F34-45DB-833F-9C6D46E20774}" dt="2023-02-01T13:12:35.110" v="19924" actId="478"/>
          <ac:cxnSpMkLst>
            <pc:docMk/>
            <pc:sldMk cId="2590719622" sldId="3910"/>
            <ac:cxnSpMk id="24" creationId="{0D643786-4BAE-4FE9-BED1-5B0EEFFF5D53}"/>
          </ac:cxnSpMkLst>
        </pc:cxnChg>
        <pc:cxnChg chg="add del mod">
          <ac:chgData name="Ragnhild Halvorsrud" userId="917ea340-fd63-490f-a7db-68428d24cf32" providerId="ADAL" clId="{31F8EDEB-2F34-45DB-833F-9C6D46E20774}" dt="2023-02-01T13:12:37.785" v="19925" actId="478"/>
          <ac:cxnSpMkLst>
            <pc:docMk/>
            <pc:sldMk cId="2590719622" sldId="3910"/>
            <ac:cxnSpMk id="38" creationId="{4AF24D6E-395D-43EF-A51A-5A764930BBAB}"/>
          </ac:cxnSpMkLst>
        </pc:cxnChg>
        <pc:cxnChg chg="add del mod">
          <ac:chgData name="Ragnhild Halvorsrud" userId="917ea340-fd63-490f-a7db-68428d24cf32" providerId="ADAL" clId="{31F8EDEB-2F34-45DB-833F-9C6D46E20774}" dt="2023-02-01T13:12:37.785" v="19925" actId="478"/>
          <ac:cxnSpMkLst>
            <pc:docMk/>
            <pc:sldMk cId="2590719622" sldId="3910"/>
            <ac:cxnSpMk id="41" creationId="{AC991BD1-ACE9-4E46-9E4E-2F0D6C4E8D17}"/>
          </ac:cxnSpMkLst>
        </pc:cxnChg>
        <pc:cxnChg chg="add del mod">
          <ac:chgData name="Ragnhild Halvorsrud" userId="917ea340-fd63-490f-a7db-68428d24cf32" providerId="ADAL" clId="{31F8EDEB-2F34-45DB-833F-9C6D46E20774}" dt="2023-02-01T13:12:35.110" v="19924" actId="478"/>
          <ac:cxnSpMkLst>
            <pc:docMk/>
            <pc:sldMk cId="2590719622" sldId="3910"/>
            <ac:cxnSpMk id="47" creationId="{038ECF37-D0BD-4F51-B33E-648CEFF404BA}"/>
          </ac:cxnSpMkLst>
        </pc:cxnChg>
        <pc:cxnChg chg="add del mod">
          <ac:chgData name="Ragnhild Halvorsrud" userId="917ea340-fd63-490f-a7db-68428d24cf32" providerId="ADAL" clId="{31F8EDEB-2F34-45DB-833F-9C6D46E20774}" dt="2023-02-01T13:12:35.110" v="19924" actId="478"/>
          <ac:cxnSpMkLst>
            <pc:docMk/>
            <pc:sldMk cId="2590719622" sldId="3910"/>
            <ac:cxnSpMk id="57" creationId="{19F651AA-770D-4553-BE2D-BD52C4B339B4}"/>
          </ac:cxnSpMkLst>
        </pc:cxnChg>
        <pc:cxnChg chg="add del mod">
          <ac:chgData name="Ragnhild Halvorsrud" userId="917ea340-fd63-490f-a7db-68428d24cf32" providerId="ADAL" clId="{31F8EDEB-2F34-45DB-833F-9C6D46E20774}" dt="2023-02-01T13:12:37.785" v="19925" actId="478"/>
          <ac:cxnSpMkLst>
            <pc:docMk/>
            <pc:sldMk cId="2590719622" sldId="3910"/>
            <ac:cxnSpMk id="58" creationId="{7E472601-2D89-463E-B7D0-293C805FFA45}"/>
          </ac:cxnSpMkLst>
        </pc:cxnChg>
        <pc:cxnChg chg="add del mod">
          <ac:chgData name="Ragnhild Halvorsrud" userId="917ea340-fd63-490f-a7db-68428d24cf32" providerId="ADAL" clId="{31F8EDEB-2F34-45DB-833F-9C6D46E20774}" dt="2023-02-01T13:12:37.785" v="19925" actId="478"/>
          <ac:cxnSpMkLst>
            <pc:docMk/>
            <pc:sldMk cId="2590719622" sldId="3910"/>
            <ac:cxnSpMk id="61" creationId="{267134B2-F1A4-4F44-9386-F79C0987B52F}"/>
          </ac:cxnSpMkLst>
        </pc:cxnChg>
        <pc:cxnChg chg="add del mod">
          <ac:chgData name="Ragnhild Halvorsrud" userId="917ea340-fd63-490f-a7db-68428d24cf32" providerId="ADAL" clId="{31F8EDEB-2F34-45DB-833F-9C6D46E20774}" dt="2023-02-01T13:12:37.785" v="19925" actId="478"/>
          <ac:cxnSpMkLst>
            <pc:docMk/>
            <pc:sldMk cId="2590719622" sldId="3910"/>
            <ac:cxnSpMk id="62" creationId="{76CCA06E-25FB-45A4-A6BD-C1FF5AE58EDC}"/>
          </ac:cxnSpMkLst>
        </pc:cxnChg>
        <pc:cxnChg chg="add del mod">
          <ac:chgData name="Ragnhild Halvorsrud" userId="917ea340-fd63-490f-a7db-68428d24cf32" providerId="ADAL" clId="{31F8EDEB-2F34-45DB-833F-9C6D46E20774}" dt="2023-02-01T13:12:37.785" v="19925" actId="478"/>
          <ac:cxnSpMkLst>
            <pc:docMk/>
            <pc:sldMk cId="2590719622" sldId="3910"/>
            <ac:cxnSpMk id="63" creationId="{8376ECDA-320D-45D7-820A-A8D037C9B95A}"/>
          </ac:cxnSpMkLst>
        </pc:cxnChg>
        <pc:cxnChg chg="add del mod">
          <ac:chgData name="Ragnhild Halvorsrud" userId="917ea340-fd63-490f-a7db-68428d24cf32" providerId="ADAL" clId="{31F8EDEB-2F34-45DB-833F-9C6D46E20774}" dt="2023-02-01T13:12:35.110" v="19924" actId="478"/>
          <ac:cxnSpMkLst>
            <pc:docMk/>
            <pc:sldMk cId="2590719622" sldId="3910"/>
            <ac:cxnSpMk id="71" creationId="{8A802E92-94EC-4557-9954-B7B7481B8A77}"/>
          </ac:cxnSpMkLst>
        </pc:cxnChg>
        <pc:cxnChg chg="add del mod">
          <ac:chgData name="Ragnhild Halvorsrud" userId="917ea340-fd63-490f-a7db-68428d24cf32" providerId="ADAL" clId="{31F8EDEB-2F34-45DB-833F-9C6D46E20774}" dt="2023-02-01T13:12:35.110" v="19924" actId="478"/>
          <ac:cxnSpMkLst>
            <pc:docMk/>
            <pc:sldMk cId="2590719622" sldId="3910"/>
            <ac:cxnSpMk id="73" creationId="{66D65B43-95A8-4517-BEE0-54F688F7ADFE}"/>
          </ac:cxnSpMkLst>
        </pc:cxnChg>
        <pc:cxnChg chg="add del mod">
          <ac:chgData name="Ragnhild Halvorsrud" userId="917ea340-fd63-490f-a7db-68428d24cf32" providerId="ADAL" clId="{31F8EDEB-2F34-45DB-833F-9C6D46E20774}" dt="2023-02-01T13:12:35.110" v="19924" actId="478"/>
          <ac:cxnSpMkLst>
            <pc:docMk/>
            <pc:sldMk cId="2590719622" sldId="3910"/>
            <ac:cxnSpMk id="78" creationId="{53571F2E-623C-4760-BBFC-6C885FE32A43}"/>
          </ac:cxnSpMkLst>
        </pc:cxnChg>
        <pc:cxnChg chg="add del mod">
          <ac:chgData name="Ragnhild Halvorsrud" userId="917ea340-fd63-490f-a7db-68428d24cf32" providerId="ADAL" clId="{31F8EDEB-2F34-45DB-833F-9C6D46E20774}" dt="2023-02-01T13:12:35.110" v="19924" actId="478"/>
          <ac:cxnSpMkLst>
            <pc:docMk/>
            <pc:sldMk cId="2590719622" sldId="3910"/>
            <ac:cxnSpMk id="79" creationId="{ADEAB0DF-7149-4807-859E-93551FFCD67D}"/>
          </ac:cxnSpMkLst>
        </pc:cxnChg>
        <pc:cxnChg chg="add del mod">
          <ac:chgData name="Ragnhild Halvorsrud" userId="917ea340-fd63-490f-a7db-68428d24cf32" providerId="ADAL" clId="{31F8EDEB-2F34-45DB-833F-9C6D46E20774}" dt="2023-02-01T13:12:35.110" v="19924" actId="478"/>
          <ac:cxnSpMkLst>
            <pc:docMk/>
            <pc:sldMk cId="2590719622" sldId="3910"/>
            <ac:cxnSpMk id="80" creationId="{00689759-928C-4470-84F1-9CDC3DC15FFA}"/>
          </ac:cxnSpMkLst>
        </pc:cxnChg>
        <pc:cxnChg chg="add del mod">
          <ac:chgData name="Ragnhild Halvorsrud" userId="917ea340-fd63-490f-a7db-68428d24cf32" providerId="ADAL" clId="{31F8EDEB-2F34-45DB-833F-9C6D46E20774}" dt="2023-02-01T13:12:35.110" v="19924" actId="478"/>
          <ac:cxnSpMkLst>
            <pc:docMk/>
            <pc:sldMk cId="2590719622" sldId="3910"/>
            <ac:cxnSpMk id="81" creationId="{615C8568-1465-4543-80FE-099DE73B3407}"/>
          </ac:cxnSpMkLst>
        </pc:cxnChg>
        <pc:cxnChg chg="add del mod">
          <ac:chgData name="Ragnhild Halvorsrud" userId="917ea340-fd63-490f-a7db-68428d24cf32" providerId="ADAL" clId="{31F8EDEB-2F34-45DB-833F-9C6D46E20774}" dt="2023-02-01T13:12:37.785" v="19925" actId="478"/>
          <ac:cxnSpMkLst>
            <pc:docMk/>
            <pc:sldMk cId="2590719622" sldId="3910"/>
            <ac:cxnSpMk id="89" creationId="{0FED37AF-FCA1-45BD-A4EC-3D65A045B288}"/>
          </ac:cxnSpMkLst>
        </pc:cxnChg>
        <pc:cxnChg chg="add del mod">
          <ac:chgData name="Ragnhild Halvorsrud" userId="917ea340-fd63-490f-a7db-68428d24cf32" providerId="ADAL" clId="{31F8EDEB-2F34-45DB-833F-9C6D46E20774}" dt="2023-02-01T13:12:37.785" v="19925" actId="478"/>
          <ac:cxnSpMkLst>
            <pc:docMk/>
            <pc:sldMk cId="2590719622" sldId="3910"/>
            <ac:cxnSpMk id="91" creationId="{B21A7B8D-BB64-46A9-AC4F-9279746CEC44}"/>
          </ac:cxnSpMkLst>
        </pc:cxnChg>
        <pc:cxnChg chg="add del mod">
          <ac:chgData name="Ragnhild Halvorsrud" userId="917ea340-fd63-490f-a7db-68428d24cf32" providerId="ADAL" clId="{31F8EDEB-2F34-45DB-833F-9C6D46E20774}" dt="2023-02-01T13:12:37.785" v="19925" actId="478"/>
          <ac:cxnSpMkLst>
            <pc:docMk/>
            <pc:sldMk cId="2590719622" sldId="3910"/>
            <ac:cxnSpMk id="92" creationId="{393E490F-0ECD-4D41-A2AB-B2B04EC151CC}"/>
          </ac:cxnSpMkLst>
        </pc:cxnChg>
        <pc:cxnChg chg="add del mod">
          <ac:chgData name="Ragnhild Halvorsrud" userId="917ea340-fd63-490f-a7db-68428d24cf32" providerId="ADAL" clId="{31F8EDEB-2F34-45DB-833F-9C6D46E20774}" dt="2023-02-01T13:12:35.110" v="19924" actId="478"/>
          <ac:cxnSpMkLst>
            <pc:docMk/>
            <pc:sldMk cId="2590719622" sldId="3910"/>
            <ac:cxnSpMk id="95" creationId="{AC88B4CF-0437-4A10-9936-0BA56ABD74F1}"/>
          </ac:cxnSpMkLst>
        </pc:cxnChg>
        <pc:cxnChg chg="add del mod">
          <ac:chgData name="Ragnhild Halvorsrud" userId="917ea340-fd63-490f-a7db-68428d24cf32" providerId="ADAL" clId="{31F8EDEB-2F34-45DB-833F-9C6D46E20774}" dt="2023-02-01T13:12:35.110" v="19924" actId="478"/>
          <ac:cxnSpMkLst>
            <pc:docMk/>
            <pc:sldMk cId="2590719622" sldId="3910"/>
            <ac:cxnSpMk id="98" creationId="{5FDF531A-942A-47F9-958D-57B0C60E8665}"/>
          </ac:cxnSpMkLst>
        </pc:cxnChg>
        <pc:cxnChg chg="add del mod">
          <ac:chgData name="Ragnhild Halvorsrud" userId="917ea340-fd63-490f-a7db-68428d24cf32" providerId="ADAL" clId="{31F8EDEB-2F34-45DB-833F-9C6D46E20774}" dt="2023-02-01T13:12:37.785" v="19925" actId="478"/>
          <ac:cxnSpMkLst>
            <pc:docMk/>
            <pc:sldMk cId="2590719622" sldId="3910"/>
            <ac:cxnSpMk id="120" creationId="{71006084-86B7-4945-B510-CA1246751881}"/>
          </ac:cxnSpMkLst>
        </pc:cxnChg>
        <pc:cxnChg chg="add del mod">
          <ac:chgData name="Ragnhild Halvorsrud" userId="917ea340-fd63-490f-a7db-68428d24cf32" providerId="ADAL" clId="{31F8EDEB-2F34-45DB-833F-9C6D46E20774}" dt="2023-02-01T13:12:37.785" v="19925" actId="478"/>
          <ac:cxnSpMkLst>
            <pc:docMk/>
            <pc:sldMk cId="2590719622" sldId="3910"/>
            <ac:cxnSpMk id="121" creationId="{94200DEC-22F2-439E-829D-5F70EBD69EF1}"/>
          </ac:cxnSpMkLst>
        </pc:cxnChg>
      </pc:sldChg>
      <pc:sldChg chg="addSp delSp modSp add del mod">
        <pc:chgData name="Ragnhild Halvorsrud" userId="917ea340-fd63-490f-a7db-68428d24cf32" providerId="ADAL" clId="{31F8EDEB-2F34-45DB-833F-9C6D46E20774}" dt="2023-01-31T13:21:33.342" v="16615" actId="47"/>
        <pc:sldMkLst>
          <pc:docMk/>
          <pc:sldMk cId="3503684268" sldId="3911"/>
        </pc:sldMkLst>
        <pc:spChg chg="mod">
          <ac:chgData name="Ragnhild Halvorsrud" userId="917ea340-fd63-490f-a7db-68428d24cf32" providerId="ADAL" clId="{31F8EDEB-2F34-45DB-833F-9C6D46E20774}" dt="2023-01-17T18:02:55.159" v="6963" actId="20577"/>
          <ac:spMkLst>
            <pc:docMk/>
            <pc:sldMk cId="3503684268" sldId="3911"/>
            <ac:spMk id="2" creationId="{DA93C4BE-5E27-46F9-B4B5-B31A61970ECC}"/>
          </ac:spMkLst>
        </pc:spChg>
        <pc:spChg chg="add mod">
          <ac:chgData name="Ragnhild Halvorsrud" userId="917ea340-fd63-490f-a7db-68428d24cf32" providerId="ADAL" clId="{31F8EDEB-2F34-45DB-833F-9C6D46E20774}" dt="2023-01-17T18:01:09.482" v="6819" actId="478"/>
          <ac:spMkLst>
            <pc:docMk/>
            <pc:sldMk cId="3503684268" sldId="3911"/>
            <ac:spMk id="4" creationId="{6AA9CDB4-AFF4-46C7-85D9-471C71CD0F50}"/>
          </ac:spMkLst>
        </pc:spChg>
        <pc:spChg chg="del">
          <ac:chgData name="Ragnhild Halvorsrud" userId="917ea340-fd63-490f-a7db-68428d24cf32" providerId="ADAL" clId="{31F8EDEB-2F34-45DB-833F-9C6D46E20774}" dt="2023-01-17T18:01:09.482" v="6819" actId="478"/>
          <ac:spMkLst>
            <pc:docMk/>
            <pc:sldMk cId="3503684268" sldId="3911"/>
            <ac:spMk id="16" creationId="{75FE8FAC-1BEF-4120-BC86-5D9726D43967}"/>
          </ac:spMkLst>
        </pc:spChg>
        <pc:spChg chg="del">
          <ac:chgData name="Ragnhild Halvorsrud" userId="917ea340-fd63-490f-a7db-68428d24cf32" providerId="ADAL" clId="{31F8EDEB-2F34-45DB-833F-9C6D46E20774}" dt="2023-01-17T18:01:09.482" v="6819" actId="478"/>
          <ac:spMkLst>
            <pc:docMk/>
            <pc:sldMk cId="3503684268" sldId="3911"/>
            <ac:spMk id="17" creationId="{E4A4BA76-467F-407B-8823-D199F728F7DC}"/>
          </ac:spMkLst>
        </pc:spChg>
        <pc:spChg chg="del">
          <ac:chgData name="Ragnhild Halvorsrud" userId="917ea340-fd63-490f-a7db-68428d24cf32" providerId="ADAL" clId="{31F8EDEB-2F34-45DB-833F-9C6D46E20774}" dt="2023-01-17T18:01:09.482" v="6819" actId="478"/>
          <ac:spMkLst>
            <pc:docMk/>
            <pc:sldMk cId="3503684268" sldId="3911"/>
            <ac:spMk id="21" creationId="{3389DBB6-DE2D-4178-86BF-001A56B7FC2C}"/>
          </ac:spMkLst>
        </pc:spChg>
        <pc:picChg chg="del">
          <ac:chgData name="Ragnhild Halvorsrud" userId="917ea340-fd63-490f-a7db-68428d24cf32" providerId="ADAL" clId="{31F8EDEB-2F34-45DB-833F-9C6D46E20774}" dt="2023-01-17T18:01:09.482" v="6819" actId="478"/>
          <ac:picMkLst>
            <pc:docMk/>
            <pc:sldMk cId="3503684268" sldId="3911"/>
            <ac:picMk id="18" creationId="{BDC355EA-35B1-47E8-B0F8-1E507159C3FC}"/>
          </ac:picMkLst>
        </pc:picChg>
        <pc:picChg chg="del">
          <ac:chgData name="Ragnhild Halvorsrud" userId="917ea340-fd63-490f-a7db-68428d24cf32" providerId="ADAL" clId="{31F8EDEB-2F34-45DB-833F-9C6D46E20774}" dt="2023-01-17T18:01:09.482" v="6819" actId="478"/>
          <ac:picMkLst>
            <pc:docMk/>
            <pc:sldMk cId="3503684268" sldId="3911"/>
            <ac:picMk id="19" creationId="{D8B539BF-E099-48CF-B35A-E98E06243F4F}"/>
          </ac:picMkLst>
        </pc:picChg>
        <pc:picChg chg="del">
          <ac:chgData name="Ragnhild Halvorsrud" userId="917ea340-fd63-490f-a7db-68428d24cf32" providerId="ADAL" clId="{31F8EDEB-2F34-45DB-833F-9C6D46E20774}" dt="2023-01-17T18:01:09.482" v="6819" actId="478"/>
          <ac:picMkLst>
            <pc:docMk/>
            <pc:sldMk cId="3503684268" sldId="3911"/>
            <ac:picMk id="20" creationId="{DCC4D874-95E5-4EBB-B2ED-18D4A19BD2AD}"/>
          </ac:picMkLst>
        </pc:picChg>
      </pc:sldChg>
      <pc:sldChg chg="addSp delSp modSp add del mod ord">
        <pc:chgData name="Ragnhild Halvorsrud" userId="917ea340-fd63-490f-a7db-68428d24cf32" providerId="ADAL" clId="{31F8EDEB-2F34-45DB-833F-9C6D46E20774}" dt="2023-01-31T16:43:15.392" v="16794" actId="47"/>
        <pc:sldMkLst>
          <pc:docMk/>
          <pc:sldMk cId="1467745909" sldId="3912"/>
        </pc:sldMkLst>
        <pc:spChg chg="del">
          <ac:chgData name="Ragnhild Halvorsrud" userId="917ea340-fd63-490f-a7db-68428d24cf32" providerId="ADAL" clId="{31F8EDEB-2F34-45DB-833F-9C6D46E20774}" dt="2023-01-17T18:02:29.082" v="6940" actId="478"/>
          <ac:spMkLst>
            <pc:docMk/>
            <pc:sldMk cId="1467745909" sldId="3912"/>
            <ac:spMk id="3" creationId="{7B611854-6ACD-4396-A778-BA1792D891B6}"/>
          </ac:spMkLst>
        </pc:spChg>
        <pc:spChg chg="del">
          <ac:chgData name="Ragnhild Halvorsrud" userId="917ea340-fd63-490f-a7db-68428d24cf32" providerId="ADAL" clId="{31F8EDEB-2F34-45DB-833F-9C6D46E20774}" dt="2023-01-17T18:02:29.082" v="6940" actId="478"/>
          <ac:spMkLst>
            <pc:docMk/>
            <pc:sldMk cId="1467745909" sldId="3912"/>
            <ac:spMk id="4" creationId="{D78A6732-A59B-4D17-978C-B774834EED39}"/>
          </ac:spMkLst>
        </pc:spChg>
        <pc:spChg chg="del">
          <ac:chgData name="Ragnhild Halvorsrud" userId="917ea340-fd63-490f-a7db-68428d24cf32" providerId="ADAL" clId="{31F8EDEB-2F34-45DB-833F-9C6D46E20774}" dt="2023-01-17T18:02:29.082" v="6940" actId="478"/>
          <ac:spMkLst>
            <pc:docMk/>
            <pc:sldMk cId="1467745909" sldId="3912"/>
            <ac:spMk id="5" creationId="{2C9370E5-9C43-42E4-8236-B66613EED167}"/>
          </ac:spMkLst>
        </pc:spChg>
        <pc:spChg chg="del">
          <ac:chgData name="Ragnhild Halvorsrud" userId="917ea340-fd63-490f-a7db-68428d24cf32" providerId="ADAL" clId="{31F8EDEB-2F34-45DB-833F-9C6D46E20774}" dt="2023-01-17T18:02:29.082" v="6940" actId="478"/>
          <ac:spMkLst>
            <pc:docMk/>
            <pc:sldMk cId="1467745909" sldId="3912"/>
            <ac:spMk id="6" creationId="{92E45C5E-1D16-417C-9D2A-860F04D5CBC3}"/>
          </ac:spMkLst>
        </pc:spChg>
        <pc:spChg chg="del">
          <ac:chgData name="Ragnhild Halvorsrud" userId="917ea340-fd63-490f-a7db-68428d24cf32" providerId="ADAL" clId="{31F8EDEB-2F34-45DB-833F-9C6D46E20774}" dt="2023-01-17T18:02:29.082" v="6940" actId="478"/>
          <ac:spMkLst>
            <pc:docMk/>
            <pc:sldMk cId="1467745909" sldId="3912"/>
            <ac:spMk id="7" creationId="{A756C92A-FAE1-434C-9CFE-472AD7A044E2}"/>
          </ac:spMkLst>
        </pc:spChg>
        <pc:spChg chg="del">
          <ac:chgData name="Ragnhild Halvorsrud" userId="917ea340-fd63-490f-a7db-68428d24cf32" providerId="ADAL" clId="{31F8EDEB-2F34-45DB-833F-9C6D46E20774}" dt="2023-01-17T18:02:29.082" v="6940" actId="478"/>
          <ac:spMkLst>
            <pc:docMk/>
            <pc:sldMk cId="1467745909" sldId="3912"/>
            <ac:spMk id="9" creationId="{9954F4C8-FE74-4D02-886F-7B192E6763B6}"/>
          </ac:spMkLst>
        </pc:spChg>
        <pc:spChg chg="del">
          <ac:chgData name="Ragnhild Halvorsrud" userId="917ea340-fd63-490f-a7db-68428d24cf32" providerId="ADAL" clId="{31F8EDEB-2F34-45DB-833F-9C6D46E20774}" dt="2023-01-17T18:02:29.082" v="6940" actId="478"/>
          <ac:spMkLst>
            <pc:docMk/>
            <pc:sldMk cId="1467745909" sldId="3912"/>
            <ac:spMk id="10" creationId="{FB1FCBF1-1D9F-4BFE-9C05-F753BEA353CE}"/>
          </ac:spMkLst>
        </pc:spChg>
        <pc:spChg chg="del">
          <ac:chgData name="Ragnhild Halvorsrud" userId="917ea340-fd63-490f-a7db-68428d24cf32" providerId="ADAL" clId="{31F8EDEB-2F34-45DB-833F-9C6D46E20774}" dt="2023-01-17T18:02:29.082" v="6940" actId="478"/>
          <ac:spMkLst>
            <pc:docMk/>
            <pc:sldMk cId="1467745909" sldId="3912"/>
            <ac:spMk id="11" creationId="{EA04FFAE-2930-4B62-8999-C7D2BC991633}"/>
          </ac:spMkLst>
        </pc:spChg>
        <pc:spChg chg="del">
          <ac:chgData name="Ragnhild Halvorsrud" userId="917ea340-fd63-490f-a7db-68428d24cf32" providerId="ADAL" clId="{31F8EDEB-2F34-45DB-833F-9C6D46E20774}" dt="2023-01-17T18:02:29.082" v="6940" actId="478"/>
          <ac:spMkLst>
            <pc:docMk/>
            <pc:sldMk cId="1467745909" sldId="3912"/>
            <ac:spMk id="12" creationId="{103ECBF8-67FB-45E5-8E3D-C63196D683C0}"/>
          </ac:spMkLst>
        </pc:spChg>
        <pc:spChg chg="del">
          <ac:chgData name="Ragnhild Halvorsrud" userId="917ea340-fd63-490f-a7db-68428d24cf32" providerId="ADAL" clId="{31F8EDEB-2F34-45DB-833F-9C6D46E20774}" dt="2023-01-17T18:02:29.082" v="6940" actId="478"/>
          <ac:spMkLst>
            <pc:docMk/>
            <pc:sldMk cId="1467745909" sldId="3912"/>
            <ac:spMk id="13" creationId="{1820B6EA-A4C1-46EC-B1EB-F333C47ECDEC}"/>
          </ac:spMkLst>
        </pc:spChg>
        <pc:spChg chg="del">
          <ac:chgData name="Ragnhild Halvorsrud" userId="917ea340-fd63-490f-a7db-68428d24cf32" providerId="ADAL" clId="{31F8EDEB-2F34-45DB-833F-9C6D46E20774}" dt="2023-01-17T18:02:29.082" v="6940" actId="478"/>
          <ac:spMkLst>
            <pc:docMk/>
            <pc:sldMk cId="1467745909" sldId="3912"/>
            <ac:spMk id="14" creationId="{A209ED66-4845-4B96-B4DD-03AC893840B6}"/>
          </ac:spMkLst>
        </pc:spChg>
        <pc:spChg chg="del">
          <ac:chgData name="Ragnhild Halvorsrud" userId="917ea340-fd63-490f-a7db-68428d24cf32" providerId="ADAL" clId="{31F8EDEB-2F34-45DB-833F-9C6D46E20774}" dt="2023-01-17T18:02:29.082" v="6940" actId="478"/>
          <ac:spMkLst>
            <pc:docMk/>
            <pc:sldMk cId="1467745909" sldId="3912"/>
            <ac:spMk id="17" creationId="{3F0C69FB-7620-420E-8626-0B1953426C21}"/>
          </ac:spMkLst>
        </pc:spChg>
        <pc:spChg chg="del">
          <ac:chgData name="Ragnhild Halvorsrud" userId="917ea340-fd63-490f-a7db-68428d24cf32" providerId="ADAL" clId="{31F8EDEB-2F34-45DB-833F-9C6D46E20774}" dt="2023-01-17T18:02:29.082" v="6940" actId="478"/>
          <ac:spMkLst>
            <pc:docMk/>
            <pc:sldMk cId="1467745909" sldId="3912"/>
            <ac:spMk id="19" creationId="{0BB6BE2A-1B32-48D1-8D93-AE63EC94A954}"/>
          </ac:spMkLst>
        </pc:spChg>
        <pc:spChg chg="del">
          <ac:chgData name="Ragnhild Halvorsrud" userId="917ea340-fd63-490f-a7db-68428d24cf32" providerId="ADAL" clId="{31F8EDEB-2F34-45DB-833F-9C6D46E20774}" dt="2023-01-17T18:02:29.082" v="6940" actId="478"/>
          <ac:spMkLst>
            <pc:docMk/>
            <pc:sldMk cId="1467745909" sldId="3912"/>
            <ac:spMk id="20" creationId="{E31273E5-B6DA-458A-9B26-5B28FBE46190}"/>
          </ac:spMkLst>
        </pc:spChg>
        <pc:spChg chg="del">
          <ac:chgData name="Ragnhild Halvorsrud" userId="917ea340-fd63-490f-a7db-68428d24cf32" providerId="ADAL" clId="{31F8EDEB-2F34-45DB-833F-9C6D46E20774}" dt="2023-01-17T18:02:29.082" v="6940" actId="478"/>
          <ac:spMkLst>
            <pc:docMk/>
            <pc:sldMk cId="1467745909" sldId="3912"/>
            <ac:spMk id="22" creationId="{AA506455-3F99-4762-9428-B35E4A8EC908}"/>
          </ac:spMkLst>
        </pc:spChg>
        <pc:spChg chg="del">
          <ac:chgData name="Ragnhild Halvorsrud" userId="917ea340-fd63-490f-a7db-68428d24cf32" providerId="ADAL" clId="{31F8EDEB-2F34-45DB-833F-9C6D46E20774}" dt="2023-01-17T18:02:29.082" v="6940" actId="478"/>
          <ac:spMkLst>
            <pc:docMk/>
            <pc:sldMk cId="1467745909" sldId="3912"/>
            <ac:spMk id="23" creationId="{2A87C012-F684-4FBC-A337-F06E4372C904}"/>
          </ac:spMkLst>
        </pc:spChg>
        <pc:spChg chg="del">
          <ac:chgData name="Ragnhild Halvorsrud" userId="917ea340-fd63-490f-a7db-68428d24cf32" providerId="ADAL" clId="{31F8EDEB-2F34-45DB-833F-9C6D46E20774}" dt="2023-01-17T18:02:29.082" v="6940" actId="478"/>
          <ac:spMkLst>
            <pc:docMk/>
            <pc:sldMk cId="1467745909" sldId="3912"/>
            <ac:spMk id="25" creationId="{2851A695-24AD-421B-93D4-9A7973AEFFCC}"/>
          </ac:spMkLst>
        </pc:spChg>
        <pc:spChg chg="del">
          <ac:chgData name="Ragnhild Halvorsrud" userId="917ea340-fd63-490f-a7db-68428d24cf32" providerId="ADAL" clId="{31F8EDEB-2F34-45DB-833F-9C6D46E20774}" dt="2023-01-17T18:02:29.082" v="6940" actId="478"/>
          <ac:spMkLst>
            <pc:docMk/>
            <pc:sldMk cId="1467745909" sldId="3912"/>
            <ac:spMk id="26" creationId="{C1F828C6-EE38-47A2-9EBF-3135CE2CC296}"/>
          </ac:spMkLst>
        </pc:spChg>
        <pc:spChg chg="del">
          <ac:chgData name="Ragnhild Halvorsrud" userId="917ea340-fd63-490f-a7db-68428d24cf32" providerId="ADAL" clId="{31F8EDEB-2F34-45DB-833F-9C6D46E20774}" dt="2023-01-17T18:02:29.082" v="6940" actId="478"/>
          <ac:spMkLst>
            <pc:docMk/>
            <pc:sldMk cId="1467745909" sldId="3912"/>
            <ac:spMk id="27" creationId="{1CF4DAB6-0550-43FD-B130-923B24B39521}"/>
          </ac:spMkLst>
        </pc:spChg>
        <pc:spChg chg="del">
          <ac:chgData name="Ragnhild Halvorsrud" userId="917ea340-fd63-490f-a7db-68428d24cf32" providerId="ADAL" clId="{31F8EDEB-2F34-45DB-833F-9C6D46E20774}" dt="2023-01-17T18:02:29.082" v="6940" actId="478"/>
          <ac:spMkLst>
            <pc:docMk/>
            <pc:sldMk cId="1467745909" sldId="3912"/>
            <ac:spMk id="28" creationId="{1B4B40A4-DD59-49FB-8E76-27E0896D9299}"/>
          </ac:spMkLst>
        </pc:spChg>
        <pc:spChg chg="del">
          <ac:chgData name="Ragnhild Halvorsrud" userId="917ea340-fd63-490f-a7db-68428d24cf32" providerId="ADAL" clId="{31F8EDEB-2F34-45DB-833F-9C6D46E20774}" dt="2023-01-17T18:02:29.082" v="6940" actId="478"/>
          <ac:spMkLst>
            <pc:docMk/>
            <pc:sldMk cId="1467745909" sldId="3912"/>
            <ac:spMk id="29" creationId="{B23C06ED-16EC-4A5E-8913-B9DE2E689F67}"/>
          </ac:spMkLst>
        </pc:spChg>
        <pc:spChg chg="del">
          <ac:chgData name="Ragnhild Halvorsrud" userId="917ea340-fd63-490f-a7db-68428d24cf32" providerId="ADAL" clId="{31F8EDEB-2F34-45DB-833F-9C6D46E20774}" dt="2023-01-17T18:02:29.082" v="6940" actId="478"/>
          <ac:spMkLst>
            <pc:docMk/>
            <pc:sldMk cId="1467745909" sldId="3912"/>
            <ac:spMk id="33" creationId="{50A61C5F-5889-498F-869C-30943FEDBD37}"/>
          </ac:spMkLst>
        </pc:spChg>
        <pc:spChg chg="del">
          <ac:chgData name="Ragnhild Halvorsrud" userId="917ea340-fd63-490f-a7db-68428d24cf32" providerId="ADAL" clId="{31F8EDEB-2F34-45DB-833F-9C6D46E20774}" dt="2023-01-17T18:02:29.082" v="6940" actId="478"/>
          <ac:spMkLst>
            <pc:docMk/>
            <pc:sldMk cId="1467745909" sldId="3912"/>
            <ac:spMk id="34" creationId="{5FE0A841-B3E4-4390-97BA-0CD130AFA5CB}"/>
          </ac:spMkLst>
        </pc:spChg>
        <pc:spChg chg="del">
          <ac:chgData name="Ragnhild Halvorsrud" userId="917ea340-fd63-490f-a7db-68428d24cf32" providerId="ADAL" clId="{31F8EDEB-2F34-45DB-833F-9C6D46E20774}" dt="2023-01-17T18:02:29.082" v="6940" actId="478"/>
          <ac:spMkLst>
            <pc:docMk/>
            <pc:sldMk cId="1467745909" sldId="3912"/>
            <ac:spMk id="35" creationId="{0E3C18F0-E8EE-476B-9E24-FC5967F9FF23}"/>
          </ac:spMkLst>
        </pc:spChg>
        <pc:spChg chg="del">
          <ac:chgData name="Ragnhild Halvorsrud" userId="917ea340-fd63-490f-a7db-68428d24cf32" providerId="ADAL" clId="{31F8EDEB-2F34-45DB-833F-9C6D46E20774}" dt="2023-01-17T18:02:29.082" v="6940" actId="478"/>
          <ac:spMkLst>
            <pc:docMk/>
            <pc:sldMk cId="1467745909" sldId="3912"/>
            <ac:spMk id="36" creationId="{AA5CA315-152F-4CC2-BD6A-DDD44E7BCA57}"/>
          </ac:spMkLst>
        </pc:spChg>
        <pc:spChg chg="del">
          <ac:chgData name="Ragnhild Halvorsrud" userId="917ea340-fd63-490f-a7db-68428d24cf32" providerId="ADAL" clId="{31F8EDEB-2F34-45DB-833F-9C6D46E20774}" dt="2023-01-17T18:02:29.082" v="6940" actId="478"/>
          <ac:spMkLst>
            <pc:docMk/>
            <pc:sldMk cId="1467745909" sldId="3912"/>
            <ac:spMk id="37" creationId="{28D439EF-FE24-42DB-B63C-7957979701B2}"/>
          </ac:spMkLst>
        </pc:spChg>
        <pc:spChg chg="del">
          <ac:chgData name="Ragnhild Halvorsrud" userId="917ea340-fd63-490f-a7db-68428d24cf32" providerId="ADAL" clId="{31F8EDEB-2F34-45DB-833F-9C6D46E20774}" dt="2023-01-17T18:02:29.082" v="6940" actId="478"/>
          <ac:spMkLst>
            <pc:docMk/>
            <pc:sldMk cId="1467745909" sldId="3912"/>
            <ac:spMk id="39" creationId="{CB6D5A79-1AC6-46CF-B350-C0D80102A864}"/>
          </ac:spMkLst>
        </pc:spChg>
        <pc:spChg chg="del">
          <ac:chgData name="Ragnhild Halvorsrud" userId="917ea340-fd63-490f-a7db-68428d24cf32" providerId="ADAL" clId="{31F8EDEB-2F34-45DB-833F-9C6D46E20774}" dt="2023-01-17T18:02:29.082" v="6940" actId="478"/>
          <ac:spMkLst>
            <pc:docMk/>
            <pc:sldMk cId="1467745909" sldId="3912"/>
            <ac:spMk id="40" creationId="{8C55B673-A0F4-4E00-9DD8-50C086299F48}"/>
          </ac:spMkLst>
        </pc:spChg>
        <pc:spChg chg="del">
          <ac:chgData name="Ragnhild Halvorsrud" userId="917ea340-fd63-490f-a7db-68428d24cf32" providerId="ADAL" clId="{31F8EDEB-2F34-45DB-833F-9C6D46E20774}" dt="2023-01-17T18:02:29.082" v="6940" actId="478"/>
          <ac:spMkLst>
            <pc:docMk/>
            <pc:sldMk cId="1467745909" sldId="3912"/>
            <ac:spMk id="42" creationId="{69F2E073-44DF-44FE-9064-88A0ACD216A6}"/>
          </ac:spMkLst>
        </pc:spChg>
        <pc:spChg chg="mod">
          <ac:chgData name="Ragnhild Halvorsrud" userId="917ea340-fd63-490f-a7db-68428d24cf32" providerId="ADAL" clId="{31F8EDEB-2F34-45DB-833F-9C6D46E20774}" dt="2023-01-17T18:02:39.215" v="6951" actId="20577"/>
          <ac:spMkLst>
            <pc:docMk/>
            <pc:sldMk cId="1467745909" sldId="3912"/>
            <ac:spMk id="43" creationId="{7B843785-8368-445E-A029-B42D8925CACC}"/>
          </ac:spMkLst>
        </pc:spChg>
        <pc:spChg chg="del">
          <ac:chgData name="Ragnhild Halvorsrud" userId="917ea340-fd63-490f-a7db-68428d24cf32" providerId="ADAL" clId="{31F8EDEB-2F34-45DB-833F-9C6D46E20774}" dt="2023-01-17T18:02:29.082" v="6940" actId="478"/>
          <ac:spMkLst>
            <pc:docMk/>
            <pc:sldMk cId="1467745909" sldId="3912"/>
            <ac:spMk id="44" creationId="{26226205-C31B-45A8-855B-988C2D39C989}"/>
          </ac:spMkLst>
        </pc:spChg>
        <pc:spChg chg="del">
          <ac:chgData name="Ragnhild Halvorsrud" userId="917ea340-fd63-490f-a7db-68428d24cf32" providerId="ADAL" clId="{31F8EDEB-2F34-45DB-833F-9C6D46E20774}" dt="2023-01-17T18:02:29.082" v="6940" actId="478"/>
          <ac:spMkLst>
            <pc:docMk/>
            <pc:sldMk cId="1467745909" sldId="3912"/>
            <ac:spMk id="46" creationId="{D7386FF6-AA4A-45BA-9450-45AEC69A598E}"/>
          </ac:spMkLst>
        </pc:spChg>
        <pc:spChg chg="del">
          <ac:chgData name="Ragnhild Halvorsrud" userId="917ea340-fd63-490f-a7db-68428d24cf32" providerId="ADAL" clId="{31F8EDEB-2F34-45DB-833F-9C6D46E20774}" dt="2023-01-17T18:02:29.082" v="6940" actId="478"/>
          <ac:spMkLst>
            <pc:docMk/>
            <pc:sldMk cId="1467745909" sldId="3912"/>
            <ac:spMk id="51" creationId="{C0C33889-C7AC-4D93-9328-14FCA960B208}"/>
          </ac:spMkLst>
        </pc:spChg>
        <pc:spChg chg="del">
          <ac:chgData name="Ragnhild Halvorsrud" userId="917ea340-fd63-490f-a7db-68428d24cf32" providerId="ADAL" clId="{31F8EDEB-2F34-45DB-833F-9C6D46E20774}" dt="2023-01-17T18:02:29.082" v="6940" actId="478"/>
          <ac:spMkLst>
            <pc:docMk/>
            <pc:sldMk cId="1467745909" sldId="3912"/>
            <ac:spMk id="52" creationId="{0EAD16BF-2830-4F6C-89A9-48AC228F5C33}"/>
          </ac:spMkLst>
        </pc:spChg>
        <pc:spChg chg="del">
          <ac:chgData name="Ragnhild Halvorsrud" userId="917ea340-fd63-490f-a7db-68428d24cf32" providerId="ADAL" clId="{31F8EDEB-2F34-45DB-833F-9C6D46E20774}" dt="2023-01-17T18:02:29.082" v="6940" actId="478"/>
          <ac:spMkLst>
            <pc:docMk/>
            <pc:sldMk cId="1467745909" sldId="3912"/>
            <ac:spMk id="53" creationId="{AC075901-FE6F-490F-BC6C-E7D5AD1F5480}"/>
          </ac:spMkLst>
        </pc:spChg>
        <pc:spChg chg="del">
          <ac:chgData name="Ragnhild Halvorsrud" userId="917ea340-fd63-490f-a7db-68428d24cf32" providerId="ADAL" clId="{31F8EDEB-2F34-45DB-833F-9C6D46E20774}" dt="2023-01-17T18:02:29.082" v="6940" actId="478"/>
          <ac:spMkLst>
            <pc:docMk/>
            <pc:sldMk cId="1467745909" sldId="3912"/>
            <ac:spMk id="59" creationId="{5EC8E6F1-AA46-4071-B146-18B3A2C0580E}"/>
          </ac:spMkLst>
        </pc:spChg>
        <pc:spChg chg="del">
          <ac:chgData name="Ragnhild Halvorsrud" userId="917ea340-fd63-490f-a7db-68428d24cf32" providerId="ADAL" clId="{31F8EDEB-2F34-45DB-833F-9C6D46E20774}" dt="2023-01-17T18:02:29.082" v="6940" actId="478"/>
          <ac:spMkLst>
            <pc:docMk/>
            <pc:sldMk cId="1467745909" sldId="3912"/>
            <ac:spMk id="60" creationId="{4A23AD6A-D516-4F02-B69C-9D4464D61FC2}"/>
          </ac:spMkLst>
        </pc:spChg>
        <pc:spChg chg="del">
          <ac:chgData name="Ragnhild Halvorsrud" userId="917ea340-fd63-490f-a7db-68428d24cf32" providerId="ADAL" clId="{31F8EDEB-2F34-45DB-833F-9C6D46E20774}" dt="2023-01-17T18:02:29.082" v="6940" actId="478"/>
          <ac:spMkLst>
            <pc:docMk/>
            <pc:sldMk cId="1467745909" sldId="3912"/>
            <ac:spMk id="64" creationId="{2AF22FCD-8992-42CE-80AD-6B68B44F9C8E}"/>
          </ac:spMkLst>
        </pc:spChg>
        <pc:spChg chg="del">
          <ac:chgData name="Ragnhild Halvorsrud" userId="917ea340-fd63-490f-a7db-68428d24cf32" providerId="ADAL" clId="{31F8EDEB-2F34-45DB-833F-9C6D46E20774}" dt="2023-01-17T18:02:29.082" v="6940" actId="478"/>
          <ac:spMkLst>
            <pc:docMk/>
            <pc:sldMk cId="1467745909" sldId="3912"/>
            <ac:spMk id="65" creationId="{4734F2E4-0371-49CD-8574-FF2BF3BAB073}"/>
          </ac:spMkLst>
        </pc:spChg>
        <pc:spChg chg="del">
          <ac:chgData name="Ragnhild Halvorsrud" userId="917ea340-fd63-490f-a7db-68428d24cf32" providerId="ADAL" clId="{31F8EDEB-2F34-45DB-833F-9C6D46E20774}" dt="2023-01-17T18:02:29.082" v="6940" actId="478"/>
          <ac:spMkLst>
            <pc:docMk/>
            <pc:sldMk cId="1467745909" sldId="3912"/>
            <ac:spMk id="66" creationId="{17F64A45-2CB8-4638-B09A-842A796EB550}"/>
          </ac:spMkLst>
        </pc:spChg>
        <pc:spChg chg="del">
          <ac:chgData name="Ragnhild Halvorsrud" userId="917ea340-fd63-490f-a7db-68428d24cf32" providerId="ADAL" clId="{31F8EDEB-2F34-45DB-833F-9C6D46E20774}" dt="2023-01-17T18:02:29.082" v="6940" actId="478"/>
          <ac:spMkLst>
            <pc:docMk/>
            <pc:sldMk cId="1467745909" sldId="3912"/>
            <ac:spMk id="70" creationId="{4AB5CCF4-F5D6-47DD-9DE3-6B00A3D9ED2E}"/>
          </ac:spMkLst>
        </pc:spChg>
        <pc:spChg chg="del">
          <ac:chgData name="Ragnhild Halvorsrud" userId="917ea340-fd63-490f-a7db-68428d24cf32" providerId="ADAL" clId="{31F8EDEB-2F34-45DB-833F-9C6D46E20774}" dt="2023-01-17T18:02:29.082" v="6940" actId="478"/>
          <ac:spMkLst>
            <pc:docMk/>
            <pc:sldMk cId="1467745909" sldId="3912"/>
            <ac:spMk id="72" creationId="{D3960B1A-C268-43E9-9509-512F82AB6C48}"/>
          </ac:spMkLst>
        </pc:spChg>
        <pc:spChg chg="del">
          <ac:chgData name="Ragnhild Halvorsrud" userId="917ea340-fd63-490f-a7db-68428d24cf32" providerId="ADAL" clId="{31F8EDEB-2F34-45DB-833F-9C6D46E20774}" dt="2023-01-17T18:02:29.082" v="6940" actId="478"/>
          <ac:spMkLst>
            <pc:docMk/>
            <pc:sldMk cId="1467745909" sldId="3912"/>
            <ac:spMk id="77" creationId="{54EBDC2C-8034-4C30-A9FC-824A5D622566}"/>
          </ac:spMkLst>
        </pc:spChg>
        <pc:spChg chg="del">
          <ac:chgData name="Ragnhild Halvorsrud" userId="917ea340-fd63-490f-a7db-68428d24cf32" providerId="ADAL" clId="{31F8EDEB-2F34-45DB-833F-9C6D46E20774}" dt="2023-01-17T18:02:29.082" v="6940" actId="478"/>
          <ac:spMkLst>
            <pc:docMk/>
            <pc:sldMk cId="1467745909" sldId="3912"/>
            <ac:spMk id="82" creationId="{54A89BFD-9B88-4240-97EF-BF4545A89D9E}"/>
          </ac:spMkLst>
        </pc:spChg>
        <pc:spChg chg="del">
          <ac:chgData name="Ragnhild Halvorsrud" userId="917ea340-fd63-490f-a7db-68428d24cf32" providerId="ADAL" clId="{31F8EDEB-2F34-45DB-833F-9C6D46E20774}" dt="2023-01-17T18:02:29.082" v="6940" actId="478"/>
          <ac:spMkLst>
            <pc:docMk/>
            <pc:sldMk cId="1467745909" sldId="3912"/>
            <ac:spMk id="83" creationId="{5D806C89-5A82-470C-A612-09EF87A4C03C}"/>
          </ac:spMkLst>
        </pc:spChg>
        <pc:spChg chg="del">
          <ac:chgData name="Ragnhild Halvorsrud" userId="917ea340-fd63-490f-a7db-68428d24cf32" providerId="ADAL" clId="{31F8EDEB-2F34-45DB-833F-9C6D46E20774}" dt="2023-01-17T18:02:29.082" v="6940" actId="478"/>
          <ac:spMkLst>
            <pc:docMk/>
            <pc:sldMk cId="1467745909" sldId="3912"/>
            <ac:spMk id="84" creationId="{D592D1A4-3581-47F2-80AB-AB36C613D0C8}"/>
          </ac:spMkLst>
        </pc:spChg>
        <pc:spChg chg="del">
          <ac:chgData name="Ragnhild Halvorsrud" userId="917ea340-fd63-490f-a7db-68428d24cf32" providerId="ADAL" clId="{31F8EDEB-2F34-45DB-833F-9C6D46E20774}" dt="2023-01-17T18:02:29.082" v="6940" actId="478"/>
          <ac:spMkLst>
            <pc:docMk/>
            <pc:sldMk cId="1467745909" sldId="3912"/>
            <ac:spMk id="85" creationId="{A72D4C68-64AC-4246-9BF6-D837D3972EBF}"/>
          </ac:spMkLst>
        </pc:spChg>
        <pc:spChg chg="del">
          <ac:chgData name="Ragnhild Halvorsrud" userId="917ea340-fd63-490f-a7db-68428d24cf32" providerId="ADAL" clId="{31F8EDEB-2F34-45DB-833F-9C6D46E20774}" dt="2023-01-17T18:02:29.082" v="6940" actId="478"/>
          <ac:spMkLst>
            <pc:docMk/>
            <pc:sldMk cId="1467745909" sldId="3912"/>
            <ac:spMk id="86" creationId="{FD0403B1-93A6-4DD2-9F66-BF2BD741F66A}"/>
          </ac:spMkLst>
        </pc:spChg>
        <pc:spChg chg="del">
          <ac:chgData name="Ragnhild Halvorsrud" userId="917ea340-fd63-490f-a7db-68428d24cf32" providerId="ADAL" clId="{31F8EDEB-2F34-45DB-833F-9C6D46E20774}" dt="2023-01-17T18:02:29.082" v="6940" actId="478"/>
          <ac:spMkLst>
            <pc:docMk/>
            <pc:sldMk cId="1467745909" sldId="3912"/>
            <ac:spMk id="87" creationId="{9270DF3F-8E4F-46E3-BC24-8C1F9713D463}"/>
          </ac:spMkLst>
        </pc:spChg>
        <pc:spChg chg="del">
          <ac:chgData name="Ragnhild Halvorsrud" userId="917ea340-fd63-490f-a7db-68428d24cf32" providerId="ADAL" clId="{31F8EDEB-2F34-45DB-833F-9C6D46E20774}" dt="2023-01-17T18:02:29.082" v="6940" actId="478"/>
          <ac:spMkLst>
            <pc:docMk/>
            <pc:sldMk cId="1467745909" sldId="3912"/>
            <ac:spMk id="88" creationId="{F71C6498-FFCD-437F-B176-623321ED8120}"/>
          </ac:spMkLst>
        </pc:spChg>
        <pc:spChg chg="del">
          <ac:chgData name="Ragnhild Halvorsrud" userId="917ea340-fd63-490f-a7db-68428d24cf32" providerId="ADAL" clId="{31F8EDEB-2F34-45DB-833F-9C6D46E20774}" dt="2023-01-17T18:02:29.082" v="6940" actId="478"/>
          <ac:spMkLst>
            <pc:docMk/>
            <pc:sldMk cId="1467745909" sldId="3912"/>
            <ac:spMk id="90" creationId="{16A8F2E9-13DD-492A-8C19-41236358BC20}"/>
          </ac:spMkLst>
        </pc:spChg>
        <pc:spChg chg="del">
          <ac:chgData name="Ragnhild Halvorsrud" userId="917ea340-fd63-490f-a7db-68428d24cf32" providerId="ADAL" clId="{31F8EDEB-2F34-45DB-833F-9C6D46E20774}" dt="2023-01-17T18:02:29.082" v="6940" actId="478"/>
          <ac:spMkLst>
            <pc:docMk/>
            <pc:sldMk cId="1467745909" sldId="3912"/>
            <ac:spMk id="93" creationId="{FCC7F217-4D12-4CFC-9BDD-037DE6A3A3E3}"/>
          </ac:spMkLst>
        </pc:spChg>
        <pc:spChg chg="del">
          <ac:chgData name="Ragnhild Halvorsrud" userId="917ea340-fd63-490f-a7db-68428d24cf32" providerId="ADAL" clId="{31F8EDEB-2F34-45DB-833F-9C6D46E20774}" dt="2023-01-17T18:02:29.082" v="6940" actId="478"/>
          <ac:spMkLst>
            <pc:docMk/>
            <pc:sldMk cId="1467745909" sldId="3912"/>
            <ac:spMk id="94" creationId="{39C9F396-8840-4570-8A26-84778BEE4764}"/>
          </ac:spMkLst>
        </pc:spChg>
        <pc:spChg chg="del">
          <ac:chgData name="Ragnhild Halvorsrud" userId="917ea340-fd63-490f-a7db-68428d24cf32" providerId="ADAL" clId="{31F8EDEB-2F34-45DB-833F-9C6D46E20774}" dt="2023-01-17T18:02:29.082" v="6940" actId="478"/>
          <ac:spMkLst>
            <pc:docMk/>
            <pc:sldMk cId="1467745909" sldId="3912"/>
            <ac:spMk id="96" creationId="{8F7041D7-A7FC-47A6-A64E-5384E2FB0455}"/>
          </ac:spMkLst>
        </pc:spChg>
        <pc:spChg chg="del">
          <ac:chgData name="Ragnhild Halvorsrud" userId="917ea340-fd63-490f-a7db-68428d24cf32" providerId="ADAL" clId="{31F8EDEB-2F34-45DB-833F-9C6D46E20774}" dt="2023-01-17T18:02:29.082" v="6940" actId="478"/>
          <ac:spMkLst>
            <pc:docMk/>
            <pc:sldMk cId="1467745909" sldId="3912"/>
            <ac:spMk id="97" creationId="{6BB8975C-15E6-407D-95DC-D97B6DF32211}"/>
          </ac:spMkLst>
        </pc:spChg>
        <pc:spChg chg="del">
          <ac:chgData name="Ragnhild Halvorsrud" userId="917ea340-fd63-490f-a7db-68428d24cf32" providerId="ADAL" clId="{31F8EDEB-2F34-45DB-833F-9C6D46E20774}" dt="2023-01-17T18:02:35.602" v="6942" actId="478"/>
          <ac:spMkLst>
            <pc:docMk/>
            <pc:sldMk cId="1467745909" sldId="3912"/>
            <ac:spMk id="113" creationId="{A2A3BA1D-5E18-4D94-A50A-C53AE31032ED}"/>
          </ac:spMkLst>
        </pc:spChg>
        <pc:spChg chg="del">
          <ac:chgData name="Ragnhild Halvorsrud" userId="917ea340-fd63-490f-a7db-68428d24cf32" providerId="ADAL" clId="{31F8EDEB-2F34-45DB-833F-9C6D46E20774}" dt="2023-01-17T18:02:29.082" v="6940" actId="478"/>
          <ac:spMkLst>
            <pc:docMk/>
            <pc:sldMk cId="1467745909" sldId="3912"/>
            <ac:spMk id="114" creationId="{E0DC4754-B50F-4033-9A58-9017F774FDE9}"/>
          </ac:spMkLst>
        </pc:spChg>
        <pc:spChg chg="del">
          <ac:chgData name="Ragnhild Halvorsrud" userId="917ea340-fd63-490f-a7db-68428d24cf32" providerId="ADAL" clId="{31F8EDEB-2F34-45DB-833F-9C6D46E20774}" dt="2023-01-17T18:02:29.082" v="6940" actId="478"/>
          <ac:spMkLst>
            <pc:docMk/>
            <pc:sldMk cId="1467745909" sldId="3912"/>
            <ac:spMk id="115" creationId="{58AC7584-A6F8-497A-9940-5D742779F30E}"/>
          </ac:spMkLst>
        </pc:spChg>
        <pc:spChg chg="del">
          <ac:chgData name="Ragnhild Halvorsrud" userId="917ea340-fd63-490f-a7db-68428d24cf32" providerId="ADAL" clId="{31F8EDEB-2F34-45DB-833F-9C6D46E20774}" dt="2023-01-17T18:02:32.457" v="6941" actId="478"/>
          <ac:spMkLst>
            <pc:docMk/>
            <pc:sldMk cId="1467745909" sldId="3912"/>
            <ac:spMk id="116" creationId="{14A5E12A-4C8B-4A48-922C-18309CC642B4}"/>
          </ac:spMkLst>
        </pc:spChg>
        <pc:spChg chg="del">
          <ac:chgData name="Ragnhild Halvorsrud" userId="917ea340-fd63-490f-a7db-68428d24cf32" providerId="ADAL" clId="{31F8EDEB-2F34-45DB-833F-9C6D46E20774}" dt="2023-01-17T18:02:29.082" v="6940" actId="478"/>
          <ac:spMkLst>
            <pc:docMk/>
            <pc:sldMk cId="1467745909" sldId="3912"/>
            <ac:spMk id="117" creationId="{F97C3277-D1C2-4895-B58E-9C9477CDB938}"/>
          </ac:spMkLst>
        </pc:spChg>
        <pc:spChg chg="del">
          <ac:chgData name="Ragnhild Halvorsrud" userId="917ea340-fd63-490f-a7db-68428d24cf32" providerId="ADAL" clId="{31F8EDEB-2F34-45DB-833F-9C6D46E20774}" dt="2023-01-17T18:02:29.082" v="6940" actId="478"/>
          <ac:spMkLst>
            <pc:docMk/>
            <pc:sldMk cId="1467745909" sldId="3912"/>
            <ac:spMk id="118" creationId="{05ED7DC8-4C9E-468B-A023-7DFE2392C6A2}"/>
          </ac:spMkLst>
        </pc:spChg>
        <pc:spChg chg="del">
          <ac:chgData name="Ragnhild Halvorsrud" userId="917ea340-fd63-490f-a7db-68428d24cf32" providerId="ADAL" clId="{31F8EDEB-2F34-45DB-833F-9C6D46E20774}" dt="2023-01-17T18:02:29.082" v="6940" actId="478"/>
          <ac:spMkLst>
            <pc:docMk/>
            <pc:sldMk cId="1467745909" sldId="3912"/>
            <ac:spMk id="119" creationId="{2EF6F4A3-BF60-4198-9032-4EEDF2B4DFE4}"/>
          </ac:spMkLst>
        </pc:spChg>
        <pc:spChg chg="del">
          <ac:chgData name="Ragnhild Halvorsrud" userId="917ea340-fd63-490f-a7db-68428d24cf32" providerId="ADAL" clId="{31F8EDEB-2F34-45DB-833F-9C6D46E20774}" dt="2023-01-17T18:02:29.082" v="6940" actId="478"/>
          <ac:spMkLst>
            <pc:docMk/>
            <pc:sldMk cId="1467745909" sldId="3912"/>
            <ac:spMk id="122" creationId="{5AC3B2D0-5AAF-44B4-838C-CE14560A6303}"/>
          </ac:spMkLst>
        </pc:spChg>
        <pc:spChg chg="del">
          <ac:chgData name="Ragnhild Halvorsrud" userId="917ea340-fd63-490f-a7db-68428d24cf32" providerId="ADAL" clId="{31F8EDEB-2F34-45DB-833F-9C6D46E20774}" dt="2023-01-17T18:02:29.082" v="6940" actId="478"/>
          <ac:spMkLst>
            <pc:docMk/>
            <pc:sldMk cId="1467745909" sldId="3912"/>
            <ac:spMk id="123" creationId="{3D3E247F-EF62-490E-91A0-C5FCF83AE5ED}"/>
          </ac:spMkLst>
        </pc:spChg>
        <pc:spChg chg="del">
          <ac:chgData name="Ragnhild Halvorsrud" userId="917ea340-fd63-490f-a7db-68428d24cf32" providerId="ADAL" clId="{31F8EDEB-2F34-45DB-833F-9C6D46E20774}" dt="2023-01-17T18:02:29.082" v="6940" actId="478"/>
          <ac:spMkLst>
            <pc:docMk/>
            <pc:sldMk cId="1467745909" sldId="3912"/>
            <ac:spMk id="124" creationId="{CFC2336A-0313-492E-8AE6-23E3EB9E1E04}"/>
          </ac:spMkLst>
        </pc:spChg>
        <pc:spChg chg="del">
          <ac:chgData name="Ragnhild Halvorsrud" userId="917ea340-fd63-490f-a7db-68428d24cf32" providerId="ADAL" clId="{31F8EDEB-2F34-45DB-833F-9C6D46E20774}" dt="2023-01-17T18:02:29.082" v="6940" actId="478"/>
          <ac:spMkLst>
            <pc:docMk/>
            <pc:sldMk cId="1467745909" sldId="3912"/>
            <ac:spMk id="125" creationId="{A9494DC6-59CD-4D00-BA41-AA8E98796EF3}"/>
          </ac:spMkLst>
        </pc:spChg>
        <pc:spChg chg="del">
          <ac:chgData name="Ragnhild Halvorsrud" userId="917ea340-fd63-490f-a7db-68428d24cf32" providerId="ADAL" clId="{31F8EDEB-2F34-45DB-833F-9C6D46E20774}" dt="2023-01-17T18:02:29.082" v="6940" actId="478"/>
          <ac:spMkLst>
            <pc:docMk/>
            <pc:sldMk cId="1467745909" sldId="3912"/>
            <ac:spMk id="126" creationId="{448B6865-12F3-4ADF-873C-A096DB80C633}"/>
          </ac:spMkLst>
        </pc:spChg>
        <pc:spChg chg="del">
          <ac:chgData name="Ragnhild Halvorsrud" userId="917ea340-fd63-490f-a7db-68428d24cf32" providerId="ADAL" clId="{31F8EDEB-2F34-45DB-833F-9C6D46E20774}" dt="2023-01-17T18:02:29.082" v="6940" actId="478"/>
          <ac:spMkLst>
            <pc:docMk/>
            <pc:sldMk cId="1467745909" sldId="3912"/>
            <ac:spMk id="127" creationId="{9B65A06B-7255-4442-BE1E-C6F84733E809}"/>
          </ac:spMkLst>
        </pc:spChg>
        <pc:spChg chg="del">
          <ac:chgData name="Ragnhild Halvorsrud" userId="917ea340-fd63-490f-a7db-68428d24cf32" providerId="ADAL" clId="{31F8EDEB-2F34-45DB-833F-9C6D46E20774}" dt="2023-01-17T18:02:29.082" v="6940" actId="478"/>
          <ac:spMkLst>
            <pc:docMk/>
            <pc:sldMk cId="1467745909" sldId="3912"/>
            <ac:spMk id="128" creationId="{60D2458D-3ADA-4E79-9288-C50EA8D5F0B9}"/>
          </ac:spMkLst>
        </pc:spChg>
        <pc:spChg chg="del">
          <ac:chgData name="Ragnhild Halvorsrud" userId="917ea340-fd63-490f-a7db-68428d24cf32" providerId="ADAL" clId="{31F8EDEB-2F34-45DB-833F-9C6D46E20774}" dt="2023-01-17T18:02:29.082" v="6940" actId="478"/>
          <ac:spMkLst>
            <pc:docMk/>
            <pc:sldMk cId="1467745909" sldId="3912"/>
            <ac:spMk id="129" creationId="{EAFE9068-FAF8-44A0-B547-60088482D04D}"/>
          </ac:spMkLst>
        </pc:spChg>
        <pc:spChg chg="del">
          <ac:chgData name="Ragnhild Halvorsrud" userId="917ea340-fd63-490f-a7db-68428d24cf32" providerId="ADAL" clId="{31F8EDEB-2F34-45DB-833F-9C6D46E20774}" dt="2023-01-17T18:02:29.082" v="6940" actId="478"/>
          <ac:spMkLst>
            <pc:docMk/>
            <pc:sldMk cId="1467745909" sldId="3912"/>
            <ac:spMk id="130" creationId="{BC7BD6B5-5CEB-472A-B8B1-E3125575A537}"/>
          </ac:spMkLst>
        </pc:spChg>
        <pc:spChg chg="del">
          <ac:chgData name="Ragnhild Halvorsrud" userId="917ea340-fd63-490f-a7db-68428d24cf32" providerId="ADAL" clId="{31F8EDEB-2F34-45DB-833F-9C6D46E20774}" dt="2023-01-17T18:02:29.082" v="6940" actId="478"/>
          <ac:spMkLst>
            <pc:docMk/>
            <pc:sldMk cId="1467745909" sldId="3912"/>
            <ac:spMk id="131" creationId="{52449601-ECCC-4C54-9A88-4A32A5C61324}"/>
          </ac:spMkLst>
        </pc:spChg>
        <pc:spChg chg="del">
          <ac:chgData name="Ragnhild Halvorsrud" userId="917ea340-fd63-490f-a7db-68428d24cf32" providerId="ADAL" clId="{31F8EDEB-2F34-45DB-833F-9C6D46E20774}" dt="2023-01-17T18:02:29.082" v="6940" actId="478"/>
          <ac:spMkLst>
            <pc:docMk/>
            <pc:sldMk cId="1467745909" sldId="3912"/>
            <ac:spMk id="132" creationId="{5AA4574B-6F9A-4B6C-B9B8-CAAC392BF5B4}"/>
          </ac:spMkLst>
        </pc:spChg>
        <pc:spChg chg="del">
          <ac:chgData name="Ragnhild Halvorsrud" userId="917ea340-fd63-490f-a7db-68428d24cf32" providerId="ADAL" clId="{31F8EDEB-2F34-45DB-833F-9C6D46E20774}" dt="2023-01-17T18:02:29.082" v="6940" actId="478"/>
          <ac:spMkLst>
            <pc:docMk/>
            <pc:sldMk cId="1467745909" sldId="3912"/>
            <ac:spMk id="133" creationId="{76FE464F-C13C-4A8B-BEF3-E60830D22258}"/>
          </ac:spMkLst>
        </pc:spChg>
        <pc:spChg chg="del">
          <ac:chgData name="Ragnhild Halvorsrud" userId="917ea340-fd63-490f-a7db-68428d24cf32" providerId="ADAL" clId="{31F8EDEB-2F34-45DB-833F-9C6D46E20774}" dt="2023-01-17T18:02:29.082" v="6940" actId="478"/>
          <ac:spMkLst>
            <pc:docMk/>
            <pc:sldMk cId="1467745909" sldId="3912"/>
            <ac:spMk id="134" creationId="{A9A575FA-4933-4C1F-BA85-E14528FD9362}"/>
          </ac:spMkLst>
        </pc:spChg>
        <pc:spChg chg="del">
          <ac:chgData name="Ragnhild Halvorsrud" userId="917ea340-fd63-490f-a7db-68428d24cf32" providerId="ADAL" clId="{31F8EDEB-2F34-45DB-833F-9C6D46E20774}" dt="2023-01-17T18:02:29.082" v="6940" actId="478"/>
          <ac:spMkLst>
            <pc:docMk/>
            <pc:sldMk cId="1467745909" sldId="3912"/>
            <ac:spMk id="135" creationId="{FC495980-BC1D-4AA6-BCE1-B74C1256B7B3}"/>
          </ac:spMkLst>
        </pc:spChg>
        <pc:spChg chg="mod">
          <ac:chgData name="Ragnhild Halvorsrud" userId="917ea340-fd63-490f-a7db-68428d24cf32" providerId="ADAL" clId="{31F8EDEB-2F34-45DB-833F-9C6D46E20774}" dt="2023-01-17T18:02:19.743" v="6939" actId="6549"/>
          <ac:spMkLst>
            <pc:docMk/>
            <pc:sldMk cId="1467745909" sldId="3912"/>
            <ac:spMk id="136" creationId="{4090A804-04D6-47AC-BC63-E831B397CF95}"/>
          </ac:spMkLst>
        </pc:spChg>
        <pc:spChg chg="add mod">
          <ac:chgData name="Ragnhild Halvorsrud" userId="917ea340-fd63-490f-a7db-68428d24cf32" providerId="ADAL" clId="{31F8EDEB-2F34-45DB-833F-9C6D46E20774}" dt="2023-01-18T11:29:04.161" v="7658" actId="1038"/>
          <ac:spMkLst>
            <pc:docMk/>
            <pc:sldMk cId="1467745909" sldId="3912"/>
            <ac:spMk id="138" creationId="{A63B5291-CADD-40F1-A8A0-E79285990E90}"/>
          </ac:spMkLst>
        </pc:spChg>
        <pc:spChg chg="add mod">
          <ac:chgData name="Ragnhild Halvorsrud" userId="917ea340-fd63-490f-a7db-68428d24cf32" providerId="ADAL" clId="{31F8EDEB-2F34-45DB-833F-9C6D46E20774}" dt="2023-01-18T11:29:04.161" v="7658" actId="1038"/>
          <ac:spMkLst>
            <pc:docMk/>
            <pc:sldMk cId="1467745909" sldId="3912"/>
            <ac:spMk id="139" creationId="{BD75769B-235A-427C-8E40-C334BDF17211}"/>
          </ac:spMkLst>
        </pc:spChg>
        <pc:spChg chg="add mod">
          <ac:chgData name="Ragnhild Halvorsrud" userId="917ea340-fd63-490f-a7db-68428d24cf32" providerId="ADAL" clId="{31F8EDEB-2F34-45DB-833F-9C6D46E20774}" dt="2023-01-18T11:29:04.161" v="7658" actId="1038"/>
          <ac:spMkLst>
            <pc:docMk/>
            <pc:sldMk cId="1467745909" sldId="3912"/>
            <ac:spMk id="140" creationId="{2961365D-9B7E-4EF8-AFFA-367D1A8CCD94}"/>
          </ac:spMkLst>
        </pc:spChg>
        <pc:spChg chg="add mod">
          <ac:chgData name="Ragnhild Halvorsrud" userId="917ea340-fd63-490f-a7db-68428d24cf32" providerId="ADAL" clId="{31F8EDEB-2F34-45DB-833F-9C6D46E20774}" dt="2023-01-18T11:29:04.161" v="7658" actId="1038"/>
          <ac:spMkLst>
            <pc:docMk/>
            <pc:sldMk cId="1467745909" sldId="3912"/>
            <ac:spMk id="141" creationId="{E7A39D46-D654-4ED3-A289-539B1F8F7B15}"/>
          </ac:spMkLst>
        </pc:spChg>
        <pc:spChg chg="add mod">
          <ac:chgData name="Ragnhild Halvorsrud" userId="917ea340-fd63-490f-a7db-68428d24cf32" providerId="ADAL" clId="{31F8EDEB-2F34-45DB-833F-9C6D46E20774}" dt="2023-01-18T11:29:04.161" v="7658" actId="1038"/>
          <ac:spMkLst>
            <pc:docMk/>
            <pc:sldMk cId="1467745909" sldId="3912"/>
            <ac:spMk id="142" creationId="{A52D2CFD-C160-4297-A4C7-F539288A86D2}"/>
          </ac:spMkLst>
        </pc:spChg>
        <pc:spChg chg="add mod">
          <ac:chgData name="Ragnhild Halvorsrud" userId="917ea340-fd63-490f-a7db-68428d24cf32" providerId="ADAL" clId="{31F8EDEB-2F34-45DB-833F-9C6D46E20774}" dt="2023-01-18T11:29:04.161" v="7658" actId="1038"/>
          <ac:spMkLst>
            <pc:docMk/>
            <pc:sldMk cId="1467745909" sldId="3912"/>
            <ac:spMk id="143" creationId="{4A388B16-3046-4985-8B53-CF493DC2F30F}"/>
          </ac:spMkLst>
        </pc:spChg>
        <pc:spChg chg="add mod">
          <ac:chgData name="Ragnhild Halvorsrud" userId="917ea340-fd63-490f-a7db-68428d24cf32" providerId="ADAL" clId="{31F8EDEB-2F34-45DB-833F-9C6D46E20774}" dt="2023-01-18T11:29:04.161" v="7658" actId="1038"/>
          <ac:spMkLst>
            <pc:docMk/>
            <pc:sldMk cId="1467745909" sldId="3912"/>
            <ac:spMk id="145" creationId="{0A7FB7F4-F514-4A02-B886-9DD84BCC7D46}"/>
          </ac:spMkLst>
        </pc:spChg>
        <pc:spChg chg="add mod">
          <ac:chgData name="Ragnhild Halvorsrud" userId="917ea340-fd63-490f-a7db-68428d24cf32" providerId="ADAL" clId="{31F8EDEB-2F34-45DB-833F-9C6D46E20774}" dt="2023-01-18T11:29:04.161" v="7658" actId="1038"/>
          <ac:spMkLst>
            <pc:docMk/>
            <pc:sldMk cId="1467745909" sldId="3912"/>
            <ac:spMk id="146" creationId="{2ADEE300-506C-4626-B7A8-1162DBE46396}"/>
          </ac:spMkLst>
        </pc:spChg>
        <pc:spChg chg="add mod">
          <ac:chgData name="Ragnhild Halvorsrud" userId="917ea340-fd63-490f-a7db-68428d24cf32" providerId="ADAL" clId="{31F8EDEB-2F34-45DB-833F-9C6D46E20774}" dt="2023-01-18T11:29:04.161" v="7658" actId="1038"/>
          <ac:spMkLst>
            <pc:docMk/>
            <pc:sldMk cId="1467745909" sldId="3912"/>
            <ac:spMk id="147" creationId="{E3FB79E8-0337-467C-9F76-8DA506447A51}"/>
          </ac:spMkLst>
        </pc:spChg>
        <pc:spChg chg="add mod">
          <ac:chgData name="Ragnhild Halvorsrud" userId="917ea340-fd63-490f-a7db-68428d24cf32" providerId="ADAL" clId="{31F8EDEB-2F34-45DB-833F-9C6D46E20774}" dt="2023-01-18T11:29:04.161" v="7658" actId="1038"/>
          <ac:spMkLst>
            <pc:docMk/>
            <pc:sldMk cId="1467745909" sldId="3912"/>
            <ac:spMk id="148" creationId="{DB32B7D9-07FE-4DC2-8A96-DC42B8104F76}"/>
          </ac:spMkLst>
        </pc:spChg>
        <pc:spChg chg="add mod">
          <ac:chgData name="Ragnhild Halvorsrud" userId="917ea340-fd63-490f-a7db-68428d24cf32" providerId="ADAL" clId="{31F8EDEB-2F34-45DB-833F-9C6D46E20774}" dt="2023-01-18T11:29:04.161" v="7658" actId="1038"/>
          <ac:spMkLst>
            <pc:docMk/>
            <pc:sldMk cId="1467745909" sldId="3912"/>
            <ac:spMk id="149" creationId="{EE7803DE-FD9A-4BA2-835F-A63B0507602D}"/>
          </ac:spMkLst>
        </pc:spChg>
        <pc:spChg chg="add mod">
          <ac:chgData name="Ragnhild Halvorsrud" userId="917ea340-fd63-490f-a7db-68428d24cf32" providerId="ADAL" clId="{31F8EDEB-2F34-45DB-833F-9C6D46E20774}" dt="2023-01-18T11:29:04.161" v="7658" actId="1038"/>
          <ac:spMkLst>
            <pc:docMk/>
            <pc:sldMk cId="1467745909" sldId="3912"/>
            <ac:spMk id="150" creationId="{EB764C0A-0C1F-469E-BF5B-0BFA849AA550}"/>
          </ac:spMkLst>
        </pc:spChg>
        <pc:spChg chg="add mod">
          <ac:chgData name="Ragnhild Halvorsrud" userId="917ea340-fd63-490f-a7db-68428d24cf32" providerId="ADAL" clId="{31F8EDEB-2F34-45DB-833F-9C6D46E20774}" dt="2023-01-18T11:29:04.161" v="7658" actId="1038"/>
          <ac:spMkLst>
            <pc:docMk/>
            <pc:sldMk cId="1467745909" sldId="3912"/>
            <ac:spMk id="151" creationId="{DFFF442E-7667-4D19-8B8F-07B18B8CB94A}"/>
          </ac:spMkLst>
        </pc:spChg>
        <pc:spChg chg="add mod">
          <ac:chgData name="Ragnhild Halvorsrud" userId="917ea340-fd63-490f-a7db-68428d24cf32" providerId="ADAL" clId="{31F8EDEB-2F34-45DB-833F-9C6D46E20774}" dt="2023-01-18T11:29:04.161" v="7658" actId="1038"/>
          <ac:spMkLst>
            <pc:docMk/>
            <pc:sldMk cId="1467745909" sldId="3912"/>
            <ac:spMk id="152" creationId="{B1482037-71C5-4E47-869A-6924EDA5F5CD}"/>
          </ac:spMkLst>
        </pc:spChg>
        <pc:spChg chg="add mod">
          <ac:chgData name="Ragnhild Halvorsrud" userId="917ea340-fd63-490f-a7db-68428d24cf32" providerId="ADAL" clId="{31F8EDEB-2F34-45DB-833F-9C6D46E20774}" dt="2023-01-18T11:29:04.161" v="7658" actId="1038"/>
          <ac:spMkLst>
            <pc:docMk/>
            <pc:sldMk cId="1467745909" sldId="3912"/>
            <ac:spMk id="153" creationId="{9AD34A49-1508-4873-B8C3-77EF04BDCAFB}"/>
          </ac:spMkLst>
        </pc:spChg>
        <pc:spChg chg="add mod">
          <ac:chgData name="Ragnhild Halvorsrud" userId="917ea340-fd63-490f-a7db-68428d24cf32" providerId="ADAL" clId="{31F8EDEB-2F34-45DB-833F-9C6D46E20774}" dt="2023-01-18T11:29:04.161" v="7658" actId="1038"/>
          <ac:spMkLst>
            <pc:docMk/>
            <pc:sldMk cId="1467745909" sldId="3912"/>
            <ac:spMk id="154" creationId="{9DFF1773-8FF8-490F-8138-E78BAC76DC11}"/>
          </ac:spMkLst>
        </pc:spChg>
        <pc:spChg chg="add mod">
          <ac:chgData name="Ragnhild Halvorsrud" userId="917ea340-fd63-490f-a7db-68428d24cf32" providerId="ADAL" clId="{31F8EDEB-2F34-45DB-833F-9C6D46E20774}" dt="2023-01-18T11:29:04.161" v="7658" actId="1038"/>
          <ac:spMkLst>
            <pc:docMk/>
            <pc:sldMk cId="1467745909" sldId="3912"/>
            <ac:spMk id="155" creationId="{8E595632-99FD-4C97-AEA2-BB5F4E2FD6A9}"/>
          </ac:spMkLst>
        </pc:spChg>
        <pc:spChg chg="add mod">
          <ac:chgData name="Ragnhild Halvorsrud" userId="917ea340-fd63-490f-a7db-68428d24cf32" providerId="ADAL" clId="{31F8EDEB-2F34-45DB-833F-9C6D46E20774}" dt="2023-01-18T11:29:04.161" v="7658" actId="1038"/>
          <ac:spMkLst>
            <pc:docMk/>
            <pc:sldMk cId="1467745909" sldId="3912"/>
            <ac:spMk id="156" creationId="{F4870245-1E0D-4305-BC3B-6C17EACBD327}"/>
          </ac:spMkLst>
        </pc:spChg>
        <pc:spChg chg="add mod">
          <ac:chgData name="Ragnhild Halvorsrud" userId="917ea340-fd63-490f-a7db-68428d24cf32" providerId="ADAL" clId="{31F8EDEB-2F34-45DB-833F-9C6D46E20774}" dt="2023-01-18T11:29:04.161" v="7658" actId="1038"/>
          <ac:spMkLst>
            <pc:docMk/>
            <pc:sldMk cId="1467745909" sldId="3912"/>
            <ac:spMk id="157" creationId="{87EE064F-BC83-47BF-9BDB-76CCBBAD6800}"/>
          </ac:spMkLst>
        </pc:spChg>
        <pc:spChg chg="add mod">
          <ac:chgData name="Ragnhild Halvorsrud" userId="917ea340-fd63-490f-a7db-68428d24cf32" providerId="ADAL" clId="{31F8EDEB-2F34-45DB-833F-9C6D46E20774}" dt="2023-01-18T11:29:04.161" v="7658" actId="1038"/>
          <ac:spMkLst>
            <pc:docMk/>
            <pc:sldMk cId="1467745909" sldId="3912"/>
            <ac:spMk id="159" creationId="{E593D05B-18E5-42F5-B0BB-F50FAA5EE427}"/>
          </ac:spMkLst>
        </pc:spChg>
        <pc:spChg chg="add mod">
          <ac:chgData name="Ragnhild Halvorsrud" userId="917ea340-fd63-490f-a7db-68428d24cf32" providerId="ADAL" clId="{31F8EDEB-2F34-45DB-833F-9C6D46E20774}" dt="2023-01-18T11:29:04.161" v="7658" actId="1038"/>
          <ac:spMkLst>
            <pc:docMk/>
            <pc:sldMk cId="1467745909" sldId="3912"/>
            <ac:spMk id="160" creationId="{1B063D64-0616-425A-B8DB-7686EA2D9C85}"/>
          </ac:spMkLst>
        </pc:spChg>
        <pc:spChg chg="add mod">
          <ac:chgData name="Ragnhild Halvorsrud" userId="917ea340-fd63-490f-a7db-68428d24cf32" providerId="ADAL" clId="{31F8EDEB-2F34-45DB-833F-9C6D46E20774}" dt="2023-01-18T11:29:04.161" v="7658" actId="1038"/>
          <ac:spMkLst>
            <pc:docMk/>
            <pc:sldMk cId="1467745909" sldId="3912"/>
            <ac:spMk id="162" creationId="{2502F3BE-9B50-4A4B-BDDB-2B26D0122170}"/>
          </ac:spMkLst>
        </pc:spChg>
        <pc:spChg chg="add mod">
          <ac:chgData name="Ragnhild Halvorsrud" userId="917ea340-fd63-490f-a7db-68428d24cf32" providerId="ADAL" clId="{31F8EDEB-2F34-45DB-833F-9C6D46E20774}" dt="2023-01-18T11:29:04.161" v="7658" actId="1038"/>
          <ac:spMkLst>
            <pc:docMk/>
            <pc:sldMk cId="1467745909" sldId="3912"/>
            <ac:spMk id="163" creationId="{AE882F65-0171-4B19-8812-018B2F5F37F9}"/>
          </ac:spMkLst>
        </pc:spChg>
        <pc:spChg chg="add mod">
          <ac:chgData name="Ragnhild Halvorsrud" userId="917ea340-fd63-490f-a7db-68428d24cf32" providerId="ADAL" clId="{31F8EDEB-2F34-45DB-833F-9C6D46E20774}" dt="2023-01-18T11:29:04.161" v="7658" actId="1038"/>
          <ac:spMkLst>
            <pc:docMk/>
            <pc:sldMk cId="1467745909" sldId="3912"/>
            <ac:spMk id="164" creationId="{0DECB885-39DB-472F-86CB-C4B39C47234C}"/>
          </ac:spMkLst>
        </pc:spChg>
        <pc:spChg chg="add mod">
          <ac:chgData name="Ragnhild Halvorsrud" userId="917ea340-fd63-490f-a7db-68428d24cf32" providerId="ADAL" clId="{31F8EDEB-2F34-45DB-833F-9C6D46E20774}" dt="2023-01-18T11:29:04.161" v="7658" actId="1038"/>
          <ac:spMkLst>
            <pc:docMk/>
            <pc:sldMk cId="1467745909" sldId="3912"/>
            <ac:spMk id="165" creationId="{679B39DD-372C-4232-AE41-FC61FF9FFD00}"/>
          </ac:spMkLst>
        </pc:spChg>
        <pc:spChg chg="add mod">
          <ac:chgData name="Ragnhild Halvorsrud" userId="917ea340-fd63-490f-a7db-68428d24cf32" providerId="ADAL" clId="{31F8EDEB-2F34-45DB-833F-9C6D46E20774}" dt="2023-01-18T11:29:04.161" v="7658" actId="1038"/>
          <ac:spMkLst>
            <pc:docMk/>
            <pc:sldMk cId="1467745909" sldId="3912"/>
            <ac:spMk id="166" creationId="{D0EBC184-39E3-4C8A-96C6-6BBD95AF67F5}"/>
          </ac:spMkLst>
        </pc:spChg>
        <pc:spChg chg="add mod">
          <ac:chgData name="Ragnhild Halvorsrud" userId="917ea340-fd63-490f-a7db-68428d24cf32" providerId="ADAL" clId="{31F8EDEB-2F34-45DB-833F-9C6D46E20774}" dt="2023-01-18T11:29:04.161" v="7658" actId="1038"/>
          <ac:spMkLst>
            <pc:docMk/>
            <pc:sldMk cId="1467745909" sldId="3912"/>
            <ac:spMk id="167" creationId="{225FB9C3-9A3D-45D8-A48D-AC4E84CD1B01}"/>
          </ac:spMkLst>
        </pc:spChg>
        <pc:spChg chg="add mod">
          <ac:chgData name="Ragnhild Halvorsrud" userId="917ea340-fd63-490f-a7db-68428d24cf32" providerId="ADAL" clId="{31F8EDEB-2F34-45DB-833F-9C6D46E20774}" dt="2023-01-18T11:29:04.161" v="7658" actId="1038"/>
          <ac:spMkLst>
            <pc:docMk/>
            <pc:sldMk cId="1467745909" sldId="3912"/>
            <ac:spMk id="168" creationId="{5D09E819-4991-4585-9069-FAABE0DCBA03}"/>
          </ac:spMkLst>
        </pc:spChg>
        <pc:spChg chg="add mod">
          <ac:chgData name="Ragnhild Halvorsrud" userId="917ea340-fd63-490f-a7db-68428d24cf32" providerId="ADAL" clId="{31F8EDEB-2F34-45DB-833F-9C6D46E20774}" dt="2023-01-18T11:29:04.161" v="7658" actId="1038"/>
          <ac:spMkLst>
            <pc:docMk/>
            <pc:sldMk cId="1467745909" sldId="3912"/>
            <ac:spMk id="169" creationId="{EBD690F7-5246-44D7-B1CD-9F032D1342EF}"/>
          </ac:spMkLst>
        </pc:spChg>
        <pc:spChg chg="add mod">
          <ac:chgData name="Ragnhild Halvorsrud" userId="917ea340-fd63-490f-a7db-68428d24cf32" providerId="ADAL" clId="{31F8EDEB-2F34-45DB-833F-9C6D46E20774}" dt="2023-01-18T11:29:04.161" v="7658" actId="1038"/>
          <ac:spMkLst>
            <pc:docMk/>
            <pc:sldMk cId="1467745909" sldId="3912"/>
            <ac:spMk id="170" creationId="{41B8D56D-A612-42FC-A19D-CC9E4D43DEC9}"/>
          </ac:spMkLst>
        </pc:spChg>
        <pc:spChg chg="add mod">
          <ac:chgData name="Ragnhild Halvorsrud" userId="917ea340-fd63-490f-a7db-68428d24cf32" providerId="ADAL" clId="{31F8EDEB-2F34-45DB-833F-9C6D46E20774}" dt="2023-01-18T11:29:04.161" v="7658" actId="1038"/>
          <ac:spMkLst>
            <pc:docMk/>
            <pc:sldMk cId="1467745909" sldId="3912"/>
            <ac:spMk id="171" creationId="{BE4859FE-DC67-4F75-8ED3-99224DAE5B18}"/>
          </ac:spMkLst>
        </pc:spChg>
        <pc:spChg chg="add mod">
          <ac:chgData name="Ragnhild Halvorsrud" userId="917ea340-fd63-490f-a7db-68428d24cf32" providerId="ADAL" clId="{31F8EDEB-2F34-45DB-833F-9C6D46E20774}" dt="2023-01-18T11:29:04.161" v="7658" actId="1038"/>
          <ac:spMkLst>
            <pc:docMk/>
            <pc:sldMk cId="1467745909" sldId="3912"/>
            <ac:spMk id="172" creationId="{0CCDFA3D-3AC8-409F-ADB8-F02B6372731B}"/>
          </ac:spMkLst>
        </pc:spChg>
        <pc:spChg chg="add mod">
          <ac:chgData name="Ragnhild Halvorsrud" userId="917ea340-fd63-490f-a7db-68428d24cf32" providerId="ADAL" clId="{31F8EDEB-2F34-45DB-833F-9C6D46E20774}" dt="2023-01-18T11:29:04.161" v="7658" actId="1038"/>
          <ac:spMkLst>
            <pc:docMk/>
            <pc:sldMk cId="1467745909" sldId="3912"/>
            <ac:spMk id="173" creationId="{521ACD20-DEC9-4990-880F-0F7128100FD5}"/>
          </ac:spMkLst>
        </pc:spChg>
        <pc:spChg chg="add del mod">
          <ac:chgData name="Ragnhild Halvorsrud" userId="917ea340-fd63-490f-a7db-68428d24cf32" providerId="ADAL" clId="{31F8EDEB-2F34-45DB-833F-9C6D46E20774}" dt="2023-01-17T18:32:54.534" v="7155" actId="478"/>
          <ac:spMkLst>
            <pc:docMk/>
            <pc:sldMk cId="1467745909" sldId="3912"/>
            <ac:spMk id="174" creationId="{1B21B843-9C56-47F7-8212-84D795C5D59E}"/>
          </ac:spMkLst>
        </pc:spChg>
        <pc:spChg chg="add mod">
          <ac:chgData name="Ragnhild Halvorsrud" userId="917ea340-fd63-490f-a7db-68428d24cf32" providerId="ADAL" clId="{31F8EDEB-2F34-45DB-833F-9C6D46E20774}" dt="2023-01-31T16:38:18.333" v="16765" actId="14100"/>
          <ac:spMkLst>
            <pc:docMk/>
            <pc:sldMk cId="1467745909" sldId="3912"/>
            <ac:spMk id="175" creationId="{5E93B07D-F69C-4EEA-86C4-7C62A20DB5F8}"/>
          </ac:spMkLst>
        </pc:spChg>
        <pc:spChg chg="add mod">
          <ac:chgData name="Ragnhild Halvorsrud" userId="917ea340-fd63-490f-a7db-68428d24cf32" providerId="ADAL" clId="{31F8EDEB-2F34-45DB-833F-9C6D46E20774}" dt="2023-01-18T11:29:04.161" v="7658" actId="1038"/>
          <ac:spMkLst>
            <pc:docMk/>
            <pc:sldMk cId="1467745909" sldId="3912"/>
            <ac:spMk id="176" creationId="{C12AEDE5-436A-41E7-AFB7-7A4A8373D155}"/>
          </ac:spMkLst>
        </pc:spChg>
        <pc:spChg chg="add del mod">
          <ac:chgData name="Ragnhild Halvorsrud" userId="917ea340-fd63-490f-a7db-68428d24cf32" providerId="ADAL" clId="{31F8EDEB-2F34-45DB-833F-9C6D46E20774}" dt="2023-01-18T11:28:40.779" v="7571" actId="478"/>
          <ac:spMkLst>
            <pc:docMk/>
            <pc:sldMk cId="1467745909" sldId="3912"/>
            <ac:spMk id="177" creationId="{F910DC30-264E-4C45-AE95-F108C6B60990}"/>
          </ac:spMkLst>
        </pc:spChg>
        <pc:spChg chg="add del mod">
          <ac:chgData name="Ragnhild Halvorsrud" userId="917ea340-fd63-490f-a7db-68428d24cf32" providerId="ADAL" clId="{31F8EDEB-2F34-45DB-833F-9C6D46E20774}" dt="2023-01-18T11:28:40.779" v="7571" actId="478"/>
          <ac:spMkLst>
            <pc:docMk/>
            <pc:sldMk cId="1467745909" sldId="3912"/>
            <ac:spMk id="178" creationId="{2E73BE93-B4AB-450B-8FE5-DF96C4DB9D19}"/>
          </ac:spMkLst>
        </pc:spChg>
        <pc:spChg chg="mod">
          <ac:chgData name="Ragnhild Halvorsrud" userId="917ea340-fd63-490f-a7db-68428d24cf32" providerId="ADAL" clId="{31F8EDEB-2F34-45DB-833F-9C6D46E20774}" dt="2023-01-17T18:32:41.219" v="7153"/>
          <ac:spMkLst>
            <pc:docMk/>
            <pc:sldMk cId="1467745909" sldId="3912"/>
            <ac:spMk id="180" creationId="{63ABDE22-C000-4601-980A-F4A9A41F25C1}"/>
          </ac:spMkLst>
        </pc:spChg>
        <pc:spChg chg="mod">
          <ac:chgData name="Ragnhild Halvorsrud" userId="917ea340-fd63-490f-a7db-68428d24cf32" providerId="ADAL" clId="{31F8EDEB-2F34-45DB-833F-9C6D46E20774}" dt="2023-01-17T18:32:41.219" v="7153"/>
          <ac:spMkLst>
            <pc:docMk/>
            <pc:sldMk cId="1467745909" sldId="3912"/>
            <ac:spMk id="182" creationId="{0ECB6ED2-F925-4EDB-BBD3-CD60FC1D7483}"/>
          </ac:spMkLst>
        </pc:spChg>
        <pc:spChg chg="mod">
          <ac:chgData name="Ragnhild Halvorsrud" userId="917ea340-fd63-490f-a7db-68428d24cf32" providerId="ADAL" clId="{31F8EDEB-2F34-45DB-833F-9C6D46E20774}" dt="2023-01-17T18:32:41.219" v="7153"/>
          <ac:spMkLst>
            <pc:docMk/>
            <pc:sldMk cId="1467745909" sldId="3912"/>
            <ac:spMk id="184" creationId="{70C75DD4-69D9-4416-A746-723F78DD38C4}"/>
          </ac:spMkLst>
        </pc:spChg>
        <pc:spChg chg="mod">
          <ac:chgData name="Ragnhild Halvorsrud" userId="917ea340-fd63-490f-a7db-68428d24cf32" providerId="ADAL" clId="{31F8EDEB-2F34-45DB-833F-9C6D46E20774}" dt="2023-01-17T18:32:41.219" v="7153"/>
          <ac:spMkLst>
            <pc:docMk/>
            <pc:sldMk cId="1467745909" sldId="3912"/>
            <ac:spMk id="186" creationId="{5073D8BC-9EA8-4D66-820F-D563064559A9}"/>
          </ac:spMkLst>
        </pc:spChg>
        <pc:spChg chg="mod">
          <ac:chgData name="Ragnhild Halvorsrud" userId="917ea340-fd63-490f-a7db-68428d24cf32" providerId="ADAL" clId="{31F8EDEB-2F34-45DB-833F-9C6D46E20774}" dt="2023-01-17T18:32:41.219" v="7153"/>
          <ac:spMkLst>
            <pc:docMk/>
            <pc:sldMk cId="1467745909" sldId="3912"/>
            <ac:spMk id="188" creationId="{53B146F3-7A3E-4FBD-816B-A861283D99F6}"/>
          </ac:spMkLst>
        </pc:spChg>
        <pc:spChg chg="mod">
          <ac:chgData name="Ragnhild Halvorsrud" userId="917ea340-fd63-490f-a7db-68428d24cf32" providerId="ADAL" clId="{31F8EDEB-2F34-45DB-833F-9C6D46E20774}" dt="2023-01-17T18:32:41.219" v="7153"/>
          <ac:spMkLst>
            <pc:docMk/>
            <pc:sldMk cId="1467745909" sldId="3912"/>
            <ac:spMk id="190" creationId="{1B198CF9-349F-4CCF-A4FB-028E693E27B9}"/>
          </ac:spMkLst>
        </pc:spChg>
        <pc:spChg chg="mod">
          <ac:chgData name="Ragnhild Halvorsrud" userId="917ea340-fd63-490f-a7db-68428d24cf32" providerId="ADAL" clId="{31F8EDEB-2F34-45DB-833F-9C6D46E20774}" dt="2023-01-17T18:32:41.219" v="7153"/>
          <ac:spMkLst>
            <pc:docMk/>
            <pc:sldMk cId="1467745909" sldId="3912"/>
            <ac:spMk id="192" creationId="{A12B97B9-3ECC-484D-8297-27F0AD3A077D}"/>
          </ac:spMkLst>
        </pc:spChg>
        <pc:spChg chg="mod">
          <ac:chgData name="Ragnhild Halvorsrud" userId="917ea340-fd63-490f-a7db-68428d24cf32" providerId="ADAL" clId="{31F8EDEB-2F34-45DB-833F-9C6D46E20774}" dt="2023-01-17T18:32:41.219" v="7153"/>
          <ac:spMkLst>
            <pc:docMk/>
            <pc:sldMk cId="1467745909" sldId="3912"/>
            <ac:spMk id="194" creationId="{02375126-64AD-4F3C-B0FD-6B715F50EF25}"/>
          </ac:spMkLst>
        </pc:spChg>
        <pc:spChg chg="mod">
          <ac:chgData name="Ragnhild Halvorsrud" userId="917ea340-fd63-490f-a7db-68428d24cf32" providerId="ADAL" clId="{31F8EDEB-2F34-45DB-833F-9C6D46E20774}" dt="2023-01-17T18:32:41.219" v="7153"/>
          <ac:spMkLst>
            <pc:docMk/>
            <pc:sldMk cId="1467745909" sldId="3912"/>
            <ac:spMk id="196" creationId="{810A0D23-156A-47D7-90C3-C7DCABBE0266}"/>
          </ac:spMkLst>
        </pc:spChg>
        <pc:spChg chg="mod">
          <ac:chgData name="Ragnhild Halvorsrud" userId="917ea340-fd63-490f-a7db-68428d24cf32" providerId="ADAL" clId="{31F8EDEB-2F34-45DB-833F-9C6D46E20774}" dt="2023-01-17T18:32:41.219" v="7153"/>
          <ac:spMkLst>
            <pc:docMk/>
            <pc:sldMk cId="1467745909" sldId="3912"/>
            <ac:spMk id="198" creationId="{03DDBB38-8E81-455C-877C-44000052B0E7}"/>
          </ac:spMkLst>
        </pc:spChg>
        <pc:spChg chg="add del mod">
          <ac:chgData name="Ragnhild Halvorsrud" userId="917ea340-fd63-490f-a7db-68428d24cf32" providerId="ADAL" clId="{31F8EDEB-2F34-45DB-833F-9C6D46E20774}" dt="2023-01-18T11:28:40.779" v="7571" actId="478"/>
          <ac:spMkLst>
            <pc:docMk/>
            <pc:sldMk cId="1467745909" sldId="3912"/>
            <ac:spMk id="199" creationId="{8C6BF85C-97B7-47F1-9847-9CEE1CE73E29}"/>
          </ac:spMkLst>
        </pc:spChg>
        <pc:spChg chg="add mod">
          <ac:chgData name="Ragnhild Halvorsrud" userId="917ea340-fd63-490f-a7db-68428d24cf32" providerId="ADAL" clId="{31F8EDEB-2F34-45DB-833F-9C6D46E20774}" dt="2023-01-18T11:29:04.161" v="7658" actId="1038"/>
          <ac:spMkLst>
            <pc:docMk/>
            <pc:sldMk cId="1467745909" sldId="3912"/>
            <ac:spMk id="200" creationId="{0C6C4653-315C-4478-AA3C-B5D9FE2B4A79}"/>
          </ac:spMkLst>
        </pc:spChg>
        <pc:spChg chg="add mod">
          <ac:chgData name="Ragnhild Halvorsrud" userId="917ea340-fd63-490f-a7db-68428d24cf32" providerId="ADAL" clId="{31F8EDEB-2F34-45DB-833F-9C6D46E20774}" dt="2023-01-18T11:29:04.161" v="7658" actId="1038"/>
          <ac:spMkLst>
            <pc:docMk/>
            <pc:sldMk cId="1467745909" sldId="3912"/>
            <ac:spMk id="201" creationId="{3B6C1422-9357-4B44-8934-F3C7C6F82F6F}"/>
          </ac:spMkLst>
        </pc:spChg>
        <pc:spChg chg="add mod">
          <ac:chgData name="Ragnhild Halvorsrud" userId="917ea340-fd63-490f-a7db-68428d24cf32" providerId="ADAL" clId="{31F8EDEB-2F34-45DB-833F-9C6D46E20774}" dt="2023-01-18T11:29:04.161" v="7658" actId="1038"/>
          <ac:spMkLst>
            <pc:docMk/>
            <pc:sldMk cId="1467745909" sldId="3912"/>
            <ac:spMk id="202" creationId="{A4719A76-97F1-43A3-955D-B5C79DB24DE0}"/>
          </ac:spMkLst>
        </pc:spChg>
        <pc:spChg chg="add mod">
          <ac:chgData name="Ragnhild Halvorsrud" userId="917ea340-fd63-490f-a7db-68428d24cf32" providerId="ADAL" clId="{31F8EDEB-2F34-45DB-833F-9C6D46E20774}" dt="2023-01-18T11:29:04.161" v="7658" actId="1038"/>
          <ac:spMkLst>
            <pc:docMk/>
            <pc:sldMk cId="1467745909" sldId="3912"/>
            <ac:spMk id="203" creationId="{0D7C92F4-A222-42D0-B24F-218ABE8D9CC9}"/>
          </ac:spMkLst>
        </pc:spChg>
        <pc:spChg chg="add mod">
          <ac:chgData name="Ragnhild Halvorsrud" userId="917ea340-fd63-490f-a7db-68428d24cf32" providerId="ADAL" clId="{31F8EDEB-2F34-45DB-833F-9C6D46E20774}" dt="2023-01-18T11:29:04.161" v="7658" actId="1038"/>
          <ac:spMkLst>
            <pc:docMk/>
            <pc:sldMk cId="1467745909" sldId="3912"/>
            <ac:spMk id="204" creationId="{3248F91F-B0B3-40D4-92FF-FCC24DF98B69}"/>
          </ac:spMkLst>
        </pc:spChg>
        <pc:spChg chg="add mod">
          <ac:chgData name="Ragnhild Halvorsrud" userId="917ea340-fd63-490f-a7db-68428d24cf32" providerId="ADAL" clId="{31F8EDEB-2F34-45DB-833F-9C6D46E20774}" dt="2023-01-17T18:32:41.219" v="7153"/>
          <ac:spMkLst>
            <pc:docMk/>
            <pc:sldMk cId="1467745909" sldId="3912"/>
            <ac:spMk id="206" creationId="{B3FF933C-465D-4B51-94E8-CBF0E21B1320}"/>
          </ac:spMkLst>
        </pc:spChg>
        <pc:spChg chg="add mod">
          <ac:chgData name="Ragnhild Halvorsrud" userId="917ea340-fd63-490f-a7db-68428d24cf32" providerId="ADAL" clId="{31F8EDEB-2F34-45DB-833F-9C6D46E20774}" dt="2023-01-17T18:32:41.219" v="7153"/>
          <ac:spMkLst>
            <pc:docMk/>
            <pc:sldMk cId="1467745909" sldId="3912"/>
            <ac:spMk id="208" creationId="{47E03245-D3BD-4439-ABB1-67CF37B6EEA4}"/>
          </ac:spMkLst>
        </pc:spChg>
        <pc:spChg chg="add mod">
          <ac:chgData name="Ragnhild Halvorsrud" userId="917ea340-fd63-490f-a7db-68428d24cf32" providerId="ADAL" clId="{31F8EDEB-2F34-45DB-833F-9C6D46E20774}" dt="2023-01-17T18:32:41.219" v="7153"/>
          <ac:spMkLst>
            <pc:docMk/>
            <pc:sldMk cId="1467745909" sldId="3912"/>
            <ac:spMk id="209" creationId="{4E2E0886-B128-4EE5-A124-5CCDDE2A4EA5}"/>
          </ac:spMkLst>
        </pc:spChg>
        <pc:spChg chg="add mod">
          <ac:chgData name="Ragnhild Halvorsrud" userId="917ea340-fd63-490f-a7db-68428d24cf32" providerId="ADAL" clId="{31F8EDEB-2F34-45DB-833F-9C6D46E20774}" dt="2023-01-17T18:32:41.219" v="7153"/>
          <ac:spMkLst>
            <pc:docMk/>
            <pc:sldMk cId="1467745909" sldId="3912"/>
            <ac:spMk id="210" creationId="{37A298E8-4511-40E6-BB22-B8CCBC8274E8}"/>
          </ac:spMkLst>
        </pc:spChg>
        <pc:spChg chg="add mod">
          <ac:chgData name="Ragnhild Halvorsrud" userId="917ea340-fd63-490f-a7db-68428d24cf32" providerId="ADAL" clId="{31F8EDEB-2F34-45DB-833F-9C6D46E20774}" dt="2023-01-17T18:32:41.219" v="7153"/>
          <ac:spMkLst>
            <pc:docMk/>
            <pc:sldMk cId="1467745909" sldId="3912"/>
            <ac:spMk id="211" creationId="{70484EB9-CD8B-4F4E-8AB5-E664CE297737}"/>
          </ac:spMkLst>
        </pc:spChg>
        <pc:spChg chg="add mod">
          <ac:chgData name="Ragnhild Halvorsrud" userId="917ea340-fd63-490f-a7db-68428d24cf32" providerId="ADAL" clId="{31F8EDEB-2F34-45DB-833F-9C6D46E20774}" dt="2023-01-17T18:32:41.219" v="7153"/>
          <ac:spMkLst>
            <pc:docMk/>
            <pc:sldMk cId="1467745909" sldId="3912"/>
            <ac:spMk id="212" creationId="{0D468548-9577-4B71-B236-02ADBC29FDFD}"/>
          </ac:spMkLst>
        </pc:spChg>
        <pc:spChg chg="add mod">
          <ac:chgData name="Ragnhild Halvorsrud" userId="917ea340-fd63-490f-a7db-68428d24cf32" providerId="ADAL" clId="{31F8EDEB-2F34-45DB-833F-9C6D46E20774}" dt="2023-01-17T18:32:41.219" v="7153"/>
          <ac:spMkLst>
            <pc:docMk/>
            <pc:sldMk cId="1467745909" sldId="3912"/>
            <ac:spMk id="213" creationId="{752E0ABB-7869-4BCB-9D47-C169F67EFDCD}"/>
          </ac:spMkLst>
        </pc:spChg>
        <pc:spChg chg="add mod">
          <ac:chgData name="Ragnhild Halvorsrud" userId="917ea340-fd63-490f-a7db-68428d24cf32" providerId="ADAL" clId="{31F8EDEB-2F34-45DB-833F-9C6D46E20774}" dt="2023-01-17T18:32:41.219" v="7153"/>
          <ac:spMkLst>
            <pc:docMk/>
            <pc:sldMk cId="1467745909" sldId="3912"/>
            <ac:spMk id="214" creationId="{3A86055F-3CE3-4C10-A957-E7544524E928}"/>
          </ac:spMkLst>
        </pc:spChg>
        <pc:spChg chg="add mod">
          <ac:chgData name="Ragnhild Halvorsrud" userId="917ea340-fd63-490f-a7db-68428d24cf32" providerId="ADAL" clId="{31F8EDEB-2F34-45DB-833F-9C6D46E20774}" dt="2023-01-17T18:32:41.219" v="7153"/>
          <ac:spMkLst>
            <pc:docMk/>
            <pc:sldMk cId="1467745909" sldId="3912"/>
            <ac:spMk id="215" creationId="{8AD4F951-E8D1-487C-9738-FC0DE907C9FD}"/>
          </ac:spMkLst>
        </pc:spChg>
        <pc:spChg chg="add mod">
          <ac:chgData name="Ragnhild Halvorsrud" userId="917ea340-fd63-490f-a7db-68428d24cf32" providerId="ADAL" clId="{31F8EDEB-2F34-45DB-833F-9C6D46E20774}" dt="2023-01-17T18:32:41.219" v="7153"/>
          <ac:spMkLst>
            <pc:docMk/>
            <pc:sldMk cId="1467745909" sldId="3912"/>
            <ac:spMk id="218" creationId="{DC6ABE78-6CBC-41D5-8010-84F6C067CEBC}"/>
          </ac:spMkLst>
        </pc:spChg>
        <pc:spChg chg="add mod">
          <ac:chgData name="Ragnhild Halvorsrud" userId="917ea340-fd63-490f-a7db-68428d24cf32" providerId="ADAL" clId="{31F8EDEB-2F34-45DB-833F-9C6D46E20774}" dt="2023-01-31T16:36:00.735" v="16750" actId="1035"/>
          <ac:spMkLst>
            <pc:docMk/>
            <pc:sldMk cId="1467745909" sldId="3912"/>
            <ac:spMk id="219" creationId="{F89F7147-F656-4C9C-ADBA-1466DBBFF4F4}"/>
          </ac:spMkLst>
        </pc:spChg>
        <pc:spChg chg="add mod">
          <ac:chgData name="Ragnhild Halvorsrud" userId="917ea340-fd63-490f-a7db-68428d24cf32" providerId="ADAL" clId="{31F8EDEB-2F34-45DB-833F-9C6D46E20774}" dt="2023-01-31T16:36:00.735" v="16750" actId="1035"/>
          <ac:spMkLst>
            <pc:docMk/>
            <pc:sldMk cId="1467745909" sldId="3912"/>
            <ac:spMk id="220" creationId="{8717A6B5-9371-48C0-8E28-94F0B1DB7DDF}"/>
          </ac:spMkLst>
        </pc:spChg>
        <pc:spChg chg="add mod">
          <ac:chgData name="Ragnhild Halvorsrud" userId="917ea340-fd63-490f-a7db-68428d24cf32" providerId="ADAL" clId="{31F8EDEB-2F34-45DB-833F-9C6D46E20774}" dt="2023-01-31T16:36:00.735" v="16750" actId="1035"/>
          <ac:spMkLst>
            <pc:docMk/>
            <pc:sldMk cId="1467745909" sldId="3912"/>
            <ac:spMk id="221" creationId="{274B46C2-11FE-4CE0-9A74-D4737C1B9E26}"/>
          </ac:spMkLst>
        </pc:spChg>
        <pc:spChg chg="add mod">
          <ac:chgData name="Ragnhild Halvorsrud" userId="917ea340-fd63-490f-a7db-68428d24cf32" providerId="ADAL" clId="{31F8EDEB-2F34-45DB-833F-9C6D46E20774}" dt="2023-01-31T16:35:47.109" v="16728" actId="14100"/>
          <ac:spMkLst>
            <pc:docMk/>
            <pc:sldMk cId="1467745909" sldId="3912"/>
            <ac:spMk id="223" creationId="{BABCBE75-366F-4B56-B4FF-3540100B78A0}"/>
          </ac:spMkLst>
        </pc:spChg>
        <pc:spChg chg="add mod">
          <ac:chgData name="Ragnhild Halvorsrud" userId="917ea340-fd63-490f-a7db-68428d24cf32" providerId="ADAL" clId="{31F8EDEB-2F34-45DB-833F-9C6D46E20774}" dt="2023-01-31T13:28:51.219" v="16696" actId="1035"/>
          <ac:spMkLst>
            <pc:docMk/>
            <pc:sldMk cId="1467745909" sldId="3912"/>
            <ac:spMk id="224" creationId="{0C3B81B4-F233-489E-9913-DE1178BD6D5D}"/>
          </ac:spMkLst>
        </pc:spChg>
        <pc:spChg chg="add mod">
          <ac:chgData name="Ragnhild Halvorsrud" userId="917ea340-fd63-490f-a7db-68428d24cf32" providerId="ADAL" clId="{31F8EDEB-2F34-45DB-833F-9C6D46E20774}" dt="2023-01-31T13:28:51.219" v="16696" actId="1035"/>
          <ac:spMkLst>
            <pc:docMk/>
            <pc:sldMk cId="1467745909" sldId="3912"/>
            <ac:spMk id="225" creationId="{56784055-5FD5-4FDA-902A-E62664A801F6}"/>
          </ac:spMkLst>
        </pc:spChg>
        <pc:spChg chg="add mod">
          <ac:chgData name="Ragnhild Halvorsrud" userId="917ea340-fd63-490f-a7db-68428d24cf32" providerId="ADAL" clId="{31F8EDEB-2F34-45DB-833F-9C6D46E20774}" dt="2023-01-31T13:28:51.219" v="16696" actId="1035"/>
          <ac:spMkLst>
            <pc:docMk/>
            <pc:sldMk cId="1467745909" sldId="3912"/>
            <ac:spMk id="226" creationId="{FA0ECFC5-5753-4469-8386-F16E6D4B9179}"/>
          </ac:spMkLst>
        </pc:spChg>
        <pc:spChg chg="add mod">
          <ac:chgData name="Ragnhild Halvorsrud" userId="917ea340-fd63-490f-a7db-68428d24cf32" providerId="ADAL" clId="{31F8EDEB-2F34-45DB-833F-9C6D46E20774}" dt="2023-01-31T13:28:51.219" v="16696" actId="1035"/>
          <ac:spMkLst>
            <pc:docMk/>
            <pc:sldMk cId="1467745909" sldId="3912"/>
            <ac:spMk id="227" creationId="{7834D9F7-678D-47E4-B6CF-35ADB21D4F25}"/>
          </ac:spMkLst>
        </pc:spChg>
        <pc:spChg chg="add mod">
          <ac:chgData name="Ragnhild Halvorsrud" userId="917ea340-fd63-490f-a7db-68428d24cf32" providerId="ADAL" clId="{31F8EDEB-2F34-45DB-833F-9C6D46E20774}" dt="2023-01-31T16:36:14.610" v="16752" actId="6549"/>
          <ac:spMkLst>
            <pc:docMk/>
            <pc:sldMk cId="1467745909" sldId="3912"/>
            <ac:spMk id="229" creationId="{E25F0329-9733-4F10-88D8-73361DCD0E24}"/>
          </ac:spMkLst>
        </pc:spChg>
        <pc:spChg chg="add del mod">
          <ac:chgData name="Ragnhild Halvorsrud" userId="917ea340-fd63-490f-a7db-68428d24cf32" providerId="ADAL" clId="{31F8EDEB-2F34-45DB-833F-9C6D46E20774}" dt="2023-01-31T13:27:58.367" v="16664" actId="478"/>
          <ac:spMkLst>
            <pc:docMk/>
            <pc:sldMk cId="1467745909" sldId="3912"/>
            <ac:spMk id="230" creationId="{01360554-622A-4F38-9A93-A62A1D515730}"/>
          </ac:spMkLst>
        </pc:spChg>
        <pc:spChg chg="add mod">
          <ac:chgData name="Ragnhild Halvorsrud" userId="917ea340-fd63-490f-a7db-68428d24cf32" providerId="ADAL" clId="{31F8EDEB-2F34-45DB-833F-9C6D46E20774}" dt="2023-01-31T16:38:24.397" v="16776" actId="1036"/>
          <ac:spMkLst>
            <pc:docMk/>
            <pc:sldMk cId="1467745909" sldId="3912"/>
            <ac:spMk id="231" creationId="{21B268C4-93B5-49A9-A3ED-A2A3F798E682}"/>
          </ac:spMkLst>
        </pc:spChg>
        <pc:spChg chg="add mod">
          <ac:chgData name="Ragnhild Halvorsrud" userId="917ea340-fd63-490f-a7db-68428d24cf32" providerId="ADAL" clId="{31F8EDEB-2F34-45DB-833F-9C6D46E20774}" dt="2023-01-17T18:32:41.219" v="7153"/>
          <ac:spMkLst>
            <pc:docMk/>
            <pc:sldMk cId="1467745909" sldId="3912"/>
            <ac:spMk id="233" creationId="{398B9E04-192F-4BEE-9CFA-500D442BF12C}"/>
          </ac:spMkLst>
        </pc:spChg>
        <pc:spChg chg="add mod">
          <ac:chgData name="Ragnhild Halvorsrud" userId="917ea340-fd63-490f-a7db-68428d24cf32" providerId="ADAL" clId="{31F8EDEB-2F34-45DB-833F-9C6D46E20774}" dt="2023-01-17T18:32:41.219" v="7153"/>
          <ac:spMkLst>
            <pc:docMk/>
            <pc:sldMk cId="1467745909" sldId="3912"/>
            <ac:spMk id="235" creationId="{B246F5E0-71D9-42B5-97C7-C09AE84FB83A}"/>
          </ac:spMkLst>
        </pc:spChg>
        <pc:spChg chg="add mod">
          <ac:chgData name="Ragnhild Halvorsrud" userId="917ea340-fd63-490f-a7db-68428d24cf32" providerId="ADAL" clId="{31F8EDEB-2F34-45DB-833F-9C6D46E20774}" dt="2023-01-17T18:32:41.219" v="7153"/>
          <ac:spMkLst>
            <pc:docMk/>
            <pc:sldMk cId="1467745909" sldId="3912"/>
            <ac:spMk id="237" creationId="{C9C979B8-40EC-432E-97F6-2E18A4ADCDFD}"/>
          </ac:spMkLst>
        </pc:spChg>
        <pc:spChg chg="add mod">
          <ac:chgData name="Ragnhild Halvorsrud" userId="917ea340-fd63-490f-a7db-68428d24cf32" providerId="ADAL" clId="{31F8EDEB-2F34-45DB-833F-9C6D46E20774}" dt="2023-01-17T18:32:41.219" v="7153"/>
          <ac:spMkLst>
            <pc:docMk/>
            <pc:sldMk cId="1467745909" sldId="3912"/>
            <ac:spMk id="238" creationId="{68F44D0F-70F6-43B1-8B3E-1D6F1A49E6C2}"/>
          </ac:spMkLst>
        </pc:spChg>
        <pc:spChg chg="add mod">
          <ac:chgData name="Ragnhild Halvorsrud" userId="917ea340-fd63-490f-a7db-68428d24cf32" providerId="ADAL" clId="{31F8EDEB-2F34-45DB-833F-9C6D46E20774}" dt="2023-01-17T18:32:41.219" v="7153"/>
          <ac:spMkLst>
            <pc:docMk/>
            <pc:sldMk cId="1467745909" sldId="3912"/>
            <ac:spMk id="239" creationId="{D4FDADF5-7736-4276-B9E6-E1E6DB1A5982}"/>
          </ac:spMkLst>
        </pc:spChg>
        <pc:spChg chg="add mod">
          <ac:chgData name="Ragnhild Halvorsrud" userId="917ea340-fd63-490f-a7db-68428d24cf32" providerId="ADAL" clId="{31F8EDEB-2F34-45DB-833F-9C6D46E20774}" dt="2023-01-17T18:32:41.219" v="7153"/>
          <ac:spMkLst>
            <pc:docMk/>
            <pc:sldMk cId="1467745909" sldId="3912"/>
            <ac:spMk id="241" creationId="{12844FA8-350F-4A84-A928-C4E3693F1F61}"/>
          </ac:spMkLst>
        </pc:spChg>
        <pc:spChg chg="add mod">
          <ac:chgData name="Ragnhild Halvorsrud" userId="917ea340-fd63-490f-a7db-68428d24cf32" providerId="ADAL" clId="{31F8EDEB-2F34-45DB-833F-9C6D46E20774}" dt="2023-01-31T16:38:08.442" v="16764" actId="1036"/>
          <ac:spMkLst>
            <pc:docMk/>
            <pc:sldMk cId="1467745909" sldId="3912"/>
            <ac:spMk id="242" creationId="{712FEF1F-F529-47D9-B13F-368C63F40CB4}"/>
          </ac:spMkLst>
        </pc:spChg>
        <pc:spChg chg="mod topLvl">
          <ac:chgData name="Ragnhild Halvorsrud" userId="917ea340-fd63-490f-a7db-68428d24cf32" providerId="ADAL" clId="{31F8EDEB-2F34-45DB-833F-9C6D46E20774}" dt="2023-01-31T16:37:18.280" v="16753" actId="165"/>
          <ac:spMkLst>
            <pc:docMk/>
            <pc:sldMk cId="1467745909" sldId="3912"/>
            <ac:spMk id="244" creationId="{20ED74D1-C8DA-4C7B-9DB0-6A86505BC19D}"/>
          </ac:spMkLst>
        </pc:spChg>
        <pc:spChg chg="mod topLvl">
          <ac:chgData name="Ragnhild Halvorsrud" userId="917ea340-fd63-490f-a7db-68428d24cf32" providerId="ADAL" clId="{31F8EDEB-2F34-45DB-833F-9C6D46E20774}" dt="2023-01-31T16:37:18.280" v="16753" actId="165"/>
          <ac:spMkLst>
            <pc:docMk/>
            <pc:sldMk cId="1467745909" sldId="3912"/>
            <ac:spMk id="245" creationId="{D0BA7E9D-2641-4DA2-9C1E-CE329688EE3F}"/>
          </ac:spMkLst>
        </pc:spChg>
        <pc:spChg chg="mod topLvl">
          <ac:chgData name="Ragnhild Halvorsrud" userId="917ea340-fd63-490f-a7db-68428d24cf32" providerId="ADAL" clId="{31F8EDEB-2F34-45DB-833F-9C6D46E20774}" dt="2023-01-31T16:37:49.706" v="16756" actId="164"/>
          <ac:spMkLst>
            <pc:docMk/>
            <pc:sldMk cId="1467745909" sldId="3912"/>
            <ac:spMk id="251" creationId="{72F9E452-4A7D-4048-81B0-FB6E88AD95BA}"/>
          </ac:spMkLst>
        </pc:spChg>
        <pc:spChg chg="mod topLvl">
          <ac:chgData name="Ragnhild Halvorsrud" userId="917ea340-fd63-490f-a7db-68428d24cf32" providerId="ADAL" clId="{31F8EDEB-2F34-45DB-833F-9C6D46E20774}" dt="2023-01-31T16:37:49.706" v="16756" actId="164"/>
          <ac:spMkLst>
            <pc:docMk/>
            <pc:sldMk cId="1467745909" sldId="3912"/>
            <ac:spMk id="252" creationId="{DBF0E092-A711-42BE-AC33-D5298F63F914}"/>
          </ac:spMkLst>
        </pc:spChg>
        <pc:spChg chg="mod topLvl">
          <ac:chgData name="Ragnhild Halvorsrud" userId="917ea340-fd63-490f-a7db-68428d24cf32" providerId="ADAL" clId="{31F8EDEB-2F34-45DB-833F-9C6D46E20774}" dt="2023-01-31T16:37:18.280" v="16753" actId="165"/>
          <ac:spMkLst>
            <pc:docMk/>
            <pc:sldMk cId="1467745909" sldId="3912"/>
            <ac:spMk id="253" creationId="{EC12BBF4-EE25-4D8D-80D8-39A236DF162A}"/>
          </ac:spMkLst>
        </pc:spChg>
        <pc:spChg chg="add mod">
          <ac:chgData name="Ragnhild Halvorsrud" userId="917ea340-fd63-490f-a7db-68428d24cf32" providerId="ADAL" clId="{31F8EDEB-2F34-45DB-833F-9C6D46E20774}" dt="2023-01-17T18:32:41.219" v="7153"/>
          <ac:spMkLst>
            <pc:docMk/>
            <pc:sldMk cId="1467745909" sldId="3912"/>
            <ac:spMk id="254" creationId="{4D94D80B-4950-4129-B773-A82C3B2C42A2}"/>
          </ac:spMkLst>
        </pc:spChg>
        <pc:spChg chg="add mod">
          <ac:chgData name="Ragnhild Halvorsrud" userId="917ea340-fd63-490f-a7db-68428d24cf32" providerId="ADAL" clId="{31F8EDEB-2F34-45DB-833F-9C6D46E20774}" dt="2023-01-17T18:32:41.219" v="7153"/>
          <ac:spMkLst>
            <pc:docMk/>
            <pc:sldMk cId="1467745909" sldId="3912"/>
            <ac:spMk id="256" creationId="{96B8C7D8-EC20-416B-838F-CC8D5FFD1EB7}"/>
          </ac:spMkLst>
        </pc:spChg>
        <pc:spChg chg="add mod">
          <ac:chgData name="Ragnhild Halvorsrud" userId="917ea340-fd63-490f-a7db-68428d24cf32" providerId="ADAL" clId="{31F8EDEB-2F34-45DB-833F-9C6D46E20774}" dt="2023-01-17T18:32:41.219" v="7153"/>
          <ac:spMkLst>
            <pc:docMk/>
            <pc:sldMk cId="1467745909" sldId="3912"/>
            <ac:spMk id="258" creationId="{75053D8F-7BB4-4F60-B4EB-7C527BF477D1}"/>
          </ac:spMkLst>
        </pc:spChg>
        <pc:spChg chg="add mod">
          <ac:chgData name="Ragnhild Halvorsrud" userId="917ea340-fd63-490f-a7db-68428d24cf32" providerId="ADAL" clId="{31F8EDEB-2F34-45DB-833F-9C6D46E20774}" dt="2023-01-17T18:32:41.219" v="7153"/>
          <ac:spMkLst>
            <pc:docMk/>
            <pc:sldMk cId="1467745909" sldId="3912"/>
            <ac:spMk id="259" creationId="{5DDA66CA-7925-4237-B090-077F275D58BF}"/>
          </ac:spMkLst>
        </pc:spChg>
        <pc:spChg chg="add mod">
          <ac:chgData name="Ragnhild Halvorsrud" userId="917ea340-fd63-490f-a7db-68428d24cf32" providerId="ADAL" clId="{31F8EDEB-2F34-45DB-833F-9C6D46E20774}" dt="2023-01-17T18:32:41.219" v="7153"/>
          <ac:spMkLst>
            <pc:docMk/>
            <pc:sldMk cId="1467745909" sldId="3912"/>
            <ac:spMk id="260" creationId="{2D089B7F-12BC-4B83-A63B-035E369E25AA}"/>
          </ac:spMkLst>
        </pc:spChg>
        <pc:spChg chg="add mod">
          <ac:chgData name="Ragnhild Halvorsrud" userId="917ea340-fd63-490f-a7db-68428d24cf32" providerId="ADAL" clId="{31F8EDEB-2F34-45DB-833F-9C6D46E20774}" dt="2023-01-17T18:32:41.219" v="7153"/>
          <ac:spMkLst>
            <pc:docMk/>
            <pc:sldMk cId="1467745909" sldId="3912"/>
            <ac:spMk id="261" creationId="{8CE80194-61C2-4415-A9C4-898FF04DAC07}"/>
          </ac:spMkLst>
        </pc:spChg>
        <pc:spChg chg="add mod">
          <ac:chgData name="Ragnhild Halvorsrud" userId="917ea340-fd63-490f-a7db-68428d24cf32" providerId="ADAL" clId="{31F8EDEB-2F34-45DB-833F-9C6D46E20774}" dt="2023-01-17T18:32:41.219" v="7153"/>
          <ac:spMkLst>
            <pc:docMk/>
            <pc:sldMk cId="1467745909" sldId="3912"/>
            <ac:spMk id="262" creationId="{7E2668DA-8EB2-4A45-ABBB-7FC0B842FF07}"/>
          </ac:spMkLst>
        </pc:spChg>
        <pc:spChg chg="add mod">
          <ac:chgData name="Ragnhild Halvorsrud" userId="917ea340-fd63-490f-a7db-68428d24cf32" providerId="ADAL" clId="{31F8EDEB-2F34-45DB-833F-9C6D46E20774}" dt="2023-01-17T18:32:41.219" v="7153"/>
          <ac:spMkLst>
            <pc:docMk/>
            <pc:sldMk cId="1467745909" sldId="3912"/>
            <ac:spMk id="263" creationId="{23F54BE0-EE75-4FE6-9339-EF7D54ADAF69}"/>
          </ac:spMkLst>
        </pc:spChg>
        <pc:spChg chg="add mod">
          <ac:chgData name="Ragnhild Halvorsrud" userId="917ea340-fd63-490f-a7db-68428d24cf32" providerId="ADAL" clId="{31F8EDEB-2F34-45DB-833F-9C6D46E20774}" dt="2023-01-17T18:32:41.219" v="7153"/>
          <ac:spMkLst>
            <pc:docMk/>
            <pc:sldMk cId="1467745909" sldId="3912"/>
            <ac:spMk id="264" creationId="{D31E623D-B78C-486E-83F9-CA5EF7413F44}"/>
          </ac:spMkLst>
        </pc:spChg>
        <pc:spChg chg="add mod">
          <ac:chgData name="Ragnhild Halvorsrud" userId="917ea340-fd63-490f-a7db-68428d24cf32" providerId="ADAL" clId="{31F8EDEB-2F34-45DB-833F-9C6D46E20774}" dt="2023-01-17T18:32:41.219" v="7153"/>
          <ac:spMkLst>
            <pc:docMk/>
            <pc:sldMk cId="1467745909" sldId="3912"/>
            <ac:spMk id="265" creationId="{D6D79216-7850-410D-A064-34555616186C}"/>
          </ac:spMkLst>
        </pc:spChg>
        <pc:spChg chg="add mod">
          <ac:chgData name="Ragnhild Halvorsrud" userId="917ea340-fd63-490f-a7db-68428d24cf32" providerId="ADAL" clId="{31F8EDEB-2F34-45DB-833F-9C6D46E20774}" dt="2023-01-17T18:32:41.219" v="7153"/>
          <ac:spMkLst>
            <pc:docMk/>
            <pc:sldMk cId="1467745909" sldId="3912"/>
            <ac:spMk id="266" creationId="{3B3EE8E3-31A6-4C73-97BE-9EE3442172B0}"/>
          </ac:spMkLst>
        </pc:spChg>
        <pc:spChg chg="add mod">
          <ac:chgData name="Ragnhild Halvorsrud" userId="917ea340-fd63-490f-a7db-68428d24cf32" providerId="ADAL" clId="{31F8EDEB-2F34-45DB-833F-9C6D46E20774}" dt="2023-01-17T18:32:41.219" v="7153"/>
          <ac:spMkLst>
            <pc:docMk/>
            <pc:sldMk cId="1467745909" sldId="3912"/>
            <ac:spMk id="267" creationId="{1B9F225A-7D75-409A-AB98-94FE1FAD4D61}"/>
          </ac:spMkLst>
        </pc:spChg>
        <pc:spChg chg="add mod">
          <ac:chgData name="Ragnhild Halvorsrud" userId="917ea340-fd63-490f-a7db-68428d24cf32" providerId="ADAL" clId="{31F8EDEB-2F34-45DB-833F-9C6D46E20774}" dt="2023-01-17T18:32:41.219" v="7153"/>
          <ac:spMkLst>
            <pc:docMk/>
            <pc:sldMk cId="1467745909" sldId="3912"/>
            <ac:spMk id="268" creationId="{992D4943-AB4C-49EB-9CD4-5F46AE5551C2}"/>
          </ac:spMkLst>
        </pc:spChg>
        <pc:spChg chg="add mod">
          <ac:chgData name="Ragnhild Halvorsrud" userId="917ea340-fd63-490f-a7db-68428d24cf32" providerId="ADAL" clId="{31F8EDEB-2F34-45DB-833F-9C6D46E20774}" dt="2023-01-18T11:29:04.161" v="7658" actId="1038"/>
          <ac:spMkLst>
            <pc:docMk/>
            <pc:sldMk cId="1467745909" sldId="3912"/>
            <ac:spMk id="271" creationId="{E9CDB4E0-AB9F-490C-8049-9B0C5697DE5C}"/>
          </ac:spMkLst>
        </pc:spChg>
        <pc:spChg chg="add mod">
          <ac:chgData name="Ragnhild Halvorsrud" userId="917ea340-fd63-490f-a7db-68428d24cf32" providerId="ADAL" clId="{31F8EDEB-2F34-45DB-833F-9C6D46E20774}" dt="2023-01-18T11:29:04.161" v="7658" actId="1038"/>
          <ac:spMkLst>
            <pc:docMk/>
            <pc:sldMk cId="1467745909" sldId="3912"/>
            <ac:spMk id="272" creationId="{1665130F-3E81-40D1-80F8-42C86913ABD3}"/>
          </ac:spMkLst>
        </pc:spChg>
        <pc:spChg chg="add mod">
          <ac:chgData name="Ragnhild Halvorsrud" userId="917ea340-fd63-490f-a7db-68428d24cf32" providerId="ADAL" clId="{31F8EDEB-2F34-45DB-833F-9C6D46E20774}" dt="2023-01-18T11:29:04.161" v="7658" actId="1038"/>
          <ac:spMkLst>
            <pc:docMk/>
            <pc:sldMk cId="1467745909" sldId="3912"/>
            <ac:spMk id="274" creationId="{22A77FC5-C147-4C61-8EF6-BA3CD22DA31C}"/>
          </ac:spMkLst>
        </pc:spChg>
        <pc:spChg chg="add mod">
          <ac:chgData name="Ragnhild Halvorsrud" userId="917ea340-fd63-490f-a7db-68428d24cf32" providerId="ADAL" clId="{31F8EDEB-2F34-45DB-833F-9C6D46E20774}" dt="2023-01-18T11:29:04.161" v="7658" actId="1038"/>
          <ac:spMkLst>
            <pc:docMk/>
            <pc:sldMk cId="1467745909" sldId="3912"/>
            <ac:spMk id="275" creationId="{1A13AC4A-59CB-4418-8124-9D73DBC3CAFF}"/>
          </ac:spMkLst>
        </pc:spChg>
        <pc:spChg chg="add mod">
          <ac:chgData name="Ragnhild Halvorsrud" userId="917ea340-fd63-490f-a7db-68428d24cf32" providerId="ADAL" clId="{31F8EDEB-2F34-45DB-833F-9C6D46E20774}" dt="2023-01-18T11:29:04.161" v="7658" actId="1038"/>
          <ac:spMkLst>
            <pc:docMk/>
            <pc:sldMk cId="1467745909" sldId="3912"/>
            <ac:spMk id="276" creationId="{8FE68120-711F-42EE-85B1-CC088B1C155A}"/>
          </ac:spMkLst>
        </pc:spChg>
        <pc:spChg chg="add mod">
          <ac:chgData name="Ragnhild Halvorsrud" userId="917ea340-fd63-490f-a7db-68428d24cf32" providerId="ADAL" clId="{31F8EDEB-2F34-45DB-833F-9C6D46E20774}" dt="2023-01-18T11:29:04.161" v="7658" actId="1038"/>
          <ac:spMkLst>
            <pc:docMk/>
            <pc:sldMk cId="1467745909" sldId="3912"/>
            <ac:spMk id="277" creationId="{F3713481-32F3-4F9D-A670-1D315D294472}"/>
          </ac:spMkLst>
        </pc:spChg>
        <pc:grpChg chg="add mod">
          <ac:chgData name="Ragnhild Halvorsrud" userId="917ea340-fd63-490f-a7db-68428d24cf32" providerId="ADAL" clId="{31F8EDEB-2F34-45DB-833F-9C6D46E20774}" dt="2023-01-31T16:37:49.706" v="16756" actId="164"/>
          <ac:grpSpMkLst>
            <pc:docMk/>
            <pc:sldMk cId="1467745909" sldId="3912"/>
            <ac:grpSpMk id="2" creationId="{D764EC07-EADC-F5CC-5D99-7F1E079B5BC1}"/>
          </ac:grpSpMkLst>
        </pc:grpChg>
        <pc:grpChg chg="del">
          <ac:chgData name="Ragnhild Halvorsrud" userId="917ea340-fd63-490f-a7db-68428d24cf32" providerId="ADAL" clId="{31F8EDEB-2F34-45DB-833F-9C6D46E20774}" dt="2023-01-17T18:02:29.082" v="6940" actId="478"/>
          <ac:grpSpMkLst>
            <pc:docMk/>
            <pc:sldMk cId="1467745909" sldId="3912"/>
            <ac:grpSpMk id="30" creationId="{69D23FB5-B0BE-48E1-83A4-7B2D47A37108}"/>
          </ac:grpSpMkLst>
        </pc:grpChg>
        <pc:grpChg chg="del">
          <ac:chgData name="Ragnhild Halvorsrud" userId="917ea340-fd63-490f-a7db-68428d24cf32" providerId="ADAL" clId="{31F8EDEB-2F34-45DB-833F-9C6D46E20774}" dt="2023-01-17T18:02:29.082" v="6940" actId="478"/>
          <ac:grpSpMkLst>
            <pc:docMk/>
            <pc:sldMk cId="1467745909" sldId="3912"/>
            <ac:grpSpMk id="48" creationId="{56886056-D29C-46C8-AFCE-A8B56FEA98CB}"/>
          </ac:grpSpMkLst>
        </pc:grpChg>
        <pc:grpChg chg="del">
          <ac:chgData name="Ragnhild Halvorsrud" userId="917ea340-fd63-490f-a7db-68428d24cf32" providerId="ADAL" clId="{31F8EDEB-2F34-45DB-833F-9C6D46E20774}" dt="2023-01-17T18:02:29.082" v="6940" actId="478"/>
          <ac:grpSpMkLst>
            <pc:docMk/>
            <pc:sldMk cId="1467745909" sldId="3912"/>
            <ac:grpSpMk id="54" creationId="{AF99D5B4-3F02-4535-9458-ADAB09150124}"/>
          </ac:grpSpMkLst>
        </pc:grpChg>
        <pc:grpChg chg="del">
          <ac:chgData name="Ragnhild Halvorsrud" userId="917ea340-fd63-490f-a7db-68428d24cf32" providerId="ADAL" clId="{31F8EDEB-2F34-45DB-833F-9C6D46E20774}" dt="2023-01-17T18:02:29.082" v="6940" actId="478"/>
          <ac:grpSpMkLst>
            <pc:docMk/>
            <pc:sldMk cId="1467745909" sldId="3912"/>
            <ac:grpSpMk id="67" creationId="{369311D8-558E-4412-8413-E2A5F1E21AFB}"/>
          </ac:grpSpMkLst>
        </pc:grpChg>
        <pc:grpChg chg="del">
          <ac:chgData name="Ragnhild Halvorsrud" userId="917ea340-fd63-490f-a7db-68428d24cf32" providerId="ADAL" clId="{31F8EDEB-2F34-45DB-833F-9C6D46E20774}" dt="2023-01-17T18:02:29.082" v="6940" actId="478"/>
          <ac:grpSpMkLst>
            <pc:docMk/>
            <pc:sldMk cId="1467745909" sldId="3912"/>
            <ac:grpSpMk id="74" creationId="{2090C570-E008-4891-9FF0-BDE47531B0A7}"/>
          </ac:grpSpMkLst>
        </pc:grpChg>
        <pc:grpChg chg="del">
          <ac:chgData name="Ragnhild Halvorsrud" userId="917ea340-fd63-490f-a7db-68428d24cf32" providerId="ADAL" clId="{31F8EDEB-2F34-45DB-833F-9C6D46E20774}" dt="2023-01-17T18:02:29.082" v="6940" actId="478"/>
          <ac:grpSpMkLst>
            <pc:docMk/>
            <pc:sldMk cId="1467745909" sldId="3912"/>
            <ac:grpSpMk id="99" creationId="{A878ED6B-3935-4AEB-91AA-78CAC5A08600}"/>
          </ac:grpSpMkLst>
        </pc:grpChg>
        <pc:grpChg chg="del">
          <ac:chgData name="Ragnhild Halvorsrud" userId="917ea340-fd63-490f-a7db-68428d24cf32" providerId="ADAL" clId="{31F8EDEB-2F34-45DB-833F-9C6D46E20774}" dt="2023-01-17T18:02:29.082" v="6940" actId="478"/>
          <ac:grpSpMkLst>
            <pc:docMk/>
            <pc:sldMk cId="1467745909" sldId="3912"/>
            <ac:grpSpMk id="102" creationId="{A1CF8B6F-F713-4E6F-8669-92F69EF9AB5B}"/>
          </ac:grpSpMkLst>
        </pc:grpChg>
        <pc:grpChg chg="add del mod">
          <ac:chgData name="Ragnhild Halvorsrud" userId="917ea340-fd63-490f-a7db-68428d24cf32" providerId="ADAL" clId="{31F8EDEB-2F34-45DB-833F-9C6D46E20774}" dt="2023-01-18T11:28:40.779" v="7571" actId="478"/>
          <ac:grpSpMkLst>
            <pc:docMk/>
            <pc:sldMk cId="1467745909" sldId="3912"/>
            <ac:grpSpMk id="179" creationId="{C687A7AD-39AD-4451-AB5D-45C2BF8AF2DE}"/>
          </ac:grpSpMkLst>
        </pc:grpChg>
        <pc:grpChg chg="add del mod">
          <ac:chgData name="Ragnhild Halvorsrud" userId="917ea340-fd63-490f-a7db-68428d24cf32" providerId="ADAL" clId="{31F8EDEB-2F34-45DB-833F-9C6D46E20774}" dt="2023-01-18T11:28:40.779" v="7571" actId="478"/>
          <ac:grpSpMkLst>
            <pc:docMk/>
            <pc:sldMk cId="1467745909" sldId="3912"/>
            <ac:grpSpMk id="183" creationId="{09684D6F-AF78-4536-AE04-1674C1B0EDE7}"/>
          </ac:grpSpMkLst>
        </pc:grpChg>
        <pc:grpChg chg="add del mod">
          <ac:chgData name="Ragnhild Halvorsrud" userId="917ea340-fd63-490f-a7db-68428d24cf32" providerId="ADAL" clId="{31F8EDEB-2F34-45DB-833F-9C6D46E20774}" dt="2023-01-18T11:28:40.779" v="7571" actId="478"/>
          <ac:grpSpMkLst>
            <pc:docMk/>
            <pc:sldMk cId="1467745909" sldId="3912"/>
            <ac:grpSpMk id="187" creationId="{F874E826-3573-4D1E-BF2B-5F574567313A}"/>
          </ac:grpSpMkLst>
        </pc:grpChg>
        <pc:grpChg chg="add del mod">
          <ac:chgData name="Ragnhild Halvorsrud" userId="917ea340-fd63-490f-a7db-68428d24cf32" providerId="ADAL" clId="{31F8EDEB-2F34-45DB-833F-9C6D46E20774}" dt="2023-01-18T11:28:40.779" v="7571" actId="478"/>
          <ac:grpSpMkLst>
            <pc:docMk/>
            <pc:sldMk cId="1467745909" sldId="3912"/>
            <ac:grpSpMk id="191" creationId="{59B74300-FEF5-4E4F-BA47-4EE3A2BD255E}"/>
          </ac:grpSpMkLst>
        </pc:grpChg>
        <pc:grpChg chg="add del mod">
          <ac:chgData name="Ragnhild Halvorsrud" userId="917ea340-fd63-490f-a7db-68428d24cf32" providerId="ADAL" clId="{31F8EDEB-2F34-45DB-833F-9C6D46E20774}" dt="2023-01-18T11:28:40.779" v="7571" actId="478"/>
          <ac:grpSpMkLst>
            <pc:docMk/>
            <pc:sldMk cId="1467745909" sldId="3912"/>
            <ac:grpSpMk id="195" creationId="{93666677-7FFD-496C-A7C7-BC4BA2868DB6}"/>
          </ac:grpSpMkLst>
        </pc:grpChg>
        <pc:grpChg chg="add del mod">
          <ac:chgData name="Ragnhild Halvorsrud" userId="917ea340-fd63-490f-a7db-68428d24cf32" providerId="ADAL" clId="{31F8EDEB-2F34-45DB-833F-9C6D46E20774}" dt="2023-01-31T16:37:18.280" v="16753" actId="165"/>
          <ac:grpSpMkLst>
            <pc:docMk/>
            <pc:sldMk cId="1467745909" sldId="3912"/>
            <ac:grpSpMk id="243" creationId="{29F9358F-7DFF-4D0F-ADCB-53E70EAD2926}"/>
          </ac:grpSpMkLst>
        </pc:grpChg>
        <pc:picChg chg="mod">
          <ac:chgData name="Ragnhild Halvorsrud" userId="917ea340-fd63-490f-a7db-68428d24cf32" providerId="ADAL" clId="{31F8EDEB-2F34-45DB-833F-9C6D46E20774}" dt="2023-01-17T18:32:41.219" v="7153"/>
          <ac:picMkLst>
            <pc:docMk/>
            <pc:sldMk cId="1467745909" sldId="3912"/>
            <ac:picMk id="181" creationId="{5482E591-1F12-4416-8173-A533422A165C}"/>
          </ac:picMkLst>
        </pc:picChg>
        <pc:picChg chg="mod">
          <ac:chgData name="Ragnhild Halvorsrud" userId="917ea340-fd63-490f-a7db-68428d24cf32" providerId="ADAL" clId="{31F8EDEB-2F34-45DB-833F-9C6D46E20774}" dt="2023-01-17T18:32:41.219" v="7153"/>
          <ac:picMkLst>
            <pc:docMk/>
            <pc:sldMk cId="1467745909" sldId="3912"/>
            <ac:picMk id="185" creationId="{9AE00B71-AA98-4B4C-B921-D6B4588DB2C5}"/>
          </ac:picMkLst>
        </pc:picChg>
        <pc:picChg chg="mod">
          <ac:chgData name="Ragnhild Halvorsrud" userId="917ea340-fd63-490f-a7db-68428d24cf32" providerId="ADAL" clId="{31F8EDEB-2F34-45DB-833F-9C6D46E20774}" dt="2023-01-17T18:32:41.219" v="7153"/>
          <ac:picMkLst>
            <pc:docMk/>
            <pc:sldMk cId="1467745909" sldId="3912"/>
            <ac:picMk id="189" creationId="{366DA04F-D7B4-432C-9729-C059E7AB694C}"/>
          </ac:picMkLst>
        </pc:picChg>
        <pc:picChg chg="mod">
          <ac:chgData name="Ragnhild Halvorsrud" userId="917ea340-fd63-490f-a7db-68428d24cf32" providerId="ADAL" clId="{31F8EDEB-2F34-45DB-833F-9C6D46E20774}" dt="2023-01-17T18:32:41.219" v="7153"/>
          <ac:picMkLst>
            <pc:docMk/>
            <pc:sldMk cId="1467745909" sldId="3912"/>
            <ac:picMk id="193" creationId="{04AC15A5-C450-4913-BA81-BFFC1E21E7AC}"/>
          </ac:picMkLst>
        </pc:picChg>
        <pc:picChg chg="mod">
          <ac:chgData name="Ragnhild Halvorsrud" userId="917ea340-fd63-490f-a7db-68428d24cf32" providerId="ADAL" clId="{31F8EDEB-2F34-45DB-833F-9C6D46E20774}" dt="2023-01-17T18:32:41.219" v="7153"/>
          <ac:picMkLst>
            <pc:docMk/>
            <pc:sldMk cId="1467745909" sldId="3912"/>
            <ac:picMk id="197" creationId="{FB17D378-A2F6-4FA6-A00C-EAB480F36672}"/>
          </ac:picMkLst>
        </pc:picChg>
        <pc:picChg chg="add mod">
          <ac:chgData name="Ragnhild Halvorsrud" userId="917ea340-fd63-490f-a7db-68428d24cf32" providerId="ADAL" clId="{31F8EDEB-2F34-45DB-833F-9C6D46E20774}" dt="2023-01-18T11:29:04.161" v="7658" actId="1038"/>
          <ac:picMkLst>
            <pc:docMk/>
            <pc:sldMk cId="1467745909" sldId="3912"/>
            <ac:picMk id="205" creationId="{71C755CB-82B7-4C87-93EE-C1939684541D}"/>
          </ac:picMkLst>
        </pc:picChg>
        <pc:picChg chg="mod topLvl">
          <ac:chgData name="Ragnhild Halvorsrud" userId="917ea340-fd63-490f-a7db-68428d24cf32" providerId="ADAL" clId="{31F8EDEB-2F34-45DB-833F-9C6D46E20774}" dt="2023-01-31T16:37:49.706" v="16756" actId="164"/>
          <ac:picMkLst>
            <pc:docMk/>
            <pc:sldMk cId="1467745909" sldId="3912"/>
            <ac:picMk id="246" creationId="{AFB6DAEC-A3C9-4F5C-BD4C-27C6DF811078}"/>
          </ac:picMkLst>
        </pc:picChg>
        <pc:picChg chg="mod topLvl">
          <ac:chgData name="Ragnhild Halvorsrud" userId="917ea340-fd63-490f-a7db-68428d24cf32" providerId="ADAL" clId="{31F8EDEB-2F34-45DB-833F-9C6D46E20774}" dt="2023-01-31T16:37:49.706" v="16756" actId="164"/>
          <ac:picMkLst>
            <pc:docMk/>
            <pc:sldMk cId="1467745909" sldId="3912"/>
            <ac:picMk id="247" creationId="{07461D87-0428-47A2-95F4-F0DA049F92BE}"/>
          </ac:picMkLst>
        </pc:picChg>
        <pc:picChg chg="mod topLvl">
          <ac:chgData name="Ragnhild Halvorsrud" userId="917ea340-fd63-490f-a7db-68428d24cf32" providerId="ADAL" clId="{31F8EDEB-2F34-45DB-833F-9C6D46E20774}" dt="2023-01-31T16:37:49.706" v="16756" actId="164"/>
          <ac:picMkLst>
            <pc:docMk/>
            <pc:sldMk cId="1467745909" sldId="3912"/>
            <ac:picMk id="248" creationId="{7BF5D450-BB42-48C7-935F-87C33E739020}"/>
          </ac:picMkLst>
        </pc:picChg>
        <pc:picChg chg="mod topLvl">
          <ac:chgData name="Ragnhild Halvorsrud" userId="917ea340-fd63-490f-a7db-68428d24cf32" providerId="ADAL" clId="{31F8EDEB-2F34-45DB-833F-9C6D46E20774}" dt="2023-01-31T16:37:49.706" v="16756" actId="164"/>
          <ac:picMkLst>
            <pc:docMk/>
            <pc:sldMk cId="1467745909" sldId="3912"/>
            <ac:picMk id="249" creationId="{0BF8CA5C-6806-4F37-A17C-3FF0B89702A9}"/>
          </ac:picMkLst>
        </pc:picChg>
        <pc:picChg chg="mod topLvl">
          <ac:chgData name="Ragnhild Halvorsrud" userId="917ea340-fd63-490f-a7db-68428d24cf32" providerId="ADAL" clId="{31F8EDEB-2F34-45DB-833F-9C6D46E20774}" dt="2023-01-31T16:37:49.706" v="16756" actId="164"/>
          <ac:picMkLst>
            <pc:docMk/>
            <pc:sldMk cId="1467745909" sldId="3912"/>
            <ac:picMk id="250" creationId="{DA5EA9C7-87F7-44F2-8A9E-273681B2E7CD}"/>
          </ac:picMkLst>
        </pc:picChg>
        <pc:cxnChg chg="del">
          <ac:chgData name="Ragnhild Halvorsrud" userId="917ea340-fd63-490f-a7db-68428d24cf32" providerId="ADAL" clId="{31F8EDEB-2F34-45DB-833F-9C6D46E20774}" dt="2023-01-17T18:02:29.082" v="6940" actId="478"/>
          <ac:cxnSpMkLst>
            <pc:docMk/>
            <pc:sldMk cId="1467745909" sldId="3912"/>
            <ac:cxnSpMk id="8" creationId="{A9DC8DBE-01EC-4BF6-BE66-0788A125AB51}"/>
          </ac:cxnSpMkLst>
        </pc:cxnChg>
        <pc:cxnChg chg="del">
          <ac:chgData name="Ragnhild Halvorsrud" userId="917ea340-fd63-490f-a7db-68428d24cf32" providerId="ADAL" clId="{31F8EDEB-2F34-45DB-833F-9C6D46E20774}" dt="2023-01-17T18:02:29.082" v="6940" actId="478"/>
          <ac:cxnSpMkLst>
            <pc:docMk/>
            <pc:sldMk cId="1467745909" sldId="3912"/>
            <ac:cxnSpMk id="15" creationId="{E18D81DD-0937-492B-B0E9-40BDA3D6AF22}"/>
          </ac:cxnSpMkLst>
        </pc:cxnChg>
        <pc:cxnChg chg="del">
          <ac:chgData name="Ragnhild Halvorsrud" userId="917ea340-fd63-490f-a7db-68428d24cf32" providerId="ADAL" clId="{31F8EDEB-2F34-45DB-833F-9C6D46E20774}" dt="2023-01-17T18:02:29.082" v="6940" actId="478"/>
          <ac:cxnSpMkLst>
            <pc:docMk/>
            <pc:sldMk cId="1467745909" sldId="3912"/>
            <ac:cxnSpMk id="16" creationId="{C1AE23D6-DC41-44D4-9A42-879FF7590FB3}"/>
          </ac:cxnSpMkLst>
        </pc:cxnChg>
        <pc:cxnChg chg="del">
          <ac:chgData name="Ragnhild Halvorsrud" userId="917ea340-fd63-490f-a7db-68428d24cf32" providerId="ADAL" clId="{31F8EDEB-2F34-45DB-833F-9C6D46E20774}" dt="2023-01-17T18:02:29.082" v="6940" actId="478"/>
          <ac:cxnSpMkLst>
            <pc:docMk/>
            <pc:sldMk cId="1467745909" sldId="3912"/>
            <ac:cxnSpMk id="18" creationId="{18714C50-0299-4A00-9A6D-35BD868A268F}"/>
          </ac:cxnSpMkLst>
        </pc:cxnChg>
        <pc:cxnChg chg="del">
          <ac:chgData name="Ragnhild Halvorsrud" userId="917ea340-fd63-490f-a7db-68428d24cf32" providerId="ADAL" clId="{31F8EDEB-2F34-45DB-833F-9C6D46E20774}" dt="2023-01-17T18:02:29.082" v="6940" actId="478"/>
          <ac:cxnSpMkLst>
            <pc:docMk/>
            <pc:sldMk cId="1467745909" sldId="3912"/>
            <ac:cxnSpMk id="21" creationId="{1F4C2AEB-CCAB-4E7A-85D3-2A1A871AAC1A}"/>
          </ac:cxnSpMkLst>
        </pc:cxnChg>
        <pc:cxnChg chg="del">
          <ac:chgData name="Ragnhild Halvorsrud" userId="917ea340-fd63-490f-a7db-68428d24cf32" providerId="ADAL" clId="{31F8EDEB-2F34-45DB-833F-9C6D46E20774}" dt="2023-01-17T18:02:29.082" v="6940" actId="478"/>
          <ac:cxnSpMkLst>
            <pc:docMk/>
            <pc:sldMk cId="1467745909" sldId="3912"/>
            <ac:cxnSpMk id="24" creationId="{0D643786-4BAE-4FE9-BED1-5B0EEFFF5D53}"/>
          </ac:cxnSpMkLst>
        </pc:cxnChg>
        <pc:cxnChg chg="del">
          <ac:chgData name="Ragnhild Halvorsrud" userId="917ea340-fd63-490f-a7db-68428d24cf32" providerId="ADAL" clId="{31F8EDEB-2F34-45DB-833F-9C6D46E20774}" dt="2023-01-17T18:02:29.082" v="6940" actId="478"/>
          <ac:cxnSpMkLst>
            <pc:docMk/>
            <pc:sldMk cId="1467745909" sldId="3912"/>
            <ac:cxnSpMk id="38" creationId="{4AF24D6E-395D-43EF-A51A-5A764930BBAB}"/>
          </ac:cxnSpMkLst>
        </pc:cxnChg>
        <pc:cxnChg chg="del">
          <ac:chgData name="Ragnhild Halvorsrud" userId="917ea340-fd63-490f-a7db-68428d24cf32" providerId="ADAL" clId="{31F8EDEB-2F34-45DB-833F-9C6D46E20774}" dt="2023-01-17T18:02:29.082" v="6940" actId="478"/>
          <ac:cxnSpMkLst>
            <pc:docMk/>
            <pc:sldMk cId="1467745909" sldId="3912"/>
            <ac:cxnSpMk id="41" creationId="{AC991BD1-ACE9-4E46-9E4E-2F0D6C4E8D17}"/>
          </ac:cxnSpMkLst>
        </pc:cxnChg>
        <pc:cxnChg chg="del">
          <ac:chgData name="Ragnhild Halvorsrud" userId="917ea340-fd63-490f-a7db-68428d24cf32" providerId="ADAL" clId="{31F8EDEB-2F34-45DB-833F-9C6D46E20774}" dt="2023-01-17T18:02:29.082" v="6940" actId="478"/>
          <ac:cxnSpMkLst>
            <pc:docMk/>
            <pc:sldMk cId="1467745909" sldId="3912"/>
            <ac:cxnSpMk id="47" creationId="{038ECF37-D0BD-4F51-B33E-648CEFF404BA}"/>
          </ac:cxnSpMkLst>
        </pc:cxnChg>
        <pc:cxnChg chg="del">
          <ac:chgData name="Ragnhild Halvorsrud" userId="917ea340-fd63-490f-a7db-68428d24cf32" providerId="ADAL" clId="{31F8EDEB-2F34-45DB-833F-9C6D46E20774}" dt="2023-01-17T18:02:29.082" v="6940" actId="478"/>
          <ac:cxnSpMkLst>
            <pc:docMk/>
            <pc:sldMk cId="1467745909" sldId="3912"/>
            <ac:cxnSpMk id="57" creationId="{19F651AA-770D-4553-BE2D-BD52C4B339B4}"/>
          </ac:cxnSpMkLst>
        </pc:cxnChg>
        <pc:cxnChg chg="del">
          <ac:chgData name="Ragnhild Halvorsrud" userId="917ea340-fd63-490f-a7db-68428d24cf32" providerId="ADAL" clId="{31F8EDEB-2F34-45DB-833F-9C6D46E20774}" dt="2023-01-17T18:02:29.082" v="6940" actId="478"/>
          <ac:cxnSpMkLst>
            <pc:docMk/>
            <pc:sldMk cId="1467745909" sldId="3912"/>
            <ac:cxnSpMk id="58" creationId="{7E472601-2D89-463E-B7D0-293C805FFA45}"/>
          </ac:cxnSpMkLst>
        </pc:cxnChg>
        <pc:cxnChg chg="del">
          <ac:chgData name="Ragnhild Halvorsrud" userId="917ea340-fd63-490f-a7db-68428d24cf32" providerId="ADAL" clId="{31F8EDEB-2F34-45DB-833F-9C6D46E20774}" dt="2023-01-17T18:02:29.082" v="6940" actId="478"/>
          <ac:cxnSpMkLst>
            <pc:docMk/>
            <pc:sldMk cId="1467745909" sldId="3912"/>
            <ac:cxnSpMk id="61" creationId="{267134B2-F1A4-4F44-9386-F79C0987B52F}"/>
          </ac:cxnSpMkLst>
        </pc:cxnChg>
        <pc:cxnChg chg="del">
          <ac:chgData name="Ragnhild Halvorsrud" userId="917ea340-fd63-490f-a7db-68428d24cf32" providerId="ADAL" clId="{31F8EDEB-2F34-45DB-833F-9C6D46E20774}" dt="2023-01-17T18:02:29.082" v="6940" actId="478"/>
          <ac:cxnSpMkLst>
            <pc:docMk/>
            <pc:sldMk cId="1467745909" sldId="3912"/>
            <ac:cxnSpMk id="62" creationId="{76CCA06E-25FB-45A4-A6BD-C1FF5AE58EDC}"/>
          </ac:cxnSpMkLst>
        </pc:cxnChg>
        <pc:cxnChg chg="del">
          <ac:chgData name="Ragnhild Halvorsrud" userId="917ea340-fd63-490f-a7db-68428d24cf32" providerId="ADAL" clId="{31F8EDEB-2F34-45DB-833F-9C6D46E20774}" dt="2023-01-17T18:02:29.082" v="6940" actId="478"/>
          <ac:cxnSpMkLst>
            <pc:docMk/>
            <pc:sldMk cId="1467745909" sldId="3912"/>
            <ac:cxnSpMk id="63" creationId="{8376ECDA-320D-45D7-820A-A8D037C9B95A}"/>
          </ac:cxnSpMkLst>
        </pc:cxnChg>
        <pc:cxnChg chg="del">
          <ac:chgData name="Ragnhild Halvorsrud" userId="917ea340-fd63-490f-a7db-68428d24cf32" providerId="ADAL" clId="{31F8EDEB-2F34-45DB-833F-9C6D46E20774}" dt="2023-01-17T18:02:29.082" v="6940" actId="478"/>
          <ac:cxnSpMkLst>
            <pc:docMk/>
            <pc:sldMk cId="1467745909" sldId="3912"/>
            <ac:cxnSpMk id="71" creationId="{8A802E92-94EC-4557-9954-B7B7481B8A77}"/>
          </ac:cxnSpMkLst>
        </pc:cxnChg>
        <pc:cxnChg chg="del">
          <ac:chgData name="Ragnhild Halvorsrud" userId="917ea340-fd63-490f-a7db-68428d24cf32" providerId="ADAL" clId="{31F8EDEB-2F34-45DB-833F-9C6D46E20774}" dt="2023-01-17T18:02:29.082" v="6940" actId="478"/>
          <ac:cxnSpMkLst>
            <pc:docMk/>
            <pc:sldMk cId="1467745909" sldId="3912"/>
            <ac:cxnSpMk id="73" creationId="{66D65B43-95A8-4517-BEE0-54F688F7ADFE}"/>
          </ac:cxnSpMkLst>
        </pc:cxnChg>
        <pc:cxnChg chg="del">
          <ac:chgData name="Ragnhild Halvorsrud" userId="917ea340-fd63-490f-a7db-68428d24cf32" providerId="ADAL" clId="{31F8EDEB-2F34-45DB-833F-9C6D46E20774}" dt="2023-01-17T18:02:29.082" v="6940" actId="478"/>
          <ac:cxnSpMkLst>
            <pc:docMk/>
            <pc:sldMk cId="1467745909" sldId="3912"/>
            <ac:cxnSpMk id="78" creationId="{53571F2E-623C-4760-BBFC-6C885FE32A43}"/>
          </ac:cxnSpMkLst>
        </pc:cxnChg>
        <pc:cxnChg chg="del">
          <ac:chgData name="Ragnhild Halvorsrud" userId="917ea340-fd63-490f-a7db-68428d24cf32" providerId="ADAL" clId="{31F8EDEB-2F34-45DB-833F-9C6D46E20774}" dt="2023-01-17T18:02:29.082" v="6940" actId="478"/>
          <ac:cxnSpMkLst>
            <pc:docMk/>
            <pc:sldMk cId="1467745909" sldId="3912"/>
            <ac:cxnSpMk id="79" creationId="{ADEAB0DF-7149-4807-859E-93551FFCD67D}"/>
          </ac:cxnSpMkLst>
        </pc:cxnChg>
        <pc:cxnChg chg="del">
          <ac:chgData name="Ragnhild Halvorsrud" userId="917ea340-fd63-490f-a7db-68428d24cf32" providerId="ADAL" clId="{31F8EDEB-2F34-45DB-833F-9C6D46E20774}" dt="2023-01-17T18:02:29.082" v="6940" actId="478"/>
          <ac:cxnSpMkLst>
            <pc:docMk/>
            <pc:sldMk cId="1467745909" sldId="3912"/>
            <ac:cxnSpMk id="80" creationId="{00689759-928C-4470-84F1-9CDC3DC15FFA}"/>
          </ac:cxnSpMkLst>
        </pc:cxnChg>
        <pc:cxnChg chg="del">
          <ac:chgData name="Ragnhild Halvorsrud" userId="917ea340-fd63-490f-a7db-68428d24cf32" providerId="ADAL" clId="{31F8EDEB-2F34-45DB-833F-9C6D46E20774}" dt="2023-01-17T18:02:29.082" v="6940" actId="478"/>
          <ac:cxnSpMkLst>
            <pc:docMk/>
            <pc:sldMk cId="1467745909" sldId="3912"/>
            <ac:cxnSpMk id="81" creationId="{615C8568-1465-4543-80FE-099DE73B3407}"/>
          </ac:cxnSpMkLst>
        </pc:cxnChg>
        <pc:cxnChg chg="del">
          <ac:chgData name="Ragnhild Halvorsrud" userId="917ea340-fd63-490f-a7db-68428d24cf32" providerId="ADAL" clId="{31F8EDEB-2F34-45DB-833F-9C6D46E20774}" dt="2023-01-17T18:02:29.082" v="6940" actId="478"/>
          <ac:cxnSpMkLst>
            <pc:docMk/>
            <pc:sldMk cId="1467745909" sldId="3912"/>
            <ac:cxnSpMk id="89" creationId="{0FED37AF-FCA1-45BD-A4EC-3D65A045B288}"/>
          </ac:cxnSpMkLst>
        </pc:cxnChg>
        <pc:cxnChg chg="del">
          <ac:chgData name="Ragnhild Halvorsrud" userId="917ea340-fd63-490f-a7db-68428d24cf32" providerId="ADAL" clId="{31F8EDEB-2F34-45DB-833F-9C6D46E20774}" dt="2023-01-17T18:02:29.082" v="6940" actId="478"/>
          <ac:cxnSpMkLst>
            <pc:docMk/>
            <pc:sldMk cId="1467745909" sldId="3912"/>
            <ac:cxnSpMk id="91" creationId="{B21A7B8D-BB64-46A9-AC4F-9279746CEC44}"/>
          </ac:cxnSpMkLst>
        </pc:cxnChg>
        <pc:cxnChg chg="del">
          <ac:chgData name="Ragnhild Halvorsrud" userId="917ea340-fd63-490f-a7db-68428d24cf32" providerId="ADAL" clId="{31F8EDEB-2F34-45DB-833F-9C6D46E20774}" dt="2023-01-17T18:02:29.082" v="6940" actId="478"/>
          <ac:cxnSpMkLst>
            <pc:docMk/>
            <pc:sldMk cId="1467745909" sldId="3912"/>
            <ac:cxnSpMk id="92" creationId="{393E490F-0ECD-4D41-A2AB-B2B04EC151CC}"/>
          </ac:cxnSpMkLst>
        </pc:cxnChg>
        <pc:cxnChg chg="del">
          <ac:chgData name="Ragnhild Halvorsrud" userId="917ea340-fd63-490f-a7db-68428d24cf32" providerId="ADAL" clId="{31F8EDEB-2F34-45DB-833F-9C6D46E20774}" dt="2023-01-17T18:02:29.082" v="6940" actId="478"/>
          <ac:cxnSpMkLst>
            <pc:docMk/>
            <pc:sldMk cId="1467745909" sldId="3912"/>
            <ac:cxnSpMk id="95" creationId="{AC88B4CF-0437-4A10-9936-0BA56ABD74F1}"/>
          </ac:cxnSpMkLst>
        </pc:cxnChg>
        <pc:cxnChg chg="del">
          <ac:chgData name="Ragnhild Halvorsrud" userId="917ea340-fd63-490f-a7db-68428d24cf32" providerId="ADAL" clId="{31F8EDEB-2F34-45DB-833F-9C6D46E20774}" dt="2023-01-17T18:02:29.082" v="6940" actId="478"/>
          <ac:cxnSpMkLst>
            <pc:docMk/>
            <pc:sldMk cId="1467745909" sldId="3912"/>
            <ac:cxnSpMk id="98" creationId="{5FDF531A-942A-47F9-958D-57B0C60E8665}"/>
          </ac:cxnSpMkLst>
        </pc:cxnChg>
        <pc:cxnChg chg="del">
          <ac:chgData name="Ragnhild Halvorsrud" userId="917ea340-fd63-490f-a7db-68428d24cf32" providerId="ADAL" clId="{31F8EDEB-2F34-45DB-833F-9C6D46E20774}" dt="2023-01-17T18:02:29.082" v="6940" actId="478"/>
          <ac:cxnSpMkLst>
            <pc:docMk/>
            <pc:sldMk cId="1467745909" sldId="3912"/>
            <ac:cxnSpMk id="120" creationId="{71006084-86B7-4945-B510-CA1246751881}"/>
          </ac:cxnSpMkLst>
        </pc:cxnChg>
        <pc:cxnChg chg="del">
          <ac:chgData name="Ragnhild Halvorsrud" userId="917ea340-fd63-490f-a7db-68428d24cf32" providerId="ADAL" clId="{31F8EDEB-2F34-45DB-833F-9C6D46E20774}" dt="2023-01-17T18:02:29.082" v="6940" actId="478"/>
          <ac:cxnSpMkLst>
            <pc:docMk/>
            <pc:sldMk cId="1467745909" sldId="3912"/>
            <ac:cxnSpMk id="121" creationId="{94200DEC-22F2-439E-829D-5F70EBD69EF1}"/>
          </ac:cxnSpMkLst>
        </pc:cxnChg>
        <pc:cxnChg chg="add mod">
          <ac:chgData name="Ragnhild Halvorsrud" userId="917ea340-fd63-490f-a7db-68428d24cf32" providerId="ADAL" clId="{31F8EDEB-2F34-45DB-833F-9C6D46E20774}" dt="2023-01-31T16:33:45.277" v="16705" actId="693"/>
          <ac:cxnSpMkLst>
            <pc:docMk/>
            <pc:sldMk cId="1467745909" sldId="3912"/>
            <ac:cxnSpMk id="144" creationId="{4EAF64EF-E8C3-47E4-A93C-4DBE8C7CA8D6}"/>
          </ac:cxnSpMkLst>
        </pc:cxnChg>
        <pc:cxnChg chg="add mod">
          <ac:chgData name="Ragnhild Halvorsrud" userId="917ea340-fd63-490f-a7db-68428d24cf32" providerId="ADAL" clId="{31F8EDEB-2F34-45DB-833F-9C6D46E20774}" dt="2023-01-31T16:33:48.082" v="16706" actId="108"/>
          <ac:cxnSpMkLst>
            <pc:docMk/>
            <pc:sldMk cId="1467745909" sldId="3912"/>
            <ac:cxnSpMk id="158" creationId="{AD344C44-F434-42A5-9B6E-BE6DFFF8000B}"/>
          </ac:cxnSpMkLst>
        </pc:cxnChg>
        <pc:cxnChg chg="add mod">
          <ac:chgData name="Ragnhild Halvorsrud" userId="917ea340-fd63-490f-a7db-68428d24cf32" providerId="ADAL" clId="{31F8EDEB-2F34-45DB-833F-9C6D46E20774}" dt="2023-01-31T16:33:51.407" v="16708" actId="108"/>
          <ac:cxnSpMkLst>
            <pc:docMk/>
            <pc:sldMk cId="1467745909" sldId="3912"/>
            <ac:cxnSpMk id="161" creationId="{48738AD2-96A5-427E-BE45-E8DDC455312B}"/>
          </ac:cxnSpMkLst>
        </pc:cxnChg>
        <pc:cxnChg chg="add mod">
          <ac:chgData name="Ragnhild Halvorsrud" userId="917ea340-fd63-490f-a7db-68428d24cf32" providerId="ADAL" clId="{31F8EDEB-2F34-45DB-833F-9C6D46E20774}" dt="2023-01-31T16:34:05.796" v="16709" actId="108"/>
          <ac:cxnSpMkLst>
            <pc:docMk/>
            <pc:sldMk cId="1467745909" sldId="3912"/>
            <ac:cxnSpMk id="207" creationId="{3B569D6F-D3B2-4DD1-BC45-961E5AD21032}"/>
          </ac:cxnSpMkLst>
        </pc:cxnChg>
        <pc:cxnChg chg="add mod">
          <ac:chgData name="Ragnhild Halvorsrud" userId="917ea340-fd63-490f-a7db-68428d24cf32" providerId="ADAL" clId="{31F8EDEB-2F34-45DB-833F-9C6D46E20774}" dt="2023-01-17T18:32:41.219" v="7153"/>
          <ac:cxnSpMkLst>
            <pc:docMk/>
            <pc:sldMk cId="1467745909" sldId="3912"/>
            <ac:cxnSpMk id="216" creationId="{A67EC6C4-704E-481E-8FDB-BB039EA6B234}"/>
          </ac:cxnSpMkLst>
        </pc:cxnChg>
        <pc:cxnChg chg="add mod">
          <ac:chgData name="Ragnhild Halvorsrud" userId="917ea340-fd63-490f-a7db-68428d24cf32" providerId="ADAL" clId="{31F8EDEB-2F34-45DB-833F-9C6D46E20774}" dt="2023-01-17T18:32:41.219" v="7153"/>
          <ac:cxnSpMkLst>
            <pc:docMk/>
            <pc:sldMk cId="1467745909" sldId="3912"/>
            <ac:cxnSpMk id="217" creationId="{5C80B890-9C4B-4A3C-8C20-F7220620412F}"/>
          </ac:cxnSpMkLst>
        </pc:cxnChg>
        <pc:cxnChg chg="add mod">
          <ac:chgData name="Ragnhild Halvorsrud" userId="917ea340-fd63-490f-a7db-68428d24cf32" providerId="ADAL" clId="{31F8EDEB-2F34-45DB-833F-9C6D46E20774}" dt="2023-01-31T16:36:00.735" v="16750" actId="1035"/>
          <ac:cxnSpMkLst>
            <pc:docMk/>
            <pc:sldMk cId="1467745909" sldId="3912"/>
            <ac:cxnSpMk id="222" creationId="{44190EC6-8F25-4F1C-B8A7-2228C9A41B23}"/>
          </ac:cxnSpMkLst>
        </pc:cxnChg>
        <pc:cxnChg chg="add mod">
          <ac:chgData name="Ragnhild Halvorsrud" userId="917ea340-fd63-490f-a7db-68428d24cf32" providerId="ADAL" clId="{31F8EDEB-2F34-45DB-833F-9C6D46E20774}" dt="2023-01-31T13:28:51.219" v="16696" actId="1035"/>
          <ac:cxnSpMkLst>
            <pc:docMk/>
            <pc:sldMk cId="1467745909" sldId="3912"/>
            <ac:cxnSpMk id="228" creationId="{CF89A775-1B32-46C6-BEFD-B23FD55136D6}"/>
          </ac:cxnSpMkLst>
        </pc:cxnChg>
        <pc:cxnChg chg="add mod">
          <ac:chgData name="Ragnhild Halvorsrud" userId="917ea340-fd63-490f-a7db-68428d24cf32" providerId="ADAL" clId="{31F8EDEB-2F34-45DB-833F-9C6D46E20774}" dt="2023-01-31T16:38:30.166" v="16777" actId="14100"/>
          <ac:cxnSpMkLst>
            <pc:docMk/>
            <pc:sldMk cId="1467745909" sldId="3912"/>
            <ac:cxnSpMk id="232" creationId="{C106B7FD-E80A-4E90-B981-47A6333B33E6}"/>
          </ac:cxnSpMkLst>
        </pc:cxnChg>
        <pc:cxnChg chg="add mod">
          <ac:chgData name="Ragnhild Halvorsrud" userId="917ea340-fd63-490f-a7db-68428d24cf32" providerId="ADAL" clId="{31F8EDEB-2F34-45DB-833F-9C6D46E20774}" dt="2023-01-17T18:32:41.219" v="7153"/>
          <ac:cxnSpMkLst>
            <pc:docMk/>
            <pc:sldMk cId="1467745909" sldId="3912"/>
            <ac:cxnSpMk id="234" creationId="{9A8C8B6C-F68A-41BE-B286-285843DCEF9D}"/>
          </ac:cxnSpMkLst>
        </pc:cxnChg>
        <pc:cxnChg chg="add mod">
          <ac:chgData name="Ragnhild Halvorsrud" userId="917ea340-fd63-490f-a7db-68428d24cf32" providerId="ADAL" clId="{31F8EDEB-2F34-45DB-833F-9C6D46E20774}" dt="2023-01-17T18:32:41.219" v="7153"/>
          <ac:cxnSpMkLst>
            <pc:docMk/>
            <pc:sldMk cId="1467745909" sldId="3912"/>
            <ac:cxnSpMk id="236" creationId="{83C5D748-9D9F-49BF-9F17-8F61D537B42F}"/>
          </ac:cxnSpMkLst>
        </pc:cxnChg>
        <pc:cxnChg chg="add mod">
          <ac:chgData name="Ragnhild Halvorsrud" userId="917ea340-fd63-490f-a7db-68428d24cf32" providerId="ADAL" clId="{31F8EDEB-2F34-45DB-833F-9C6D46E20774}" dt="2023-01-17T18:32:41.219" v="7153"/>
          <ac:cxnSpMkLst>
            <pc:docMk/>
            <pc:sldMk cId="1467745909" sldId="3912"/>
            <ac:cxnSpMk id="240" creationId="{F8BD6612-ECF5-4A1D-9A6A-2CB027E28049}"/>
          </ac:cxnSpMkLst>
        </pc:cxnChg>
        <pc:cxnChg chg="add mod">
          <ac:chgData name="Ragnhild Halvorsrud" userId="917ea340-fd63-490f-a7db-68428d24cf32" providerId="ADAL" clId="{31F8EDEB-2F34-45DB-833F-9C6D46E20774}" dt="2023-01-17T18:32:41.219" v="7153"/>
          <ac:cxnSpMkLst>
            <pc:docMk/>
            <pc:sldMk cId="1467745909" sldId="3912"/>
            <ac:cxnSpMk id="255" creationId="{87BC93E3-6DD1-4C07-9A8A-B5F354711380}"/>
          </ac:cxnSpMkLst>
        </pc:cxnChg>
        <pc:cxnChg chg="add mod">
          <ac:chgData name="Ragnhild Halvorsrud" userId="917ea340-fd63-490f-a7db-68428d24cf32" providerId="ADAL" clId="{31F8EDEB-2F34-45DB-833F-9C6D46E20774}" dt="2023-01-31T13:28:51.219" v="16696" actId="1035"/>
          <ac:cxnSpMkLst>
            <pc:docMk/>
            <pc:sldMk cId="1467745909" sldId="3912"/>
            <ac:cxnSpMk id="257" creationId="{A5D68B9A-A629-4E87-B116-68F5EBD3CCF8}"/>
          </ac:cxnSpMkLst>
        </pc:cxnChg>
        <pc:cxnChg chg="add mod">
          <ac:chgData name="Ragnhild Halvorsrud" userId="917ea340-fd63-490f-a7db-68428d24cf32" providerId="ADAL" clId="{31F8EDEB-2F34-45DB-833F-9C6D46E20774}" dt="2023-01-17T18:32:41.219" v="7153"/>
          <ac:cxnSpMkLst>
            <pc:docMk/>
            <pc:sldMk cId="1467745909" sldId="3912"/>
            <ac:cxnSpMk id="269" creationId="{C6F46ADA-BF11-4A88-9776-49F98F980038}"/>
          </ac:cxnSpMkLst>
        </pc:cxnChg>
        <pc:cxnChg chg="add mod">
          <ac:chgData name="Ragnhild Halvorsrud" userId="917ea340-fd63-490f-a7db-68428d24cf32" providerId="ADAL" clId="{31F8EDEB-2F34-45DB-833F-9C6D46E20774}" dt="2023-01-17T18:32:41.219" v="7153"/>
          <ac:cxnSpMkLst>
            <pc:docMk/>
            <pc:sldMk cId="1467745909" sldId="3912"/>
            <ac:cxnSpMk id="270" creationId="{50221B4B-55B2-43FD-9E6F-AE6D3BD3CD51}"/>
          </ac:cxnSpMkLst>
        </pc:cxnChg>
        <pc:cxnChg chg="add mod">
          <ac:chgData name="Ragnhild Halvorsrud" userId="917ea340-fd63-490f-a7db-68428d24cf32" providerId="ADAL" clId="{31F8EDEB-2F34-45DB-833F-9C6D46E20774}" dt="2023-01-31T16:33:49.996" v="16707" actId="108"/>
          <ac:cxnSpMkLst>
            <pc:docMk/>
            <pc:sldMk cId="1467745909" sldId="3912"/>
            <ac:cxnSpMk id="273" creationId="{6069B747-8A45-42EC-BF00-23EEB0D2FFA8}"/>
          </ac:cxnSpMkLst>
        </pc:cxnChg>
      </pc:sldChg>
      <pc:sldChg chg="addSp delSp modSp add mod ord">
        <pc:chgData name="Ragnhild Halvorsrud" userId="917ea340-fd63-490f-a7db-68428d24cf32" providerId="ADAL" clId="{31F8EDEB-2F34-45DB-833F-9C6D46E20774}" dt="2023-02-01T11:37:49.042" v="19798"/>
        <pc:sldMkLst>
          <pc:docMk/>
          <pc:sldMk cId="1711709349" sldId="3913"/>
        </pc:sldMkLst>
        <pc:spChg chg="del mod">
          <ac:chgData name="Ragnhild Halvorsrud" userId="917ea340-fd63-490f-a7db-68428d24cf32" providerId="ADAL" clId="{31F8EDEB-2F34-45DB-833F-9C6D46E20774}" dt="2023-01-17T18:12:59.358" v="7066" actId="478"/>
          <ac:spMkLst>
            <pc:docMk/>
            <pc:sldMk cId="1711709349" sldId="3913"/>
            <ac:spMk id="3" creationId="{1ACFC2A2-5AEE-4B2A-B5EE-FA12AF84328D}"/>
          </ac:spMkLst>
        </pc:spChg>
        <pc:spChg chg="add mod">
          <ac:chgData name="Ragnhild Halvorsrud" userId="917ea340-fd63-490f-a7db-68428d24cf32" providerId="ADAL" clId="{31F8EDEB-2F34-45DB-833F-9C6D46E20774}" dt="2023-02-01T11:37:49.042" v="19798"/>
          <ac:spMkLst>
            <pc:docMk/>
            <pc:sldMk cId="1711709349" sldId="3913"/>
            <ac:spMk id="3" creationId="{47B72C91-D502-C496-338A-39369FF4DCD0}"/>
          </ac:spMkLst>
        </pc:spChg>
        <pc:spChg chg="add del mod">
          <ac:chgData name="Ragnhild Halvorsrud" userId="917ea340-fd63-490f-a7db-68428d24cf32" providerId="ADAL" clId="{31F8EDEB-2F34-45DB-833F-9C6D46E20774}" dt="2023-01-30T10:40:04.007" v="9890" actId="478"/>
          <ac:spMkLst>
            <pc:docMk/>
            <pc:sldMk cId="1711709349" sldId="3913"/>
            <ac:spMk id="3" creationId="{D0DB3D16-A4C7-4642-0B7B-240066FE8C75}"/>
          </ac:spMkLst>
        </pc:spChg>
        <pc:spChg chg="add del mod">
          <ac:chgData name="Ragnhild Halvorsrud" userId="917ea340-fd63-490f-a7db-68428d24cf32" providerId="ADAL" clId="{31F8EDEB-2F34-45DB-833F-9C6D46E20774}" dt="2023-01-30T10:40:04.007" v="9890" actId="478"/>
          <ac:spMkLst>
            <pc:docMk/>
            <pc:sldMk cId="1711709349" sldId="3913"/>
            <ac:spMk id="4" creationId="{8CBE5B6F-41A8-3D13-1444-366EAECA8880}"/>
          </ac:spMkLst>
        </pc:spChg>
        <pc:spChg chg="add mod">
          <ac:chgData name="Ragnhild Halvorsrud" userId="917ea340-fd63-490f-a7db-68428d24cf32" providerId="ADAL" clId="{31F8EDEB-2F34-45DB-833F-9C6D46E20774}" dt="2023-02-01T11:37:49.042" v="19798"/>
          <ac:spMkLst>
            <pc:docMk/>
            <pc:sldMk cId="1711709349" sldId="3913"/>
            <ac:spMk id="4" creationId="{E39C3391-39B5-8FAE-041C-782D5B5B9952}"/>
          </ac:spMkLst>
        </pc:spChg>
        <pc:spChg chg="add del mod">
          <ac:chgData name="Ragnhild Halvorsrud" userId="917ea340-fd63-490f-a7db-68428d24cf32" providerId="ADAL" clId="{31F8EDEB-2F34-45DB-833F-9C6D46E20774}" dt="2023-01-30T10:40:04.007" v="9890" actId="478"/>
          <ac:spMkLst>
            <pc:docMk/>
            <pc:sldMk cId="1711709349" sldId="3913"/>
            <ac:spMk id="5" creationId="{347B7228-D7E7-695F-6C73-84F68D80473E}"/>
          </ac:spMkLst>
        </pc:spChg>
        <pc:spChg chg="add mod">
          <ac:chgData name="Ragnhild Halvorsrud" userId="917ea340-fd63-490f-a7db-68428d24cf32" providerId="ADAL" clId="{31F8EDEB-2F34-45DB-833F-9C6D46E20774}" dt="2023-02-01T11:37:49.042" v="19798"/>
          <ac:spMkLst>
            <pc:docMk/>
            <pc:sldMk cId="1711709349" sldId="3913"/>
            <ac:spMk id="5" creationId="{9B9DF8D5-252D-E481-130F-C78B4F0AAF3C}"/>
          </ac:spMkLst>
        </pc:spChg>
        <pc:spChg chg="add del mod">
          <ac:chgData name="Ragnhild Halvorsrud" userId="917ea340-fd63-490f-a7db-68428d24cf32" providerId="ADAL" clId="{31F8EDEB-2F34-45DB-833F-9C6D46E20774}" dt="2023-01-30T10:40:04.007" v="9890" actId="478"/>
          <ac:spMkLst>
            <pc:docMk/>
            <pc:sldMk cId="1711709349" sldId="3913"/>
            <ac:spMk id="6" creationId="{2FB75BB2-54E5-96AD-FB1B-1C0295DCB0A6}"/>
          </ac:spMkLst>
        </pc:spChg>
        <pc:spChg chg="add mod">
          <ac:chgData name="Ragnhild Halvorsrud" userId="917ea340-fd63-490f-a7db-68428d24cf32" providerId="ADAL" clId="{31F8EDEB-2F34-45DB-833F-9C6D46E20774}" dt="2023-02-01T11:37:49.042" v="19798"/>
          <ac:spMkLst>
            <pc:docMk/>
            <pc:sldMk cId="1711709349" sldId="3913"/>
            <ac:spMk id="6" creationId="{5A43DD7F-DEB1-2EC4-6413-0A81002F003A}"/>
          </ac:spMkLst>
        </pc:spChg>
        <pc:spChg chg="add mod">
          <ac:chgData name="Ragnhild Halvorsrud" userId="917ea340-fd63-490f-a7db-68428d24cf32" providerId="ADAL" clId="{31F8EDEB-2F34-45DB-833F-9C6D46E20774}" dt="2023-02-01T11:37:49.042" v="19798"/>
          <ac:spMkLst>
            <pc:docMk/>
            <pc:sldMk cId="1711709349" sldId="3913"/>
            <ac:spMk id="7" creationId="{BEAAE881-33AB-433C-CF71-C18ACCD93BDB}"/>
          </ac:spMkLst>
        </pc:spChg>
        <pc:spChg chg="add mod">
          <ac:chgData name="Ragnhild Halvorsrud" userId="917ea340-fd63-490f-a7db-68428d24cf32" providerId="ADAL" clId="{31F8EDEB-2F34-45DB-833F-9C6D46E20774}" dt="2023-02-01T11:37:49.042" v="19798"/>
          <ac:spMkLst>
            <pc:docMk/>
            <pc:sldMk cId="1711709349" sldId="3913"/>
            <ac:spMk id="8" creationId="{FD6BDEE2-4ED2-C989-7064-8F29E9307E37}"/>
          </ac:spMkLst>
        </pc:spChg>
        <pc:spChg chg="mod">
          <ac:chgData name="Ragnhild Halvorsrud" userId="917ea340-fd63-490f-a7db-68428d24cf32" providerId="ADAL" clId="{31F8EDEB-2F34-45DB-833F-9C6D46E20774}" dt="2023-01-31T11:40:08.835" v="13690" actId="1076"/>
          <ac:spMkLst>
            <pc:docMk/>
            <pc:sldMk cId="1711709349" sldId="3913"/>
            <ac:spMk id="17" creationId="{4499BB3A-0F7E-4D69-B7E1-6E2DFBD6C6AA}"/>
          </ac:spMkLst>
        </pc:spChg>
        <pc:spChg chg="mod">
          <ac:chgData name="Ragnhild Halvorsrud" userId="917ea340-fd63-490f-a7db-68428d24cf32" providerId="ADAL" clId="{31F8EDEB-2F34-45DB-833F-9C6D46E20774}" dt="2023-01-31T11:40:08.835" v="13690" actId="1076"/>
          <ac:spMkLst>
            <pc:docMk/>
            <pc:sldMk cId="1711709349" sldId="3913"/>
            <ac:spMk id="18" creationId="{774E7B3C-C951-46AF-872B-06B9B110F0EA}"/>
          </ac:spMkLst>
        </pc:spChg>
        <pc:spChg chg="mod">
          <ac:chgData name="Ragnhild Halvorsrud" userId="917ea340-fd63-490f-a7db-68428d24cf32" providerId="ADAL" clId="{31F8EDEB-2F34-45DB-833F-9C6D46E20774}" dt="2023-01-31T11:40:08.835" v="13690" actId="1076"/>
          <ac:spMkLst>
            <pc:docMk/>
            <pc:sldMk cId="1711709349" sldId="3913"/>
            <ac:spMk id="19" creationId="{06CC038A-4A15-4360-8BB7-0E815614E502}"/>
          </ac:spMkLst>
        </pc:spChg>
        <pc:spChg chg="mod">
          <ac:chgData name="Ragnhild Halvorsrud" userId="917ea340-fd63-490f-a7db-68428d24cf32" providerId="ADAL" clId="{31F8EDEB-2F34-45DB-833F-9C6D46E20774}" dt="2023-01-31T11:40:08.835" v="13690" actId="1076"/>
          <ac:spMkLst>
            <pc:docMk/>
            <pc:sldMk cId="1711709349" sldId="3913"/>
            <ac:spMk id="20" creationId="{06077A1D-9D27-476F-88C9-9E405AF53385}"/>
          </ac:spMkLst>
        </pc:spChg>
        <pc:spChg chg="mod">
          <ac:chgData name="Ragnhild Halvorsrud" userId="917ea340-fd63-490f-a7db-68428d24cf32" providerId="ADAL" clId="{31F8EDEB-2F34-45DB-833F-9C6D46E20774}" dt="2023-01-31T11:40:08.835" v="13690" actId="1076"/>
          <ac:spMkLst>
            <pc:docMk/>
            <pc:sldMk cId="1711709349" sldId="3913"/>
            <ac:spMk id="24" creationId="{FA0CEA81-A64C-4B11-9028-245666E62A3F}"/>
          </ac:spMkLst>
        </pc:spChg>
        <pc:spChg chg="mod">
          <ac:chgData name="Ragnhild Halvorsrud" userId="917ea340-fd63-490f-a7db-68428d24cf32" providerId="ADAL" clId="{31F8EDEB-2F34-45DB-833F-9C6D46E20774}" dt="2023-01-31T11:40:08.835" v="13690" actId="1076"/>
          <ac:spMkLst>
            <pc:docMk/>
            <pc:sldMk cId="1711709349" sldId="3913"/>
            <ac:spMk id="25" creationId="{1F756022-0877-4AB7-B2B7-0AE65781E7D1}"/>
          </ac:spMkLst>
        </pc:spChg>
        <pc:spChg chg="mod">
          <ac:chgData name="Ragnhild Halvorsrud" userId="917ea340-fd63-490f-a7db-68428d24cf32" providerId="ADAL" clId="{31F8EDEB-2F34-45DB-833F-9C6D46E20774}" dt="2023-01-31T11:40:08.835" v="13690" actId="1076"/>
          <ac:spMkLst>
            <pc:docMk/>
            <pc:sldMk cId="1711709349" sldId="3913"/>
            <ac:spMk id="27" creationId="{B6C62802-EA32-4021-B453-BCCF2E4EFF8F}"/>
          </ac:spMkLst>
        </pc:spChg>
        <pc:spChg chg="mod">
          <ac:chgData name="Ragnhild Halvorsrud" userId="917ea340-fd63-490f-a7db-68428d24cf32" providerId="ADAL" clId="{31F8EDEB-2F34-45DB-833F-9C6D46E20774}" dt="2023-01-31T11:40:08.835" v="13690" actId="1076"/>
          <ac:spMkLst>
            <pc:docMk/>
            <pc:sldMk cId="1711709349" sldId="3913"/>
            <ac:spMk id="28" creationId="{49A2714D-6A31-4168-B5D4-0CD4920EA6F0}"/>
          </ac:spMkLst>
        </pc:spChg>
        <pc:spChg chg="mod">
          <ac:chgData name="Ragnhild Halvorsrud" userId="917ea340-fd63-490f-a7db-68428d24cf32" providerId="ADAL" clId="{31F8EDEB-2F34-45DB-833F-9C6D46E20774}" dt="2023-01-31T11:40:08.835" v="13690" actId="1076"/>
          <ac:spMkLst>
            <pc:docMk/>
            <pc:sldMk cId="1711709349" sldId="3913"/>
            <ac:spMk id="30" creationId="{1E08F062-660E-492D-85F2-628573F2E8DD}"/>
          </ac:spMkLst>
        </pc:spChg>
        <pc:spChg chg="add del mod">
          <ac:chgData name="Ragnhild Halvorsrud" userId="917ea340-fd63-490f-a7db-68428d24cf32" providerId="ADAL" clId="{31F8EDEB-2F34-45DB-833F-9C6D46E20774}" dt="2023-01-31T11:42:42.193" v="13829" actId="478"/>
          <ac:spMkLst>
            <pc:docMk/>
            <pc:sldMk cId="1711709349" sldId="3913"/>
            <ac:spMk id="32" creationId="{BCA9B54C-37F4-49D5-97BD-5E1E9C5746C6}"/>
          </ac:spMkLst>
        </pc:spChg>
        <pc:spChg chg="del">
          <ac:chgData name="Ragnhild Halvorsrud" userId="917ea340-fd63-490f-a7db-68428d24cf32" providerId="ADAL" clId="{31F8EDEB-2F34-45DB-833F-9C6D46E20774}" dt="2023-01-17T18:11:38.628" v="7034" actId="478"/>
          <ac:spMkLst>
            <pc:docMk/>
            <pc:sldMk cId="1711709349" sldId="3913"/>
            <ac:spMk id="33" creationId="{908DAB32-B8CF-411B-A3A3-904936ECBBCF}"/>
          </ac:spMkLst>
        </pc:spChg>
        <pc:spChg chg="mod">
          <ac:chgData name="Ragnhild Halvorsrud" userId="917ea340-fd63-490f-a7db-68428d24cf32" providerId="ADAL" clId="{31F8EDEB-2F34-45DB-833F-9C6D46E20774}" dt="2023-01-31T11:39:59.635" v="13689" actId="27636"/>
          <ac:spMkLst>
            <pc:docMk/>
            <pc:sldMk cId="1711709349" sldId="3913"/>
            <ac:spMk id="36" creationId="{E3260DBC-F6D6-4219-8B56-CF0A866FE7BB}"/>
          </ac:spMkLst>
        </pc:spChg>
        <pc:spChg chg="mod">
          <ac:chgData name="Ragnhild Halvorsrud" userId="917ea340-fd63-490f-a7db-68428d24cf32" providerId="ADAL" clId="{31F8EDEB-2F34-45DB-833F-9C6D46E20774}" dt="2023-01-31T11:40:08.835" v="13690" actId="1076"/>
          <ac:spMkLst>
            <pc:docMk/>
            <pc:sldMk cId="1711709349" sldId="3913"/>
            <ac:spMk id="37" creationId="{209C8E4A-10DD-4B2D-8791-B0177333D942}"/>
          </ac:spMkLst>
        </pc:spChg>
        <pc:grpChg chg="del">
          <ac:chgData name="Ragnhild Halvorsrud" userId="917ea340-fd63-490f-a7db-68428d24cf32" providerId="ADAL" clId="{31F8EDEB-2F34-45DB-833F-9C6D46E20774}" dt="2023-01-17T18:12:59.358" v="7066" actId="478"/>
          <ac:grpSpMkLst>
            <pc:docMk/>
            <pc:sldMk cId="1711709349" sldId="3913"/>
            <ac:grpSpMk id="38" creationId="{824D9E07-5B98-436A-B724-D154E343F54C}"/>
          </ac:grpSpMkLst>
        </pc:grpChg>
        <pc:cxnChg chg="mod">
          <ac:chgData name="Ragnhild Halvorsrud" userId="917ea340-fd63-490f-a7db-68428d24cf32" providerId="ADAL" clId="{31F8EDEB-2F34-45DB-833F-9C6D46E20774}" dt="2023-01-31T11:40:08.835" v="13690" actId="1076"/>
          <ac:cxnSpMkLst>
            <pc:docMk/>
            <pc:sldMk cId="1711709349" sldId="3913"/>
            <ac:cxnSpMk id="21" creationId="{68FAC909-7B72-485D-8368-2B82369C2CFB}"/>
          </ac:cxnSpMkLst>
        </pc:cxnChg>
        <pc:cxnChg chg="mod">
          <ac:chgData name="Ragnhild Halvorsrud" userId="917ea340-fd63-490f-a7db-68428d24cf32" providerId="ADAL" clId="{31F8EDEB-2F34-45DB-833F-9C6D46E20774}" dt="2023-01-31T11:40:08.835" v="13690" actId="1076"/>
          <ac:cxnSpMkLst>
            <pc:docMk/>
            <pc:sldMk cId="1711709349" sldId="3913"/>
            <ac:cxnSpMk id="22" creationId="{9BFA2E10-A095-4054-82B0-FBD93FD82BEC}"/>
          </ac:cxnSpMkLst>
        </pc:cxnChg>
        <pc:cxnChg chg="mod">
          <ac:chgData name="Ragnhild Halvorsrud" userId="917ea340-fd63-490f-a7db-68428d24cf32" providerId="ADAL" clId="{31F8EDEB-2F34-45DB-833F-9C6D46E20774}" dt="2023-01-31T11:40:08.835" v="13690" actId="1076"/>
          <ac:cxnSpMkLst>
            <pc:docMk/>
            <pc:sldMk cId="1711709349" sldId="3913"/>
            <ac:cxnSpMk id="23" creationId="{FCD0390F-162A-4FAB-B2C0-35533692F544}"/>
          </ac:cxnSpMkLst>
        </pc:cxnChg>
        <pc:cxnChg chg="mod">
          <ac:chgData name="Ragnhild Halvorsrud" userId="917ea340-fd63-490f-a7db-68428d24cf32" providerId="ADAL" clId="{31F8EDEB-2F34-45DB-833F-9C6D46E20774}" dt="2023-01-31T11:40:08.835" v="13690" actId="1076"/>
          <ac:cxnSpMkLst>
            <pc:docMk/>
            <pc:sldMk cId="1711709349" sldId="3913"/>
            <ac:cxnSpMk id="26" creationId="{CACB265A-D1DB-4F66-A5D5-F01379B7093B}"/>
          </ac:cxnSpMkLst>
        </pc:cxnChg>
        <pc:cxnChg chg="mod">
          <ac:chgData name="Ragnhild Halvorsrud" userId="917ea340-fd63-490f-a7db-68428d24cf32" providerId="ADAL" clId="{31F8EDEB-2F34-45DB-833F-9C6D46E20774}" dt="2023-01-31T11:40:08.835" v="13690" actId="1076"/>
          <ac:cxnSpMkLst>
            <pc:docMk/>
            <pc:sldMk cId="1711709349" sldId="3913"/>
            <ac:cxnSpMk id="31" creationId="{3C517F2A-BBA6-433F-97DC-8F92DF7D30EA}"/>
          </ac:cxnSpMkLst>
        </pc:cxnChg>
      </pc:sldChg>
      <pc:sldChg chg="addSp delSp modSp new del">
        <pc:chgData name="Ragnhild Halvorsrud" userId="917ea340-fd63-490f-a7db-68428d24cf32" providerId="ADAL" clId="{31F8EDEB-2F34-45DB-833F-9C6D46E20774}" dt="2023-01-31T16:40:29.110" v="16790" actId="47"/>
        <pc:sldMkLst>
          <pc:docMk/>
          <pc:sldMk cId="3415893309" sldId="3914"/>
        </pc:sldMkLst>
        <pc:spChg chg="add del mod">
          <ac:chgData name="Ragnhild Halvorsrud" userId="917ea340-fd63-490f-a7db-68428d24cf32" providerId="ADAL" clId="{31F8EDEB-2F34-45DB-833F-9C6D46E20774}" dt="2023-01-31T13:25:55.929" v="16646"/>
          <ac:spMkLst>
            <pc:docMk/>
            <pc:sldMk cId="3415893309" sldId="3914"/>
            <ac:spMk id="2" creationId="{88861908-9E18-9A6A-3BA6-9FCB481A73D9}"/>
          </ac:spMkLst>
        </pc:spChg>
        <pc:spChg chg="add del mod">
          <ac:chgData name="Ragnhild Halvorsrud" userId="917ea340-fd63-490f-a7db-68428d24cf32" providerId="ADAL" clId="{31F8EDEB-2F34-45DB-833F-9C6D46E20774}" dt="2023-01-31T13:25:55.929" v="16646"/>
          <ac:spMkLst>
            <pc:docMk/>
            <pc:sldMk cId="3415893309" sldId="3914"/>
            <ac:spMk id="3" creationId="{604BA392-4154-44DA-72C9-AC91775B4D2B}"/>
          </ac:spMkLst>
        </pc:spChg>
        <pc:spChg chg="add del mod">
          <ac:chgData name="Ragnhild Halvorsrud" userId="917ea340-fd63-490f-a7db-68428d24cf32" providerId="ADAL" clId="{31F8EDEB-2F34-45DB-833F-9C6D46E20774}" dt="2023-01-31T13:25:55.929" v="16646"/>
          <ac:spMkLst>
            <pc:docMk/>
            <pc:sldMk cId="3415893309" sldId="3914"/>
            <ac:spMk id="4" creationId="{E65AB311-806D-7B47-96D3-F908B69EDA25}"/>
          </ac:spMkLst>
        </pc:spChg>
        <pc:spChg chg="add del mod">
          <ac:chgData name="Ragnhild Halvorsrud" userId="917ea340-fd63-490f-a7db-68428d24cf32" providerId="ADAL" clId="{31F8EDEB-2F34-45DB-833F-9C6D46E20774}" dt="2023-01-31T13:25:55.929" v="16646"/>
          <ac:spMkLst>
            <pc:docMk/>
            <pc:sldMk cId="3415893309" sldId="3914"/>
            <ac:spMk id="5" creationId="{22856B5D-D895-85F9-1882-F74C0C27EB19}"/>
          </ac:spMkLst>
        </pc:spChg>
        <pc:spChg chg="add del mod">
          <ac:chgData name="Ragnhild Halvorsrud" userId="917ea340-fd63-490f-a7db-68428d24cf32" providerId="ADAL" clId="{31F8EDEB-2F34-45DB-833F-9C6D46E20774}" dt="2023-01-31T13:25:55.929" v="16646"/>
          <ac:spMkLst>
            <pc:docMk/>
            <pc:sldMk cId="3415893309" sldId="3914"/>
            <ac:spMk id="6" creationId="{BC7B1CBB-2D78-D17E-558A-921D60271903}"/>
          </ac:spMkLst>
        </pc:spChg>
        <pc:spChg chg="add del mod">
          <ac:chgData name="Ragnhild Halvorsrud" userId="917ea340-fd63-490f-a7db-68428d24cf32" providerId="ADAL" clId="{31F8EDEB-2F34-45DB-833F-9C6D46E20774}" dt="2023-01-31T13:25:55.929" v="16646"/>
          <ac:spMkLst>
            <pc:docMk/>
            <pc:sldMk cId="3415893309" sldId="3914"/>
            <ac:spMk id="8" creationId="{B9D6C8AF-DDC8-758F-52B1-60B1EBA9C20E}"/>
          </ac:spMkLst>
        </pc:spChg>
        <pc:spChg chg="add del mod">
          <ac:chgData name="Ragnhild Halvorsrud" userId="917ea340-fd63-490f-a7db-68428d24cf32" providerId="ADAL" clId="{31F8EDEB-2F34-45DB-833F-9C6D46E20774}" dt="2023-01-31T13:25:55.929" v="16646"/>
          <ac:spMkLst>
            <pc:docMk/>
            <pc:sldMk cId="3415893309" sldId="3914"/>
            <ac:spMk id="9" creationId="{29896265-0D36-73CF-5001-463B7EE43CBF}"/>
          </ac:spMkLst>
        </pc:spChg>
        <pc:spChg chg="add del mod">
          <ac:chgData name="Ragnhild Halvorsrud" userId="917ea340-fd63-490f-a7db-68428d24cf32" providerId="ADAL" clId="{31F8EDEB-2F34-45DB-833F-9C6D46E20774}" dt="2023-01-31T13:25:55.929" v="16646"/>
          <ac:spMkLst>
            <pc:docMk/>
            <pc:sldMk cId="3415893309" sldId="3914"/>
            <ac:spMk id="10" creationId="{7364B5AC-5B8F-B9E1-AAF4-53C9774E2BB6}"/>
          </ac:spMkLst>
        </pc:spChg>
        <pc:spChg chg="add del mod">
          <ac:chgData name="Ragnhild Halvorsrud" userId="917ea340-fd63-490f-a7db-68428d24cf32" providerId="ADAL" clId="{31F8EDEB-2F34-45DB-833F-9C6D46E20774}" dt="2023-01-31T13:25:55.929" v="16646"/>
          <ac:spMkLst>
            <pc:docMk/>
            <pc:sldMk cId="3415893309" sldId="3914"/>
            <ac:spMk id="11" creationId="{42981FAD-0860-7F2C-DC6D-CB7A8904DA16}"/>
          </ac:spMkLst>
        </pc:spChg>
        <pc:spChg chg="add del mod">
          <ac:chgData name="Ragnhild Halvorsrud" userId="917ea340-fd63-490f-a7db-68428d24cf32" providerId="ADAL" clId="{31F8EDEB-2F34-45DB-833F-9C6D46E20774}" dt="2023-01-31T13:25:55.929" v="16646"/>
          <ac:spMkLst>
            <pc:docMk/>
            <pc:sldMk cId="3415893309" sldId="3914"/>
            <ac:spMk id="12" creationId="{9BDAF7DF-5D3E-870E-8248-4D1257B50737}"/>
          </ac:spMkLst>
        </pc:spChg>
        <pc:spChg chg="add del mod">
          <ac:chgData name="Ragnhild Halvorsrud" userId="917ea340-fd63-490f-a7db-68428d24cf32" providerId="ADAL" clId="{31F8EDEB-2F34-45DB-833F-9C6D46E20774}" dt="2023-01-31T13:25:55.929" v="16646"/>
          <ac:spMkLst>
            <pc:docMk/>
            <pc:sldMk cId="3415893309" sldId="3914"/>
            <ac:spMk id="13" creationId="{1C3B866C-7B37-0184-706A-03351FE5B132}"/>
          </ac:spMkLst>
        </pc:spChg>
        <pc:spChg chg="add del mod">
          <ac:chgData name="Ragnhild Halvorsrud" userId="917ea340-fd63-490f-a7db-68428d24cf32" providerId="ADAL" clId="{31F8EDEB-2F34-45DB-833F-9C6D46E20774}" dt="2023-01-31T13:25:55.929" v="16646"/>
          <ac:spMkLst>
            <pc:docMk/>
            <pc:sldMk cId="3415893309" sldId="3914"/>
            <ac:spMk id="16" creationId="{44003000-5803-621E-1EFA-E3D13BFDB4ED}"/>
          </ac:spMkLst>
        </pc:spChg>
        <pc:spChg chg="add del mod">
          <ac:chgData name="Ragnhild Halvorsrud" userId="917ea340-fd63-490f-a7db-68428d24cf32" providerId="ADAL" clId="{31F8EDEB-2F34-45DB-833F-9C6D46E20774}" dt="2023-01-31T13:25:55.929" v="16646"/>
          <ac:spMkLst>
            <pc:docMk/>
            <pc:sldMk cId="3415893309" sldId="3914"/>
            <ac:spMk id="18" creationId="{DB44A404-B491-0560-65FA-A1F63CC0160A}"/>
          </ac:spMkLst>
        </pc:spChg>
        <pc:spChg chg="add del mod">
          <ac:chgData name="Ragnhild Halvorsrud" userId="917ea340-fd63-490f-a7db-68428d24cf32" providerId="ADAL" clId="{31F8EDEB-2F34-45DB-833F-9C6D46E20774}" dt="2023-01-31T13:25:55.929" v="16646"/>
          <ac:spMkLst>
            <pc:docMk/>
            <pc:sldMk cId="3415893309" sldId="3914"/>
            <ac:spMk id="19" creationId="{0531B0EA-51EB-2372-6842-8F5F383D4F39}"/>
          </ac:spMkLst>
        </pc:spChg>
        <pc:spChg chg="add del mod">
          <ac:chgData name="Ragnhild Halvorsrud" userId="917ea340-fd63-490f-a7db-68428d24cf32" providerId="ADAL" clId="{31F8EDEB-2F34-45DB-833F-9C6D46E20774}" dt="2023-01-31T13:25:55.929" v="16646"/>
          <ac:spMkLst>
            <pc:docMk/>
            <pc:sldMk cId="3415893309" sldId="3914"/>
            <ac:spMk id="21" creationId="{B145FF87-5009-1EAB-EA16-D3FC2B6E774D}"/>
          </ac:spMkLst>
        </pc:spChg>
        <pc:spChg chg="add del mod">
          <ac:chgData name="Ragnhild Halvorsrud" userId="917ea340-fd63-490f-a7db-68428d24cf32" providerId="ADAL" clId="{31F8EDEB-2F34-45DB-833F-9C6D46E20774}" dt="2023-01-31T13:25:55.929" v="16646"/>
          <ac:spMkLst>
            <pc:docMk/>
            <pc:sldMk cId="3415893309" sldId="3914"/>
            <ac:spMk id="22" creationId="{86E7A0E9-BF11-649A-E5A7-17D729E590CF}"/>
          </ac:spMkLst>
        </pc:spChg>
        <pc:spChg chg="add del mod">
          <ac:chgData name="Ragnhild Halvorsrud" userId="917ea340-fd63-490f-a7db-68428d24cf32" providerId="ADAL" clId="{31F8EDEB-2F34-45DB-833F-9C6D46E20774}" dt="2023-01-31T13:25:55.929" v="16646"/>
          <ac:spMkLst>
            <pc:docMk/>
            <pc:sldMk cId="3415893309" sldId="3914"/>
            <ac:spMk id="23" creationId="{7F466386-94A2-6307-6881-9921F8CC4612}"/>
          </ac:spMkLst>
        </pc:spChg>
        <pc:spChg chg="add del mod">
          <ac:chgData name="Ragnhild Halvorsrud" userId="917ea340-fd63-490f-a7db-68428d24cf32" providerId="ADAL" clId="{31F8EDEB-2F34-45DB-833F-9C6D46E20774}" dt="2023-01-31T13:25:55.929" v="16646"/>
          <ac:spMkLst>
            <pc:docMk/>
            <pc:sldMk cId="3415893309" sldId="3914"/>
            <ac:spMk id="24" creationId="{7B16F988-48B9-2A1D-B3CF-0DD47914B93E}"/>
          </ac:spMkLst>
        </pc:spChg>
        <pc:spChg chg="add del mod">
          <ac:chgData name="Ragnhild Halvorsrud" userId="917ea340-fd63-490f-a7db-68428d24cf32" providerId="ADAL" clId="{31F8EDEB-2F34-45DB-833F-9C6D46E20774}" dt="2023-01-31T13:25:55.929" v="16646"/>
          <ac:spMkLst>
            <pc:docMk/>
            <pc:sldMk cId="3415893309" sldId="3914"/>
            <ac:spMk id="25" creationId="{DCD61760-F07D-55EC-C743-21D952D9B56D}"/>
          </ac:spMkLst>
        </pc:spChg>
        <pc:spChg chg="add del mod">
          <ac:chgData name="Ragnhild Halvorsrud" userId="917ea340-fd63-490f-a7db-68428d24cf32" providerId="ADAL" clId="{31F8EDEB-2F34-45DB-833F-9C6D46E20774}" dt="2023-01-31T13:25:55.929" v="16646"/>
          <ac:spMkLst>
            <pc:docMk/>
            <pc:sldMk cId="3415893309" sldId="3914"/>
            <ac:spMk id="27" creationId="{651AAFF5-F2D1-850F-5EFC-681DB3962821}"/>
          </ac:spMkLst>
        </pc:spChg>
        <pc:spChg chg="add del mod">
          <ac:chgData name="Ragnhild Halvorsrud" userId="917ea340-fd63-490f-a7db-68428d24cf32" providerId="ADAL" clId="{31F8EDEB-2F34-45DB-833F-9C6D46E20774}" dt="2023-01-31T13:25:55.929" v="16646"/>
          <ac:spMkLst>
            <pc:docMk/>
            <pc:sldMk cId="3415893309" sldId="3914"/>
            <ac:spMk id="28" creationId="{F742AE22-1288-7FA3-2DC5-CAE50C8BBEBD}"/>
          </ac:spMkLst>
        </pc:spChg>
        <pc:spChg chg="add del mod">
          <ac:chgData name="Ragnhild Halvorsrud" userId="917ea340-fd63-490f-a7db-68428d24cf32" providerId="ADAL" clId="{31F8EDEB-2F34-45DB-833F-9C6D46E20774}" dt="2023-01-31T13:25:55.929" v="16646"/>
          <ac:spMkLst>
            <pc:docMk/>
            <pc:sldMk cId="3415893309" sldId="3914"/>
            <ac:spMk id="30" creationId="{674D8AB0-6BEF-4D8A-0977-5FF22986AA9C}"/>
          </ac:spMkLst>
        </pc:spChg>
        <pc:spChg chg="add del mod">
          <ac:chgData name="Ragnhild Halvorsrud" userId="917ea340-fd63-490f-a7db-68428d24cf32" providerId="ADAL" clId="{31F8EDEB-2F34-45DB-833F-9C6D46E20774}" dt="2023-01-31T13:25:55.929" v="16646"/>
          <ac:spMkLst>
            <pc:docMk/>
            <pc:sldMk cId="3415893309" sldId="3914"/>
            <ac:spMk id="31" creationId="{6CE8618A-2837-1D65-5D3C-D03069E5D858}"/>
          </ac:spMkLst>
        </pc:spChg>
        <pc:spChg chg="add del mod">
          <ac:chgData name="Ragnhild Halvorsrud" userId="917ea340-fd63-490f-a7db-68428d24cf32" providerId="ADAL" clId="{31F8EDEB-2F34-45DB-833F-9C6D46E20774}" dt="2023-01-31T13:25:55.929" v="16646"/>
          <ac:spMkLst>
            <pc:docMk/>
            <pc:sldMk cId="3415893309" sldId="3914"/>
            <ac:spMk id="33" creationId="{433FB29B-DC78-2007-363A-48EC35193B01}"/>
          </ac:spMkLst>
        </pc:spChg>
        <pc:spChg chg="add del mod">
          <ac:chgData name="Ragnhild Halvorsrud" userId="917ea340-fd63-490f-a7db-68428d24cf32" providerId="ADAL" clId="{31F8EDEB-2F34-45DB-833F-9C6D46E20774}" dt="2023-01-31T13:25:55.929" v="16646"/>
          <ac:spMkLst>
            <pc:docMk/>
            <pc:sldMk cId="3415893309" sldId="3914"/>
            <ac:spMk id="34" creationId="{1484F967-9EC2-B120-C1BF-93E61682E7F9}"/>
          </ac:spMkLst>
        </pc:spChg>
        <pc:spChg chg="add del mod">
          <ac:chgData name="Ragnhild Halvorsrud" userId="917ea340-fd63-490f-a7db-68428d24cf32" providerId="ADAL" clId="{31F8EDEB-2F34-45DB-833F-9C6D46E20774}" dt="2023-01-31T13:25:55.929" v="16646"/>
          <ac:spMkLst>
            <pc:docMk/>
            <pc:sldMk cId="3415893309" sldId="3914"/>
            <ac:spMk id="38" creationId="{38A8E18D-5AA7-AF1C-2152-AC267784F303}"/>
          </ac:spMkLst>
        </pc:spChg>
        <pc:spChg chg="add del mod">
          <ac:chgData name="Ragnhild Halvorsrud" userId="917ea340-fd63-490f-a7db-68428d24cf32" providerId="ADAL" clId="{31F8EDEB-2F34-45DB-833F-9C6D46E20774}" dt="2023-01-31T13:25:55.929" v="16646"/>
          <ac:spMkLst>
            <pc:docMk/>
            <pc:sldMk cId="3415893309" sldId="3914"/>
            <ac:spMk id="39" creationId="{CBD69E40-4B60-2A22-3B2D-06975537F69B}"/>
          </ac:spMkLst>
        </pc:spChg>
        <pc:spChg chg="add del mod">
          <ac:chgData name="Ragnhild Halvorsrud" userId="917ea340-fd63-490f-a7db-68428d24cf32" providerId="ADAL" clId="{31F8EDEB-2F34-45DB-833F-9C6D46E20774}" dt="2023-01-31T13:25:55.929" v="16646"/>
          <ac:spMkLst>
            <pc:docMk/>
            <pc:sldMk cId="3415893309" sldId="3914"/>
            <ac:spMk id="40" creationId="{E34672D6-AF63-7BC7-449F-B1CC2ADFA71C}"/>
          </ac:spMkLst>
        </pc:spChg>
        <pc:spChg chg="add del mod">
          <ac:chgData name="Ragnhild Halvorsrud" userId="917ea340-fd63-490f-a7db-68428d24cf32" providerId="ADAL" clId="{31F8EDEB-2F34-45DB-833F-9C6D46E20774}" dt="2023-01-31T13:25:55.929" v="16646"/>
          <ac:spMkLst>
            <pc:docMk/>
            <pc:sldMk cId="3415893309" sldId="3914"/>
            <ac:spMk id="41" creationId="{FB7902D0-323E-917F-F8BC-B3E1B1C9E441}"/>
          </ac:spMkLst>
        </pc:spChg>
        <pc:spChg chg="add del mod">
          <ac:chgData name="Ragnhild Halvorsrud" userId="917ea340-fd63-490f-a7db-68428d24cf32" providerId="ADAL" clId="{31F8EDEB-2F34-45DB-833F-9C6D46E20774}" dt="2023-01-31T13:25:55.929" v="16646"/>
          <ac:spMkLst>
            <pc:docMk/>
            <pc:sldMk cId="3415893309" sldId="3914"/>
            <ac:spMk id="42" creationId="{E2ABEE88-910D-D4C4-747E-FF09ABAB3547}"/>
          </ac:spMkLst>
        </pc:spChg>
        <pc:spChg chg="add del mod">
          <ac:chgData name="Ragnhild Halvorsrud" userId="917ea340-fd63-490f-a7db-68428d24cf32" providerId="ADAL" clId="{31F8EDEB-2F34-45DB-833F-9C6D46E20774}" dt="2023-01-31T13:25:55.929" v="16646"/>
          <ac:spMkLst>
            <pc:docMk/>
            <pc:sldMk cId="3415893309" sldId="3914"/>
            <ac:spMk id="43" creationId="{CC13807F-36EA-E1CA-07E6-11AB4A2DBA95}"/>
          </ac:spMkLst>
        </pc:spChg>
        <pc:spChg chg="add del mod">
          <ac:chgData name="Ragnhild Halvorsrud" userId="917ea340-fd63-490f-a7db-68428d24cf32" providerId="ADAL" clId="{31F8EDEB-2F34-45DB-833F-9C6D46E20774}" dt="2023-01-31T13:25:55.929" v="16646"/>
          <ac:spMkLst>
            <pc:docMk/>
            <pc:sldMk cId="3415893309" sldId="3914"/>
            <ac:spMk id="45" creationId="{3E71A84F-DF4E-BEE2-9E09-49778F349422}"/>
          </ac:spMkLst>
        </pc:spChg>
        <pc:spChg chg="add del mod">
          <ac:chgData name="Ragnhild Halvorsrud" userId="917ea340-fd63-490f-a7db-68428d24cf32" providerId="ADAL" clId="{31F8EDEB-2F34-45DB-833F-9C6D46E20774}" dt="2023-01-31T13:25:55.929" v="16646"/>
          <ac:spMkLst>
            <pc:docMk/>
            <pc:sldMk cId="3415893309" sldId="3914"/>
            <ac:spMk id="48" creationId="{1F303BF2-69A9-4A06-308A-C83CBC09471F}"/>
          </ac:spMkLst>
        </pc:spChg>
        <pc:spChg chg="mod">
          <ac:chgData name="Ragnhild Halvorsrud" userId="917ea340-fd63-490f-a7db-68428d24cf32" providerId="ADAL" clId="{31F8EDEB-2F34-45DB-833F-9C6D46E20774}" dt="2023-01-31T13:25:44.625" v="16645"/>
          <ac:spMkLst>
            <pc:docMk/>
            <pc:sldMk cId="3415893309" sldId="3914"/>
            <ac:spMk id="50" creationId="{F36676FC-DF44-2C9A-E9D3-0FCE1AA8BD60}"/>
          </ac:spMkLst>
        </pc:spChg>
        <pc:spChg chg="mod">
          <ac:chgData name="Ragnhild Halvorsrud" userId="917ea340-fd63-490f-a7db-68428d24cf32" providerId="ADAL" clId="{31F8EDEB-2F34-45DB-833F-9C6D46E20774}" dt="2023-01-31T13:25:44.625" v="16645"/>
          <ac:spMkLst>
            <pc:docMk/>
            <pc:sldMk cId="3415893309" sldId="3914"/>
            <ac:spMk id="51" creationId="{98E1A07E-F242-3652-4C1C-E4AA53733B8E}"/>
          </ac:spMkLst>
        </pc:spChg>
        <pc:spChg chg="mod">
          <ac:chgData name="Ragnhild Halvorsrud" userId="917ea340-fd63-490f-a7db-68428d24cf32" providerId="ADAL" clId="{31F8EDEB-2F34-45DB-833F-9C6D46E20774}" dt="2023-01-31T13:25:44.625" v="16645"/>
          <ac:spMkLst>
            <pc:docMk/>
            <pc:sldMk cId="3415893309" sldId="3914"/>
            <ac:spMk id="57" creationId="{A1016AD1-9A83-C1AF-1341-1E3D241A57F8}"/>
          </ac:spMkLst>
        </pc:spChg>
        <pc:spChg chg="mod">
          <ac:chgData name="Ragnhild Halvorsrud" userId="917ea340-fd63-490f-a7db-68428d24cf32" providerId="ADAL" clId="{31F8EDEB-2F34-45DB-833F-9C6D46E20774}" dt="2023-01-31T13:25:44.625" v="16645"/>
          <ac:spMkLst>
            <pc:docMk/>
            <pc:sldMk cId="3415893309" sldId="3914"/>
            <ac:spMk id="58" creationId="{DA597D65-7BD5-FF5E-0601-91248287B541}"/>
          </ac:spMkLst>
        </pc:spChg>
        <pc:spChg chg="mod">
          <ac:chgData name="Ragnhild Halvorsrud" userId="917ea340-fd63-490f-a7db-68428d24cf32" providerId="ADAL" clId="{31F8EDEB-2F34-45DB-833F-9C6D46E20774}" dt="2023-01-31T13:25:44.625" v="16645"/>
          <ac:spMkLst>
            <pc:docMk/>
            <pc:sldMk cId="3415893309" sldId="3914"/>
            <ac:spMk id="59" creationId="{CFA60136-CE6F-40DD-E56C-ED78EC554A56}"/>
          </ac:spMkLst>
        </pc:spChg>
        <pc:spChg chg="add del mod">
          <ac:chgData name="Ragnhild Halvorsrud" userId="917ea340-fd63-490f-a7db-68428d24cf32" providerId="ADAL" clId="{31F8EDEB-2F34-45DB-833F-9C6D46E20774}" dt="2023-01-31T13:25:55.929" v="16646"/>
          <ac:spMkLst>
            <pc:docMk/>
            <pc:sldMk cId="3415893309" sldId="3914"/>
            <ac:spMk id="60" creationId="{4AE88CD8-BAA1-B0B5-BACF-EA83B25BC300}"/>
          </ac:spMkLst>
        </pc:spChg>
        <pc:spChg chg="add del mod">
          <ac:chgData name="Ragnhild Halvorsrud" userId="917ea340-fd63-490f-a7db-68428d24cf32" providerId="ADAL" clId="{31F8EDEB-2F34-45DB-833F-9C6D46E20774}" dt="2023-01-31T13:25:55.929" v="16646"/>
          <ac:spMkLst>
            <pc:docMk/>
            <pc:sldMk cId="3415893309" sldId="3914"/>
            <ac:spMk id="61" creationId="{EBB32F53-6F52-B844-CDAB-1A9ACB679601}"/>
          </ac:spMkLst>
        </pc:spChg>
        <pc:spChg chg="add del mod">
          <ac:chgData name="Ragnhild Halvorsrud" userId="917ea340-fd63-490f-a7db-68428d24cf32" providerId="ADAL" clId="{31F8EDEB-2F34-45DB-833F-9C6D46E20774}" dt="2023-01-31T13:25:55.929" v="16646"/>
          <ac:spMkLst>
            <pc:docMk/>
            <pc:sldMk cId="3415893309" sldId="3914"/>
            <ac:spMk id="62" creationId="{976521BB-14DB-9E98-0637-2229B0386DB9}"/>
          </ac:spMkLst>
        </pc:spChg>
        <pc:spChg chg="add del mod">
          <ac:chgData name="Ragnhild Halvorsrud" userId="917ea340-fd63-490f-a7db-68428d24cf32" providerId="ADAL" clId="{31F8EDEB-2F34-45DB-833F-9C6D46E20774}" dt="2023-01-31T13:25:55.929" v="16646"/>
          <ac:spMkLst>
            <pc:docMk/>
            <pc:sldMk cId="3415893309" sldId="3914"/>
            <ac:spMk id="65" creationId="{F055DD02-329B-D3FA-6BB5-53C619208821}"/>
          </ac:spMkLst>
        </pc:spChg>
        <pc:spChg chg="add del mod">
          <ac:chgData name="Ragnhild Halvorsrud" userId="917ea340-fd63-490f-a7db-68428d24cf32" providerId="ADAL" clId="{31F8EDEB-2F34-45DB-833F-9C6D46E20774}" dt="2023-01-31T13:25:55.929" v="16646"/>
          <ac:spMkLst>
            <pc:docMk/>
            <pc:sldMk cId="3415893309" sldId="3914"/>
            <ac:spMk id="66" creationId="{1B532D9E-D563-69A7-229B-0D4C887B6707}"/>
          </ac:spMkLst>
        </pc:spChg>
        <pc:spChg chg="add del mod">
          <ac:chgData name="Ragnhild Halvorsrud" userId="917ea340-fd63-490f-a7db-68428d24cf32" providerId="ADAL" clId="{31F8EDEB-2F34-45DB-833F-9C6D46E20774}" dt="2023-01-31T13:25:55.929" v="16646"/>
          <ac:spMkLst>
            <pc:docMk/>
            <pc:sldMk cId="3415893309" sldId="3914"/>
            <ac:spMk id="67" creationId="{F30BD310-1478-5435-0DA7-50C3B32168A0}"/>
          </ac:spMkLst>
        </pc:spChg>
        <pc:spChg chg="add del mod">
          <ac:chgData name="Ragnhild Halvorsrud" userId="917ea340-fd63-490f-a7db-68428d24cf32" providerId="ADAL" clId="{31F8EDEB-2F34-45DB-833F-9C6D46E20774}" dt="2023-01-31T13:25:55.929" v="16646"/>
          <ac:spMkLst>
            <pc:docMk/>
            <pc:sldMk cId="3415893309" sldId="3914"/>
            <ac:spMk id="68" creationId="{C399B983-35BD-B16E-01FB-71EAC8216DD6}"/>
          </ac:spMkLst>
        </pc:spChg>
        <pc:spChg chg="add del mod">
          <ac:chgData name="Ragnhild Halvorsrud" userId="917ea340-fd63-490f-a7db-68428d24cf32" providerId="ADAL" clId="{31F8EDEB-2F34-45DB-833F-9C6D46E20774}" dt="2023-01-31T13:25:55.929" v="16646"/>
          <ac:spMkLst>
            <pc:docMk/>
            <pc:sldMk cId="3415893309" sldId="3914"/>
            <ac:spMk id="69" creationId="{13FAAA93-0171-91FB-45F2-50F157371068}"/>
          </ac:spMkLst>
        </pc:spChg>
        <pc:spChg chg="add del mod">
          <ac:chgData name="Ragnhild Halvorsrud" userId="917ea340-fd63-490f-a7db-68428d24cf32" providerId="ADAL" clId="{31F8EDEB-2F34-45DB-833F-9C6D46E20774}" dt="2023-01-31T13:25:55.929" v="16646"/>
          <ac:spMkLst>
            <pc:docMk/>
            <pc:sldMk cId="3415893309" sldId="3914"/>
            <ac:spMk id="70" creationId="{BF791EED-370A-5358-472D-86E3A9B8AA4B}"/>
          </ac:spMkLst>
        </pc:spChg>
        <pc:spChg chg="add mod">
          <ac:chgData name="Ragnhild Halvorsrud" userId="917ea340-fd63-490f-a7db-68428d24cf32" providerId="ADAL" clId="{31F8EDEB-2F34-45DB-833F-9C6D46E20774}" dt="2023-01-31T13:26:10.631" v="16649"/>
          <ac:spMkLst>
            <pc:docMk/>
            <pc:sldMk cId="3415893309" sldId="3914"/>
            <ac:spMk id="71" creationId="{ECEFCCDF-EF7E-972E-B7CF-13EF7911DAA7}"/>
          </ac:spMkLst>
        </pc:spChg>
        <pc:spChg chg="add mod">
          <ac:chgData name="Ragnhild Halvorsrud" userId="917ea340-fd63-490f-a7db-68428d24cf32" providerId="ADAL" clId="{31F8EDEB-2F34-45DB-833F-9C6D46E20774}" dt="2023-01-31T13:26:10.631" v="16649"/>
          <ac:spMkLst>
            <pc:docMk/>
            <pc:sldMk cId="3415893309" sldId="3914"/>
            <ac:spMk id="72" creationId="{3AF1B301-E48D-EC86-7EFC-EDF2821FEB0A}"/>
          </ac:spMkLst>
        </pc:spChg>
        <pc:spChg chg="add mod">
          <ac:chgData name="Ragnhild Halvorsrud" userId="917ea340-fd63-490f-a7db-68428d24cf32" providerId="ADAL" clId="{31F8EDEB-2F34-45DB-833F-9C6D46E20774}" dt="2023-01-31T13:26:10.631" v="16649"/>
          <ac:spMkLst>
            <pc:docMk/>
            <pc:sldMk cId="3415893309" sldId="3914"/>
            <ac:spMk id="73" creationId="{6A27CC61-5904-B981-1A46-1C9C13FB1977}"/>
          </ac:spMkLst>
        </pc:spChg>
        <pc:spChg chg="add mod">
          <ac:chgData name="Ragnhild Halvorsrud" userId="917ea340-fd63-490f-a7db-68428d24cf32" providerId="ADAL" clId="{31F8EDEB-2F34-45DB-833F-9C6D46E20774}" dt="2023-01-31T13:26:10.631" v="16649"/>
          <ac:spMkLst>
            <pc:docMk/>
            <pc:sldMk cId="3415893309" sldId="3914"/>
            <ac:spMk id="74" creationId="{06FE3179-2A09-0D64-0375-67A7EE670631}"/>
          </ac:spMkLst>
        </pc:spChg>
        <pc:spChg chg="add mod">
          <ac:chgData name="Ragnhild Halvorsrud" userId="917ea340-fd63-490f-a7db-68428d24cf32" providerId="ADAL" clId="{31F8EDEB-2F34-45DB-833F-9C6D46E20774}" dt="2023-01-31T13:26:10.631" v="16649"/>
          <ac:spMkLst>
            <pc:docMk/>
            <pc:sldMk cId="3415893309" sldId="3914"/>
            <ac:spMk id="75" creationId="{C9A017C7-A4AA-0FED-E3B4-562763837EE5}"/>
          </ac:spMkLst>
        </pc:spChg>
        <pc:spChg chg="add mod">
          <ac:chgData name="Ragnhild Halvorsrud" userId="917ea340-fd63-490f-a7db-68428d24cf32" providerId="ADAL" clId="{31F8EDEB-2F34-45DB-833F-9C6D46E20774}" dt="2023-01-31T13:26:10.631" v="16649"/>
          <ac:spMkLst>
            <pc:docMk/>
            <pc:sldMk cId="3415893309" sldId="3914"/>
            <ac:spMk id="77" creationId="{AE352B96-A3EE-5A5C-97A4-D45AE57DE8AA}"/>
          </ac:spMkLst>
        </pc:spChg>
        <pc:spChg chg="add mod">
          <ac:chgData name="Ragnhild Halvorsrud" userId="917ea340-fd63-490f-a7db-68428d24cf32" providerId="ADAL" clId="{31F8EDEB-2F34-45DB-833F-9C6D46E20774}" dt="2023-01-31T13:26:10.631" v="16649"/>
          <ac:spMkLst>
            <pc:docMk/>
            <pc:sldMk cId="3415893309" sldId="3914"/>
            <ac:spMk id="78" creationId="{40660791-216F-225C-8EB6-2DB495262635}"/>
          </ac:spMkLst>
        </pc:spChg>
        <pc:spChg chg="add mod">
          <ac:chgData name="Ragnhild Halvorsrud" userId="917ea340-fd63-490f-a7db-68428d24cf32" providerId="ADAL" clId="{31F8EDEB-2F34-45DB-833F-9C6D46E20774}" dt="2023-01-31T13:26:10.631" v="16649"/>
          <ac:spMkLst>
            <pc:docMk/>
            <pc:sldMk cId="3415893309" sldId="3914"/>
            <ac:spMk id="79" creationId="{8E286708-CBCB-BA7C-B428-0BFF43DAB9A8}"/>
          </ac:spMkLst>
        </pc:spChg>
        <pc:spChg chg="add mod">
          <ac:chgData name="Ragnhild Halvorsrud" userId="917ea340-fd63-490f-a7db-68428d24cf32" providerId="ADAL" clId="{31F8EDEB-2F34-45DB-833F-9C6D46E20774}" dt="2023-01-31T13:26:10.631" v="16649"/>
          <ac:spMkLst>
            <pc:docMk/>
            <pc:sldMk cId="3415893309" sldId="3914"/>
            <ac:spMk id="80" creationId="{7000323C-ADD5-BD81-1925-9CED9266D533}"/>
          </ac:spMkLst>
        </pc:spChg>
        <pc:spChg chg="add mod">
          <ac:chgData name="Ragnhild Halvorsrud" userId="917ea340-fd63-490f-a7db-68428d24cf32" providerId="ADAL" clId="{31F8EDEB-2F34-45DB-833F-9C6D46E20774}" dt="2023-01-31T13:26:10.631" v="16649"/>
          <ac:spMkLst>
            <pc:docMk/>
            <pc:sldMk cId="3415893309" sldId="3914"/>
            <ac:spMk id="81" creationId="{657B9BF3-A776-AEDC-25FF-7B5DB0E85FBD}"/>
          </ac:spMkLst>
        </pc:spChg>
        <pc:spChg chg="add mod">
          <ac:chgData name="Ragnhild Halvorsrud" userId="917ea340-fd63-490f-a7db-68428d24cf32" providerId="ADAL" clId="{31F8EDEB-2F34-45DB-833F-9C6D46E20774}" dt="2023-01-31T13:26:10.631" v="16649"/>
          <ac:spMkLst>
            <pc:docMk/>
            <pc:sldMk cId="3415893309" sldId="3914"/>
            <ac:spMk id="82" creationId="{8E0C6233-FDA8-508C-30F0-2EDA3D44A7FA}"/>
          </ac:spMkLst>
        </pc:spChg>
        <pc:spChg chg="add mod">
          <ac:chgData name="Ragnhild Halvorsrud" userId="917ea340-fd63-490f-a7db-68428d24cf32" providerId="ADAL" clId="{31F8EDEB-2F34-45DB-833F-9C6D46E20774}" dt="2023-01-31T13:26:10.631" v="16649"/>
          <ac:spMkLst>
            <pc:docMk/>
            <pc:sldMk cId="3415893309" sldId="3914"/>
            <ac:spMk id="85" creationId="{AD1AD8E1-D48A-39AD-25C4-733D73F5DB26}"/>
          </ac:spMkLst>
        </pc:spChg>
        <pc:spChg chg="add mod">
          <ac:chgData name="Ragnhild Halvorsrud" userId="917ea340-fd63-490f-a7db-68428d24cf32" providerId="ADAL" clId="{31F8EDEB-2F34-45DB-833F-9C6D46E20774}" dt="2023-01-31T13:26:10.631" v="16649"/>
          <ac:spMkLst>
            <pc:docMk/>
            <pc:sldMk cId="3415893309" sldId="3914"/>
            <ac:spMk id="87" creationId="{BFD2E202-0E30-6090-0353-432A3FF9F4AD}"/>
          </ac:spMkLst>
        </pc:spChg>
        <pc:spChg chg="add mod">
          <ac:chgData name="Ragnhild Halvorsrud" userId="917ea340-fd63-490f-a7db-68428d24cf32" providerId="ADAL" clId="{31F8EDEB-2F34-45DB-833F-9C6D46E20774}" dt="2023-01-31T13:26:10.631" v="16649"/>
          <ac:spMkLst>
            <pc:docMk/>
            <pc:sldMk cId="3415893309" sldId="3914"/>
            <ac:spMk id="88" creationId="{32A9063C-CFF3-872E-5EA9-05E870FA0AD5}"/>
          </ac:spMkLst>
        </pc:spChg>
        <pc:spChg chg="add mod">
          <ac:chgData name="Ragnhild Halvorsrud" userId="917ea340-fd63-490f-a7db-68428d24cf32" providerId="ADAL" clId="{31F8EDEB-2F34-45DB-833F-9C6D46E20774}" dt="2023-01-31T13:26:10.631" v="16649"/>
          <ac:spMkLst>
            <pc:docMk/>
            <pc:sldMk cId="3415893309" sldId="3914"/>
            <ac:spMk id="90" creationId="{5EE2957F-AD0B-E477-3EAB-CD65B121400D}"/>
          </ac:spMkLst>
        </pc:spChg>
        <pc:spChg chg="add mod">
          <ac:chgData name="Ragnhild Halvorsrud" userId="917ea340-fd63-490f-a7db-68428d24cf32" providerId="ADAL" clId="{31F8EDEB-2F34-45DB-833F-9C6D46E20774}" dt="2023-01-31T13:26:10.631" v="16649"/>
          <ac:spMkLst>
            <pc:docMk/>
            <pc:sldMk cId="3415893309" sldId="3914"/>
            <ac:spMk id="91" creationId="{42C4A66A-CDC6-7750-E268-7B3C13212796}"/>
          </ac:spMkLst>
        </pc:spChg>
        <pc:spChg chg="add mod">
          <ac:chgData name="Ragnhild Halvorsrud" userId="917ea340-fd63-490f-a7db-68428d24cf32" providerId="ADAL" clId="{31F8EDEB-2F34-45DB-833F-9C6D46E20774}" dt="2023-01-31T13:26:10.631" v="16649"/>
          <ac:spMkLst>
            <pc:docMk/>
            <pc:sldMk cId="3415893309" sldId="3914"/>
            <ac:spMk id="92" creationId="{71EF781E-7F4D-3669-3601-E22095420D1F}"/>
          </ac:spMkLst>
        </pc:spChg>
        <pc:spChg chg="add mod">
          <ac:chgData name="Ragnhild Halvorsrud" userId="917ea340-fd63-490f-a7db-68428d24cf32" providerId="ADAL" clId="{31F8EDEB-2F34-45DB-833F-9C6D46E20774}" dt="2023-01-31T13:26:10.631" v="16649"/>
          <ac:spMkLst>
            <pc:docMk/>
            <pc:sldMk cId="3415893309" sldId="3914"/>
            <ac:spMk id="93" creationId="{E1CD3F89-9D2E-59AD-4CAA-56466E37F3EC}"/>
          </ac:spMkLst>
        </pc:spChg>
        <pc:spChg chg="add mod">
          <ac:chgData name="Ragnhild Halvorsrud" userId="917ea340-fd63-490f-a7db-68428d24cf32" providerId="ADAL" clId="{31F8EDEB-2F34-45DB-833F-9C6D46E20774}" dt="2023-01-31T13:26:10.631" v="16649"/>
          <ac:spMkLst>
            <pc:docMk/>
            <pc:sldMk cId="3415893309" sldId="3914"/>
            <ac:spMk id="94" creationId="{8A39E016-981E-D68D-10E0-00490BF0784E}"/>
          </ac:spMkLst>
        </pc:spChg>
        <pc:spChg chg="add mod">
          <ac:chgData name="Ragnhild Halvorsrud" userId="917ea340-fd63-490f-a7db-68428d24cf32" providerId="ADAL" clId="{31F8EDEB-2F34-45DB-833F-9C6D46E20774}" dt="2023-01-31T13:26:10.631" v="16649"/>
          <ac:spMkLst>
            <pc:docMk/>
            <pc:sldMk cId="3415893309" sldId="3914"/>
            <ac:spMk id="96" creationId="{98DDA89F-EB27-2449-9701-9DCC0FB02F99}"/>
          </ac:spMkLst>
        </pc:spChg>
        <pc:spChg chg="add mod">
          <ac:chgData name="Ragnhild Halvorsrud" userId="917ea340-fd63-490f-a7db-68428d24cf32" providerId="ADAL" clId="{31F8EDEB-2F34-45DB-833F-9C6D46E20774}" dt="2023-01-31T13:26:10.631" v="16649"/>
          <ac:spMkLst>
            <pc:docMk/>
            <pc:sldMk cId="3415893309" sldId="3914"/>
            <ac:spMk id="97" creationId="{A856848F-C1C9-20B7-AEBA-E36F3CDFA6E0}"/>
          </ac:spMkLst>
        </pc:spChg>
        <pc:spChg chg="add mod">
          <ac:chgData name="Ragnhild Halvorsrud" userId="917ea340-fd63-490f-a7db-68428d24cf32" providerId="ADAL" clId="{31F8EDEB-2F34-45DB-833F-9C6D46E20774}" dt="2023-01-31T13:26:10.631" v="16649"/>
          <ac:spMkLst>
            <pc:docMk/>
            <pc:sldMk cId="3415893309" sldId="3914"/>
            <ac:spMk id="99" creationId="{264C7A37-7135-6556-CD27-ADC5D6079533}"/>
          </ac:spMkLst>
        </pc:spChg>
        <pc:spChg chg="add mod">
          <ac:chgData name="Ragnhild Halvorsrud" userId="917ea340-fd63-490f-a7db-68428d24cf32" providerId="ADAL" clId="{31F8EDEB-2F34-45DB-833F-9C6D46E20774}" dt="2023-01-31T13:26:10.631" v="16649"/>
          <ac:spMkLst>
            <pc:docMk/>
            <pc:sldMk cId="3415893309" sldId="3914"/>
            <ac:spMk id="101" creationId="{1EDEFA74-B703-E384-2082-EBECE451925C}"/>
          </ac:spMkLst>
        </pc:spChg>
        <pc:spChg chg="add mod">
          <ac:chgData name="Ragnhild Halvorsrud" userId="917ea340-fd63-490f-a7db-68428d24cf32" providerId="ADAL" clId="{31F8EDEB-2F34-45DB-833F-9C6D46E20774}" dt="2023-01-31T13:26:10.631" v="16649"/>
          <ac:spMkLst>
            <pc:docMk/>
            <pc:sldMk cId="3415893309" sldId="3914"/>
            <ac:spMk id="102" creationId="{ABFF8D81-7CD0-D03F-7AAD-6D5685704E3A}"/>
          </ac:spMkLst>
        </pc:spChg>
        <pc:spChg chg="add mod">
          <ac:chgData name="Ragnhild Halvorsrud" userId="917ea340-fd63-490f-a7db-68428d24cf32" providerId="ADAL" clId="{31F8EDEB-2F34-45DB-833F-9C6D46E20774}" dt="2023-01-31T13:26:10.631" v="16649"/>
          <ac:spMkLst>
            <pc:docMk/>
            <pc:sldMk cId="3415893309" sldId="3914"/>
            <ac:spMk id="106" creationId="{E7A13DD3-C44B-E211-A202-754D7FCB96C5}"/>
          </ac:spMkLst>
        </pc:spChg>
        <pc:spChg chg="add mod">
          <ac:chgData name="Ragnhild Halvorsrud" userId="917ea340-fd63-490f-a7db-68428d24cf32" providerId="ADAL" clId="{31F8EDEB-2F34-45DB-833F-9C6D46E20774}" dt="2023-01-31T13:26:10.631" v="16649"/>
          <ac:spMkLst>
            <pc:docMk/>
            <pc:sldMk cId="3415893309" sldId="3914"/>
            <ac:spMk id="107" creationId="{2E8AECB7-62D8-A386-7997-22743AC2F3AB}"/>
          </ac:spMkLst>
        </pc:spChg>
        <pc:spChg chg="add mod">
          <ac:chgData name="Ragnhild Halvorsrud" userId="917ea340-fd63-490f-a7db-68428d24cf32" providerId="ADAL" clId="{31F8EDEB-2F34-45DB-833F-9C6D46E20774}" dt="2023-01-31T13:26:10.631" v="16649"/>
          <ac:spMkLst>
            <pc:docMk/>
            <pc:sldMk cId="3415893309" sldId="3914"/>
            <ac:spMk id="108" creationId="{0F38D760-FA32-89FC-CB18-3CEE9CF630D6}"/>
          </ac:spMkLst>
        </pc:spChg>
        <pc:spChg chg="add mod">
          <ac:chgData name="Ragnhild Halvorsrud" userId="917ea340-fd63-490f-a7db-68428d24cf32" providerId="ADAL" clId="{31F8EDEB-2F34-45DB-833F-9C6D46E20774}" dt="2023-01-31T13:26:10.631" v="16649"/>
          <ac:spMkLst>
            <pc:docMk/>
            <pc:sldMk cId="3415893309" sldId="3914"/>
            <ac:spMk id="109" creationId="{837164E8-89AC-DCC8-A17A-C5EFE645971C}"/>
          </ac:spMkLst>
        </pc:spChg>
        <pc:spChg chg="add mod">
          <ac:chgData name="Ragnhild Halvorsrud" userId="917ea340-fd63-490f-a7db-68428d24cf32" providerId="ADAL" clId="{31F8EDEB-2F34-45DB-833F-9C6D46E20774}" dt="2023-01-31T13:26:10.631" v="16649"/>
          <ac:spMkLst>
            <pc:docMk/>
            <pc:sldMk cId="3415893309" sldId="3914"/>
            <ac:spMk id="110" creationId="{371EC999-046F-A24C-E63C-BE18C3F79298}"/>
          </ac:spMkLst>
        </pc:spChg>
        <pc:spChg chg="add mod">
          <ac:chgData name="Ragnhild Halvorsrud" userId="917ea340-fd63-490f-a7db-68428d24cf32" providerId="ADAL" clId="{31F8EDEB-2F34-45DB-833F-9C6D46E20774}" dt="2023-01-31T13:26:10.631" v="16649"/>
          <ac:spMkLst>
            <pc:docMk/>
            <pc:sldMk cId="3415893309" sldId="3914"/>
            <ac:spMk id="111" creationId="{32DE1FE1-D65C-7EB9-66D2-E3F0EE9BE695}"/>
          </ac:spMkLst>
        </pc:spChg>
        <pc:spChg chg="add mod">
          <ac:chgData name="Ragnhild Halvorsrud" userId="917ea340-fd63-490f-a7db-68428d24cf32" providerId="ADAL" clId="{31F8EDEB-2F34-45DB-833F-9C6D46E20774}" dt="2023-01-31T13:26:10.631" v="16649"/>
          <ac:spMkLst>
            <pc:docMk/>
            <pc:sldMk cId="3415893309" sldId="3914"/>
            <ac:spMk id="113" creationId="{743F9EBD-9405-FE79-4E24-C4E82EB06FE9}"/>
          </ac:spMkLst>
        </pc:spChg>
        <pc:spChg chg="add mod">
          <ac:chgData name="Ragnhild Halvorsrud" userId="917ea340-fd63-490f-a7db-68428d24cf32" providerId="ADAL" clId="{31F8EDEB-2F34-45DB-833F-9C6D46E20774}" dt="2023-01-31T13:26:10.631" v="16649"/>
          <ac:spMkLst>
            <pc:docMk/>
            <pc:sldMk cId="3415893309" sldId="3914"/>
            <ac:spMk id="116" creationId="{0C68AC05-8F90-D893-8843-2BFEF6D5A589}"/>
          </ac:spMkLst>
        </pc:spChg>
        <pc:spChg chg="mod">
          <ac:chgData name="Ragnhild Halvorsrud" userId="917ea340-fd63-490f-a7db-68428d24cf32" providerId="ADAL" clId="{31F8EDEB-2F34-45DB-833F-9C6D46E20774}" dt="2023-01-31T13:26:10.631" v="16649"/>
          <ac:spMkLst>
            <pc:docMk/>
            <pc:sldMk cId="3415893309" sldId="3914"/>
            <ac:spMk id="118" creationId="{94A9FE44-7626-9A94-45C3-0B271B8BD0F0}"/>
          </ac:spMkLst>
        </pc:spChg>
        <pc:spChg chg="mod">
          <ac:chgData name="Ragnhild Halvorsrud" userId="917ea340-fd63-490f-a7db-68428d24cf32" providerId="ADAL" clId="{31F8EDEB-2F34-45DB-833F-9C6D46E20774}" dt="2023-01-31T13:26:10.631" v="16649"/>
          <ac:spMkLst>
            <pc:docMk/>
            <pc:sldMk cId="3415893309" sldId="3914"/>
            <ac:spMk id="119" creationId="{9D5F1506-E2FF-D088-1D9A-B754BF6B3552}"/>
          </ac:spMkLst>
        </pc:spChg>
        <pc:spChg chg="mod">
          <ac:chgData name="Ragnhild Halvorsrud" userId="917ea340-fd63-490f-a7db-68428d24cf32" providerId="ADAL" clId="{31F8EDEB-2F34-45DB-833F-9C6D46E20774}" dt="2023-01-31T13:26:10.631" v="16649"/>
          <ac:spMkLst>
            <pc:docMk/>
            <pc:sldMk cId="3415893309" sldId="3914"/>
            <ac:spMk id="125" creationId="{D316E5BB-65D5-9D88-322F-14A1FA99535C}"/>
          </ac:spMkLst>
        </pc:spChg>
        <pc:spChg chg="mod">
          <ac:chgData name="Ragnhild Halvorsrud" userId="917ea340-fd63-490f-a7db-68428d24cf32" providerId="ADAL" clId="{31F8EDEB-2F34-45DB-833F-9C6D46E20774}" dt="2023-01-31T13:26:10.631" v="16649"/>
          <ac:spMkLst>
            <pc:docMk/>
            <pc:sldMk cId="3415893309" sldId="3914"/>
            <ac:spMk id="126" creationId="{24FB0678-F3EB-4F9A-CFDE-3163E4411AF0}"/>
          </ac:spMkLst>
        </pc:spChg>
        <pc:spChg chg="mod">
          <ac:chgData name="Ragnhild Halvorsrud" userId="917ea340-fd63-490f-a7db-68428d24cf32" providerId="ADAL" clId="{31F8EDEB-2F34-45DB-833F-9C6D46E20774}" dt="2023-01-31T13:26:10.631" v="16649"/>
          <ac:spMkLst>
            <pc:docMk/>
            <pc:sldMk cId="3415893309" sldId="3914"/>
            <ac:spMk id="127" creationId="{E6BC43C0-2ECB-8413-7685-DFBB14D5A088}"/>
          </ac:spMkLst>
        </pc:spChg>
        <pc:spChg chg="add mod">
          <ac:chgData name="Ragnhild Halvorsrud" userId="917ea340-fd63-490f-a7db-68428d24cf32" providerId="ADAL" clId="{31F8EDEB-2F34-45DB-833F-9C6D46E20774}" dt="2023-01-31T13:26:10.631" v="16649"/>
          <ac:spMkLst>
            <pc:docMk/>
            <pc:sldMk cId="3415893309" sldId="3914"/>
            <ac:spMk id="128" creationId="{63F56F4C-DD56-2634-A580-3238DE5E56FF}"/>
          </ac:spMkLst>
        </pc:spChg>
        <pc:spChg chg="add mod">
          <ac:chgData name="Ragnhild Halvorsrud" userId="917ea340-fd63-490f-a7db-68428d24cf32" providerId="ADAL" clId="{31F8EDEB-2F34-45DB-833F-9C6D46E20774}" dt="2023-01-31T13:26:10.631" v="16649"/>
          <ac:spMkLst>
            <pc:docMk/>
            <pc:sldMk cId="3415893309" sldId="3914"/>
            <ac:spMk id="129" creationId="{F78F5A3B-9DCE-D38E-963D-65516EDDA4A2}"/>
          </ac:spMkLst>
        </pc:spChg>
        <pc:spChg chg="add mod">
          <ac:chgData name="Ragnhild Halvorsrud" userId="917ea340-fd63-490f-a7db-68428d24cf32" providerId="ADAL" clId="{31F8EDEB-2F34-45DB-833F-9C6D46E20774}" dt="2023-01-31T13:26:10.631" v="16649"/>
          <ac:spMkLst>
            <pc:docMk/>
            <pc:sldMk cId="3415893309" sldId="3914"/>
            <ac:spMk id="130" creationId="{B96CF2FD-DAD0-5878-FEAC-8A972ED48D3E}"/>
          </ac:spMkLst>
        </pc:spChg>
        <pc:spChg chg="add mod">
          <ac:chgData name="Ragnhild Halvorsrud" userId="917ea340-fd63-490f-a7db-68428d24cf32" providerId="ADAL" clId="{31F8EDEB-2F34-45DB-833F-9C6D46E20774}" dt="2023-01-31T13:26:10.631" v="16649"/>
          <ac:spMkLst>
            <pc:docMk/>
            <pc:sldMk cId="3415893309" sldId="3914"/>
            <ac:spMk id="133" creationId="{5038E8B7-BFD7-DE36-DBA1-C80A2981D663}"/>
          </ac:spMkLst>
        </pc:spChg>
        <pc:spChg chg="add mod">
          <ac:chgData name="Ragnhild Halvorsrud" userId="917ea340-fd63-490f-a7db-68428d24cf32" providerId="ADAL" clId="{31F8EDEB-2F34-45DB-833F-9C6D46E20774}" dt="2023-01-31T13:26:10.631" v="16649"/>
          <ac:spMkLst>
            <pc:docMk/>
            <pc:sldMk cId="3415893309" sldId="3914"/>
            <ac:spMk id="134" creationId="{3F27C904-544A-2F96-FA93-04F099D2FBF1}"/>
          </ac:spMkLst>
        </pc:spChg>
        <pc:spChg chg="add mod">
          <ac:chgData name="Ragnhild Halvorsrud" userId="917ea340-fd63-490f-a7db-68428d24cf32" providerId="ADAL" clId="{31F8EDEB-2F34-45DB-833F-9C6D46E20774}" dt="2023-01-31T13:26:10.631" v="16649"/>
          <ac:spMkLst>
            <pc:docMk/>
            <pc:sldMk cId="3415893309" sldId="3914"/>
            <ac:spMk id="135" creationId="{7A6376AF-EC1E-1012-324C-EA7D8A451CBB}"/>
          </ac:spMkLst>
        </pc:spChg>
        <pc:spChg chg="add mod">
          <ac:chgData name="Ragnhild Halvorsrud" userId="917ea340-fd63-490f-a7db-68428d24cf32" providerId="ADAL" clId="{31F8EDEB-2F34-45DB-833F-9C6D46E20774}" dt="2023-01-31T13:26:10.631" v="16649"/>
          <ac:spMkLst>
            <pc:docMk/>
            <pc:sldMk cId="3415893309" sldId="3914"/>
            <ac:spMk id="136" creationId="{A148D0B0-B5CF-5B23-EC2E-8A10F7D72DE6}"/>
          </ac:spMkLst>
        </pc:spChg>
        <pc:spChg chg="add mod">
          <ac:chgData name="Ragnhild Halvorsrud" userId="917ea340-fd63-490f-a7db-68428d24cf32" providerId="ADAL" clId="{31F8EDEB-2F34-45DB-833F-9C6D46E20774}" dt="2023-01-31T13:26:10.631" v="16649"/>
          <ac:spMkLst>
            <pc:docMk/>
            <pc:sldMk cId="3415893309" sldId="3914"/>
            <ac:spMk id="137" creationId="{D415E7C9-5A76-D534-5642-4560D5A67058}"/>
          </ac:spMkLst>
        </pc:spChg>
        <pc:spChg chg="add mod">
          <ac:chgData name="Ragnhild Halvorsrud" userId="917ea340-fd63-490f-a7db-68428d24cf32" providerId="ADAL" clId="{31F8EDEB-2F34-45DB-833F-9C6D46E20774}" dt="2023-01-31T13:26:10.631" v="16649"/>
          <ac:spMkLst>
            <pc:docMk/>
            <pc:sldMk cId="3415893309" sldId="3914"/>
            <ac:spMk id="138" creationId="{C7B8444C-E629-2973-6F56-E171A43C3AD5}"/>
          </ac:spMkLst>
        </pc:spChg>
        <pc:grpChg chg="add del mod">
          <ac:chgData name="Ragnhild Halvorsrud" userId="917ea340-fd63-490f-a7db-68428d24cf32" providerId="ADAL" clId="{31F8EDEB-2F34-45DB-833F-9C6D46E20774}" dt="2023-01-31T13:25:55.929" v="16646"/>
          <ac:grpSpMkLst>
            <pc:docMk/>
            <pc:sldMk cId="3415893309" sldId="3914"/>
            <ac:grpSpMk id="49" creationId="{35321938-9FD8-54E0-D079-E5708FC6A9A0}"/>
          </ac:grpSpMkLst>
        </pc:grpChg>
        <pc:grpChg chg="add mod">
          <ac:chgData name="Ragnhild Halvorsrud" userId="917ea340-fd63-490f-a7db-68428d24cf32" providerId="ADAL" clId="{31F8EDEB-2F34-45DB-833F-9C6D46E20774}" dt="2023-01-31T13:26:10.631" v="16649"/>
          <ac:grpSpMkLst>
            <pc:docMk/>
            <pc:sldMk cId="3415893309" sldId="3914"/>
            <ac:grpSpMk id="117" creationId="{F774B1BF-C4CF-ECF7-81FF-6E944EF83C33}"/>
          </ac:grpSpMkLst>
        </pc:grpChg>
        <pc:picChg chg="mod">
          <ac:chgData name="Ragnhild Halvorsrud" userId="917ea340-fd63-490f-a7db-68428d24cf32" providerId="ADAL" clId="{31F8EDEB-2F34-45DB-833F-9C6D46E20774}" dt="2023-01-31T13:25:44.625" v="16645"/>
          <ac:picMkLst>
            <pc:docMk/>
            <pc:sldMk cId="3415893309" sldId="3914"/>
            <ac:picMk id="52" creationId="{22569E94-4C1B-8E80-C3E3-DCA0933DF841}"/>
          </ac:picMkLst>
        </pc:picChg>
        <pc:picChg chg="mod">
          <ac:chgData name="Ragnhild Halvorsrud" userId="917ea340-fd63-490f-a7db-68428d24cf32" providerId="ADAL" clId="{31F8EDEB-2F34-45DB-833F-9C6D46E20774}" dt="2023-01-31T13:25:44.625" v="16645"/>
          <ac:picMkLst>
            <pc:docMk/>
            <pc:sldMk cId="3415893309" sldId="3914"/>
            <ac:picMk id="53" creationId="{815980A8-50BA-843A-A010-95A8D0814AA5}"/>
          </ac:picMkLst>
        </pc:picChg>
        <pc:picChg chg="mod">
          <ac:chgData name="Ragnhild Halvorsrud" userId="917ea340-fd63-490f-a7db-68428d24cf32" providerId="ADAL" clId="{31F8EDEB-2F34-45DB-833F-9C6D46E20774}" dt="2023-01-31T13:25:44.625" v="16645"/>
          <ac:picMkLst>
            <pc:docMk/>
            <pc:sldMk cId="3415893309" sldId="3914"/>
            <ac:picMk id="54" creationId="{00762D45-B2E3-F6A4-3AA4-BD85990E3453}"/>
          </ac:picMkLst>
        </pc:picChg>
        <pc:picChg chg="mod">
          <ac:chgData name="Ragnhild Halvorsrud" userId="917ea340-fd63-490f-a7db-68428d24cf32" providerId="ADAL" clId="{31F8EDEB-2F34-45DB-833F-9C6D46E20774}" dt="2023-01-31T13:25:44.625" v="16645"/>
          <ac:picMkLst>
            <pc:docMk/>
            <pc:sldMk cId="3415893309" sldId="3914"/>
            <ac:picMk id="55" creationId="{6B42D3C3-6F07-46BA-D6F1-C23850A9F2B2}"/>
          </ac:picMkLst>
        </pc:picChg>
        <pc:picChg chg="mod">
          <ac:chgData name="Ragnhild Halvorsrud" userId="917ea340-fd63-490f-a7db-68428d24cf32" providerId="ADAL" clId="{31F8EDEB-2F34-45DB-833F-9C6D46E20774}" dt="2023-01-31T13:25:44.625" v="16645"/>
          <ac:picMkLst>
            <pc:docMk/>
            <pc:sldMk cId="3415893309" sldId="3914"/>
            <ac:picMk id="56" creationId="{F9F6EDA3-51FC-C120-7CAB-17B4ED0CA509}"/>
          </ac:picMkLst>
        </pc:picChg>
        <pc:picChg chg="mod">
          <ac:chgData name="Ragnhild Halvorsrud" userId="917ea340-fd63-490f-a7db-68428d24cf32" providerId="ADAL" clId="{31F8EDEB-2F34-45DB-833F-9C6D46E20774}" dt="2023-01-31T13:26:10.631" v="16649"/>
          <ac:picMkLst>
            <pc:docMk/>
            <pc:sldMk cId="3415893309" sldId="3914"/>
            <ac:picMk id="120" creationId="{D8B69C78-85A5-1AEC-C2EF-A33C3C136138}"/>
          </ac:picMkLst>
        </pc:picChg>
        <pc:picChg chg="mod">
          <ac:chgData name="Ragnhild Halvorsrud" userId="917ea340-fd63-490f-a7db-68428d24cf32" providerId="ADAL" clId="{31F8EDEB-2F34-45DB-833F-9C6D46E20774}" dt="2023-01-31T13:26:10.631" v="16649"/>
          <ac:picMkLst>
            <pc:docMk/>
            <pc:sldMk cId="3415893309" sldId="3914"/>
            <ac:picMk id="121" creationId="{4097C01D-BF2B-C414-7841-0F289650FEDC}"/>
          </ac:picMkLst>
        </pc:picChg>
        <pc:picChg chg="mod">
          <ac:chgData name="Ragnhild Halvorsrud" userId="917ea340-fd63-490f-a7db-68428d24cf32" providerId="ADAL" clId="{31F8EDEB-2F34-45DB-833F-9C6D46E20774}" dt="2023-01-31T13:26:10.631" v="16649"/>
          <ac:picMkLst>
            <pc:docMk/>
            <pc:sldMk cId="3415893309" sldId="3914"/>
            <ac:picMk id="122" creationId="{A4C8B724-8B8D-E463-4DA3-79694CB38458}"/>
          </ac:picMkLst>
        </pc:picChg>
        <pc:picChg chg="mod">
          <ac:chgData name="Ragnhild Halvorsrud" userId="917ea340-fd63-490f-a7db-68428d24cf32" providerId="ADAL" clId="{31F8EDEB-2F34-45DB-833F-9C6D46E20774}" dt="2023-01-31T13:26:10.631" v="16649"/>
          <ac:picMkLst>
            <pc:docMk/>
            <pc:sldMk cId="3415893309" sldId="3914"/>
            <ac:picMk id="123" creationId="{AC2F27B2-8C47-B418-9C02-DDB347CC3437}"/>
          </ac:picMkLst>
        </pc:picChg>
        <pc:picChg chg="mod">
          <ac:chgData name="Ragnhild Halvorsrud" userId="917ea340-fd63-490f-a7db-68428d24cf32" providerId="ADAL" clId="{31F8EDEB-2F34-45DB-833F-9C6D46E20774}" dt="2023-01-31T13:26:10.631" v="16649"/>
          <ac:picMkLst>
            <pc:docMk/>
            <pc:sldMk cId="3415893309" sldId="3914"/>
            <ac:picMk id="124" creationId="{21C70F7F-B244-B5DC-62A8-EB088BC2F60C}"/>
          </ac:picMkLst>
        </pc:picChg>
        <pc:cxnChg chg="add del mod">
          <ac:chgData name="Ragnhild Halvorsrud" userId="917ea340-fd63-490f-a7db-68428d24cf32" providerId="ADAL" clId="{31F8EDEB-2F34-45DB-833F-9C6D46E20774}" dt="2023-01-31T13:25:55.929" v="16646"/>
          <ac:cxnSpMkLst>
            <pc:docMk/>
            <pc:sldMk cId="3415893309" sldId="3914"/>
            <ac:cxnSpMk id="7" creationId="{8055B059-0C24-EF98-BE3E-EA29F1D49880}"/>
          </ac:cxnSpMkLst>
        </pc:cxnChg>
        <pc:cxnChg chg="add del mod">
          <ac:chgData name="Ragnhild Halvorsrud" userId="917ea340-fd63-490f-a7db-68428d24cf32" providerId="ADAL" clId="{31F8EDEB-2F34-45DB-833F-9C6D46E20774}" dt="2023-01-31T13:25:55.929" v="16646"/>
          <ac:cxnSpMkLst>
            <pc:docMk/>
            <pc:sldMk cId="3415893309" sldId="3914"/>
            <ac:cxnSpMk id="14" creationId="{84E50029-215A-BACB-1E18-24FBF01E67FC}"/>
          </ac:cxnSpMkLst>
        </pc:cxnChg>
        <pc:cxnChg chg="add del mod">
          <ac:chgData name="Ragnhild Halvorsrud" userId="917ea340-fd63-490f-a7db-68428d24cf32" providerId="ADAL" clId="{31F8EDEB-2F34-45DB-833F-9C6D46E20774}" dt="2023-01-31T13:25:55.929" v="16646"/>
          <ac:cxnSpMkLst>
            <pc:docMk/>
            <pc:sldMk cId="3415893309" sldId="3914"/>
            <ac:cxnSpMk id="15" creationId="{D2215337-8CBE-0EA0-44E4-1299BF6DC587}"/>
          </ac:cxnSpMkLst>
        </pc:cxnChg>
        <pc:cxnChg chg="add del mod">
          <ac:chgData name="Ragnhild Halvorsrud" userId="917ea340-fd63-490f-a7db-68428d24cf32" providerId="ADAL" clId="{31F8EDEB-2F34-45DB-833F-9C6D46E20774}" dt="2023-01-31T13:25:55.929" v="16646"/>
          <ac:cxnSpMkLst>
            <pc:docMk/>
            <pc:sldMk cId="3415893309" sldId="3914"/>
            <ac:cxnSpMk id="17" creationId="{ACA55A98-D9BF-25C0-3E86-B9223F1AC6EE}"/>
          </ac:cxnSpMkLst>
        </pc:cxnChg>
        <pc:cxnChg chg="add del mod">
          <ac:chgData name="Ragnhild Halvorsrud" userId="917ea340-fd63-490f-a7db-68428d24cf32" providerId="ADAL" clId="{31F8EDEB-2F34-45DB-833F-9C6D46E20774}" dt="2023-01-31T13:25:55.929" v="16646"/>
          <ac:cxnSpMkLst>
            <pc:docMk/>
            <pc:sldMk cId="3415893309" sldId="3914"/>
            <ac:cxnSpMk id="20" creationId="{55FFADCD-828E-C75A-7DFE-BBC0C4AEC7E9}"/>
          </ac:cxnSpMkLst>
        </pc:cxnChg>
        <pc:cxnChg chg="add del mod">
          <ac:chgData name="Ragnhild Halvorsrud" userId="917ea340-fd63-490f-a7db-68428d24cf32" providerId="ADAL" clId="{31F8EDEB-2F34-45DB-833F-9C6D46E20774}" dt="2023-01-31T13:25:55.929" v="16646"/>
          <ac:cxnSpMkLst>
            <pc:docMk/>
            <pc:sldMk cId="3415893309" sldId="3914"/>
            <ac:cxnSpMk id="26" creationId="{9625E160-27B3-EFC5-8C7F-CEF91EF09078}"/>
          </ac:cxnSpMkLst>
        </pc:cxnChg>
        <pc:cxnChg chg="add del mod">
          <ac:chgData name="Ragnhild Halvorsrud" userId="917ea340-fd63-490f-a7db-68428d24cf32" providerId="ADAL" clId="{31F8EDEB-2F34-45DB-833F-9C6D46E20774}" dt="2023-01-31T13:25:55.929" v="16646"/>
          <ac:cxnSpMkLst>
            <pc:docMk/>
            <pc:sldMk cId="3415893309" sldId="3914"/>
            <ac:cxnSpMk id="29" creationId="{983D4974-97E1-B108-4E04-200BCA40186E}"/>
          </ac:cxnSpMkLst>
        </pc:cxnChg>
        <pc:cxnChg chg="add del mod">
          <ac:chgData name="Ragnhild Halvorsrud" userId="917ea340-fd63-490f-a7db-68428d24cf32" providerId="ADAL" clId="{31F8EDEB-2F34-45DB-833F-9C6D46E20774}" dt="2023-01-31T13:25:55.929" v="16646"/>
          <ac:cxnSpMkLst>
            <pc:docMk/>
            <pc:sldMk cId="3415893309" sldId="3914"/>
            <ac:cxnSpMk id="32" creationId="{FAE3B15F-BA6D-413B-4B89-5CB2BC7A733E}"/>
          </ac:cxnSpMkLst>
        </pc:cxnChg>
        <pc:cxnChg chg="add del mod">
          <ac:chgData name="Ragnhild Halvorsrud" userId="917ea340-fd63-490f-a7db-68428d24cf32" providerId="ADAL" clId="{31F8EDEB-2F34-45DB-833F-9C6D46E20774}" dt="2023-01-31T13:25:55.929" v="16646"/>
          <ac:cxnSpMkLst>
            <pc:docMk/>
            <pc:sldMk cId="3415893309" sldId="3914"/>
            <ac:cxnSpMk id="35" creationId="{D174E6FC-F131-B40D-9499-3727A621E2D6}"/>
          </ac:cxnSpMkLst>
        </pc:cxnChg>
        <pc:cxnChg chg="add del mod">
          <ac:chgData name="Ragnhild Halvorsrud" userId="917ea340-fd63-490f-a7db-68428d24cf32" providerId="ADAL" clId="{31F8EDEB-2F34-45DB-833F-9C6D46E20774}" dt="2023-01-31T13:25:55.929" v="16646"/>
          <ac:cxnSpMkLst>
            <pc:docMk/>
            <pc:sldMk cId="3415893309" sldId="3914"/>
            <ac:cxnSpMk id="36" creationId="{5BF738C1-9638-2840-6807-CCCBBE549688}"/>
          </ac:cxnSpMkLst>
        </pc:cxnChg>
        <pc:cxnChg chg="add del mod">
          <ac:chgData name="Ragnhild Halvorsrud" userId="917ea340-fd63-490f-a7db-68428d24cf32" providerId="ADAL" clId="{31F8EDEB-2F34-45DB-833F-9C6D46E20774}" dt="2023-01-31T13:25:55.929" v="16646"/>
          <ac:cxnSpMkLst>
            <pc:docMk/>
            <pc:sldMk cId="3415893309" sldId="3914"/>
            <ac:cxnSpMk id="37" creationId="{C24127AF-7F9B-B0CE-91EE-C90E5BA0FE54}"/>
          </ac:cxnSpMkLst>
        </pc:cxnChg>
        <pc:cxnChg chg="add del mod">
          <ac:chgData name="Ragnhild Halvorsrud" userId="917ea340-fd63-490f-a7db-68428d24cf32" providerId="ADAL" clId="{31F8EDEB-2F34-45DB-833F-9C6D46E20774}" dt="2023-01-31T13:25:55.929" v="16646"/>
          <ac:cxnSpMkLst>
            <pc:docMk/>
            <pc:sldMk cId="3415893309" sldId="3914"/>
            <ac:cxnSpMk id="44" creationId="{19521103-4672-C9BC-065B-17FA5A2E7F78}"/>
          </ac:cxnSpMkLst>
        </pc:cxnChg>
        <pc:cxnChg chg="add del mod">
          <ac:chgData name="Ragnhild Halvorsrud" userId="917ea340-fd63-490f-a7db-68428d24cf32" providerId="ADAL" clId="{31F8EDEB-2F34-45DB-833F-9C6D46E20774}" dt="2023-01-31T13:25:55.929" v="16646"/>
          <ac:cxnSpMkLst>
            <pc:docMk/>
            <pc:sldMk cId="3415893309" sldId="3914"/>
            <ac:cxnSpMk id="46" creationId="{F870AF0E-6E9F-33D0-635E-3180226E4FC2}"/>
          </ac:cxnSpMkLst>
        </pc:cxnChg>
        <pc:cxnChg chg="add del mod">
          <ac:chgData name="Ragnhild Halvorsrud" userId="917ea340-fd63-490f-a7db-68428d24cf32" providerId="ADAL" clId="{31F8EDEB-2F34-45DB-833F-9C6D46E20774}" dt="2023-01-31T13:25:55.929" v="16646"/>
          <ac:cxnSpMkLst>
            <pc:docMk/>
            <pc:sldMk cId="3415893309" sldId="3914"/>
            <ac:cxnSpMk id="47" creationId="{420197E6-98C1-FB06-2A71-860D0BE34715}"/>
          </ac:cxnSpMkLst>
        </pc:cxnChg>
        <pc:cxnChg chg="add del mod">
          <ac:chgData name="Ragnhild Halvorsrud" userId="917ea340-fd63-490f-a7db-68428d24cf32" providerId="ADAL" clId="{31F8EDEB-2F34-45DB-833F-9C6D46E20774}" dt="2023-01-31T13:25:55.929" v="16646"/>
          <ac:cxnSpMkLst>
            <pc:docMk/>
            <pc:sldMk cId="3415893309" sldId="3914"/>
            <ac:cxnSpMk id="63" creationId="{63631E40-4E6B-F4AA-3663-1CEBEC8C2F93}"/>
          </ac:cxnSpMkLst>
        </pc:cxnChg>
        <pc:cxnChg chg="add del mod">
          <ac:chgData name="Ragnhild Halvorsrud" userId="917ea340-fd63-490f-a7db-68428d24cf32" providerId="ADAL" clId="{31F8EDEB-2F34-45DB-833F-9C6D46E20774}" dt="2023-01-31T13:25:55.929" v="16646"/>
          <ac:cxnSpMkLst>
            <pc:docMk/>
            <pc:sldMk cId="3415893309" sldId="3914"/>
            <ac:cxnSpMk id="64" creationId="{26395E4E-4333-F18D-5761-522E80776A58}"/>
          </ac:cxnSpMkLst>
        </pc:cxnChg>
        <pc:cxnChg chg="add mod">
          <ac:chgData name="Ragnhild Halvorsrud" userId="917ea340-fd63-490f-a7db-68428d24cf32" providerId="ADAL" clId="{31F8EDEB-2F34-45DB-833F-9C6D46E20774}" dt="2023-01-31T13:26:10.631" v="16649"/>
          <ac:cxnSpMkLst>
            <pc:docMk/>
            <pc:sldMk cId="3415893309" sldId="3914"/>
            <ac:cxnSpMk id="76" creationId="{BB644AAB-463B-DBDB-ECFD-5BBF68CF0818}"/>
          </ac:cxnSpMkLst>
        </pc:cxnChg>
        <pc:cxnChg chg="add mod">
          <ac:chgData name="Ragnhild Halvorsrud" userId="917ea340-fd63-490f-a7db-68428d24cf32" providerId="ADAL" clId="{31F8EDEB-2F34-45DB-833F-9C6D46E20774}" dt="2023-01-31T13:26:10.631" v="16649"/>
          <ac:cxnSpMkLst>
            <pc:docMk/>
            <pc:sldMk cId="3415893309" sldId="3914"/>
            <ac:cxnSpMk id="83" creationId="{84B47600-865F-DEE9-F0F7-742F3790E558}"/>
          </ac:cxnSpMkLst>
        </pc:cxnChg>
        <pc:cxnChg chg="add mod">
          <ac:chgData name="Ragnhild Halvorsrud" userId="917ea340-fd63-490f-a7db-68428d24cf32" providerId="ADAL" clId="{31F8EDEB-2F34-45DB-833F-9C6D46E20774}" dt="2023-01-31T13:26:10.631" v="16649"/>
          <ac:cxnSpMkLst>
            <pc:docMk/>
            <pc:sldMk cId="3415893309" sldId="3914"/>
            <ac:cxnSpMk id="84" creationId="{F3EDC5C7-D06B-6EB3-FEBB-4ACC9C3A30FB}"/>
          </ac:cxnSpMkLst>
        </pc:cxnChg>
        <pc:cxnChg chg="add mod">
          <ac:chgData name="Ragnhild Halvorsrud" userId="917ea340-fd63-490f-a7db-68428d24cf32" providerId="ADAL" clId="{31F8EDEB-2F34-45DB-833F-9C6D46E20774}" dt="2023-01-31T13:26:10.631" v="16649"/>
          <ac:cxnSpMkLst>
            <pc:docMk/>
            <pc:sldMk cId="3415893309" sldId="3914"/>
            <ac:cxnSpMk id="86" creationId="{19FC8D5A-6E76-7377-9420-797C95C79E39}"/>
          </ac:cxnSpMkLst>
        </pc:cxnChg>
        <pc:cxnChg chg="add mod">
          <ac:chgData name="Ragnhild Halvorsrud" userId="917ea340-fd63-490f-a7db-68428d24cf32" providerId="ADAL" clId="{31F8EDEB-2F34-45DB-833F-9C6D46E20774}" dt="2023-01-31T13:26:10.631" v="16649"/>
          <ac:cxnSpMkLst>
            <pc:docMk/>
            <pc:sldMk cId="3415893309" sldId="3914"/>
            <ac:cxnSpMk id="89" creationId="{E489C210-A8FA-D771-EFF8-778B8A0E203D}"/>
          </ac:cxnSpMkLst>
        </pc:cxnChg>
        <pc:cxnChg chg="add mod">
          <ac:chgData name="Ragnhild Halvorsrud" userId="917ea340-fd63-490f-a7db-68428d24cf32" providerId="ADAL" clId="{31F8EDEB-2F34-45DB-833F-9C6D46E20774}" dt="2023-01-31T13:26:10.631" v="16649"/>
          <ac:cxnSpMkLst>
            <pc:docMk/>
            <pc:sldMk cId="3415893309" sldId="3914"/>
            <ac:cxnSpMk id="95" creationId="{EA8E29C6-7CEE-DCFE-BF6E-25D20ABAFF77}"/>
          </ac:cxnSpMkLst>
        </pc:cxnChg>
        <pc:cxnChg chg="add mod">
          <ac:chgData name="Ragnhild Halvorsrud" userId="917ea340-fd63-490f-a7db-68428d24cf32" providerId="ADAL" clId="{31F8EDEB-2F34-45DB-833F-9C6D46E20774}" dt="2023-01-31T13:26:10.631" v="16649"/>
          <ac:cxnSpMkLst>
            <pc:docMk/>
            <pc:sldMk cId="3415893309" sldId="3914"/>
            <ac:cxnSpMk id="98" creationId="{A57318F8-E9F0-3E5A-1A8F-8B7DEDC79774}"/>
          </ac:cxnSpMkLst>
        </pc:cxnChg>
        <pc:cxnChg chg="add mod">
          <ac:chgData name="Ragnhild Halvorsrud" userId="917ea340-fd63-490f-a7db-68428d24cf32" providerId="ADAL" clId="{31F8EDEB-2F34-45DB-833F-9C6D46E20774}" dt="2023-01-31T13:26:10.631" v="16649"/>
          <ac:cxnSpMkLst>
            <pc:docMk/>
            <pc:sldMk cId="3415893309" sldId="3914"/>
            <ac:cxnSpMk id="100" creationId="{268B8683-A5E6-64D3-A070-A1E66A4B4827}"/>
          </ac:cxnSpMkLst>
        </pc:cxnChg>
        <pc:cxnChg chg="add mod">
          <ac:chgData name="Ragnhild Halvorsrud" userId="917ea340-fd63-490f-a7db-68428d24cf32" providerId="ADAL" clId="{31F8EDEB-2F34-45DB-833F-9C6D46E20774}" dt="2023-01-31T13:26:10.631" v="16649"/>
          <ac:cxnSpMkLst>
            <pc:docMk/>
            <pc:sldMk cId="3415893309" sldId="3914"/>
            <ac:cxnSpMk id="103" creationId="{EEBC7C88-B217-8901-7888-F45468D2D6AA}"/>
          </ac:cxnSpMkLst>
        </pc:cxnChg>
        <pc:cxnChg chg="add mod">
          <ac:chgData name="Ragnhild Halvorsrud" userId="917ea340-fd63-490f-a7db-68428d24cf32" providerId="ADAL" clId="{31F8EDEB-2F34-45DB-833F-9C6D46E20774}" dt="2023-01-31T13:26:10.631" v="16649"/>
          <ac:cxnSpMkLst>
            <pc:docMk/>
            <pc:sldMk cId="3415893309" sldId="3914"/>
            <ac:cxnSpMk id="104" creationId="{CC16093E-BA46-DCEA-A819-170278D4F8A3}"/>
          </ac:cxnSpMkLst>
        </pc:cxnChg>
        <pc:cxnChg chg="add mod">
          <ac:chgData name="Ragnhild Halvorsrud" userId="917ea340-fd63-490f-a7db-68428d24cf32" providerId="ADAL" clId="{31F8EDEB-2F34-45DB-833F-9C6D46E20774}" dt="2023-01-31T13:26:10.631" v="16649"/>
          <ac:cxnSpMkLst>
            <pc:docMk/>
            <pc:sldMk cId="3415893309" sldId="3914"/>
            <ac:cxnSpMk id="105" creationId="{164940D6-37F4-2F2E-09A7-17586C12BE4B}"/>
          </ac:cxnSpMkLst>
        </pc:cxnChg>
        <pc:cxnChg chg="add mod">
          <ac:chgData name="Ragnhild Halvorsrud" userId="917ea340-fd63-490f-a7db-68428d24cf32" providerId="ADAL" clId="{31F8EDEB-2F34-45DB-833F-9C6D46E20774}" dt="2023-01-31T13:26:10.631" v="16649"/>
          <ac:cxnSpMkLst>
            <pc:docMk/>
            <pc:sldMk cId="3415893309" sldId="3914"/>
            <ac:cxnSpMk id="112" creationId="{3B41DA44-E489-2869-2156-14A9E5508CCA}"/>
          </ac:cxnSpMkLst>
        </pc:cxnChg>
        <pc:cxnChg chg="add mod">
          <ac:chgData name="Ragnhild Halvorsrud" userId="917ea340-fd63-490f-a7db-68428d24cf32" providerId="ADAL" clId="{31F8EDEB-2F34-45DB-833F-9C6D46E20774}" dt="2023-01-31T13:26:10.631" v="16649"/>
          <ac:cxnSpMkLst>
            <pc:docMk/>
            <pc:sldMk cId="3415893309" sldId="3914"/>
            <ac:cxnSpMk id="114" creationId="{6639FDD9-0F90-1F65-104A-026A51ADEBFE}"/>
          </ac:cxnSpMkLst>
        </pc:cxnChg>
        <pc:cxnChg chg="add mod">
          <ac:chgData name="Ragnhild Halvorsrud" userId="917ea340-fd63-490f-a7db-68428d24cf32" providerId="ADAL" clId="{31F8EDEB-2F34-45DB-833F-9C6D46E20774}" dt="2023-01-31T13:26:10.631" v="16649"/>
          <ac:cxnSpMkLst>
            <pc:docMk/>
            <pc:sldMk cId="3415893309" sldId="3914"/>
            <ac:cxnSpMk id="115" creationId="{FA1E3CCD-86CA-B2EB-F509-47EE4E57B6A2}"/>
          </ac:cxnSpMkLst>
        </pc:cxnChg>
        <pc:cxnChg chg="add mod">
          <ac:chgData name="Ragnhild Halvorsrud" userId="917ea340-fd63-490f-a7db-68428d24cf32" providerId="ADAL" clId="{31F8EDEB-2F34-45DB-833F-9C6D46E20774}" dt="2023-01-31T13:26:10.631" v="16649"/>
          <ac:cxnSpMkLst>
            <pc:docMk/>
            <pc:sldMk cId="3415893309" sldId="3914"/>
            <ac:cxnSpMk id="131" creationId="{505AE609-9804-FAF0-AC95-4F8245CADAB3}"/>
          </ac:cxnSpMkLst>
        </pc:cxnChg>
        <pc:cxnChg chg="add mod">
          <ac:chgData name="Ragnhild Halvorsrud" userId="917ea340-fd63-490f-a7db-68428d24cf32" providerId="ADAL" clId="{31F8EDEB-2F34-45DB-833F-9C6D46E20774}" dt="2023-01-31T13:26:10.631" v="16649"/>
          <ac:cxnSpMkLst>
            <pc:docMk/>
            <pc:sldMk cId="3415893309" sldId="3914"/>
            <ac:cxnSpMk id="132" creationId="{35E6D0F3-28C7-0D9E-6AE0-0F8823DA7D18}"/>
          </ac:cxnSpMkLst>
        </pc:cxnChg>
      </pc:sldChg>
      <pc:sldChg chg="addSp delSp modSp add mod ord">
        <pc:chgData name="Ragnhild Halvorsrud" userId="917ea340-fd63-490f-a7db-68428d24cf32" providerId="ADAL" clId="{31F8EDEB-2F34-45DB-833F-9C6D46E20774}" dt="2023-02-01T11:37:47.299" v="19796"/>
        <pc:sldMkLst>
          <pc:docMk/>
          <pc:sldMk cId="246370714" sldId="3915"/>
        </pc:sldMkLst>
        <pc:spChg chg="mod">
          <ac:chgData name="Ragnhild Halvorsrud" userId="917ea340-fd63-490f-a7db-68428d24cf32" providerId="ADAL" clId="{31F8EDEB-2F34-45DB-833F-9C6D46E20774}" dt="2023-01-31T11:44:48.592" v="13985" actId="6549"/>
          <ac:spMkLst>
            <pc:docMk/>
            <pc:sldMk cId="246370714" sldId="3915"/>
            <ac:spMk id="2" creationId="{DA93C4BE-5E27-46F9-B4B5-B31A61970ECC}"/>
          </ac:spMkLst>
        </pc:spChg>
        <pc:spChg chg="add del mod">
          <ac:chgData name="Ragnhild Halvorsrud" userId="917ea340-fd63-490f-a7db-68428d24cf32" providerId="ADAL" clId="{31F8EDEB-2F34-45DB-833F-9C6D46E20774}" dt="2023-01-19T16:28:17.468" v="8140"/>
          <ac:spMkLst>
            <pc:docMk/>
            <pc:sldMk cId="246370714" sldId="3915"/>
            <ac:spMk id="3" creationId="{B5484378-9CF7-4981-A8B2-23AE656CD03B}"/>
          </ac:spMkLst>
        </pc:spChg>
        <pc:spChg chg="add mod">
          <ac:chgData name="Ragnhild Halvorsrud" userId="917ea340-fd63-490f-a7db-68428d24cf32" providerId="ADAL" clId="{31F8EDEB-2F34-45DB-833F-9C6D46E20774}" dt="2023-02-01T11:37:47.299" v="19796"/>
          <ac:spMkLst>
            <pc:docMk/>
            <pc:sldMk cId="246370714" sldId="3915"/>
            <ac:spMk id="3" creationId="{D5AE00D4-C510-7F11-C745-CD75A5E3A9D0}"/>
          </ac:spMkLst>
        </pc:spChg>
        <pc:spChg chg="add del mod">
          <ac:chgData name="Ragnhild Halvorsrud" userId="917ea340-fd63-490f-a7db-68428d24cf32" providerId="ADAL" clId="{31F8EDEB-2F34-45DB-833F-9C6D46E20774}" dt="2023-01-19T16:28:17.468" v="8140"/>
          <ac:spMkLst>
            <pc:docMk/>
            <pc:sldMk cId="246370714" sldId="3915"/>
            <ac:spMk id="4" creationId="{32CAF604-2381-42F4-974A-258C84DD3E35}"/>
          </ac:spMkLst>
        </pc:spChg>
        <pc:spChg chg="add mod">
          <ac:chgData name="Ragnhild Halvorsrud" userId="917ea340-fd63-490f-a7db-68428d24cf32" providerId="ADAL" clId="{31F8EDEB-2F34-45DB-833F-9C6D46E20774}" dt="2023-02-01T11:37:47.299" v="19796"/>
          <ac:spMkLst>
            <pc:docMk/>
            <pc:sldMk cId="246370714" sldId="3915"/>
            <ac:spMk id="4" creationId="{401F953F-AF7A-274D-6220-8999E27526E4}"/>
          </ac:spMkLst>
        </pc:spChg>
        <pc:spChg chg="add del mod">
          <ac:chgData name="Ragnhild Halvorsrud" userId="917ea340-fd63-490f-a7db-68428d24cf32" providerId="ADAL" clId="{31F8EDEB-2F34-45DB-833F-9C6D46E20774}" dt="2023-01-19T16:44:17.214" v="9219"/>
          <ac:spMkLst>
            <pc:docMk/>
            <pc:sldMk cId="246370714" sldId="3915"/>
            <ac:spMk id="5" creationId="{123453D2-D9BD-4CEE-8362-FE0759DA1F07}"/>
          </ac:spMkLst>
        </pc:spChg>
        <pc:spChg chg="add mod">
          <ac:chgData name="Ragnhild Halvorsrud" userId="917ea340-fd63-490f-a7db-68428d24cf32" providerId="ADAL" clId="{31F8EDEB-2F34-45DB-833F-9C6D46E20774}" dt="2023-02-01T11:37:47.299" v="19796"/>
          <ac:spMkLst>
            <pc:docMk/>
            <pc:sldMk cId="246370714" sldId="3915"/>
            <ac:spMk id="5" creationId="{ADCDC920-067D-4DBC-F5B6-442145B658CC}"/>
          </ac:spMkLst>
        </pc:spChg>
        <pc:spChg chg="add mod">
          <ac:chgData name="Ragnhild Halvorsrud" userId="917ea340-fd63-490f-a7db-68428d24cf32" providerId="ADAL" clId="{31F8EDEB-2F34-45DB-833F-9C6D46E20774}" dt="2023-02-01T11:37:47.299" v="19796"/>
          <ac:spMkLst>
            <pc:docMk/>
            <pc:sldMk cId="246370714" sldId="3915"/>
            <ac:spMk id="6" creationId="{84BE7586-DC88-4E5A-950E-633E64D96DDA}"/>
          </ac:spMkLst>
        </pc:spChg>
        <pc:spChg chg="add del mod">
          <ac:chgData name="Ragnhild Halvorsrud" userId="917ea340-fd63-490f-a7db-68428d24cf32" providerId="ADAL" clId="{31F8EDEB-2F34-45DB-833F-9C6D46E20774}" dt="2023-01-19T16:44:17.214" v="9219"/>
          <ac:spMkLst>
            <pc:docMk/>
            <pc:sldMk cId="246370714" sldId="3915"/>
            <ac:spMk id="6" creationId="{ED00E636-D901-4187-AB90-852D4C2ABE1D}"/>
          </ac:spMkLst>
        </pc:spChg>
        <pc:spChg chg="add del mod">
          <ac:chgData name="Ragnhild Halvorsrud" userId="917ea340-fd63-490f-a7db-68428d24cf32" providerId="ADAL" clId="{31F8EDEB-2F34-45DB-833F-9C6D46E20774}" dt="2023-01-19T16:48:13.622" v="9438"/>
          <ac:spMkLst>
            <pc:docMk/>
            <pc:sldMk cId="246370714" sldId="3915"/>
            <ac:spMk id="7" creationId="{4A5D3E54-023B-4995-AAC9-CD086B8E7459}"/>
          </ac:spMkLst>
        </pc:spChg>
        <pc:spChg chg="add mod">
          <ac:chgData name="Ragnhild Halvorsrud" userId="917ea340-fd63-490f-a7db-68428d24cf32" providerId="ADAL" clId="{31F8EDEB-2F34-45DB-833F-9C6D46E20774}" dt="2023-02-01T11:37:47.299" v="19796"/>
          <ac:spMkLst>
            <pc:docMk/>
            <pc:sldMk cId="246370714" sldId="3915"/>
            <ac:spMk id="7" creationId="{C60D534A-28B5-86CE-D5B6-394529FAA5C5}"/>
          </ac:spMkLst>
        </pc:spChg>
        <pc:spChg chg="add mod">
          <ac:chgData name="Ragnhild Halvorsrud" userId="917ea340-fd63-490f-a7db-68428d24cf32" providerId="ADAL" clId="{31F8EDEB-2F34-45DB-833F-9C6D46E20774}" dt="2023-02-01T11:37:47.299" v="19796"/>
          <ac:spMkLst>
            <pc:docMk/>
            <pc:sldMk cId="246370714" sldId="3915"/>
            <ac:spMk id="8" creationId="{3C565697-CBCA-008A-A0C6-AD8BC15D1A1A}"/>
          </ac:spMkLst>
        </pc:spChg>
        <pc:spChg chg="add del mod">
          <ac:chgData name="Ragnhild Halvorsrud" userId="917ea340-fd63-490f-a7db-68428d24cf32" providerId="ADAL" clId="{31F8EDEB-2F34-45DB-833F-9C6D46E20774}" dt="2023-01-19T16:48:13.622" v="9438"/>
          <ac:spMkLst>
            <pc:docMk/>
            <pc:sldMk cId="246370714" sldId="3915"/>
            <ac:spMk id="8" creationId="{BCCF20FB-739E-4409-A40B-779F09AC3F5E}"/>
          </ac:spMkLst>
        </pc:spChg>
        <pc:spChg chg="add del mod">
          <ac:chgData name="Ragnhild Halvorsrud" userId="917ea340-fd63-490f-a7db-68428d24cf32" providerId="ADAL" clId="{31F8EDEB-2F34-45DB-833F-9C6D46E20774}" dt="2023-01-19T16:44:10.994" v="9217" actId="478"/>
          <ac:spMkLst>
            <pc:docMk/>
            <pc:sldMk cId="246370714" sldId="3915"/>
            <ac:spMk id="11" creationId="{1ED592CC-9280-4AF5-9CB6-AD623F763FF4}"/>
          </ac:spMkLst>
        </pc:spChg>
        <pc:spChg chg="del">
          <ac:chgData name="Ragnhild Halvorsrud" userId="917ea340-fd63-490f-a7db-68428d24cf32" providerId="ADAL" clId="{31F8EDEB-2F34-45DB-833F-9C6D46E20774}" dt="2023-01-19T16:20:47.524" v="7828" actId="478"/>
          <ac:spMkLst>
            <pc:docMk/>
            <pc:sldMk cId="246370714" sldId="3915"/>
            <ac:spMk id="16" creationId="{75FE8FAC-1BEF-4120-BC86-5D9726D43967}"/>
          </ac:spMkLst>
        </pc:spChg>
        <pc:spChg chg="del">
          <ac:chgData name="Ragnhild Halvorsrud" userId="917ea340-fd63-490f-a7db-68428d24cf32" providerId="ADAL" clId="{31F8EDEB-2F34-45DB-833F-9C6D46E20774}" dt="2023-01-19T16:20:47.524" v="7828" actId="478"/>
          <ac:spMkLst>
            <pc:docMk/>
            <pc:sldMk cId="246370714" sldId="3915"/>
            <ac:spMk id="17" creationId="{E4A4BA76-467F-407B-8823-D199F728F7DC}"/>
          </ac:spMkLst>
        </pc:spChg>
        <pc:spChg chg="mod">
          <ac:chgData name="Ragnhild Halvorsrud" userId="917ea340-fd63-490f-a7db-68428d24cf32" providerId="ADAL" clId="{31F8EDEB-2F34-45DB-833F-9C6D46E20774}" dt="2023-01-31T11:39:06.282" v="13685" actId="20577"/>
          <ac:spMkLst>
            <pc:docMk/>
            <pc:sldMk cId="246370714" sldId="3915"/>
            <ac:spMk id="21" creationId="{3389DBB6-DE2D-4178-86BF-001A56B7FC2C}"/>
          </ac:spMkLst>
        </pc:spChg>
        <pc:picChg chg="add del mod">
          <ac:chgData name="Ragnhild Halvorsrud" userId="917ea340-fd63-490f-a7db-68428d24cf32" providerId="ADAL" clId="{31F8EDEB-2F34-45DB-833F-9C6D46E20774}" dt="2023-01-19T16:44:09.340" v="9216" actId="478"/>
          <ac:picMkLst>
            <pc:docMk/>
            <pc:sldMk cId="246370714" sldId="3915"/>
            <ac:picMk id="12" creationId="{408E46EA-6DDF-428B-8E2E-6688ED9B14EF}"/>
          </ac:picMkLst>
        </pc:picChg>
        <pc:picChg chg="del">
          <ac:chgData name="Ragnhild Halvorsrud" userId="917ea340-fd63-490f-a7db-68428d24cf32" providerId="ADAL" clId="{31F8EDEB-2F34-45DB-833F-9C6D46E20774}" dt="2023-01-19T16:20:47.524" v="7828" actId="478"/>
          <ac:picMkLst>
            <pc:docMk/>
            <pc:sldMk cId="246370714" sldId="3915"/>
            <ac:picMk id="18" creationId="{BDC355EA-35B1-47E8-B0F8-1E507159C3FC}"/>
          </ac:picMkLst>
        </pc:picChg>
        <pc:picChg chg="del">
          <ac:chgData name="Ragnhild Halvorsrud" userId="917ea340-fd63-490f-a7db-68428d24cf32" providerId="ADAL" clId="{31F8EDEB-2F34-45DB-833F-9C6D46E20774}" dt="2023-01-19T16:20:47.524" v="7828" actId="478"/>
          <ac:picMkLst>
            <pc:docMk/>
            <pc:sldMk cId="246370714" sldId="3915"/>
            <ac:picMk id="19" creationId="{D8B539BF-E099-48CF-B35A-E98E06243F4F}"/>
          </ac:picMkLst>
        </pc:picChg>
        <pc:picChg chg="del">
          <ac:chgData name="Ragnhild Halvorsrud" userId="917ea340-fd63-490f-a7db-68428d24cf32" providerId="ADAL" clId="{31F8EDEB-2F34-45DB-833F-9C6D46E20774}" dt="2023-01-19T16:20:47.524" v="7828" actId="478"/>
          <ac:picMkLst>
            <pc:docMk/>
            <pc:sldMk cId="246370714" sldId="3915"/>
            <ac:picMk id="20" creationId="{DCC4D874-95E5-4EBB-B2ED-18D4A19BD2AD}"/>
          </ac:picMkLst>
        </pc:picChg>
      </pc:sldChg>
      <pc:sldChg chg="addSp delSp modSp add mod">
        <pc:chgData name="Ragnhild Halvorsrud" userId="917ea340-fd63-490f-a7db-68428d24cf32" providerId="ADAL" clId="{31F8EDEB-2F34-45DB-833F-9C6D46E20774}" dt="2023-02-01T13:25:34.607" v="20221" actId="1076"/>
        <pc:sldMkLst>
          <pc:docMk/>
          <pc:sldMk cId="2811144726" sldId="3916"/>
        </pc:sldMkLst>
        <pc:spChg chg="mod">
          <ac:chgData name="Ragnhild Halvorsrud" userId="917ea340-fd63-490f-a7db-68428d24cf32" providerId="ADAL" clId="{31F8EDEB-2F34-45DB-833F-9C6D46E20774}" dt="2023-02-01T11:19:35.949" v="19679" actId="20577"/>
          <ac:spMkLst>
            <pc:docMk/>
            <pc:sldMk cId="2811144726" sldId="3916"/>
            <ac:spMk id="2" creationId="{C4416E44-6607-4529-A11B-B6EEBB9BB7F8}"/>
          </ac:spMkLst>
        </pc:spChg>
        <pc:spChg chg="del">
          <ac:chgData name="Ragnhild Halvorsrud" userId="917ea340-fd63-490f-a7db-68428d24cf32" providerId="ADAL" clId="{31F8EDEB-2F34-45DB-833F-9C6D46E20774}" dt="2023-01-31T12:25:18.411" v="15581" actId="478"/>
          <ac:spMkLst>
            <pc:docMk/>
            <pc:sldMk cId="2811144726" sldId="3916"/>
            <ac:spMk id="3" creationId="{1EA48DD0-2EE1-4C91-8867-23C437C920BC}"/>
          </ac:spMkLst>
        </pc:spChg>
        <pc:spChg chg="mod">
          <ac:chgData name="Ragnhild Halvorsrud" userId="917ea340-fd63-490f-a7db-68428d24cf32" providerId="ADAL" clId="{31F8EDEB-2F34-45DB-833F-9C6D46E20774}" dt="2023-02-01T13:18:43.895" v="20075"/>
          <ac:spMkLst>
            <pc:docMk/>
            <pc:sldMk cId="2811144726" sldId="3916"/>
            <ac:spMk id="4" creationId="{4B537368-58B7-0DAD-54DD-5B72CF27D316}"/>
          </ac:spMkLst>
        </pc:spChg>
        <pc:spChg chg="mod">
          <ac:chgData name="Ragnhild Halvorsrud" userId="917ea340-fd63-490f-a7db-68428d24cf32" providerId="ADAL" clId="{31F8EDEB-2F34-45DB-833F-9C6D46E20774}" dt="2023-02-01T13:25:32.324" v="20220" actId="14100"/>
          <ac:spMkLst>
            <pc:docMk/>
            <pc:sldMk cId="2811144726" sldId="3916"/>
            <ac:spMk id="5" creationId="{AB06B20A-690C-49D3-A436-7D0E12743F3A}"/>
          </ac:spMkLst>
        </pc:spChg>
        <pc:spChg chg="mod">
          <ac:chgData name="Ragnhild Halvorsrud" userId="917ea340-fd63-490f-a7db-68428d24cf32" providerId="ADAL" clId="{31F8EDEB-2F34-45DB-833F-9C6D46E20774}" dt="2023-02-01T13:18:43.895" v="20075"/>
          <ac:spMkLst>
            <pc:docMk/>
            <pc:sldMk cId="2811144726" sldId="3916"/>
            <ac:spMk id="7" creationId="{40B7B5CB-8864-65DF-EF62-2CA88FC64D2C}"/>
          </ac:spMkLst>
        </pc:spChg>
        <pc:spChg chg="add del mod">
          <ac:chgData name="Ragnhild Halvorsrud" userId="917ea340-fd63-490f-a7db-68428d24cf32" providerId="ADAL" clId="{31F8EDEB-2F34-45DB-833F-9C6D46E20774}" dt="2023-01-31T13:15:08.435" v="16228"/>
          <ac:spMkLst>
            <pc:docMk/>
            <pc:sldMk cId="2811144726" sldId="3916"/>
            <ac:spMk id="8" creationId="{3998B3F1-F29F-7238-484E-E0668050D166}"/>
          </ac:spMkLst>
        </pc:spChg>
        <pc:spChg chg="mod">
          <ac:chgData name="Ragnhild Halvorsrud" userId="917ea340-fd63-490f-a7db-68428d24cf32" providerId="ADAL" clId="{31F8EDEB-2F34-45DB-833F-9C6D46E20774}" dt="2023-02-01T13:18:43.895" v="20075"/>
          <ac:spMkLst>
            <pc:docMk/>
            <pc:sldMk cId="2811144726" sldId="3916"/>
            <ac:spMk id="8" creationId="{90BF6BF7-40CA-9B7A-03C7-6F69330314CB}"/>
          </ac:spMkLst>
        </pc:spChg>
        <pc:spChg chg="mod">
          <ac:chgData name="Ragnhild Halvorsrud" userId="917ea340-fd63-490f-a7db-68428d24cf32" providerId="ADAL" clId="{31F8EDEB-2F34-45DB-833F-9C6D46E20774}" dt="2023-02-01T13:18:43.895" v="20075"/>
          <ac:spMkLst>
            <pc:docMk/>
            <pc:sldMk cId="2811144726" sldId="3916"/>
            <ac:spMk id="9" creationId="{E5207EA6-F4CC-969D-6B90-B16E41764616}"/>
          </ac:spMkLst>
        </pc:spChg>
        <pc:spChg chg="mod">
          <ac:chgData name="Ragnhild Halvorsrud" userId="917ea340-fd63-490f-a7db-68428d24cf32" providerId="ADAL" clId="{31F8EDEB-2F34-45DB-833F-9C6D46E20774}" dt="2023-02-01T13:18:43.895" v="20075"/>
          <ac:spMkLst>
            <pc:docMk/>
            <pc:sldMk cId="2811144726" sldId="3916"/>
            <ac:spMk id="10" creationId="{A68D55D6-377F-9266-DF28-374551125B76}"/>
          </ac:spMkLst>
        </pc:spChg>
        <pc:spChg chg="mod">
          <ac:chgData name="Ragnhild Halvorsrud" userId="917ea340-fd63-490f-a7db-68428d24cf32" providerId="ADAL" clId="{31F8EDEB-2F34-45DB-833F-9C6D46E20774}" dt="2023-02-01T13:18:43.895" v="20075"/>
          <ac:spMkLst>
            <pc:docMk/>
            <pc:sldMk cId="2811144726" sldId="3916"/>
            <ac:spMk id="11" creationId="{15E4A605-4CC4-9B5D-49B0-81E1540D9364}"/>
          </ac:spMkLst>
        </pc:spChg>
        <pc:spChg chg="del">
          <ac:chgData name="Ragnhild Halvorsrud" userId="917ea340-fd63-490f-a7db-68428d24cf32" providerId="ADAL" clId="{31F8EDEB-2F34-45DB-833F-9C6D46E20774}" dt="2023-01-31T12:25:18.411" v="15581" actId="478"/>
          <ac:spMkLst>
            <pc:docMk/>
            <pc:sldMk cId="2811144726" sldId="3916"/>
            <ac:spMk id="17" creationId="{2671CFED-02E6-490A-B4AB-09F473D57E1B}"/>
          </ac:spMkLst>
        </pc:spChg>
        <pc:spChg chg="mod">
          <ac:chgData name="Ragnhild Halvorsrud" userId="917ea340-fd63-490f-a7db-68428d24cf32" providerId="ADAL" clId="{31F8EDEB-2F34-45DB-833F-9C6D46E20774}" dt="2023-01-31T13:12:52.211" v="16207" actId="14100"/>
          <ac:spMkLst>
            <pc:docMk/>
            <pc:sldMk cId="2811144726" sldId="3916"/>
            <ac:spMk id="66" creationId="{652BFA54-62CF-46E9-BEE3-68AF4DD4DF18}"/>
          </ac:spMkLst>
        </pc:spChg>
        <pc:spChg chg="mod topLvl">
          <ac:chgData name="Ragnhild Halvorsrud" userId="917ea340-fd63-490f-a7db-68428d24cf32" providerId="ADAL" clId="{31F8EDEB-2F34-45DB-833F-9C6D46E20774}" dt="2023-01-31T16:46:37.204" v="16841" actId="207"/>
          <ac:spMkLst>
            <pc:docMk/>
            <pc:sldMk cId="2811144726" sldId="3916"/>
            <ac:spMk id="71" creationId="{8982AE2A-6651-4498-8658-E87C7227E723}"/>
          </ac:spMkLst>
        </pc:spChg>
        <pc:spChg chg="del">
          <ac:chgData name="Ragnhild Halvorsrud" userId="917ea340-fd63-490f-a7db-68428d24cf32" providerId="ADAL" clId="{31F8EDEB-2F34-45DB-833F-9C6D46E20774}" dt="2023-01-31T12:25:18.411" v="15581" actId="478"/>
          <ac:spMkLst>
            <pc:docMk/>
            <pc:sldMk cId="2811144726" sldId="3916"/>
            <ac:spMk id="86" creationId="{8BD919DB-0A66-49FF-947A-F336D2CB6B55}"/>
          </ac:spMkLst>
        </pc:spChg>
        <pc:spChg chg="del">
          <ac:chgData name="Ragnhild Halvorsrud" userId="917ea340-fd63-490f-a7db-68428d24cf32" providerId="ADAL" clId="{31F8EDEB-2F34-45DB-833F-9C6D46E20774}" dt="2023-01-31T12:25:18.411" v="15581" actId="478"/>
          <ac:spMkLst>
            <pc:docMk/>
            <pc:sldMk cId="2811144726" sldId="3916"/>
            <ac:spMk id="89" creationId="{3DECEEB6-9FC0-4408-BA0B-BAC5C933599D}"/>
          </ac:spMkLst>
        </pc:spChg>
        <pc:spChg chg="mod topLvl">
          <ac:chgData name="Ragnhild Halvorsrud" userId="917ea340-fd63-490f-a7db-68428d24cf32" providerId="ADAL" clId="{31F8EDEB-2F34-45DB-833F-9C6D46E20774}" dt="2023-01-31T16:46:37.204" v="16841" actId="207"/>
          <ac:spMkLst>
            <pc:docMk/>
            <pc:sldMk cId="2811144726" sldId="3916"/>
            <ac:spMk id="101" creationId="{FDD173BF-4354-4D8C-9A16-D88F7A6F74DA}"/>
          </ac:spMkLst>
        </pc:spChg>
        <pc:spChg chg="mod topLvl">
          <ac:chgData name="Ragnhild Halvorsrud" userId="917ea340-fd63-490f-a7db-68428d24cf32" providerId="ADAL" clId="{31F8EDEB-2F34-45DB-833F-9C6D46E20774}" dt="2023-01-31T16:46:37.204" v="16841" actId="207"/>
          <ac:spMkLst>
            <pc:docMk/>
            <pc:sldMk cId="2811144726" sldId="3916"/>
            <ac:spMk id="116" creationId="{5D3DF97E-023C-4112-8BF2-BB9D54EFA8BF}"/>
          </ac:spMkLst>
        </pc:spChg>
        <pc:spChg chg="mod topLvl">
          <ac:chgData name="Ragnhild Halvorsrud" userId="917ea340-fd63-490f-a7db-68428d24cf32" providerId="ADAL" clId="{31F8EDEB-2F34-45DB-833F-9C6D46E20774}" dt="2023-01-31T16:46:37.204" v="16841" actId="207"/>
          <ac:spMkLst>
            <pc:docMk/>
            <pc:sldMk cId="2811144726" sldId="3916"/>
            <ac:spMk id="118" creationId="{AF52CB90-950B-4DC5-B1E3-B80633A91F14}"/>
          </ac:spMkLst>
        </pc:spChg>
        <pc:grpChg chg="add mod">
          <ac:chgData name="Ragnhild Halvorsrud" userId="917ea340-fd63-490f-a7db-68428d24cf32" providerId="ADAL" clId="{31F8EDEB-2F34-45DB-833F-9C6D46E20774}" dt="2023-02-01T13:18:43.895" v="20075"/>
          <ac:grpSpMkLst>
            <pc:docMk/>
            <pc:sldMk cId="2811144726" sldId="3916"/>
            <ac:grpSpMk id="3" creationId="{3EC8BA2A-FDB7-5C11-B4B1-40A9DB1364F4}"/>
          </ac:grpSpMkLst>
        </pc:grpChg>
        <pc:grpChg chg="del">
          <ac:chgData name="Ragnhild Halvorsrud" userId="917ea340-fd63-490f-a7db-68428d24cf32" providerId="ADAL" clId="{31F8EDEB-2F34-45DB-833F-9C6D46E20774}" dt="2023-01-31T16:46:07.089" v="16836" actId="165"/>
          <ac:grpSpMkLst>
            <pc:docMk/>
            <pc:sldMk cId="2811144726" sldId="3916"/>
            <ac:grpSpMk id="84" creationId="{F35CEEC2-23AB-4B76-A9B2-5C7874CEE95F}"/>
          </ac:grpSpMkLst>
        </pc:grpChg>
        <pc:grpChg chg="del">
          <ac:chgData name="Ragnhild Halvorsrud" userId="917ea340-fd63-490f-a7db-68428d24cf32" providerId="ADAL" clId="{31F8EDEB-2F34-45DB-833F-9C6D46E20774}" dt="2023-01-31T16:46:07.089" v="16836" actId="165"/>
          <ac:grpSpMkLst>
            <pc:docMk/>
            <pc:sldMk cId="2811144726" sldId="3916"/>
            <ac:grpSpMk id="85" creationId="{540FF4BC-F9AA-41DE-ACCB-F240B1EFC640}"/>
          </ac:grpSpMkLst>
        </pc:grpChg>
        <pc:grpChg chg="del">
          <ac:chgData name="Ragnhild Halvorsrud" userId="917ea340-fd63-490f-a7db-68428d24cf32" providerId="ADAL" clId="{31F8EDEB-2F34-45DB-833F-9C6D46E20774}" dt="2023-01-31T16:46:07.089" v="16836" actId="165"/>
          <ac:grpSpMkLst>
            <pc:docMk/>
            <pc:sldMk cId="2811144726" sldId="3916"/>
            <ac:grpSpMk id="87" creationId="{52E5B82A-6758-4F89-80B7-34FD95FD6155}"/>
          </ac:grpSpMkLst>
        </pc:grpChg>
        <pc:grpChg chg="del">
          <ac:chgData name="Ragnhild Halvorsrud" userId="917ea340-fd63-490f-a7db-68428d24cf32" providerId="ADAL" clId="{31F8EDEB-2F34-45DB-833F-9C6D46E20774}" dt="2023-01-31T16:46:07.089" v="16836" actId="165"/>
          <ac:grpSpMkLst>
            <pc:docMk/>
            <pc:sldMk cId="2811144726" sldId="3916"/>
            <ac:grpSpMk id="88" creationId="{8938E7C4-262A-4890-BA35-22A27D66DFE5}"/>
          </ac:grpSpMkLst>
        </pc:grpChg>
        <pc:picChg chg="del">
          <ac:chgData name="Ragnhild Halvorsrud" userId="917ea340-fd63-490f-a7db-68428d24cf32" providerId="ADAL" clId="{31F8EDEB-2F34-45DB-833F-9C6D46E20774}" dt="2023-01-31T12:25:18.411" v="15581" actId="478"/>
          <ac:picMkLst>
            <pc:docMk/>
            <pc:sldMk cId="2811144726" sldId="3916"/>
            <ac:picMk id="4" creationId="{D6DE0C2C-CB4F-4C93-A874-1D845457DCF7}"/>
          </ac:picMkLst>
        </pc:picChg>
        <pc:picChg chg="mod">
          <ac:chgData name="Ragnhild Halvorsrud" userId="917ea340-fd63-490f-a7db-68428d24cf32" providerId="ADAL" clId="{31F8EDEB-2F34-45DB-833F-9C6D46E20774}" dt="2023-02-01T13:25:34.607" v="20221" actId="1076"/>
          <ac:picMkLst>
            <pc:docMk/>
            <pc:sldMk cId="2811144726" sldId="3916"/>
            <ac:picMk id="6" creationId="{8B6045F3-CE51-49D8-8DA7-2FDAE5270DEB}"/>
          </ac:picMkLst>
        </pc:picChg>
        <pc:cxnChg chg="del">
          <ac:chgData name="Ragnhild Halvorsrud" userId="917ea340-fd63-490f-a7db-68428d24cf32" providerId="ADAL" clId="{31F8EDEB-2F34-45DB-833F-9C6D46E20774}" dt="2023-01-31T12:25:18.411" v="15581" actId="478"/>
          <ac:cxnSpMkLst>
            <pc:docMk/>
            <pc:sldMk cId="2811144726" sldId="3916"/>
            <ac:cxnSpMk id="13" creationId="{1B1C15DF-072C-4C54-BAE6-8910B77CF29F}"/>
          </ac:cxnSpMkLst>
        </pc:cxnChg>
        <pc:cxnChg chg="mod">
          <ac:chgData name="Ragnhild Halvorsrud" userId="917ea340-fd63-490f-a7db-68428d24cf32" providerId="ADAL" clId="{31F8EDEB-2F34-45DB-833F-9C6D46E20774}" dt="2023-01-31T16:46:57.603" v="16842" actId="693"/>
          <ac:cxnSpMkLst>
            <pc:docMk/>
            <pc:sldMk cId="2811144726" sldId="3916"/>
            <ac:cxnSpMk id="48" creationId="{A5DA062D-F353-42C6-97B5-FFCA1AC9E8DA}"/>
          </ac:cxnSpMkLst>
        </pc:cxnChg>
        <pc:cxnChg chg="mod">
          <ac:chgData name="Ragnhild Halvorsrud" userId="917ea340-fd63-490f-a7db-68428d24cf32" providerId="ADAL" clId="{31F8EDEB-2F34-45DB-833F-9C6D46E20774}" dt="2023-01-31T16:47:03.611" v="16844" actId="108"/>
          <ac:cxnSpMkLst>
            <pc:docMk/>
            <pc:sldMk cId="2811144726" sldId="3916"/>
            <ac:cxnSpMk id="59" creationId="{AB10DFF5-755D-47AB-BF99-AAA07A0F0A25}"/>
          </ac:cxnSpMkLst>
        </pc:cxnChg>
        <pc:cxnChg chg="mod">
          <ac:chgData name="Ragnhild Halvorsrud" userId="917ea340-fd63-490f-a7db-68428d24cf32" providerId="ADAL" clId="{31F8EDEB-2F34-45DB-833F-9C6D46E20774}" dt="2023-01-31T16:47:02.051" v="16843" actId="108"/>
          <ac:cxnSpMkLst>
            <pc:docMk/>
            <pc:sldMk cId="2811144726" sldId="3916"/>
            <ac:cxnSpMk id="63" creationId="{B8266913-6EFA-47AF-B172-0D79D59670C9}"/>
          </ac:cxnSpMkLst>
        </pc:cxnChg>
        <pc:cxnChg chg="mod topLvl">
          <ac:chgData name="Ragnhild Halvorsrud" userId="917ea340-fd63-490f-a7db-68428d24cf32" providerId="ADAL" clId="{31F8EDEB-2F34-45DB-833F-9C6D46E20774}" dt="2023-01-31T16:46:12.525" v="16838" actId="108"/>
          <ac:cxnSpMkLst>
            <pc:docMk/>
            <pc:sldMk cId="2811144726" sldId="3916"/>
            <ac:cxnSpMk id="70" creationId="{410EA76B-4749-4BB9-AA99-D84951A4BA43}"/>
          </ac:cxnSpMkLst>
        </pc:cxnChg>
        <pc:cxnChg chg="mod topLvl">
          <ac:chgData name="Ragnhild Halvorsrud" userId="917ea340-fd63-490f-a7db-68428d24cf32" providerId="ADAL" clId="{31F8EDEB-2F34-45DB-833F-9C6D46E20774}" dt="2023-01-31T16:46:11.121" v="16837" actId="108"/>
          <ac:cxnSpMkLst>
            <pc:docMk/>
            <pc:sldMk cId="2811144726" sldId="3916"/>
            <ac:cxnSpMk id="72" creationId="{E1289EB6-36EA-4CA5-8725-44FA5580EF07}"/>
          </ac:cxnSpMkLst>
        </pc:cxnChg>
        <pc:cxnChg chg="del">
          <ac:chgData name="Ragnhild Halvorsrud" userId="917ea340-fd63-490f-a7db-68428d24cf32" providerId="ADAL" clId="{31F8EDEB-2F34-45DB-833F-9C6D46E20774}" dt="2023-01-31T12:25:18.411" v="15581" actId="478"/>
          <ac:cxnSpMkLst>
            <pc:docMk/>
            <pc:sldMk cId="2811144726" sldId="3916"/>
            <ac:cxnSpMk id="83" creationId="{03EB0E38-E389-4741-A64E-A8AD352ED944}"/>
          </ac:cxnSpMkLst>
        </pc:cxnChg>
        <pc:cxnChg chg="del">
          <ac:chgData name="Ragnhild Halvorsrud" userId="917ea340-fd63-490f-a7db-68428d24cf32" providerId="ADAL" clId="{31F8EDEB-2F34-45DB-833F-9C6D46E20774}" dt="2023-01-31T12:25:18.411" v="15581" actId="478"/>
          <ac:cxnSpMkLst>
            <pc:docMk/>
            <pc:sldMk cId="2811144726" sldId="3916"/>
            <ac:cxnSpMk id="90" creationId="{510E61F4-154E-4E30-9EF2-8ED675D3060F}"/>
          </ac:cxnSpMkLst>
        </pc:cxnChg>
        <pc:cxnChg chg="mod">
          <ac:chgData name="Ragnhild Halvorsrud" userId="917ea340-fd63-490f-a7db-68428d24cf32" providerId="ADAL" clId="{31F8EDEB-2F34-45DB-833F-9C6D46E20774}" dt="2023-01-31T13:12:52.211" v="16207" actId="14100"/>
          <ac:cxnSpMkLst>
            <pc:docMk/>
            <pc:sldMk cId="2811144726" sldId="3916"/>
            <ac:cxnSpMk id="93" creationId="{3121F6D7-232E-43DA-9A05-5E1D0F16A45F}"/>
          </ac:cxnSpMkLst>
        </pc:cxnChg>
        <pc:cxnChg chg="mod">
          <ac:chgData name="Ragnhild Halvorsrud" userId="917ea340-fd63-490f-a7db-68428d24cf32" providerId="ADAL" clId="{31F8EDEB-2F34-45DB-833F-9C6D46E20774}" dt="2023-01-31T16:47:05.107" v="16845" actId="108"/>
          <ac:cxnSpMkLst>
            <pc:docMk/>
            <pc:sldMk cId="2811144726" sldId="3916"/>
            <ac:cxnSpMk id="98" creationId="{67CE084E-C8C5-44B2-A974-09731A639F09}"/>
          </ac:cxnSpMkLst>
        </pc:cxnChg>
        <pc:cxnChg chg="mod topLvl">
          <ac:chgData name="Ragnhild Halvorsrud" userId="917ea340-fd63-490f-a7db-68428d24cf32" providerId="ADAL" clId="{31F8EDEB-2F34-45DB-833F-9C6D46E20774}" dt="2023-01-31T16:46:13.665" v="16839" actId="108"/>
          <ac:cxnSpMkLst>
            <pc:docMk/>
            <pc:sldMk cId="2811144726" sldId="3916"/>
            <ac:cxnSpMk id="115" creationId="{CE6E8B13-2FD5-4876-AF68-BDE3A6CF00A3}"/>
          </ac:cxnSpMkLst>
        </pc:cxnChg>
        <pc:cxnChg chg="mod topLvl">
          <ac:chgData name="Ragnhild Halvorsrud" userId="917ea340-fd63-490f-a7db-68428d24cf32" providerId="ADAL" clId="{31F8EDEB-2F34-45DB-833F-9C6D46E20774}" dt="2023-01-31T16:46:16.080" v="16840" actId="108"/>
          <ac:cxnSpMkLst>
            <pc:docMk/>
            <pc:sldMk cId="2811144726" sldId="3916"/>
            <ac:cxnSpMk id="117" creationId="{B4028305-0AF5-4D01-A3CD-97377F57CD1D}"/>
          </ac:cxnSpMkLst>
        </pc:cxnChg>
      </pc:sldChg>
      <pc:sldChg chg="delSp modSp add del mod ord">
        <pc:chgData name="Ragnhild Halvorsrud" userId="917ea340-fd63-490f-a7db-68428d24cf32" providerId="ADAL" clId="{31F8EDEB-2F34-45DB-833F-9C6D46E20774}" dt="2023-01-31T12:15:28.909" v="15174" actId="47"/>
        <pc:sldMkLst>
          <pc:docMk/>
          <pc:sldMk cId="3414113657" sldId="3916"/>
        </pc:sldMkLst>
        <pc:spChg chg="del">
          <ac:chgData name="Ragnhild Halvorsrud" userId="917ea340-fd63-490f-a7db-68428d24cf32" providerId="ADAL" clId="{31F8EDEB-2F34-45DB-833F-9C6D46E20774}" dt="2023-01-30T11:04:41.440" v="10510" actId="478"/>
          <ac:spMkLst>
            <pc:docMk/>
            <pc:sldMk cId="3414113657" sldId="3916"/>
            <ac:spMk id="23" creationId="{2A87C012-F684-4FBC-A337-F06E4372C904}"/>
          </ac:spMkLst>
        </pc:spChg>
        <pc:spChg chg="del">
          <ac:chgData name="Ragnhild Halvorsrud" userId="917ea340-fd63-490f-a7db-68428d24cf32" providerId="ADAL" clId="{31F8EDEB-2F34-45DB-833F-9C6D46E20774}" dt="2023-01-30T11:04:41.440" v="10510" actId="478"/>
          <ac:spMkLst>
            <pc:docMk/>
            <pc:sldMk cId="3414113657" sldId="3916"/>
            <ac:spMk id="25" creationId="{2851A695-24AD-421B-93D4-9A7973AEFFCC}"/>
          </ac:spMkLst>
        </pc:spChg>
        <pc:spChg chg="del">
          <ac:chgData name="Ragnhild Halvorsrud" userId="917ea340-fd63-490f-a7db-68428d24cf32" providerId="ADAL" clId="{31F8EDEB-2F34-45DB-833F-9C6D46E20774}" dt="2023-01-30T11:04:41.440" v="10510" actId="478"/>
          <ac:spMkLst>
            <pc:docMk/>
            <pc:sldMk cId="3414113657" sldId="3916"/>
            <ac:spMk id="26" creationId="{C1F828C6-EE38-47A2-9EBF-3135CE2CC296}"/>
          </ac:spMkLst>
        </pc:spChg>
        <pc:spChg chg="del">
          <ac:chgData name="Ragnhild Halvorsrud" userId="917ea340-fd63-490f-a7db-68428d24cf32" providerId="ADAL" clId="{31F8EDEB-2F34-45DB-833F-9C6D46E20774}" dt="2023-01-30T11:04:41.440" v="10510" actId="478"/>
          <ac:spMkLst>
            <pc:docMk/>
            <pc:sldMk cId="3414113657" sldId="3916"/>
            <ac:spMk id="27" creationId="{1CF4DAB6-0550-43FD-B130-923B24B39521}"/>
          </ac:spMkLst>
        </pc:spChg>
        <pc:spChg chg="del">
          <ac:chgData name="Ragnhild Halvorsrud" userId="917ea340-fd63-490f-a7db-68428d24cf32" providerId="ADAL" clId="{31F8EDEB-2F34-45DB-833F-9C6D46E20774}" dt="2023-01-30T11:04:41.440" v="10510" actId="478"/>
          <ac:spMkLst>
            <pc:docMk/>
            <pc:sldMk cId="3414113657" sldId="3916"/>
            <ac:spMk id="28" creationId="{1B4B40A4-DD59-49FB-8E76-27E0896D9299}"/>
          </ac:spMkLst>
        </pc:spChg>
        <pc:spChg chg="del">
          <ac:chgData name="Ragnhild Halvorsrud" userId="917ea340-fd63-490f-a7db-68428d24cf32" providerId="ADAL" clId="{31F8EDEB-2F34-45DB-833F-9C6D46E20774}" dt="2023-01-30T11:04:41.440" v="10510" actId="478"/>
          <ac:spMkLst>
            <pc:docMk/>
            <pc:sldMk cId="3414113657" sldId="3916"/>
            <ac:spMk id="29" creationId="{B23C06ED-16EC-4A5E-8913-B9DE2E689F67}"/>
          </ac:spMkLst>
        </pc:spChg>
        <pc:spChg chg="del">
          <ac:chgData name="Ragnhild Halvorsrud" userId="917ea340-fd63-490f-a7db-68428d24cf32" providerId="ADAL" clId="{31F8EDEB-2F34-45DB-833F-9C6D46E20774}" dt="2023-01-30T11:04:41.440" v="10510" actId="478"/>
          <ac:spMkLst>
            <pc:docMk/>
            <pc:sldMk cId="3414113657" sldId="3916"/>
            <ac:spMk id="33" creationId="{50A61C5F-5889-498F-869C-30943FEDBD37}"/>
          </ac:spMkLst>
        </pc:spChg>
        <pc:spChg chg="mod">
          <ac:chgData name="Ragnhild Halvorsrud" userId="917ea340-fd63-490f-a7db-68428d24cf32" providerId="ADAL" clId="{31F8EDEB-2F34-45DB-833F-9C6D46E20774}" dt="2023-01-30T11:04:51.320" v="10519" actId="20577"/>
          <ac:spMkLst>
            <pc:docMk/>
            <pc:sldMk cId="3414113657" sldId="3916"/>
            <ac:spMk id="43" creationId="{7B843785-8368-445E-A029-B42D8925CACC}"/>
          </ac:spMkLst>
        </pc:spChg>
        <pc:spChg chg="del">
          <ac:chgData name="Ragnhild Halvorsrud" userId="917ea340-fd63-490f-a7db-68428d24cf32" providerId="ADAL" clId="{31F8EDEB-2F34-45DB-833F-9C6D46E20774}" dt="2023-01-30T11:04:41.440" v="10510" actId="478"/>
          <ac:spMkLst>
            <pc:docMk/>
            <pc:sldMk cId="3414113657" sldId="3916"/>
            <ac:spMk id="51" creationId="{C0C33889-C7AC-4D93-9328-14FCA960B208}"/>
          </ac:spMkLst>
        </pc:spChg>
        <pc:spChg chg="del">
          <ac:chgData name="Ragnhild Halvorsrud" userId="917ea340-fd63-490f-a7db-68428d24cf32" providerId="ADAL" clId="{31F8EDEB-2F34-45DB-833F-9C6D46E20774}" dt="2023-01-30T11:04:41.440" v="10510" actId="478"/>
          <ac:spMkLst>
            <pc:docMk/>
            <pc:sldMk cId="3414113657" sldId="3916"/>
            <ac:spMk id="52" creationId="{0EAD16BF-2830-4F6C-89A9-48AC228F5C33}"/>
          </ac:spMkLst>
        </pc:spChg>
        <pc:spChg chg="del">
          <ac:chgData name="Ragnhild Halvorsrud" userId="917ea340-fd63-490f-a7db-68428d24cf32" providerId="ADAL" clId="{31F8EDEB-2F34-45DB-833F-9C6D46E20774}" dt="2023-01-30T11:04:41.440" v="10510" actId="478"/>
          <ac:spMkLst>
            <pc:docMk/>
            <pc:sldMk cId="3414113657" sldId="3916"/>
            <ac:spMk id="53" creationId="{AC075901-FE6F-490F-BC6C-E7D5AD1F5480}"/>
          </ac:spMkLst>
        </pc:spChg>
        <pc:spChg chg="del">
          <ac:chgData name="Ragnhild Halvorsrud" userId="917ea340-fd63-490f-a7db-68428d24cf32" providerId="ADAL" clId="{31F8EDEB-2F34-45DB-833F-9C6D46E20774}" dt="2023-01-30T11:04:41.440" v="10510" actId="478"/>
          <ac:spMkLst>
            <pc:docMk/>
            <pc:sldMk cId="3414113657" sldId="3916"/>
            <ac:spMk id="65" creationId="{4734F2E4-0371-49CD-8574-FF2BF3BAB073}"/>
          </ac:spMkLst>
        </pc:spChg>
        <pc:spChg chg="del">
          <ac:chgData name="Ragnhild Halvorsrud" userId="917ea340-fd63-490f-a7db-68428d24cf32" providerId="ADAL" clId="{31F8EDEB-2F34-45DB-833F-9C6D46E20774}" dt="2023-01-30T11:04:41.440" v="10510" actId="478"/>
          <ac:spMkLst>
            <pc:docMk/>
            <pc:sldMk cId="3414113657" sldId="3916"/>
            <ac:spMk id="66" creationId="{17F64A45-2CB8-4638-B09A-842A796EB550}"/>
          </ac:spMkLst>
        </pc:spChg>
        <pc:spChg chg="del">
          <ac:chgData name="Ragnhild Halvorsrud" userId="917ea340-fd63-490f-a7db-68428d24cf32" providerId="ADAL" clId="{31F8EDEB-2F34-45DB-833F-9C6D46E20774}" dt="2023-01-30T11:04:41.440" v="10510" actId="478"/>
          <ac:spMkLst>
            <pc:docMk/>
            <pc:sldMk cId="3414113657" sldId="3916"/>
            <ac:spMk id="70" creationId="{4AB5CCF4-F5D6-47DD-9DE3-6B00A3D9ED2E}"/>
          </ac:spMkLst>
        </pc:spChg>
        <pc:spChg chg="del">
          <ac:chgData name="Ragnhild Halvorsrud" userId="917ea340-fd63-490f-a7db-68428d24cf32" providerId="ADAL" clId="{31F8EDEB-2F34-45DB-833F-9C6D46E20774}" dt="2023-01-30T11:04:41.440" v="10510" actId="478"/>
          <ac:spMkLst>
            <pc:docMk/>
            <pc:sldMk cId="3414113657" sldId="3916"/>
            <ac:spMk id="72" creationId="{D3960B1A-C268-43E9-9509-512F82AB6C48}"/>
          </ac:spMkLst>
        </pc:spChg>
        <pc:spChg chg="del">
          <ac:chgData name="Ragnhild Halvorsrud" userId="917ea340-fd63-490f-a7db-68428d24cf32" providerId="ADAL" clId="{31F8EDEB-2F34-45DB-833F-9C6D46E20774}" dt="2023-01-30T11:04:41.440" v="10510" actId="478"/>
          <ac:spMkLst>
            <pc:docMk/>
            <pc:sldMk cId="3414113657" sldId="3916"/>
            <ac:spMk id="77" creationId="{54EBDC2C-8034-4C30-A9FC-824A5D622566}"/>
          </ac:spMkLst>
        </pc:spChg>
        <pc:spChg chg="del">
          <ac:chgData name="Ragnhild Halvorsrud" userId="917ea340-fd63-490f-a7db-68428d24cf32" providerId="ADAL" clId="{31F8EDEB-2F34-45DB-833F-9C6D46E20774}" dt="2023-01-30T11:04:41.440" v="10510" actId="478"/>
          <ac:spMkLst>
            <pc:docMk/>
            <pc:sldMk cId="3414113657" sldId="3916"/>
            <ac:spMk id="82" creationId="{54A89BFD-9B88-4240-97EF-BF4545A89D9E}"/>
          </ac:spMkLst>
        </pc:spChg>
        <pc:spChg chg="del">
          <ac:chgData name="Ragnhild Halvorsrud" userId="917ea340-fd63-490f-a7db-68428d24cf32" providerId="ADAL" clId="{31F8EDEB-2F34-45DB-833F-9C6D46E20774}" dt="2023-01-30T11:04:41.440" v="10510" actId="478"/>
          <ac:spMkLst>
            <pc:docMk/>
            <pc:sldMk cId="3414113657" sldId="3916"/>
            <ac:spMk id="83" creationId="{5D806C89-5A82-470C-A612-09EF87A4C03C}"/>
          </ac:spMkLst>
        </pc:spChg>
        <pc:spChg chg="del">
          <ac:chgData name="Ragnhild Halvorsrud" userId="917ea340-fd63-490f-a7db-68428d24cf32" providerId="ADAL" clId="{31F8EDEB-2F34-45DB-833F-9C6D46E20774}" dt="2023-01-30T11:04:41.440" v="10510" actId="478"/>
          <ac:spMkLst>
            <pc:docMk/>
            <pc:sldMk cId="3414113657" sldId="3916"/>
            <ac:spMk id="94" creationId="{39C9F396-8840-4570-8A26-84778BEE4764}"/>
          </ac:spMkLst>
        </pc:spChg>
        <pc:spChg chg="del">
          <ac:chgData name="Ragnhild Halvorsrud" userId="917ea340-fd63-490f-a7db-68428d24cf32" providerId="ADAL" clId="{31F8EDEB-2F34-45DB-833F-9C6D46E20774}" dt="2023-01-30T11:04:41.440" v="10510" actId="478"/>
          <ac:spMkLst>
            <pc:docMk/>
            <pc:sldMk cId="3414113657" sldId="3916"/>
            <ac:spMk id="96" creationId="{8F7041D7-A7FC-47A6-A64E-5384E2FB0455}"/>
          </ac:spMkLst>
        </pc:spChg>
        <pc:spChg chg="del">
          <ac:chgData name="Ragnhild Halvorsrud" userId="917ea340-fd63-490f-a7db-68428d24cf32" providerId="ADAL" clId="{31F8EDEB-2F34-45DB-833F-9C6D46E20774}" dt="2023-01-30T11:04:41.440" v="10510" actId="478"/>
          <ac:spMkLst>
            <pc:docMk/>
            <pc:sldMk cId="3414113657" sldId="3916"/>
            <ac:spMk id="97" creationId="{6BB8975C-15E6-407D-95DC-D97B6DF32211}"/>
          </ac:spMkLst>
        </pc:spChg>
        <pc:spChg chg="del">
          <ac:chgData name="Ragnhild Halvorsrud" userId="917ea340-fd63-490f-a7db-68428d24cf32" providerId="ADAL" clId="{31F8EDEB-2F34-45DB-833F-9C6D46E20774}" dt="2023-01-30T11:04:41.440" v="10510" actId="478"/>
          <ac:spMkLst>
            <pc:docMk/>
            <pc:sldMk cId="3414113657" sldId="3916"/>
            <ac:spMk id="114" creationId="{E0DC4754-B50F-4033-9A58-9017F774FDE9}"/>
          </ac:spMkLst>
        </pc:spChg>
        <pc:spChg chg="del">
          <ac:chgData name="Ragnhild Halvorsrud" userId="917ea340-fd63-490f-a7db-68428d24cf32" providerId="ADAL" clId="{31F8EDEB-2F34-45DB-833F-9C6D46E20774}" dt="2023-01-30T11:04:41.440" v="10510" actId="478"/>
          <ac:spMkLst>
            <pc:docMk/>
            <pc:sldMk cId="3414113657" sldId="3916"/>
            <ac:spMk id="115" creationId="{58AC7584-A6F8-497A-9940-5D742779F30E}"/>
          </ac:spMkLst>
        </pc:spChg>
        <pc:spChg chg="del">
          <ac:chgData name="Ragnhild Halvorsrud" userId="917ea340-fd63-490f-a7db-68428d24cf32" providerId="ADAL" clId="{31F8EDEB-2F34-45DB-833F-9C6D46E20774}" dt="2023-01-30T11:04:45.686" v="10511" actId="478"/>
          <ac:spMkLst>
            <pc:docMk/>
            <pc:sldMk cId="3414113657" sldId="3916"/>
            <ac:spMk id="116" creationId="{14A5E12A-4C8B-4A48-922C-18309CC642B4}"/>
          </ac:spMkLst>
        </pc:spChg>
        <pc:spChg chg="del">
          <ac:chgData name="Ragnhild Halvorsrud" userId="917ea340-fd63-490f-a7db-68428d24cf32" providerId="ADAL" clId="{31F8EDEB-2F34-45DB-833F-9C6D46E20774}" dt="2023-01-30T11:04:41.440" v="10510" actId="478"/>
          <ac:spMkLst>
            <pc:docMk/>
            <pc:sldMk cId="3414113657" sldId="3916"/>
            <ac:spMk id="127" creationId="{9B65A06B-7255-4442-BE1E-C6F84733E809}"/>
          </ac:spMkLst>
        </pc:spChg>
        <pc:spChg chg="del">
          <ac:chgData name="Ragnhild Halvorsrud" userId="917ea340-fd63-490f-a7db-68428d24cf32" providerId="ADAL" clId="{31F8EDEB-2F34-45DB-833F-9C6D46E20774}" dt="2023-01-30T11:04:41.440" v="10510" actId="478"/>
          <ac:spMkLst>
            <pc:docMk/>
            <pc:sldMk cId="3414113657" sldId="3916"/>
            <ac:spMk id="128" creationId="{60D2458D-3ADA-4E79-9288-C50EA8D5F0B9}"/>
          </ac:spMkLst>
        </pc:spChg>
        <pc:spChg chg="del">
          <ac:chgData name="Ragnhild Halvorsrud" userId="917ea340-fd63-490f-a7db-68428d24cf32" providerId="ADAL" clId="{31F8EDEB-2F34-45DB-833F-9C6D46E20774}" dt="2023-01-30T11:04:41.440" v="10510" actId="478"/>
          <ac:spMkLst>
            <pc:docMk/>
            <pc:sldMk cId="3414113657" sldId="3916"/>
            <ac:spMk id="129" creationId="{EAFE9068-FAF8-44A0-B547-60088482D04D}"/>
          </ac:spMkLst>
        </pc:spChg>
        <pc:spChg chg="del">
          <ac:chgData name="Ragnhild Halvorsrud" userId="917ea340-fd63-490f-a7db-68428d24cf32" providerId="ADAL" clId="{31F8EDEB-2F34-45DB-833F-9C6D46E20774}" dt="2023-01-30T11:04:41.440" v="10510" actId="478"/>
          <ac:spMkLst>
            <pc:docMk/>
            <pc:sldMk cId="3414113657" sldId="3916"/>
            <ac:spMk id="130" creationId="{BC7BD6B5-5CEB-472A-B8B1-E3125575A537}"/>
          </ac:spMkLst>
        </pc:spChg>
        <pc:spChg chg="del">
          <ac:chgData name="Ragnhild Halvorsrud" userId="917ea340-fd63-490f-a7db-68428d24cf32" providerId="ADAL" clId="{31F8EDEB-2F34-45DB-833F-9C6D46E20774}" dt="2023-01-30T11:04:41.440" v="10510" actId="478"/>
          <ac:spMkLst>
            <pc:docMk/>
            <pc:sldMk cId="3414113657" sldId="3916"/>
            <ac:spMk id="132" creationId="{5AA4574B-6F9A-4B6C-B9B8-CAAC392BF5B4}"/>
          </ac:spMkLst>
        </pc:spChg>
        <pc:spChg chg="del">
          <ac:chgData name="Ragnhild Halvorsrud" userId="917ea340-fd63-490f-a7db-68428d24cf32" providerId="ADAL" clId="{31F8EDEB-2F34-45DB-833F-9C6D46E20774}" dt="2023-01-30T11:04:41.440" v="10510" actId="478"/>
          <ac:spMkLst>
            <pc:docMk/>
            <pc:sldMk cId="3414113657" sldId="3916"/>
            <ac:spMk id="133" creationId="{76FE464F-C13C-4A8B-BEF3-E60830D22258}"/>
          </ac:spMkLst>
        </pc:spChg>
        <pc:spChg chg="del">
          <ac:chgData name="Ragnhild Halvorsrud" userId="917ea340-fd63-490f-a7db-68428d24cf32" providerId="ADAL" clId="{31F8EDEB-2F34-45DB-833F-9C6D46E20774}" dt="2023-01-30T11:04:41.440" v="10510" actId="478"/>
          <ac:spMkLst>
            <pc:docMk/>
            <pc:sldMk cId="3414113657" sldId="3916"/>
            <ac:spMk id="134" creationId="{A9A575FA-4933-4C1F-BA85-E14528FD9362}"/>
          </ac:spMkLst>
        </pc:spChg>
        <pc:spChg chg="del">
          <ac:chgData name="Ragnhild Halvorsrud" userId="917ea340-fd63-490f-a7db-68428d24cf32" providerId="ADAL" clId="{31F8EDEB-2F34-45DB-833F-9C6D46E20774}" dt="2023-01-30T11:04:41.440" v="10510" actId="478"/>
          <ac:spMkLst>
            <pc:docMk/>
            <pc:sldMk cId="3414113657" sldId="3916"/>
            <ac:spMk id="135" creationId="{FC495980-BC1D-4AA6-BCE1-B74C1256B7B3}"/>
          </ac:spMkLst>
        </pc:spChg>
        <pc:grpChg chg="del">
          <ac:chgData name="Ragnhild Halvorsrud" userId="917ea340-fd63-490f-a7db-68428d24cf32" providerId="ADAL" clId="{31F8EDEB-2F34-45DB-833F-9C6D46E20774}" dt="2023-01-30T11:04:41.440" v="10510" actId="478"/>
          <ac:grpSpMkLst>
            <pc:docMk/>
            <pc:sldMk cId="3414113657" sldId="3916"/>
            <ac:grpSpMk id="30" creationId="{69D23FB5-B0BE-48E1-83A4-7B2D47A37108}"/>
          </ac:grpSpMkLst>
        </pc:grpChg>
        <pc:grpChg chg="del">
          <ac:chgData name="Ragnhild Halvorsrud" userId="917ea340-fd63-490f-a7db-68428d24cf32" providerId="ADAL" clId="{31F8EDEB-2F34-45DB-833F-9C6D46E20774}" dt="2023-01-30T11:04:41.440" v="10510" actId="478"/>
          <ac:grpSpMkLst>
            <pc:docMk/>
            <pc:sldMk cId="3414113657" sldId="3916"/>
            <ac:grpSpMk id="48" creationId="{56886056-D29C-46C8-AFCE-A8B56FEA98CB}"/>
          </ac:grpSpMkLst>
        </pc:grpChg>
        <pc:grpChg chg="del">
          <ac:chgData name="Ragnhild Halvorsrud" userId="917ea340-fd63-490f-a7db-68428d24cf32" providerId="ADAL" clId="{31F8EDEB-2F34-45DB-833F-9C6D46E20774}" dt="2023-01-30T11:04:41.440" v="10510" actId="478"/>
          <ac:grpSpMkLst>
            <pc:docMk/>
            <pc:sldMk cId="3414113657" sldId="3916"/>
            <ac:grpSpMk id="54" creationId="{AF99D5B4-3F02-4535-9458-ADAB09150124}"/>
          </ac:grpSpMkLst>
        </pc:grpChg>
        <pc:grpChg chg="del">
          <ac:chgData name="Ragnhild Halvorsrud" userId="917ea340-fd63-490f-a7db-68428d24cf32" providerId="ADAL" clId="{31F8EDEB-2F34-45DB-833F-9C6D46E20774}" dt="2023-01-30T11:04:41.440" v="10510" actId="478"/>
          <ac:grpSpMkLst>
            <pc:docMk/>
            <pc:sldMk cId="3414113657" sldId="3916"/>
            <ac:grpSpMk id="67" creationId="{369311D8-558E-4412-8413-E2A5F1E21AFB}"/>
          </ac:grpSpMkLst>
        </pc:grpChg>
        <pc:grpChg chg="del">
          <ac:chgData name="Ragnhild Halvorsrud" userId="917ea340-fd63-490f-a7db-68428d24cf32" providerId="ADAL" clId="{31F8EDEB-2F34-45DB-833F-9C6D46E20774}" dt="2023-01-30T11:04:41.440" v="10510" actId="478"/>
          <ac:grpSpMkLst>
            <pc:docMk/>
            <pc:sldMk cId="3414113657" sldId="3916"/>
            <ac:grpSpMk id="74" creationId="{2090C570-E008-4891-9FF0-BDE47531B0A7}"/>
          </ac:grpSpMkLst>
        </pc:grpChg>
        <pc:grpChg chg="del">
          <ac:chgData name="Ragnhild Halvorsrud" userId="917ea340-fd63-490f-a7db-68428d24cf32" providerId="ADAL" clId="{31F8EDEB-2F34-45DB-833F-9C6D46E20774}" dt="2023-01-30T11:04:41.440" v="10510" actId="478"/>
          <ac:grpSpMkLst>
            <pc:docMk/>
            <pc:sldMk cId="3414113657" sldId="3916"/>
            <ac:grpSpMk id="99" creationId="{A878ED6B-3935-4AEB-91AA-78CAC5A08600}"/>
          </ac:grpSpMkLst>
        </pc:grpChg>
        <pc:cxnChg chg="del">
          <ac:chgData name="Ragnhild Halvorsrud" userId="917ea340-fd63-490f-a7db-68428d24cf32" providerId="ADAL" clId="{31F8EDEB-2F34-45DB-833F-9C6D46E20774}" dt="2023-01-30T11:04:41.440" v="10510" actId="478"/>
          <ac:cxnSpMkLst>
            <pc:docMk/>
            <pc:sldMk cId="3414113657" sldId="3916"/>
            <ac:cxnSpMk id="24" creationId="{0D643786-4BAE-4FE9-BED1-5B0EEFFF5D53}"/>
          </ac:cxnSpMkLst>
        </pc:cxnChg>
        <pc:cxnChg chg="del">
          <ac:chgData name="Ragnhild Halvorsrud" userId="917ea340-fd63-490f-a7db-68428d24cf32" providerId="ADAL" clId="{31F8EDEB-2F34-45DB-833F-9C6D46E20774}" dt="2023-01-30T11:04:41.440" v="10510" actId="478"/>
          <ac:cxnSpMkLst>
            <pc:docMk/>
            <pc:sldMk cId="3414113657" sldId="3916"/>
            <ac:cxnSpMk id="47" creationId="{038ECF37-D0BD-4F51-B33E-648CEFF404BA}"/>
          </ac:cxnSpMkLst>
        </pc:cxnChg>
        <pc:cxnChg chg="del">
          <ac:chgData name="Ragnhild Halvorsrud" userId="917ea340-fd63-490f-a7db-68428d24cf32" providerId="ADAL" clId="{31F8EDEB-2F34-45DB-833F-9C6D46E20774}" dt="2023-01-30T11:04:41.440" v="10510" actId="478"/>
          <ac:cxnSpMkLst>
            <pc:docMk/>
            <pc:sldMk cId="3414113657" sldId="3916"/>
            <ac:cxnSpMk id="57" creationId="{19F651AA-770D-4553-BE2D-BD52C4B339B4}"/>
          </ac:cxnSpMkLst>
        </pc:cxnChg>
        <pc:cxnChg chg="del">
          <ac:chgData name="Ragnhild Halvorsrud" userId="917ea340-fd63-490f-a7db-68428d24cf32" providerId="ADAL" clId="{31F8EDEB-2F34-45DB-833F-9C6D46E20774}" dt="2023-01-30T11:04:41.440" v="10510" actId="478"/>
          <ac:cxnSpMkLst>
            <pc:docMk/>
            <pc:sldMk cId="3414113657" sldId="3916"/>
            <ac:cxnSpMk id="71" creationId="{8A802E92-94EC-4557-9954-B7B7481B8A77}"/>
          </ac:cxnSpMkLst>
        </pc:cxnChg>
        <pc:cxnChg chg="del">
          <ac:chgData name="Ragnhild Halvorsrud" userId="917ea340-fd63-490f-a7db-68428d24cf32" providerId="ADAL" clId="{31F8EDEB-2F34-45DB-833F-9C6D46E20774}" dt="2023-01-30T11:04:41.440" v="10510" actId="478"/>
          <ac:cxnSpMkLst>
            <pc:docMk/>
            <pc:sldMk cId="3414113657" sldId="3916"/>
            <ac:cxnSpMk id="73" creationId="{66D65B43-95A8-4517-BEE0-54F688F7ADFE}"/>
          </ac:cxnSpMkLst>
        </pc:cxnChg>
        <pc:cxnChg chg="del">
          <ac:chgData name="Ragnhild Halvorsrud" userId="917ea340-fd63-490f-a7db-68428d24cf32" providerId="ADAL" clId="{31F8EDEB-2F34-45DB-833F-9C6D46E20774}" dt="2023-01-30T11:04:41.440" v="10510" actId="478"/>
          <ac:cxnSpMkLst>
            <pc:docMk/>
            <pc:sldMk cId="3414113657" sldId="3916"/>
            <ac:cxnSpMk id="78" creationId="{53571F2E-623C-4760-BBFC-6C885FE32A43}"/>
          </ac:cxnSpMkLst>
        </pc:cxnChg>
        <pc:cxnChg chg="del">
          <ac:chgData name="Ragnhild Halvorsrud" userId="917ea340-fd63-490f-a7db-68428d24cf32" providerId="ADAL" clId="{31F8EDEB-2F34-45DB-833F-9C6D46E20774}" dt="2023-01-30T11:04:41.440" v="10510" actId="478"/>
          <ac:cxnSpMkLst>
            <pc:docMk/>
            <pc:sldMk cId="3414113657" sldId="3916"/>
            <ac:cxnSpMk id="79" creationId="{ADEAB0DF-7149-4807-859E-93551FFCD67D}"/>
          </ac:cxnSpMkLst>
        </pc:cxnChg>
        <pc:cxnChg chg="del">
          <ac:chgData name="Ragnhild Halvorsrud" userId="917ea340-fd63-490f-a7db-68428d24cf32" providerId="ADAL" clId="{31F8EDEB-2F34-45DB-833F-9C6D46E20774}" dt="2023-01-30T11:04:41.440" v="10510" actId="478"/>
          <ac:cxnSpMkLst>
            <pc:docMk/>
            <pc:sldMk cId="3414113657" sldId="3916"/>
            <ac:cxnSpMk id="80" creationId="{00689759-928C-4470-84F1-9CDC3DC15FFA}"/>
          </ac:cxnSpMkLst>
        </pc:cxnChg>
        <pc:cxnChg chg="del">
          <ac:chgData name="Ragnhild Halvorsrud" userId="917ea340-fd63-490f-a7db-68428d24cf32" providerId="ADAL" clId="{31F8EDEB-2F34-45DB-833F-9C6D46E20774}" dt="2023-01-30T11:04:41.440" v="10510" actId="478"/>
          <ac:cxnSpMkLst>
            <pc:docMk/>
            <pc:sldMk cId="3414113657" sldId="3916"/>
            <ac:cxnSpMk id="81" creationId="{615C8568-1465-4543-80FE-099DE73B3407}"/>
          </ac:cxnSpMkLst>
        </pc:cxnChg>
        <pc:cxnChg chg="del">
          <ac:chgData name="Ragnhild Halvorsrud" userId="917ea340-fd63-490f-a7db-68428d24cf32" providerId="ADAL" clId="{31F8EDEB-2F34-45DB-833F-9C6D46E20774}" dt="2023-01-30T11:04:41.440" v="10510" actId="478"/>
          <ac:cxnSpMkLst>
            <pc:docMk/>
            <pc:sldMk cId="3414113657" sldId="3916"/>
            <ac:cxnSpMk id="95" creationId="{AC88B4CF-0437-4A10-9936-0BA56ABD74F1}"/>
          </ac:cxnSpMkLst>
        </pc:cxnChg>
        <pc:cxnChg chg="del">
          <ac:chgData name="Ragnhild Halvorsrud" userId="917ea340-fd63-490f-a7db-68428d24cf32" providerId="ADAL" clId="{31F8EDEB-2F34-45DB-833F-9C6D46E20774}" dt="2023-01-30T11:04:41.440" v="10510" actId="478"/>
          <ac:cxnSpMkLst>
            <pc:docMk/>
            <pc:sldMk cId="3414113657" sldId="3916"/>
            <ac:cxnSpMk id="98" creationId="{5FDF531A-942A-47F9-958D-57B0C60E8665}"/>
          </ac:cxnSpMkLst>
        </pc:cxnChg>
      </pc:sldChg>
      <pc:sldChg chg="add del">
        <pc:chgData name="Ragnhild Halvorsrud" userId="917ea340-fd63-490f-a7db-68428d24cf32" providerId="ADAL" clId="{31F8EDEB-2F34-45DB-833F-9C6D46E20774}" dt="2023-01-30T15:50:44.130" v="12978" actId="47"/>
        <pc:sldMkLst>
          <pc:docMk/>
          <pc:sldMk cId="549435812" sldId="3917"/>
        </pc:sldMkLst>
      </pc:sldChg>
      <pc:sldChg chg="modSp add del mod">
        <pc:chgData name="Ragnhild Halvorsrud" userId="917ea340-fd63-490f-a7db-68428d24cf32" providerId="ADAL" clId="{31F8EDEB-2F34-45DB-833F-9C6D46E20774}" dt="2023-01-30T15:22:52.829" v="12102" actId="47"/>
        <pc:sldMkLst>
          <pc:docMk/>
          <pc:sldMk cId="1457714007" sldId="3917"/>
        </pc:sldMkLst>
        <pc:spChg chg="mod">
          <ac:chgData name="Ragnhild Halvorsrud" userId="917ea340-fd63-490f-a7db-68428d24cf32" providerId="ADAL" clId="{31F8EDEB-2F34-45DB-833F-9C6D46E20774}" dt="2023-01-30T14:22:25.332" v="10525" actId="20577"/>
          <ac:spMkLst>
            <pc:docMk/>
            <pc:sldMk cId="1457714007" sldId="3917"/>
            <ac:spMk id="3" creationId="{CF3A2F84-E186-637A-D81B-8B83FCD88A4C}"/>
          </ac:spMkLst>
        </pc:spChg>
      </pc:sldChg>
      <pc:sldChg chg="addSp delSp modSp add mod">
        <pc:chgData name="Ragnhild Halvorsrud" userId="917ea340-fd63-490f-a7db-68428d24cf32" providerId="ADAL" clId="{31F8EDEB-2F34-45DB-833F-9C6D46E20774}" dt="2023-02-01T13:25:11.280" v="20216" actId="1076"/>
        <pc:sldMkLst>
          <pc:docMk/>
          <pc:sldMk cId="1608175486" sldId="3917"/>
        </pc:sldMkLst>
        <pc:spChg chg="mod">
          <ac:chgData name="Ragnhild Halvorsrud" userId="917ea340-fd63-490f-a7db-68428d24cf32" providerId="ADAL" clId="{31F8EDEB-2F34-45DB-833F-9C6D46E20774}" dt="2023-02-01T11:19:32.130" v="19677" actId="20577"/>
          <ac:spMkLst>
            <pc:docMk/>
            <pc:sldMk cId="1608175486" sldId="3917"/>
            <ac:spMk id="2" creationId="{C4416E44-6607-4529-A11B-B6EEBB9BB7F8}"/>
          </ac:spMkLst>
        </pc:spChg>
        <pc:spChg chg="mod">
          <ac:chgData name="Ragnhild Halvorsrud" userId="917ea340-fd63-490f-a7db-68428d24cf32" providerId="ADAL" clId="{31F8EDEB-2F34-45DB-833F-9C6D46E20774}" dt="2023-01-31T12:58:41.346" v="15831" actId="6549"/>
          <ac:spMkLst>
            <pc:docMk/>
            <pc:sldMk cId="1608175486" sldId="3917"/>
            <ac:spMk id="3" creationId="{1EA48DD0-2EE1-4C91-8867-23C437C920BC}"/>
          </ac:spMkLst>
        </pc:spChg>
        <pc:spChg chg="mod">
          <ac:chgData name="Ragnhild Halvorsrud" userId="917ea340-fd63-490f-a7db-68428d24cf32" providerId="ADAL" clId="{31F8EDEB-2F34-45DB-833F-9C6D46E20774}" dt="2023-01-31T13:10:55.758" v="16167" actId="14100"/>
          <ac:spMkLst>
            <pc:docMk/>
            <pc:sldMk cId="1608175486" sldId="3917"/>
            <ac:spMk id="5" creationId="{AB06B20A-690C-49D3-A436-7D0E12743F3A}"/>
          </ac:spMkLst>
        </pc:spChg>
        <pc:spChg chg="add mod ord">
          <ac:chgData name="Ragnhild Halvorsrud" userId="917ea340-fd63-490f-a7db-68428d24cf32" providerId="ADAL" clId="{31F8EDEB-2F34-45DB-833F-9C6D46E20774}" dt="2023-01-31T13:10:08.456" v="16135" actId="166"/>
          <ac:spMkLst>
            <pc:docMk/>
            <pc:sldMk cId="1608175486" sldId="3917"/>
            <ac:spMk id="7" creationId="{F1C5F4EA-B0ED-D083-19D3-394EF9DE5DAC}"/>
          </ac:spMkLst>
        </pc:spChg>
        <pc:spChg chg="mod">
          <ac:chgData name="Ragnhild Halvorsrud" userId="917ea340-fd63-490f-a7db-68428d24cf32" providerId="ADAL" clId="{31F8EDEB-2F34-45DB-833F-9C6D46E20774}" dt="2023-02-01T13:18:41.442" v="20074"/>
          <ac:spMkLst>
            <pc:docMk/>
            <pc:sldMk cId="1608175486" sldId="3917"/>
            <ac:spMk id="8" creationId="{4405D655-B7A1-320E-40B0-5D2C82184314}"/>
          </ac:spMkLst>
        </pc:spChg>
        <pc:spChg chg="mod">
          <ac:chgData name="Ragnhild Halvorsrud" userId="917ea340-fd63-490f-a7db-68428d24cf32" providerId="ADAL" clId="{31F8EDEB-2F34-45DB-833F-9C6D46E20774}" dt="2023-02-01T13:18:41.442" v="20074"/>
          <ac:spMkLst>
            <pc:docMk/>
            <pc:sldMk cId="1608175486" sldId="3917"/>
            <ac:spMk id="9" creationId="{A29177CE-D9CB-8F3E-C24E-6807297809C8}"/>
          </ac:spMkLst>
        </pc:spChg>
        <pc:spChg chg="mod">
          <ac:chgData name="Ragnhild Halvorsrud" userId="917ea340-fd63-490f-a7db-68428d24cf32" providerId="ADAL" clId="{31F8EDEB-2F34-45DB-833F-9C6D46E20774}" dt="2023-02-01T13:18:41.442" v="20074"/>
          <ac:spMkLst>
            <pc:docMk/>
            <pc:sldMk cId="1608175486" sldId="3917"/>
            <ac:spMk id="10" creationId="{498B16A0-F387-F32D-52F3-001EE86A391E}"/>
          </ac:spMkLst>
        </pc:spChg>
        <pc:spChg chg="mod">
          <ac:chgData name="Ragnhild Halvorsrud" userId="917ea340-fd63-490f-a7db-68428d24cf32" providerId="ADAL" clId="{31F8EDEB-2F34-45DB-833F-9C6D46E20774}" dt="2023-02-01T13:18:41.442" v="20074"/>
          <ac:spMkLst>
            <pc:docMk/>
            <pc:sldMk cId="1608175486" sldId="3917"/>
            <ac:spMk id="11" creationId="{EE04278D-57B9-6E3E-5687-912B036CC687}"/>
          </ac:spMkLst>
        </pc:spChg>
        <pc:spChg chg="mod">
          <ac:chgData name="Ragnhild Halvorsrud" userId="917ea340-fd63-490f-a7db-68428d24cf32" providerId="ADAL" clId="{31F8EDEB-2F34-45DB-833F-9C6D46E20774}" dt="2023-02-01T13:18:41.442" v="20074"/>
          <ac:spMkLst>
            <pc:docMk/>
            <pc:sldMk cId="1608175486" sldId="3917"/>
            <ac:spMk id="12" creationId="{00F68359-0C13-BEA5-8055-71DF8521FDC3}"/>
          </ac:spMkLst>
        </pc:spChg>
        <pc:spChg chg="mod">
          <ac:chgData name="Ragnhild Halvorsrud" userId="917ea340-fd63-490f-a7db-68428d24cf32" providerId="ADAL" clId="{31F8EDEB-2F34-45DB-833F-9C6D46E20774}" dt="2023-01-31T12:55:09.194" v="15768"/>
          <ac:spMkLst>
            <pc:docMk/>
            <pc:sldMk cId="1608175486" sldId="3917"/>
            <ac:spMk id="12" creationId="{A9851DCA-2F57-B576-5FE3-C621B9099C27}"/>
          </ac:spMkLst>
        </pc:spChg>
        <pc:spChg chg="mod">
          <ac:chgData name="Ragnhild Halvorsrud" userId="917ea340-fd63-490f-a7db-68428d24cf32" providerId="ADAL" clId="{31F8EDEB-2F34-45DB-833F-9C6D46E20774}" dt="2023-01-31T12:55:09.194" v="15768"/>
          <ac:spMkLst>
            <pc:docMk/>
            <pc:sldMk cId="1608175486" sldId="3917"/>
            <ac:spMk id="14" creationId="{BEAB4AF9-2218-3D92-61A8-007B953905BD}"/>
          </ac:spMkLst>
        </pc:spChg>
        <pc:spChg chg="mod">
          <ac:chgData name="Ragnhild Halvorsrud" userId="917ea340-fd63-490f-a7db-68428d24cf32" providerId="ADAL" clId="{31F8EDEB-2F34-45DB-833F-9C6D46E20774}" dt="2023-02-01T13:18:41.442" v="20074"/>
          <ac:spMkLst>
            <pc:docMk/>
            <pc:sldMk cId="1608175486" sldId="3917"/>
            <ac:spMk id="14" creationId="{F88C96EC-8741-91C5-758C-1D171760976F}"/>
          </ac:spMkLst>
        </pc:spChg>
        <pc:spChg chg="mod">
          <ac:chgData name="Ragnhild Halvorsrud" userId="917ea340-fd63-490f-a7db-68428d24cf32" providerId="ADAL" clId="{31F8EDEB-2F34-45DB-833F-9C6D46E20774}" dt="2023-01-31T12:55:18.722" v="15770"/>
          <ac:spMkLst>
            <pc:docMk/>
            <pc:sldMk cId="1608175486" sldId="3917"/>
            <ac:spMk id="26" creationId="{16A0B66F-F30B-3DE3-6F6C-544870B4BAA0}"/>
          </ac:spMkLst>
        </pc:spChg>
        <pc:spChg chg="mod">
          <ac:chgData name="Ragnhild Halvorsrud" userId="917ea340-fd63-490f-a7db-68428d24cf32" providerId="ADAL" clId="{31F8EDEB-2F34-45DB-833F-9C6D46E20774}" dt="2023-01-31T12:55:18.722" v="15770"/>
          <ac:spMkLst>
            <pc:docMk/>
            <pc:sldMk cId="1608175486" sldId="3917"/>
            <ac:spMk id="27" creationId="{7D7032F1-A4AF-994A-10C5-B42E82A7A156}"/>
          </ac:spMkLst>
        </pc:spChg>
        <pc:spChg chg="add mod">
          <ac:chgData name="Ragnhild Halvorsrud" userId="917ea340-fd63-490f-a7db-68428d24cf32" providerId="ADAL" clId="{31F8EDEB-2F34-45DB-833F-9C6D46E20774}" dt="2023-01-31T13:03:27.384" v="16000" actId="20577"/>
          <ac:spMkLst>
            <pc:docMk/>
            <pc:sldMk cId="1608175486" sldId="3917"/>
            <ac:spMk id="36" creationId="{6465F23A-1DD8-5DF3-0220-67F04CFBD7B6}"/>
          </ac:spMkLst>
        </pc:spChg>
        <pc:spChg chg="add del mod">
          <ac:chgData name="Ragnhild Halvorsrud" userId="917ea340-fd63-490f-a7db-68428d24cf32" providerId="ADAL" clId="{31F8EDEB-2F34-45DB-833F-9C6D46E20774}" dt="2023-01-31T13:01:47.551" v="15932" actId="478"/>
          <ac:spMkLst>
            <pc:docMk/>
            <pc:sldMk cId="1608175486" sldId="3917"/>
            <ac:spMk id="37" creationId="{D9B66D07-84EA-D18A-DFF5-7EAE9869D7DF}"/>
          </ac:spMkLst>
        </pc:spChg>
        <pc:spChg chg="add mod">
          <ac:chgData name="Ragnhild Halvorsrud" userId="917ea340-fd63-490f-a7db-68428d24cf32" providerId="ADAL" clId="{31F8EDEB-2F34-45DB-833F-9C6D46E20774}" dt="2023-02-01T13:25:11.280" v="20216" actId="1076"/>
          <ac:spMkLst>
            <pc:docMk/>
            <pc:sldMk cId="1608175486" sldId="3917"/>
            <ac:spMk id="39" creationId="{8AAED9E9-9F45-69C5-7B8C-470020ABCFC1}"/>
          </ac:spMkLst>
        </pc:spChg>
        <pc:spChg chg="mod">
          <ac:chgData name="Ragnhild Halvorsrud" userId="917ea340-fd63-490f-a7db-68428d24cf32" providerId="ADAL" clId="{31F8EDEB-2F34-45DB-833F-9C6D46E20774}" dt="2023-01-31T13:01:27.396" v="15928" actId="1076"/>
          <ac:spMkLst>
            <pc:docMk/>
            <pc:sldMk cId="1608175486" sldId="3917"/>
            <ac:spMk id="45" creationId="{702DC679-DCFB-4625-98F9-69BDBF45056A}"/>
          </ac:spMkLst>
        </pc:spChg>
        <pc:spChg chg="del mod topLvl">
          <ac:chgData name="Ragnhild Halvorsrud" userId="917ea340-fd63-490f-a7db-68428d24cf32" providerId="ADAL" clId="{31F8EDEB-2F34-45DB-833F-9C6D46E20774}" dt="2023-01-31T13:06:28.854" v="16052" actId="478"/>
          <ac:spMkLst>
            <pc:docMk/>
            <pc:sldMk cId="1608175486" sldId="3917"/>
            <ac:spMk id="54" creationId="{6026D68B-6005-DB40-05D5-7CB0C8CBA70C}"/>
          </ac:spMkLst>
        </pc:spChg>
        <pc:spChg chg="del mod topLvl">
          <ac:chgData name="Ragnhild Halvorsrud" userId="917ea340-fd63-490f-a7db-68428d24cf32" providerId="ADAL" clId="{31F8EDEB-2F34-45DB-833F-9C6D46E20774}" dt="2023-01-31T13:06:35.230" v="16055" actId="478"/>
          <ac:spMkLst>
            <pc:docMk/>
            <pc:sldMk cId="1608175486" sldId="3917"/>
            <ac:spMk id="67" creationId="{E4356280-4F59-E748-0DE8-B17A00DB79EB}"/>
          </ac:spMkLst>
        </pc:spChg>
        <pc:spChg chg="del mod topLvl">
          <ac:chgData name="Ragnhild Halvorsrud" userId="917ea340-fd63-490f-a7db-68428d24cf32" providerId="ADAL" clId="{31F8EDEB-2F34-45DB-833F-9C6D46E20774}" dt="2023-01-31T13:06:35.230" v="16055" actId="478"/>
          <ac:spMkLst>
            <pc:docMk/>
            <pc:sldMk cId="1608175486" sldId="3917"/>
            <ac:spMk id="70" creationId="{CD5EDC05-7BA0-F3C9-E713-25F4B45B3C60}"/>
          </ac:spMkLst>
        </pc:spChg>
        <pc:spChg chg="del mod topLvl">
          <ac:chgData name="Ragnhild Halvorsrud" userId="917ea340-fd63-490f-a7db-68428d24cf32" providerId="ADAL" clId="{31F8EDEB-2F34-45DB-833F-9C6D46E20774}" dt="2023-01-31T13:06:35.230" v="16055" actId="478"/>
          <ac:spMkLst>
            <pc:docMk/>
            <pc:sldMk cId="1608175486" sldId="3917"/>
            <ac:spMk id="73" creationId="{67480D31-1DE9-F044-7FE7-A5E482A98ECD}"/>
          </ac:spMkLst>
        </pc:spChg>
        <pc:spChg chg="add del mod">
          <ac:chgData name="Ragnhild Halvorsrud" userId="917ea340-fd63-490f-a7db-68428d24cf32" providerId="ADAL" clId="{31F8EDEB-2F34-45DB-833F-9C6D46E20774}" dt="2023-01-31T13:09:41.672" v="16128" actId="478"/>
          <ac:spMkLst>
            <pc:docMk/>
            <pc:sldMk cId="1608175486" sldId="3917"/>
            <ac:spMk id="75" creationId="{DB56C118-B180-BDE3-4CB7-9C403C8D49DE}"/>
          </ac:spMkLst>
        </pc:spChg>
        <pc:spChg chg="add mod">
          <ac:chgData name="Ragnhild Halvorsrud" userId="917ea340-fd63-490f-a7db-68428d24cf32" providerId="ADAL" clId="{31F8EDEB-2F34-45DB-833F-9C6D46E20774}" dt="2023-01-31T13:10:17.929" v="16137" actId="1076"/>
          <ac:spMkLst>
            <pc:docMk/>
            <pc:sldMk cId="1608175486" sldId="3917"/>
            <ac:spMk id="76" creationId="{42C78F19-3ED9-98E1-9CD9-9438FD3BDCD4}"/>
          </ac:spMkLst>
        </pc:spChg>
        <pc:spChg chg="add mod">
          <ac:chgData name="Ragnhild Halvorsrud" userId="917ea340-fd63-490f-a7db-68428d24cf32" providerId="ADAL" clId="{31F8EDEB-2F34-45DB-833F-9C6D46E20774}" dt="2023-01-31T16:45:20.971" v="16832" actId="14100"/>
          <ac:spMkLst>
            <pc:docMk/>
            <pc:sldMk cId="1608175486" sldId="3917"/>
            <ac:spMk id="87" creationId="{D71F4CB0-279B-C8CD-4A53-EA62A6264194}"/>
          </ac:spMkLst>
        </pc:spChg>
        <pc:grpChg chg="add mod">
          <ac:chgData name="Ragnhild Halvorsrud" userId="917ea340-fd63-490f-a7db-68428d24cf32" providerId="ADAL" clId="{31F8EDEB-2F34-45DB-833F-9C6D46E20774}" dt="2023-02-01T13:18:41.442" v="20074"/>
          <ac:grpSpMkLst>
            <pc:docMk/>
            <pc:sldMk cId="1608175486" sldId="3917"/>
            <ac:grpSpMk id="4" creationId="{7B157F69-3498-1AD0-E97D-B32258C1121F}"/>
          </ac:grpSpMkLst>
        </pc:grpChg>
        <pc:grpChg chg="add del mod">
          <ac:chgData name="Ragnhild Halvorsrud" userId="917ea340-fd63-490f-a7db-68428d24cf32" providerId="ADAL" clId="{31F8EDEB-2F34-45DB-833F-9C6D46E20774}" dt="2023-01-31T12:55:14.934" v="15769"/>
          <ac:grpSpMkLst>
            <pc:docMk/>
            <pc:sldMk cId="1608175486" sldId="3917"/>
            <ac:grpSpMk id="11" creationId="{71076759-CAB5-B62E-5025-FFD5687E2628}"/>
          </ac:grpSpMkLst>
        </pc:grpChg>
        <pc:grpChg chg="add del mod">
          <ac:chgData name="Ragnhild Halvorsrud" userId="917ea340-fd63-490f-a7db-68428d24cf32" providerId="ADAL" clId="{31F8EDEB-2F34-45DB-833F-9C6D46E20774}" dt="2023-01-31T12:55:21.103" v="15771"/>
          <ac:grpSpMkLst>
            <pc:docMk/>
            <pc:sldMk cId="1608175486" sldId="3917"/>
            <ac:grpSpMk id="25" creationId="{FD5DDE64-0A34-E87D-ABD5-53849FD1E710}"/>
          </ac:grpSpMkLst>
        </pc:grpChg>
        <pc:grpChg chg="add del mod">
          <ac:chgData name="Ragnhild Halvorsrud" userId="917ea340-fd63-490f-a7db-68428d24cf32" providerId="ADAL" clId="{31F8EDEB-2F34-45DB-833F-9C6D46E20774}" dt="2023-01-31T13:06:22.835" v="16051" actId="165"/>
          <ac:grpSpMkLst>
            <pc:docMk/>
            <pc:sldMk cId="1608175486" sldId="3917"/>
            <ac:grpSpMk id="41" creationId="{FEDC001A-45B6-C8AA-BBCF-70DBD72FB434}"/>
          </ac:grpSpMkLst>
        </pc:grpChg>
        <pc:grpChg chg="del">
          <ac:chgData name="Ragnhild Halvorsrud" userId="917ea340-fd63-490f-a7db-68428d24cf32" providerId="ADAL" clId="{31F8EDEB-2F34-45DB-833F-9C6D46E20774}" dt="2023-01-31T12:52:22.449" v="15723" actId="478"/>
          <ac:grpSpMkLst>
            <pc:docMk/>
            <pc:sldMk cId="1608175486" sldId="3917"/>
            <ac:grpSpMk id="51" creationId="{4D2976A1-44AA-449E-A94E-6833C3E38E08}"/>
          </ac:grpSpMkLst>
        </pc:grpChg>
        <pc:grpChg chg="add del mod">
          <ac:chgData name="Ragnhild Halvorsrud" userId="917ea340-fd63-490f-a7db-68428d24cf32" providerId="ADAL" clId="{31F8EDEB-2F34-45DB-833F-9C6D46E20774}" dt="2023-01-31T13:06:22.835" v="16051" actId="165"/>
          <ac:grpSpMkLst>
            <pc:docMk/>
            <pc:sldMk cId="1608175486" sldId="3917"/>
            <ac:grpSpMk id="56" creationId="{342CE267-BCC4-C08D-0A39-49A774A88CE2}"/>
          </ac:grpSpMkLst>
        </pc:grpChg>
        <pc:grpChg chg="add del mod">
          <ac:chgData name="Ragnhild Halvorsrud" userId="917ea340-fd63-490f-a7db-68428d24cf32" providerId="ADAL" clId="{31F8EDEB-2F34-45DB-833F-9C6D46E20774}" dt="2023-01-31T13:06:22.835" v="16051" actId="165"/>
          <ac:grpSpMkLst>
            <pc:docMk/>
            <pc:sldMk cId="1608175486" sldId="3917"/>
            <ac:grpSpMk id="68" creationId="{FE404B75-5217-20A0-A5DF-CD56B9A15968}"/>
          </ac:grpSpMkLst>
        </pc:grpChg>
        <pc:grpChg chg="add del mod">
          <ac:chgData name="Ragnhild Halvorsrud" userId="917ea340-fd63-490f-a7db-68428d24cf32" providerId="ADAL" clId="{31F8EDEB-2F34-45DB-833F-9C6D46E20774}" dt="2023-01-31T13:06:22.835" v="16051" actId="165"/>
          <ac:grpSpMkLst>
            <pc:docMk/>
            <pc:sldMk cId="1608175486" sldId="3917"/>
            <ac:grpSpMk id="71" creationId="{42BD6F08-0E8A-33FA-B2D9-4600F45F610D}"/>
          </ac:grpSpMkLst>
        </pc:grpChg>
        <pc:picChg chg="del">
          <ac:chgData name="Ragnhild Halvorsrud" userId="917ea340-fd63-490f-a7db-68428d24cf32" providerId="ADAL" clId="{31F8EDEB-2F34-45DB-833F-9C6D46E20774}" dt="2023-01-31T16:45:30.816" v="16833" actId="478"/>
          <ac:picMkLst>
            <pc:docMk/>
            <pc:sldMk cId="1608175486" sldId="3917"/>
            <ac:picMk id="4" creationId="{D6DE0C2C-CB4F-4C93-A874-1D845457DCF7}"/>
          </ac:picMkLst>
        </pc:picChg>
        <pc:picChg chg="mod">
          <ac:chgData name="Ragnhild Halvorsrud" userId="917ea340-fd63-490f-a7db-68428d24cf32" providerId="ADAL" clId="{31F8EDEB-2F34-45DB-833F-9C6D46E20774}" dt="2023-01-31T13:01:36.992" v="15929" actId="1076"/>
          <ac:picMkLst>
            <pc:docMk/>
            <pc:sldMk cId="1608175486" sldId="3917"/>
            <ac:picMk id="6" creationId="{8B6045F3-CE51-49D8-8DA7-2FDAE5270DEB}"/>
          </ac:picMkLst>
        </pc:picChg>
        <pc:picChg chg="add del mod">
          <ac:chgData name="Ragnhild Halvorsrud" userId="917ea340-fd63-490f-a7db-68428d24cf32" providerId="ADAL" clId="{31F8EDEB-2F34-45DB-833F-9C6D46E20774}" dt="2023-01-31T12:55:14.934" v="15769"/>
          <ac:picMkLst>
            <pc:docMk/>
            <pc:sldMk cId="1608175486" sldId="3917"/>
            <ac:picMk id="9" creationId="{FC22D4B8-99FE-B0DD-2CC6-50184693F98D}"/>
          </ac:picMkLst>
        </pc:picChg>
        <pc:picChg chg="add del mod">
          <ac:chgData name="Ragnhild Halvorsrud" userId="917ea340-fd63-490f-a7db-68428d24cf32" providerId="ADAL" clId="{31F8EDEB-2F34-45DB-833F-9C6D46E20774}" dt="2023-01-31T12:55:14.934" v="15769"/>
          <ac:picMkLst>
            <pc:docMk/>
            <pc:sldMk cId="1608175486" sldId="3917"/>
            <ac:picMk id="10" creationId="{624FC169-B1B5-2BE1-010C-B446C20FDE16}"/>
          </ac:picMkLst>
        </pc:picChg>
        <pc:picChg chg="add del mod">
          <ac:chgData name="Ragnhild Halvorsrud" userId="917ea340-fd63-490f-a7db-68428d24cf32" providerId="ADAL" clId="{31F8EDEB-2F34-45DB-833F-9C6D46E20774}" dt="2023-01-31T12:55:14.934" v="15769"/>
          <ac:picMkLst>
            <pc:docMk/>
            <pc:sldMk cId="1608175486" sldId="3917"/>
            <ac:picMk id="15" creationId="{445ACDFE-B82A-D6E6-7CEF-3AC8D23C9253}"/>
          </ac:picMkLst>
        </pc:picChg>
        <pc:picChg chg="add del mod">
          <ac:chgData name="Ragnhild Halvorsrud" userId="917ea340-fd63-490f-a7db-68428d24cf32" providerId="ADAL" clId="{31F8EDEB-2F34-45DB-833F-9C6D46E20774}" dt="2023-01-31T12:55:14.934" v="15769"/>
          <ac:picMkLst>
            <pc:docMk/>
            <pc:sldMk cId="1608175486" sldId="3917"/>
            <ac:picMk id="16" creationId="{5C408FBA-C28C-135F-2CC7-724B98A672EE}"/>
          </ac:picMkLst>
        </pc:picChg>
        <pc:picChg chg="add del mod">
          <ac:chgData name="Ragnhild Halvorsrud" userId="917ea340-fd63-490f-a7db-68428d24cf32" providerId="ADAL" clId="{31F8EDEB-2F34-45DB-833F-9C6D46E20774}" dt="2023-01-31T12:55:14.934" v="15769"/>
          <ac:picMkLst>
            <pc:docMk/>
            <pc:sldMk cId="1608175486" sldId="3917"/>
            <ac:picMk id="20" creationId="{E21FF37A-D25A-327D-CA32-45AEB63B8AA3}"/>
          </ac:picMkLst>
        </pc:picChg>
        <pc:picChg chg="add del mod">
          <ac:chgData name="Ragnhild Halvorsrud" userId="917ea340-fd63-490f-a7db-68428d24cf32" providerId="ADAL" clId="{31F8EDEB-2F34-45DB-833F-9C6D46E20774}" dt="2023-01-31T12:55:14.934" v="15769"/>
          <ac:picMkLst>
            <pc:docMk/>
            <pc:sldMk cId="1608175486" sldId="3917"/>
            <ac:picMk id="21" creationId="{1377FB69-7E6B-62C4-DF8E-6198F2E40813}"/>
          </ac:picMkLst>
        </pc:picChg>
        <pc:picChg chg="add del mod">
          <ac:chgData name="Ragnhild Halvorsrud" userId="917ea340-fd63-490f-a7db-68428d24cf32" providerId="ADAL" clId="{31F8EDEB-2F34-45DB-833F-9C6D46E20774}" dt="2023-01-31T12:55:21.103" v="15771"/>
          <ac:picMkLst>
            <pc:docMk/>
            <pc:sldMk cId="1608175486" sldId="3917"/>
            <ac:picMk id="23" creationId="{A13DA9C8-7155-C550-F234-57D0D8A8EC96}"/>
          </ac:picMkLst>
        </pc:picChg>
        <pc:picChg chg="add del mod">
          <ac:chgData name="Ragnhild Halvorsrud" userId="917ea340-fd63-490f-a7db-68428d24cf32" providerId="ADAL" clId="{31F8EDEB-2F34-45DB-833F-9C6D46E20774}" dt="2023-01-31T12:55:21.103" v="15771"/>
          <ac:picMkLst>
            <pc:docMk/>
            <pc:sldMk cId="1608175486" sldId="3917"/>
            <ac:picMk id="24" creationId="{393E1C64-A01F-CFE1-DFEB-92184F1879F5}"/>
          </ac:picMkLst>
        </pc:picChg>
        <pc:picChg chg="add del mod">
          <ac:chgData name="Ragnhild Halvorsrud" userId="917ea340-fd63-490f-a7db-68428d24cf32" providerId="ADAL" clId="{31F8EDEB-2F34-45DB-833F-9C6D46E20774}" dt="2023-01-31T12:55:21.103" v="15771"/>
          <ac:picMkLst>
            <pc:docMk/>
            <pc:sldMk cId="1608175486" sldId="3917"/>
            <ac:picMk id="28" creationId="{4D92C4FD-2A20-6F2E-1994-8D2256AA7679}"/>
          </ac:picMkLst>
        </pc:picChg>
        <pc:picChg chg="add del mod">
          <ac:chgData name="Ragnhild Halvorsrud" userId="917ea340-fd63-490f-a7db-68428d24cf32" providerId="ADAL" clId="{31F8EDEB-2F34-45DB-833F-9C6D46E20774}" dt="2023-01-31T12:55:21.103" v="15771"/>
          <ac:picMkLst>
            <pc:docMk/>
            <pc:sldMk cId="1608175486" sldId="3917"/>
            <ac:picMk id="29" creationId="{9AB6C708-0A71-7EBD-ED42-F998401BFE79}"/>
          </ac:picMkLst>
        </pc:picChg>
        <pc:picChg chg="add del mod">
          <ac:chgData name="Ragnhild Halvorsrud" userId="917ea340-fd63-490f-a7db-68428d24cf32" providerId="ADAL" clId="{31F8EDEB-2F34-45DB-833F-9C6D46E20774}" dt="2023-01-31T12:55:21.103" v="15771"/>
          <ac:picMkLst>
            <pc:docMk/>
            <pc:sldMk cId="1608175486" sldId="3917"/>
            <ac:picMk id="32" creationId="{3FE2F808-2F38-8F2A-3C8A-7DC5F62E1653}"/>
          </ac:picMkLst>
        </pc:picChg>
        <pc:picChg chg="add del mod">
          <ac:chgData name="Ragnhild Halvorsrud" userId="917ea340-fd63-490f-a7db-68428d24cf32" providerId="ADAL" clId="{31F8EDEB-2F34-45DB-833F-9C6D46E20774}" dt="2023-01-31T12:55:21.103" v="15771"/>
          <ac:picMkLst>
            <pc:docMk/>
            <pc:sldMk cId="1608175486" sldId="3917"/>
            <ac:picMk id="33" creationId="{84CBE626-7C06-7856-75DD-AFD41A92738F}"/>
          </ac:picMkLst>
        </pc:picChg>
        <pc:picChg chg="add mod">
          <ac:chgData name="Ragnhild Halvorsrud" userId="917ea340-fd63-490f-a7db-68428d24cf32" providerId="ADAL" clId="{31F8EDEB-2F34-45DB-833F-9C6D46E20774}" dt="2023-01-31T13:05:50.282" v="16050" actId="1038"/>
          <ac:picMkLst>
            <pc:docMk/>
            <pc:sldMk cId="1608175486" sldId="3917"/>
            <ac:picMk id="34" creationId="{0206BCAF-1E81-8288-0B2E-C9CAD8946C9F}"/>
          </ac:picMkLst>
        </pc:picChg>
        <pc:picChg chg="add del mod">
          <ac:chgData name="Ragnhild Halvorsrud" userId="917ea340-fd63-490f-a7db-68428d24cf32" providerId="ADAL" clId="{31F8EDEB-2F34-45DB-833F-9C6D46E20774}" dt="2023-01-31T13:01:47.551" v="15932" actId="478"/>
          <ac:picMkLst>
            <pc:docMk/>
            <pc:sldMk cId="1608175486" sldId="3917"/>
            <ac:picMk id="38" creationId="{357370FD-6C7B-42DA-0C31-FEC6FA822353}"/>
          </ac:picMkLst>
        </pc:picChg>
        <pc:picChg chg="add mod">
          <ac:chgData name="Ragnhild Halvorsrud" userId="917ea340-fd63-490f-a7db-68428d24cf32" providerId="ADAL" clId="{31F8EDEB-2F34-45DB-833F-9C6D46E20774}" dt="2023-02-01T13:25:11.280" v="20216" actId="1076"/>
          <ac:picMkLst>
            <pc:docMk/>
            <pc:sldMk cId="1608175486" sldId="3917"/>
            <ac:picMk id="40" creationId="{F69073C8-49C3-F87F-86DD-A4F4AEC7BA64}"/>
          </ac:picMkLst>
        </pc:picChg>
        <pc:picChg chg="del">
          <ac:chgData name="Ragnhild Halvorsrud" userId="917ea340-fd63-490f-a7db-68428d24cf32" providerId="ADAL" clId="{31F8EDEB-2F34-45DB-833F-9C6D46E20774}" dt="2023-01-31T12:52:22.449" v="15723" actId="478"/>
          <ac:picMkLst>
            <pc:docMk/>
            <pc:sldMk cId="1608175486" sldId="3917"/>
            <ac:picMk id="49" creationId="{0D6C9849-751E-4FC0-8476-896626081FED}"/>
          </ac:picMkLst>
        </pc:picChg>
        <pc:picChg chg="del">
          <ac:chgData name="Ragnhild Halvorsrud" userId="917ea340-fd63-490f-a7db-68428d24cf32" providerId="ADAL" clId="{31F8EDEB-2F34-45DB-833F-9C6D46E20774}" dt="2023-01-31T12:52:22.449" v="15723" actId="478"/>
          <ac:picMkLst>
            <pc:docMk/>
            <pc:sldMk cId="1608175486" sldId="3917"/>
            <ac:picMk id="50" creationId="{F751CECE-7DD6-4213-BC87-F1E722FAC317}"/>
          </ac:picMkLst>
        </pc:picChg>
        <pc:picChg chg="del">
          <ac:chgData name="Ragnhild Halvorsrud" userId="917ea340-fd63-490f-a7db-68428d24cf32" providerId="ADAL" clId="{31F8EDEB-2F34-45DB-833F-9C6D46E20774}" dt="2023-01-31T12:52:22.449" v="15723" actId="478"/>
          <ac:picMkLst>
            <pc:docMk/>
            <pc:sldMk cId="1608175486" sldId="3917"/>
            <ac:picMk id="57" creationId="{27A7B8D5-CC16-4414-BF2E-ACCE7CE924D9}"/>
          </ac:picMkLst>
        </pc:picChg>
        <pc:picChg chg="del">
          <ac:chgData name="Ragnhild Halvorsrud" userId="917ea340-fd63-490f-a7db-68428d24cf32" providerId="ADAL" clId="{31F8EDEB-2F34-45DB-833F-9C6D46E20774}" dt="2023-01-31T12:52:22.449" v="15723" actId="478"/>
          <ac:picMkLst>
            <pc:docMk/>
            <pc:sldMk cId="1608175486" sldId="3917"/>
            <ac:picMk id="58" creationId="{138FB64B-3EEB-4ACC-846E-7B2AD17B7A43}"/>
          </ac:picMkLst>
        </pc:picChg>
        <pc:picChg chg="del">
          <ac:chgData name="Ragnhild Halvorsrud" userId="917ea340-fd63-490f-a7db-68428d24cf32" providerId="ADAL" clId="{31F8EDEB-2F34-45DB-833F-9C6D46E20774}" dt="2023-01-31T12:52:22.449" v="15723" actId="478"/>
          <ac:picMkLst>
            <pc:docMk/>
            <pc:sldMk cId="1608175486" sldId="3917"/>
            <ac:picMk id="64" creationId="{B9F60990-59FF-449E-B3C1-D6161659FD84}"/>
          </ac:picMkLst>
        </pc:picChg>
        <pc:picChg chg="del">
          <ac:chgData name="Ragnhild Halvorsrud" userId="917ea340-fd63-490f-a7db-68428d24cf32" providerId="ADAL" clId="{31F8EDEB-2F34-45DB-833F-9C6D46E20774}" dt="2023-01-31T12:52:22.449" v="15723" actId="478"/>
          <ac:picMkLst>
            <pc:docMk/>
            <pc:sldMk cId="1608175486" sldId="3917"/>
            <ac:picMk id="65" creationId="{41BFCC38-54A5-419E-9B0F-091A5029889C}"/>
          </ac:picMkLst>
        </pc:picChg>
        <pc:picChg chg="add del mod">
          <ac:chgData name="Ragnhild Halvorsrud" userId="917ea340-fd63-490f-a7db-68428d24cf32" providerId="ADAL" clId="{31F8EDEB-2F34-45DB-833F-9C6D46E20774}" dt="2023-01-31T13:13:07.878" v="16208" actId="478"/>
          <ac:picMkLst>
            <pc:docMk/>
            <pc:sldMk cId="1608175486" sldId="3917"/>
            <ac:picMk id="84" creationId="{210336AD-CFE2-E59E-B1A1-5A8BDE037269}"/>
          </ac:picMkLst>
        </pc:picChg>
        <pc:cxnChg chg="add del mod">
          <ac:chgData name="Ragnhild Halvorsrud" userId="917ea340-fd63-490f-a7db-68428d24cf32" providerId="ADAL" clId="{31F8EDEB-2F34-45DB-833F-9C6D46E20774}" dt="2023-01-31T12:55:14.934" v="15769"/>
          <ac:cxnSpMkLst>
            <pc:docMk/>
            <pc:sldMk cId="1608175486" sldId="3917"/>
            <ac:cxnSpMk id="8" creationId="{CE8CE46E-1967-AD29-6038-3A2DF6109605}"/>
          </ac:cxnSpMkLst>
        </pc:cxnChg>
        <pc:cxnChg chg="mod">
          <ac:chgData name="Ragnhild Halvorsrud" userId="917ea340-fd63-490f-a7db-68428d24cf32" providerId="ADAL" clId="{31F8EDEB-2F34-45DB-833F-9C6D46E20774}" dt="2023-01-31T12:58:40.246" v="15828" actId="6549"/>
          <ac:cxnSpMkLst>
            <pc:docMk/>
            <pc:sldMk cId="1608175486" sldId="3917"/>
            <ac:cxnSpMk id="13" creationId="{1B1C15DF-072C-4C54-BAE6-8910B77CF29F}"/>
          </ac:cxnSpMkLst>
        </pc:cxnChg>
        <pc:cxnChg chg="add del mod">
          <ac:chgData name="Ragnhild Halvorsrud" userId="917ea340-fd63-490f-a7db-68428d24cf32" providerId="ADAL" clId="{31F8EDEB-2F34-45DB-833F-9C6D46E20774}" dt="2023-01-31T12:55:14.934" v="15769"/>
          <ac:cxnSpMkLst>
            <pc:docMk/>
            <pc:sldMk cId="1608175486" sldId="3917"/>
            <ac:cxnSpMk id="18" creationId="{56BD7690-AB73-82FF-B33D-C56A81F5B78F}"/>
          </ac:cxnSpMkLst>
        </pc:cxnChg>
        <pc:cxnChg chg="add del mod">
          <ac:chgData name="Ragnhild Halvorsrud" userId="917ea340-fd63-490f-a7db-68428d24cf32" providerId="ADAL" clId="{31F8EDEB-2F34-45DB-833F-9C6D46E20774}" dt="2023-01-31T12:55:14.934" v="15769"/>
          <ac:cxnSpMkLst>
            <pc:docMk/>
            <pc:sldMk cId="1608175486" sldId="3917"/>
            <ac:cxnSpMk id="19" creationId="{6E65A64A-C0DB-C992-037B-98D947D02890}"/>
          </ac:cxnSpMkLst>
        </pc:cxnChg>
        <pc:cxnChg chg="add del mod">
          <ac:chgData name="Ragnhild Halvorsrud" userId="917ea340-fd63-490f-a7db-68428d24cf32" providerId="ADAL" clId="{31F8EDEB-2F34-45DB-833F-9C6D46E20774}" dt="2023-01-31T12:55:21.103" v="15771"/>
          <ac:cxnSpMkLst>
            <pc:docMk/>
            <pc:sldMk cId="1608175486" sldId="3917"/>
            <ac:cxnSpMk id="22" creationId="{9261A9EB-98C2-6D03-F9C6-8E46A2D70349}"/>
          </ac:cxnSpMkLst>
        </pc:cxnChg>
        <pc:cxnChg chg="add del mod">
          <ac:chgData name="Ragnhild Halvorsrud" userId="917ea340-fd63-490f-a7db-68428d24cf32" providerId="ADAL" clId="{31F8EDEB-2F34-45DB-833F-9C6D46E20774}" dt="2023-01-31T12:55:21.103" v="15771"/>
          <ac:cxnSpMkLst>
            <pc:docMk/>
            <pc:sldMk cId="1608175486" sldId="3917"/>
            <ac:cxnSpMk id="30" creationId="{9F6D280A-7B6C-03B2-033A-75D8CC18A20D}"/>
          </ac:cxnSpMkLst>
        </pc:cxnChg>
        <pc:cxnChg chg="add del mod">
          <ac:chgData name="Ragnhild Halvorsrud" userId="917ea340-fd63-490f-a7db-68428d24cf32" providerId="ADAL" clId="{31F8EDEB-2F34-45DB-833F-9C6D46E20774}" dt="2023-01-31T12:55:21.103" v="15771"/>
          <ac:cxnSpMkLst>
            <pc:docMk/>
            <pc:sldMk cId="1608175486" sldId="3917"/>
            <ac:cxnSpMk id="31" creationId="{1247F908-0F27-0A42-8ACE-D804EB16C63A}"/>
          </ac:cxnSpMkLst>
        </pc:cxnChg>
        <pc:cxnChg chg="del mod">
          <ac:chgData name="Ragnhild Halvorsrud" userId="917ea340-fd63-490f-a7db-68428d24cf32" providerId="ADAL" clId="{31F8EDEB-2F34-45DB-833F-9C6D46E20774}" dt="2023-01-31T12:52:22.449" v="15723" actId="478"/>
          <ac:cxnSpMkLst>
            <pc:docMk/>
            <pc:sldMk cId="1608175486" sldId="3917"/>
            <ac:cxnSpMk id="48" creationId="{A5DA062D-F353-42C6-97B5-FFCA1AC9E8DA}"/>
          </ac:cxnSpMkLst>
        </pc:cxnChg>
        <pc:cxnChg chg="del mod topLvl">
          <ac:chgData name="Ragnhild Halvorsrud" userId="917ea340-fd63-490f-a7db-68428d24cf32" providerId="ADAL" clId="{31F8EDEB-2F34-45DB-833F-9C6D46E20774}" dt="2023-01-31T13:06:50.181" v="16058" actId="478"/>
          <ac:cxnSpMkLst>
            <pc:docMk/>
            <pc:sldMk cId="1608175486" sldId="3917"/>
            <ac:cxnSpMk id="55" creationId="{0071CE31-56EA-FB79-0897-C998AFE94452}"/>
          </ac:cxnSpMkLst>
        </pc:cxnChg>
        <pc:cxnChg chg="del mod">
          <ac:chgData name="Ragnhild Halvorsrud" userId="917ea340-fd63-490f-a7db-68428d24cf32" providerId="ADAL" clId="{31F8EDEB-2F34-45DB-833F-9C6D46E20774}" dt="2023-01-31T12:52:22.449" v="15723" actId="478"/>
          <ac:cxnSpMkLst>
            <pc:docMk/>
            <pc:sldMk cId="1608175486" sldId="3917"/>
            <ac:cxnSpMk id="59" creationId="{AB10DFF5-755D-47AB-BF99-AAA07A0F0A25}"/>
          </ac:cxnSpMkLst>
        </pc:cxnChg>
        <pc:cxnChg chg="del mod">
          <ac:chgData name="Ragnhild Halvorsrud" userId="917ea340-fd63-490f-a7db-68428d24cf32" providerId="ADAL" clId="{31F8EDEB-2F34-45DB-833F-9C6D46E20774}" dt="2023-01-31T12:52:22.449" v="15723" actId="478"/>
          <ac:cxnSpMkLst>
            <pc:docMk/>
            <pc:sldMk cId="1608175486" sldId="3917"/>
            <ac:cxnSpMk id="63" creationId="{B8266913-6EFA-47AF-B172-0D79D59670C9}"/>
          </ac:cxnSpMkLst>
        </pc:cxnChg>
        <pc:cxnChg chg="mod topLvl">
          <ac:chgData name="Ragnhild Halvorsrud" userId="917ea340-fd63-490f-a7db-68428d24cf32" providerId="ADAL" clId="{31F8EDEB-2F34-45DB-833F-9C6D46E20774}" dt="2023-01-31T13:09:47.400" v="16130" actId="14100"/>
          <ac:cxnSpMkLst>
            <pc:docMk/>
            <pc:sldMk cId="1608175486" sldId="3917"/>
            <ac:cxnSpMk id="66" creationId="{352C5249-D64F-1883-4100-7B0E2ACAE78E}"/>
          </ac:cxnSpMkLst>
        </pc:cxnChg>
        <pc:cxnChg chg="mod topLvl">
          <ac:chgData name="Ragnhild Halvorsrud" userId="917ea340-fd63-490f-a7db-68428d24cf32" providerId="ADAL" clId="{31F8EDEB-2F34-45DB-833F-9C6D46E20774}" dt="2023-01-31T13:10:13.293" v="16136" actId="14100"/>
          <ac:cxnSpMkLst>
            <pc:docMk/>
            <pc:sldMk cId="1608175486" sldId="3917"/>
            <ac:cxnSpMk id="69" creationId="{6A007CFD-0ECB-E729-A938-5C620C78AD05}"/>
          </ac:cxnSpMkLst>
        </pc:cxnChg>
        <pc:cxnChg chg="mod topLvl">
          <ac:chgData name="Ragnhild Halvorsrud" userId="917ea340-fd63-490f-a7db-68428d24cf32" providerId="ADAL" clId="{31F8EDEB-2F34-45DB-833F-9C6D46E20774}" dt="2023-01-31T13:10:04.603" v="16134" actId="14100"/>
          <ac:cxnSpMkLst>
            <pc:docMk/>
            <pc:sldMk cId="1608175486" sldId="3917"/>
            <ac:cxnSpMk id="72" creationId="{54FDCCE7-2427-9638-DE19-A9386E117E61}"/>
          </ac:cxnSpMkLst>
        </pc:cxnChg>
        <pc:cxnChg chg="add mod">
          <ac:chgData name="Ragnhild Halvorsrud" userId="917ea340-fd63-490f-a7db-68428d24cf32" providerId="ADAL" clId="{31F8EDEB-2F34-45DB-833F-9C6D46E20774}" dt="2023-01-31T13:09:38.033" v="16127" actId="14100"/>
          <ac:cxnSpMkLst>
            <pc:docMk/>
            <pc:sldMk cId="1608175486" sldId="3917"/>
            <ac:cxnSpMk id="74" creationId="{07ABCD33-6F08-05D3-7094-04744FF1FCFD}"/>
          </ac:cxnSpMkLst>
        </pc:cxnChg>
        <pc:cxnChg chg="mod">
          <ac:chgData name="Ragnhild Halvorsrud" userId="917ea340-fd63-490f-a7db-68428d24cf32" providerId="ADAL" clId="{31F8EDEB-2F34-45DB-833F-9C6D46E20774}" dt="2023-01-31T12:58:40.246" v="15828" actId="6549"/>
          <ac:cxnSpMkLst>
            <pc:docMk/>
            <pc:sldMk cId="1608175486" sldId="3917"/>
            <ac:cxnSpMk id="83" creationId="{03EB0E38-E389-4741-A64E-A8AD352ED944}"/>
          </ac:cxnSpMkLst>
        </pc:cxnChg>
        <pc:cxnChg chg="add mod">
          <ac:chgData name="Ragnhild Halvorsrud" userId="917ea340-fd63-490f-a7db-68428d24cf32" providerId="ADAL" clId="{31F8EDEB-2F34-45DB-833F-9C6D46E20774}" dt="2023-01-31T16:45:05.376" v="16800" actId="14100"/>
          <ac:cxnSpMkLst>
            <pc:docMk/>
            <pc:sldMk cId="1608175486" sldId="3917"/>
            <ac:cxnSpMk id="85" creationId="{8093A44C-7EBF-0E46-ABAD-10DC2E92B633}"/>
          </ac:cxnSpMkLst>
        </pc:cxnChg>
        <pc:cxnChg chg="mod">
          <ac:chgData name="Ragnhild Halvorsrud" userId="917ea340-fd63-490f-a7db-68428d24cf32" providerId="ADAL" clId="{31F8EDEB-2F34-45DB-833F-9C6D46E20774}" dt="2023-01-31T12:58:40.246" v="15828" actId="6549"/>
          <ac:cxnSpMkLst>
            <pc:docMk/>
            <pc:sldMk cId="1608175486" sldId="3917"/>
            <ac:cxnSpMk id="90" creationId="{510E61F4-154E-4E30-9EF2-8ED675D3060F}"/>
          </ac:cxnSpMkLst>
        </pc:cxnChg>
      </pc:sldChg>
      <pc:sldChg chg="add del">
        <pc:chgData name="Ragnhild Halvorsrud" userId="917ea340-fd63-490f-a7db-68428d24cf32" providerId="ADAL" clId="{31F8EDEB-2F34-45DB-833F-9C6D46E20774}" dt="2023-01-31T13:13:29.845" v="16209" actId="47"/>
        <pc:sldMkLst>
          <pc:docMk/>
          <pc:sldMk cId="1796858223" sldId="3918"/>
        </pc:sldMkLst>
      </pc:sldChg>
      <pc:sldChg chg="addSp delSp modSp add mod ord">
        <pc:chgData name="Ragnhild Halvorsrud" userId="917ea340-fd63-490f-a7db-68428d24cf32" providerId="ADAL" clId="{31F8EDEB-2F34-45DB-833F-9C6D46E20774}" dt="2023-02-01T13:18:47.224" v="20079"/>
        <pc:sldMkLst>
          <pc:docMk/>
          <pc:sldMk cId="2636866699" sldId="3918"/>
        </pc:sldMkLst>
        <pc:spChg chg="add mod">
          <ac:chgData name="Ragnhild Halvorsrud" userId="917ea340-fd63-490f-a7db-68428d24cf32" providerId="ADAL" clId="{31F8EDEB-2F34-45DB-833F-9C6D46E20774}" dt="2023-02-01T13:13:14.959" v="19981"/>
          <ac:spMkLst>
            <pc:docMk/>
            <pc:sldMk cId="2636866699" sldId="3918"/>
            <ac:spMk id="2" creationId="{50BEF221-4A47-9341-E603-0E023FC6E107}"/>
          </ac:spMkLst>
        </pc:spChg>
        <pc:spChg chg="add del">
          <ac:chgData name="Ragnhild Halvorsrud" userId="917ea340-fd63-490f-a7db-68428d24cf32" providerId="ADAL" clId="{31F8EDEB-2F34-45DB-833F-9C6D46E20774}" dt="2023-01-31T13:26:08.510" v="16648" actId="21"/>
          <ac:spMkLst>
            <pc:docMk/>
            <pc:sldMk cId="2636866699" sldId="3918"/>
            <ac:spMk id="3" creationId="{7B611854-6ACD-4396-A778-BA1792D891B6}"/>
          </ac:spMkLst>
        </pc:spChg>
        <pc:spChg chg="add mod">
          <ac:chgData name="Ragnhild Halvorsrud" userId="917ea340-fd63-490f-a7db-68428d24cf32" providerId="ADAL" clId="{31F8EDEB-2F34-45DB-833F-9C6D46E20774}" dt="2023-02-01T13:13:14.959" v="19981"/>
          <ac:spMkLst>
            <pc:docMk/>
            <pc:sldMk cId="2636866699" sldId="3918"/>
            <ac:spMk id="3" creationId="{AC3789A4-7FED-22C1-8E58-B77E3BB09D9E}"/>
          </ac:spMkLst>
        </pc:spChg>
        <pc:spChg chg="add mod">
          <ac:chgData name="Ragnhild Halvorsrud" userId="917ea340-fd63-490f-a7db-68428d24cf32" providerId="ADAL" clId="{31F8EDEB-2F34-45DB-833F-9C6D46E20774}" dt="2023-02-01T13:13:14.959" v="19981"/>
          <ac:spMkLst>
            <pc:docMk/>
            <pc:sldMk cId="2636866699" sldId="3918"/>
            <ac:spMk id="4" creationId="{5EEDD0BD-AFB9-CFED-CEA3-2A90C7007975}"/>
          </ac:spMkLst>
        </pc:spChg>
        <pc:spChg chg="add del">
          <ac:chgData name="Ragnhild Halvorsrud" userId="917ea340-fd63-490f-a7db-68428d24cf32" providerId="ADAL" clId="{31F8EDEB-2F34-45DB-833F-9C6D46E20774}" dt="2023-01-31T13:26:08.510" v="16648" actId="21"/>
          <ac:spMkLst>
            <pc:docMk/>
            <pc:sldMk cId="2636866699" sldId="3918"/>
            <ac:spMk id="4" creationId="{D78A6732-A59B-4D17-978C-B774834EED39}"/>
          </ac:spMkLst>
        </pc:spChg>
        <pc:spChg chg="add mod">
          <ac:chgData name="Ragnhild Halvorsrud" userId="917ea340-fd63-490f-a7db-68428d24cf32" providerId="ADAL" clId="{31F8EDEB-2F34-45DB-833F-9C6D46E20774}" dt="2023-02-01T13:13:14.959" v="19981"/>
          <ac:spMkLst>
            <pc:docMk/>
            <pc:sldMk cId="2636866699" sldId="3918"/>
            <ac:spMk id="5" creationId="{2750D1D9-E3AE-9779-92E2-EAA37686D471}"/>
          </ac:spMkLst>
        </pc:spChg>
        <pc:spChg chg="add del">
          <ac:chgData name="Ragnhild Halvorsrud" userId="917ea340-fd63-490f-a7db-68428d24cf32" providerId="ADAL" clId="{31F8EDEB-2F34-45DB-833F-9C6D46E20774}" dt="2023-01-31T13:26:08.510" v="16648" actId="21"/>
          <ac:spMkLst>
            <pc:docMk/>
            <pc:sldMk cId="2636866699" sldId="3918"/>
            <ac:spMk id="5" creationId="{2C9370E5-9C43-42E4-8236-B66613EED167}"/>
          </ac:spMkLst>
        </pc:spChg>
        <pc:spChg chg="add del">
          <ac:chgData name="Ragnhild Halvorsrud" userId="917ea340-fd63-490f-a7db-68428d24cf32" providerId="ADAL" clId="{31F8EDEB-2F34-45DB-833F-9C6D46E20774}" dt="2023-01-31T13:26:08.510" v="16648" actId="21"/>
          <ac:spMkLst>
            <pc:docMk/>
            <pc:sldMk cId="2636866699" sldId="3918"/>
            <ac:spMk id="6" creationId="{92E45C5E-1D16-417C-9D2A-860F04D5CBC3}"/>
          </ac:spMkLst>
        </pc:spChg>
        <pc:spChg chg="add mod">
          <ac:chgData name="Ragnhild Halvorsrud" userId="917ea340-fd63-490f-a7db-68428d24cf32" providerId="ADAL" clId="{31F8EDEB-2F34-45DB-833F-9C6D46E20774}" dt="2023-02-01T13:13:14.959" v="19981"/>
          <ac:spMkLst>
            <pc:docMk/>
            <pc:sldMk cId="2636866699" sldId="3918"/>
            <ac:spMk id="6" creationId="{B98F1D13-5B6B-903E-FC19-14B1326580AF}"/>
          </ac:spMkLst>
        </pc:spChg>
        <pc:spChg chg="add mod">
          <ac:chgData name="Ragnhild Halvorsrud" userId="917ea340-fd63-490f-a7db-68428d24cf32" providerId="ADAL" clId="{31F8EDEB-2F34-45DB-833F-9C6D46E20774}" dt="2023-02-01T13:13:14.959" v="19981"/>
          <ac:spMkLst>
            <pc:docMk/>
            <pc:sldMk cId="2636866699" sldId="3918"/>
            <ac:spMk id="7" creationId="{1767203A-6965-A51B-C576-5A5A0B3571A5}"/>
          </ac:spMkLst>
        </pc:spChg>
        <pc:spChg chg="add del">
          <ac:chgData name="Ragnhild Halvorsrud" userId="917ea340-fd63-490f-a7db-68428d24cf32" providerId="ADAL" clId="{31F8EDEB-2F34-45DB-833F-9C6D46E20774}" dt="2023-01-31T13:26:08.510" v="16648" actId="21"/>
          <ac:spMkLst>
            <pc:docMk/>
            <pc:sldMk cId="2636866699" sldId="3918"/>
            <ac:spMk id="7" creationId="{A756C92A-FAE1-434C-9CFE-472AD7A044E2}"/>
          </ac:spMkLst>
        </pc:spChg>
        <pc:spChg chg="mod">
          <ac:chgData name="Ragnhild Halvorsrud" userId="917ea340-fd63-490f-a7db-68428d24cf32" providerId="ADAL" clId="{31F8EDEB-2F34-45DB-833F-9C6D46E20774}" dt="2023-02-01T13:18:47.224" v="20079"/>
          <ac:spMkLst>
            <pc:docMk/>
            <pc:sldMk cId="2636866699" sldId="3918"/>
            <ac:spMk id="9" creationId="{0ABA8BD3-637F-CEA9-ED6A-B1AC26E57C45}"/>
          </ac:spMkLst>
        </pc:spChg>
        <pc:spChg chg="add del">
          <ac:chgData name="Ragnhild Halvorsrud" userId="917ea340-fd63-490f-a7db-68428d24cf32" providerId="ADAL" clId="{31F8EDEB-2F34-45DB-833F-9C6D46E20774}" dt="2023-01-31T13:26:08.510" v="16648" actId="21"/>
          <ac:spMkLst>
            <pc:docMk/>
            <pc:sldMk cId="2636866699" sldId="3918"/>
            <ac:spMk id="9" creationId="{9954F4C8-FE74-4D02-886F-7B192E6763B6}"/>
          </ac:spMkLst>
        </pc:spChg>
        <pc:spChg chg="mod">
          <ac:chgData name="Ragnhild Halvorsrud" userId="917ea340-fd63-490f-a7db-68428d24cf32" providerId="ADAL" clId="{31F8EDEB-2F34-45DB-833F-9C6D46E20774}" dt="2023-02-01T13:18:47.224" v="20079"/>
          <ac:spMkLst>
            <pc:docMk/>
            <pc:sldMk cId="2636866699" sldId="3918"/>
            <ac:spMk id="10" creationId="{03DC701B-E357-BB52-E3F7-66879D576001}"/>
          </ac:spMkLst>
        </pc:spChg>
        <pc:spChg chg="add del">
          <ac:chgData name="Ragnhild Halvorsrud" userId="917ea340-fd63-490f-a7db-68428d24cf32" providerId="ADAL" clId="{31F8EDEB-2F34-45DB-833F-9C6D46E20774}" dt="2023-01-31T13:26:08.510" v="16648" actId="21"/>
          <ac:spMkLst>
            <pc:docMk/>
            <pc:sldMk cId="2636866699" sldId="3918"/>
            <ac:spMk id="10" creationId="{FB1FCBF1-1D9F-4BFE-9C05-F753BEA353CE}"/>
          </ac:spMkLst>
        </pc:spChg>
        <pc:spChg chg="mod">
          <ac:chgData name="Ragnhild Halvorsrud" userId="917ea340-fd63-490f-a7db-68428d24cf32" providerId="ADAL" clId="{31F8EDEB-2F34-45DB-833F-9C6D46E20774}" dt="2023-02-01T13:18:47.224" v="20079"/>
          <ac:spMkLst>
            <pc:docMk/>
            <pc:sldMk cId="2636866699" sldId="3918"/>
            <ac:spMk id="11" creationId="{B39A93B7-FCBE-9199-50FE-4A848D985B87}"/>
          </ac:spMkLst>
        </pc:spChg>
        <pc:spChg chg="add del">
          <ac:chgData name="Ragnhild Halvorsrud" userId="917ea340-fd63-490f-a7db-68428d24cf32" providerId="ADAL" clId="{31F8EDEB-2F34-45DB-833F-9C6D46E20774}" dt="2023-01-31T13:26:08.510" v="16648" actId="21"/>
          <ac:spMkLst>
            <pc:docMk/>
            <pc:sldMk cId="2636866699" sldId="3918"/>
            <ac:spMk id="11" creationId="{EA04FFAE-2930-4B62-8999-C7D2BC991633}"/>
          </ac:spMkLst>
        </pc:spChg>
        <pc:spChg chg="add del">
          <ac:chgData name="Ragnhild Halvorsrud" userId="917ea340-fd63-490f-a7db-68428d24cf32" providerId="ADAL" clId="{31F8EDEB-2F34-45DB-833F-9C6D46E20774}" dt="2023-01-31T13:26:08.510" v="16648" actId="21"/>
          <ac:spMkLst>
            <pc:docMk/>
            <pc:sldMk cId="2636866699" sldId="3918"/>
            <ac:spMk id="12" creationId="{103ECBF8-67FB-45E5-8E3D-C63196D683C0}"/>
          </ac:spMkLst>
        </pc:spChg>
        <pc:spChg chg="mod">
          <ac:chgData name="Ragnhild Halvorsrud" userId="917ea340-fd63-490f-a7db-68428d24cf32" providerId="ADAL" clId="{31F8EDEB-2F34-45DB-833F-9C6D46E20774}" dt="2023-02-01T13:18:47.224" v="20079"/>
          <ac:spMkLst>
            <pc:docMk/>
            <pc:sldMk cId="2636866699" sldId="3918"/>
            <ac:spMk id="12" creationId="{20AF504B-27A6-8674-56C9-D687DE442466}"/>
          </ac:spMkLst>
        </pc:spChg>
        <pc:spChg chg="add del">
          <ac:chgData name="Ragnhild Halvorsrud" userId="917ea340-fd63-490f-a7db-68428d24cf32" providerId="ADAL" clId="{31F8EDEB-2F34-45DB-833F-9C6D46E20774}" dt="2023-01-31T13:26:08.510" v="16648" actId="21"/>
          <ac:spMkLst>
            <pc:docMk/>
            <pc:sldMk cId="2636866699" sldId="3918"/>
            <ac:spMk id="13" creationId="{1820B6EA-A4C1-46EC-B1EB-F333C47ECDEC}"/>
          </ac:spMkLst>
        </pc:spChg>
        <pc:spChg chg="mod">
          <ac:chgData name="Ragnhild Halvorsrud" userId="917ea340-fd63-490f-a7db-68428d24cf32" providerId="ADAL" clId="{31F8EDEB-2F34-45DB-833F-9C6D46E20774}" dt="2023-02-01T13:18:47.224" v="20079"/>
          <ac:spMkLst>
            <pc:docMk/>
            <pc:sldMk cId="2636866699" sldId="3918"/>
            <ac:spMk id="13" creationId="{5ED8D009-0C36-E108-7DC7-1C3D5AE29E97}"/>
          </ac:spMkLst>
        </pc:spChg>
        <pc:spChg chg="mod">
          <ac:chgData name="Ragnhild Halvorsrud" userId="917ea340-fd63-490f-a7db-68428d24cf32" providerId="ADAL" clId="{31F8EDEB-2F34-45DB-833F-9C6D46E20774}" dt="2023-02-01T13:18:47.224" v="20079"/>
          <ac:spMkLst>
            <pc:docMk/>
            <pc:sldMk cId="2636866699" sldId="3918"/>
            <ac:spMk id="14" creationId="{1525CB83-AABE-7E56-8A70-C613B014A2A5}"/>
          </ac:spMkLst>
        </pc:spChg>
        <pc:spChg chg="add del">
          <ac:chgData name="Ragnhild Halvorsrud" userId="917ea340-fd63-490f-a7db-68428d24cf32" providerId="ADAL" clId="{31F8EDEB-2F34-45DB-833F-9C6D46E20774}" dt="2023-01-31T13:26:08.510" v="16648" actId="21"/>
          <ac:spMkLst>
            <pc:docMk/>
            <pc:sldMk cId="2636866699" sldId="3918"/>
            <ac:spMk id="14" creationId="{A209ED66-4845-4B96-B4DD-03AC893840B6}"/>
          </ac:spMkLst>
        </pc:spChg>
        <pc:spChg chg="add del">
          <ac:chgData name="Ragnhild Halvorsrud" userId="917ea340-fd63-490f-a7db-68428d24cf32" providerId="ADAL" clId="{31F8EDEB-2F34-45DB-833F-9C6D46E20774}" dt="2023-01-31T13:26:08.510" v="16648" actId="21"/>
          <ac:spMkLst>
            <pc:docMk/>
            <pc:sldMk cId="2636866699" sldId="3918"/>
            <ac:spMk id="17" creationId="{3F0C69FB-7620-420E-8626-0B1953426C21}"/>
          </ac:spMkLst>
        </pc:spChg>
        <pc:spChg chg="add del">
          <ac:chgData name="Ragnhild Halvorsrud" userId="917ea340-fd63-490f-a7db-68428d24cf32" providerId="ADAL" clId="{31F8EDEB-2F34-45DB-833F-9C6D46E20774}" dt="2023-01-31T13:26:08.510" v="16648" actId="21"/>
          <ac:spMkLst>
            <pc:docMk/>
            <pc:sldMk cId="2636866699" sldId="3918"/>
            <ac:spMk id="19" creationId="{0BB6BE2A-1B32-48D1-8D93-AE63EC94A954}"/>
          </ac:spMkLst>
        </pc:spChg>
        <pc:spChg chg="add del">
          <ac:chgData name="Ragnhild Halvorsrud" userId="917ea340-fd63-490f-a7db-68428d24cf32" providerId="ADAL" clId="{31F8EDEB-2F34-45DB-833F-9C6D46E20774}" dt="2023-01-31T13:26:08.510" v="16648" actId="21"/>
          <ac:spMkLst>
            <pc:docMk/>
            <pc:sldMk cId="2636866699" sldId="3918"/>
            <ac:spMk id="20" creationId="{E31273E5-B6DA-458A-9B26-5B28FBE46190}"/>
          </ac:spMkLst>
        </pc:spChg>
        <pc:spChg chg="add del">
          <ac:chgData name="Ragnhild Halvorsrud" userId="917ea340-fd63-490f-a7db-68428d24cf32" providerId="ADAL" clId="{31F8EDEB-2F34-45DB-833F-9C6D46E20774}" dt="2023-01-31T13:26:08.510" v="16648" actId="21"/>
          <ac:spMkLst>
            <pc:docMk/>
            <pc:sldMk cId="2636866699" sldId="3918"/>
            <ac:spMk id="22" creationId="{AA506455-3F99-4762-9428-B35E4A8EC908}"/>
          </ac:spMkLst>
        </pc:spChg>
        <pc:spChg chg="del">
          <ac:chgData name="Ragnhild Halvorsrud" userId="917ea340-fd63-490f-a7db-68428d24cf32" providerId="ADAL" clId="{31F8EDEB-2F34-45DB-833F-9C6D46E20774}" dt="2023-01-31T13:22:19.124" v="16631" actId="478"/>
          <ac:spMkLst>
            <pc:docMk/>
            <pc:sldMk cId="2636866699" sldId="3918"/>
            <ac:spMk id="23" creationId="{2A87C012-F684-4FBC-A337-F06E4372C904}"/>
          </ac:spMkLst>
        </pc:spChg>
        <pc:spChg chg="del">
          <ac:chgData name="Ragnhild Halvorsrud" userId="917ea340-fd63-490f-a7db-68428d24cf32" providerId="ADAL" clId="{31F8EDEB-2F34-45DB-833F-9C6D46E20774}" dt="2023-01-31T13:22:19.124" v="16631" actId="478"/>
          <ac:spMkLst>
            <pc:docMk/>
            <pc:sldMk cId="2636866699" sldId="3918"/>
            <ac:spMk id="25" creationId="{2851A695-24AD-421B-93D4-9A7973AEFFCC}"/>
          </ac:spMkLst>
        </pc:spChg>
        <pc:spChg chg="del">
          <ac:chgData name="Ragnhild Halvorsrud" userId="917ea340-fd63-490f-a7db-68428d24cf32" providerId="ADAL" clId="{31F8EDEB-2F34-45DB-833F-9C6D46E20774}" dt="2023-01-31T13:22:19.124" v="16631" actId="478"/>
          <ac:spMkLst>
            <pc:docMk/>
            <pc:sldMk cId="2636866699" sldId="3918"/>
            <ac:spMk id="26" creationId="{C1F828C6-EE38-47A2-9EBF-3135CE2CC296}"/>
          </ac:spMkLst>
        </pc:spChg>
        <pc:spChg chg="del">
          <ac:chgData name="Ragnhild Halvorsrud" userId="917ea340-fd63-490f-a7db-68428d24cf32" providerId="ADAL" clId="{31F8EDEB-2F34-45DB-833F-9C6D46E20774}" dt="2023-01-31T13:22:19.124" v="16631" actId="478"/>
          <ac:spMkLst>
            <pc:docMk/>
            <pc:sldMk cId="2636866699" sldId="3918"/>
            <ac:spMk id="27" creationId="{1CF4DAB6-0550-43FD-B130-923B24B39521}"/>
          </ac:spMkLst>
        </pc:spChg>
        <pc:spChg chg="del">
          <ac:chgData name="Ragnhild Halvorsrud" userId="917ea340-fd63-490f-a7db-68428d24cf32" providerId="ADAL" clId="{31F8EDEB-2F34-45DB-833F-9C6D46E20774}" dt="2023-01-31T13:22:19.124" v="16631" actId="478"/>
          <ac:spMkLst>
            <pc:docMk/>
            <pc:sldMk cId="2636866699" sldId="3918"/>
            <ac:spMk id="28" creationId="{1B4B40A4-DD59-49FB-8E76-27E0896D9299}"/>
          </ac:spMkLst>
        </pc:spChg>
        <pc:spChg chg="del">
          <ac:chgData name="Ragnhild Halvorsrud" userId="917ea340-fd63-490f-a7db-68428d24cf32" providerId="ADAL" clId="{31F8EDEB-2F34-45DB-833F-9C6D46E20774}" dt="2023-01-31T13:22:19.124" v="16631" actId="478"/>
          <ac:spMkLst>
            <pc:docMk/>
            <pc:sldMk cId="2636866699" sldId="3918"/>
            <ac:spMk id="29" creationId="{B23C06ED-16EC-4A5E-8913-B9DE2E689F67}"/>
          </ac:spMkLst>
        </pc:spChg>
        <pc:spChg chg="del">
          <ac:chgData name="Ragnhild Halvorsrud" userId="917ea340-fd63-490f-a7db-68428d24cf32" providerId="ADAL" clId="{31F8EDEB-2F34-45DB-833F-9C6D46E20774}" dt="2023-01-31T13:22:19.124" v="16631" actId="478"/>
          <ac:spMkLst>
            <pc:docMk/>
            <pc:sldMk cId="2636866699" sldId="3918"/>
            <ac:spMk id="33" creationId="{50A61C5F-5889-498F-869C-30943FEDBD37}"/>
          </ac:spMkLst>
        </pc:spChg>
        <pc:spChg chg="add del">
          <ac:chgData name="Ragnhild Halvorsrud" userId="917ea340-fd63-490f-a7db-68428d24cf32" providerId="ADAL" clId="{31F8EDEB-2F34-45DB-833F-9C6D46E20774}" dt="2023-01-31T13:26:08.510" v="16648" actId="21"/>
          <ac:spMkLst>
            <pc:docMk/>
            <pc:sldMk cId="2636866699" sldId="3918"/>
            <ac:spMk id="34" creationId="{5FE0A841-B3E4-4390-97BA-0CD130AFA5CB}"/>
          </ac:spMkLst>
        </pc:spChg>
        <pc:spChg chg="add del">
          <ac:chgData name="Ragnhild Halvorsrud" userId="917ea340-fd63-490f-a7db-68428d24cf32" providerId="ADAL" clId="{31F8EDEB-2F34-45DB-833F-9C6D46E20774}" dt="2023-01-31T13:26:08.510" v="16648" actId="21"/>
          <ac:spMkLst>
            <pc:docMk/>
            <pc:sldMk cId="2636866699" sldId="3918"/>
            <ac:spMk id="35" creationId="{0E3C18F0-E8EE-476B-9E24-FC5967F9FF23}"/>
          </ac:spMkLst>
        </pc:spChg>
        <pc:spChg chg="add del">
          <ac:chgData name="Ragnhild Halvorsrud" userId="917ea340-fd63-490f-a7db-68428d24cf32" providerId="ADAL" clId="{31F8EDEB-2F34-45DB-833F-9C6D46E20774}" dt="2023-01-31T13:26:08.510" v="16648" actId="21"/>
          <ac:spMkLst>
            <pc:docMk/>
            <pc:sldMk cId="2636866699" sldId="3918"/>
            <ac:spMk id="36" creationId="{AA5CA315-152F-4CC2-BD6A-DDD44E7BCA57}"/>
          </ac:spMkLst>
        </pc:spChg>
        <pc:spChg chg="add del">
          <ac:chgData name="Ragnhild Halvorsrud" userId="917ea340-fd63-490f-a7db-68428d24cf32" providerId="ADAL" clId="{31F8EDEB-2F34-45DB-833F-9C6D46E20774}" dt="2023-01-31T13:26:08.510" v="16648" actId="21"/>
          <ac:spMkLst>
            <pc:docMk/>
            <pc:sldMk cId="2636866699" sldId="3918"/>
            <ac:spMk id="37" creationId="{28D439EF-FE24-42DB-B63C-7957979701B2}"/>
          </ac:spMkLst>
        </pc:spChg>
        <pc:spChg chg="add del">
          <ac:chgData name="Ragnhild Halvorsrud" userId="917ea340-fd63-490f-a7db-68428d24cf32" providerId="ADAL" clId="{31F8EDEB-2F34-45DB-833F-9C6D46E20774}" dt="2023-01-31T13:26:08.510" v="16648" actId="21"/>
          <ac:spMkLst>
            <pc:docMk/>
            <pc:sldMk cId="2636866699" sldId="3918"/>
            <ac:spMk id="39" creationId="{CB6D5A79-1AC6-46CF-B350-C0D80102A864}"/>
          </ac:spMkLst>
        </pc:spChg>
        <pc:spChg chg="add del">
          <ac:chgData name="Ragnhild Halvorsrud" userId="917ea340-fd63-490f-a7db-68428d24cf32" providerId="ADAL" clId="{31F8EDEB-2F34-45DB-833F-9C6D46E20774}" dt="2023-01-31T13:26:08.510" v="16648" actId="21"/>
          <ac:spMkLst>
            <pc:docMk/>
            <pc:sldMk cId="2636866699" sldId="3918"/>
            <ac:spMk id="40" creationId="{8C55B673-A0F4-4E00-9DD8-50C086299F48}"/>
          </ac:spMkLst>
        </pc:spChg>
        <pc:spChg chg="add del">
          <ac:chgData name="Ragnhild Halvorsrud" userId="917ea340-fd63-490f-a7db-68428d24cf32" providerId="ADAL" clId="{31F8EDEB-2F34-45DB-833F-9C6D46E20774}" dt="2023-01-31T13:26:08.510" v="16648" actId="21"/>
          <ac:spMkLst>
            <pc:docMk/>
            <pc:sldMk cId="2636866699" sldId="3918"/>
            <ac:spMk id="42" creationId="{69F2E073-44DF-44FE-9064-88A0ACD216A6}"/>
          </ac:spMkLst>
        </pc:spChg>
        <pc:spChg chg="mod">
          <ac:chgData name="Ragnhild Halvorsrud" userId="917ea340-fd63-490f-a7db-68428d24cf32" providerId="ADAL" clId="{31F8EDEB-2F34-45DB-833F-9C6D46E20774}" dt="2023-01-31T13:22:05.204" v="16627" actId="6549"/>
          <ac:spMkLst>
            <pc:docMk/>
            <pc:sldMk cId="2636866699" sldId="3918"/>
            <ac:spMk id="43" creationId="{7B843785-8368-445E-A029-B42D8925CACC}"/>
          </ac:spMkLst>
        </pc:spChg>
        <pc:spChg chg="add del mod">
          <ac:chgData name="Ragnhild Halvorsrud" userId="917ea340-fd63-490f-a7db-68428d24cf32" providerId="ADAL" clId="{31F8EDEB-2F34-45DB-833F-9C6D46E20774}" dt="2023-02-01T13:13:23.094" v="19992" actId="1037"/>
          <ac:spMkLst>
            <pc:docMk/>
            <pc:sldMk cId="2636866699" sldId="3918"/>
            <ac:spMk id="44" creationId="{26226205-C31B-45A8-855B-988C2D39C989}"/>
          </ac:spMkLst>
        </pc:spChg>
        <pc:spChg chg="mod">
          <ac:chgData name="Ragnhild Halvorsrud" userId="917ea340-fd63-490f-a7db-68428d24cf32" providerId="ADAL" clId="{31F8EDEB-2F34-45DB-833F-9C6D46E20774}" dt="2023-02-01T13:13:37.015" v="19995" actId="14100"/>
          <ac:spMkLst>
            <pc:docMk/>
            <pc:sldMk cId="2636866699" sldId="3918"/>
            <ac:spMk id="46" creationId="{D7386FF6-AA4A-45BA-9450-45AEC69A598E}"/>
          </ac:spMkLst>
        </pc:spChg>
        <pc:spChg chg="del">
          <ac:chgData name="Ragnhild Halvorsrud" userId="917ea340-fd63-490f-a7db-68428d24cf32" providerId="ADAL" clId="{31F8EDEB-2F34-45DB-833F-9C6D46E20774}" dt="2023-01-31T13:22:19.124" v="16631" actId="478"/>
          <ac:spMkLst>
            <pc:docMk/>
            <pc:sldMk cId="2636866699" sldId="3918"/>
            <ac:spMk id="51" creationId="{C0C33889-C7AC-4D93-9328-14FCA960B208}"/>
          </ac:spMkLst>
        </pc:spChg>
        <pc:spChg chg="del">
          <ac:chgData name="Ragnhild Halvorsrud" userId="917ea340-fd63-490f-a7db-68428d24cf32" providerId="ADAL" clId="{31F8EDEB-2F34-45DB-833F-9C6D46E20774}" dt="2023-01-31T13:22:19.124" v="16631" actId="478"/>
          <ac:spMkLst>
            <pc:docMk/>
            <pc:sldMk cId="2636866699" sldId="3918"/>
            <ac:spMk id="52" creationId="{0EAD16BF-2830-4F6C-89A9-48AC228F5C33}"/>
          </ac:spMkLst>
        </pc:spChg>
        <pc:spChg chg="del">
          <ac:chgData name="Ragnhild Halvorsrud" userId="917ea340-fd63-490f-a7db-68428d24cf32" providerId="ADAL" clId="{31F8EDEB-2F34-45DB-833F-9C6D46E20774}" dt="2023-01-31T13:22:19.124" v="16631" actId="478"/>
          <ac:spMkLst>
            <pc:docMk/>
            <pc:sldMk cId="2636866699" sldId="3918"/>
            <ac:spMk id="53" creationId="{AC075901-FE6F-490F-BC6C-E7D5AD1F5480}"/>
          </ac:spMkLst>
        </pc:spChg>
        <pc:spChg chg="add del">
          <ac:chgData name="Ragnhild Halvorsrud" userId="917ea340-fd63-490f-a7db-68428d24cf32" providerId="ADAL" clId="{31F8EDEB-2F34-45DB-833F-9C6D46E20774}" dt="2023-01-31T13:26:08.510" v="16648" actId="21"/>
          <ac:spMkLst>
            <pc:docMk/>
            <pc:sldMk cId="2636866699" sldId="3918"/>
            <ac:spMk id="59" creationId="{5EC8E6F1-AA46-4071-B146-18B3A2C0580E}"/>
          </ac:spMkLst>
        </pc:spChg>
        <pc:spChg chg="add del">
          <ac:chgData name="Ragnhild Halvorsrud" userId="917ea340-fd63-490f-a7db-68428d24cf32" providerId="ADAL" clId="{31F8EDEB-2F34-45DB-833F-9C6D46E20774}" dt="2023-01-31T13:26:08.510" v="16648" actId="21"/>
          <ac:spMkLst>
            <pc:docMk/>
            <pc:sldMk cId="2636866699" sldId="3918"/>
            <ac:spMk id="60" creationId="{4A23AD6A-D516-4F02-B69C-9D4464D61FC2}"/>
          </ac:spMkLst>
        </pc:spChg>
        <pc:spChg chg="add del">
          <ac:chgData name="Ragnhild Halvorsrud" userId="917ea340-fd63-490f-a7db-68428d24cf32" providerId="ADAL" clId="{31F8EDEB-2F34-45DB-833F-9C6D46E20774}" dt="2023-01-31T13:26:08.510" v="16648" actId="21"/>
          <ac:spMkLst>
            <pc:docMk/>
            <pc:sldMk cId="2636866699" sldId="3918"/>
            <ac:spMk id="64" creationId="{2AF22FCD-8992-42CE-80AD-6B68B44F9C8E}"/>
          </ac:spMkLst>
        </pc:spChg>
        <pc:spChg chg="del">
          <ac:chgData name="Ragnhild Halvorsrud" userId="917ea340-fd63-490f-a7db-68428d24cf32" providerId="ADAL" clId="{31F8EDEB-2F34-45DB-833F-9C6D46E20774}" dt="2023-01-31T13:22:19.124" v="16631" actId="478"/>
          <ac:spMkLst>
            <pc:docMk/>
            <pc:sldMk cId="2636866699" sldId="3918"/>
            <ac:spMk id="65" creationId="{4734F2E4-0371-49CD-8574-FF2BF3BAB073}"/>
          </ac:spMkLst>
        </pc:spChg>
        <pc:spChg chg="del">
          <ac:chgData name="Ragnhild Halvorsrud" userId="917ea340-fd63-490f-a7db-68428d24cf32" providerId="ADAL" clId="{31F8EDEB-2F34-45DB-833F-9C6D46E20774}" dt="2023-01-31T13:22:19.124" v="16631" actId="478"/>
          <ac:spMkLst>
            <pc:docMk/>
            <pc:sldMk cId="2636866699" sldId="3918"/>
            <ac:spMk id="66" creationId="{17F64A45-2CB8-4638-B09A-842A796EB550}"/>
          </ac:spMkLst>
        </pc:spChg>
        <pc:spChg chg="del">
          <ac:chgData name="Ragnhild Halvorsrud" userId="917ea340-fd63-490f-a7db-68428d24cf32" providerId="ADAL" clId="{31F8EDEB-2F34-45DB-833F-9C6D46E20774}" dt="2023-01-31T13:22:19.124" v="16631" actId="478"/>
          <ac:spMkLst>
            <pc:docMk/>
            <pc:sldMk cId="2636866699" sldId="3918"/>
            <ac:spMk id="70" creationId="{4AB5CCF4-F5D6-47DD-9DE3-6B00A3D9ED2E}"/>
          </ac:spMkLst>
        </pc:spChg>
        <pc:spChg chg="del">
          <ac:chgData name="Ragnhild Halvorsrud" userId="917ea340-fd63-490f-a7db-68428d24cf32" providerId="ADAL" clId="{31F8EDEB-2F34-45DB-833F-9C6D46E20774}" dt="2023-01-31T13:22:19.124" v="16631" actId="478"/>
          <ac:spMkLst>
            <pc:docMk/>
            <pc:sldMk cId="2636866699" sldId="3918"/>
            <ac:spMk id="72" creationId="{D3960B1A-C268-43E9-9509-512F82AB6C48}"/>
          </ac:spMkLst>
        </pc:spChg>
        <pc:spChg chg="del">
          <ac:chgData name="Ragnhild Halvorsrud" userId="917ea340-fd63-490f-a7db-68428d24cf32" providerId="ADAL" clId="{31F8EDEB-2F34-45DB-833F-9C6D46E20774}" dt="2023-01-31T13:22:19.124" v="16631" actId="478"/>
          <ac:spMkLst>
            <pc:docMk/>
            <pc:sldMk cId="2636866699" sldId="3918"/>
            <ac:spMk id="77" creationId="{54EBDC2C-8034-4C30-A9FC-824A5D622566}"/>
          </ac:spMkLst>
        </pc:spChg>
        <pc:spChg chg="del">
          <ac:chgData name="Ragnhild Halvorsrud" userId="917ea340-fd63-490f-a7db-68428d24cf32" providerId="ADAL" clId="{31F8EDEB-2F34-45DB-833F-9C6D46E20774}" dt="2023-01-31T13:22:19.124" v="16631" actId="478"/>
          <ac:spMkLst>
            <pc:docMk/>
            <pc:sldMk cId="2636866699" sldId="3918"/>
            <ac:spMk id="82" creationId="{54A89BFD-9B88-4240-97EF-BF4545A89D9E}"/>
          </ac:spMkLst>
        </pc:spChg>
        <pc:spChg chg="del">
          <ac:chgData name="Ragnhild Halvorsrud" userId="917ea340-fd63-490f-a7db-68428d24cf32" providerId="ADAL" clId="{31F8EDEB-2F34-45DB-833F-9C6D46E20774}" dt="2023-01-31T13:22:19.124" v="16631" actId="478"/>
          <ac:spMkLst>
            <pc:docMk/>
            <pc:sldMk cId="2636866699" sldId="3918"/>
            <ac:spMk id="83" creationId="{5D806C89-5A82-470C-A612-09EF87A4C03C}"/>
          </ac:spMkLst>
        </pc:spChg>
        <pc:spChg chg="add del">
          <ac:chgData name="Ragnhild Halvorsrud" userId="917ea340-fd63-490f-a7db-68428d24cf32" providerId="ADAL" clId="{31F8EDEB-2F34-45DB-833F-9C6D46E20774}" dt="2023-01-31T13:26:08.510" v="16648" actId="21"/>
          <ac:spMkLst>
            <pc:docMk/>
            <pc:sldMk cId="2636866699" sldId="3918"/>
            <ac:spMk id="84" creationId="{D592D1A4-3581-47F2-80AB-AB36C613D0C8}"/>
          </ac:spMkLst>
        </pc:spChg>
        <pc:spChg chg="add del">
          <ac:chgData name="Ragnhild Halvorsrud" userId="917ea340-fd63-490f-a7db-68428d24cf32" providerId="ADAL" clId="{31F8EDEB-2F34-45DB-833F-9C6D46E20774}" dt="2023-01-31T13:26:08.510" v="16648" actId="21"/>
          <ac:spMkLst>
            <pc:docMk/>
            <pc:sldMk cId="2636866699" sldId="3918"/>
            <ac:spMk id="85" creationId="{A72D4C68-64AC-4246-9BF6-D837D3972EBF}"/>
          </ac:spMkLst>
        </pc:spChg>
        <pc:spChg chg="add del">
          <ac:chgData name="Ragnhild Halvorsrud" userId="917ea340-fd63-490f-a7db-68428d24cf32" providerId="ADAL" clId="{31F8EDEB-2F34-45DB-833F-9C6D46E20774}" dt="2023-01-31T13:26:08.510" v="16648" actId="21"/>
          <ac:spMkLst>
            <pc:docMk/>
            <pc:sldMk cId="2636866699" sldId="3918"/>
            <ac:spMk id="86" creationId="{FD0403B1-93A6-4DD2-9F66-BF2BD741F66A}"/>
          </ac:spMkLst>
        </pc:spChg>
        <pc:spChg chg="add del">
          <ac:chgData name="Ragnhild Halvorsrud" userId="917ea340-fd63-490f-a7db-68428d24cf32" providerId="ADAL" clId="{31F8EDEB-2F34-45DB-833F-9C6D46E20774}" dt="2023-01-31T13:26:08.510" v="16648" actId="21"/>
          <ac:spMkLst>
            <pc:docMk/>
            <pc:sldMk cId="2636866699" sldId="3918"/>
            <ac:spMk id="87" creationId="{9270DF3F-8E4F-46E3-BC24-8C1F9713D463}"/>
          </ac:spMkLst>
        </pc:spChg>
        <pc:spChg chg="add del">
          <ac:chgData name="Ragnhild Halvorsrud" userId="917ea340-fd63-490f-a7db-68428d24cf32" providerId="ADAL" clId="{31F8EDEB-2F34-45DB-833F-9C6D46E20774}" dt="2023-01-31T13:26:08.510" v="16648" actId="21"/>
          <ac:spMkLst>
            <pc:docMk/>
            <pc:sldMk cId="2636866699" sldId="3918"/>
            <ac:spMk id="88" creationId="{F71C6498-FFCD-437F-B176-623321ED8120}"/>
          </ac:spMkLst>
        </pc:spChg>
        <pc:spChg chg="add del">
          <ac:chgData name="Ragnhild Halvorsrud" userId="917ea340-fd63-490f-a7db-68428d24cf32" providerId="ADAL" clId="{31F8EDEB-2F34-45DB-833F-9C6D46E20774}" dt="2023-01-31T13:26:08.510" v="16648" actId="21"/>
          <ac:spMkLst>
            <pc:docMk/>
            <pc:sldMk cId="2636866699" sldId="3918"/>
            <ac:spMk id="90" creationId="{16A8F2E9-13DD-492A-8C19-41236358BC20}"/>
          </ac:spMkLst>
        </pc:spChg>
        <pc:spChg chg="add del">
          <ac:chgData name="Ragnhild Halvorsrud" userId="917ea340-fd63-490f-a7db-68428d24cf32" providerId="ADAL" clId="{31F8EDEB-2F34-45DB-833F-9C6D46E20774}" dt="2023-01-31T13:26:08.510" v="16648" actId="21"/>
          <ac:spMkLst>
            <pc:docMk/>
            <pc:sldMk cId="2636866699" sldId="3918"/>
            <ac:spMk id="93" creationId="{FCC7F217-4D12-4CFC-9BDD-037DE6A3A3E3}"/>
          </ac:spMkLst>
        </pc:spChg>
        <pc:spChg chg="del">
          <ac:chgData name="Ragnhild Halvorsrud" userId="917ea340-fd63-490f-a7db-68428d24cf32" providerId="ADAL" clId="{31F8EDEB-2F34-45DB-833F-9C6D46E20774}" dt="2023-01-31T13:22:19.124" v="16631" actId="478"/>
          <ac:spMkLst>
            <pc:docMk/>
            <pc:sldMk cId="2636866699" sldId="3918"/>
            <ac:spMk id="94" creationId="{39C9F396-8840-4570-8A26-84778BEE4764}"/>
          </ac:spMkLst>
        </pc:spChg>
        <pc:spChg chg="del">
          <ac:chgData name="Ragnhild Halvorsrud" userId="917ea340-fd63-490f-a7db-68428d24cf32" providerId="ADAL" clId="{31F8EDEB-2F34-45DB-833F-9C6D46E20774}" dt="2023-01-31T13:22:19.124" v="16631" actId="478"/>
          <ac:spMkLst>
            <pc:docMk/>
            <pc:sldMk cId="2636866699" sldId="3918"/>
            <ac:spMk id="96" creationId="{8F7041D7-A7FC-47A6-A64E-5384E2FB0455}"/>
          </ac:spMkLst>
        </pc:spChg>
        <pc:spChg chg="del">
          <ac:chgData name="Ragnhild Halvorsrud" userId="917ea340-fd63-490f-a7db-68428d24cf32" providerId="ADAL" clId="{31F8EDEB-2F34-45DB-833F-9C6D46E20774}" dt="2023-01-31T13:22:19.124" v="16631" actId="478"/>
          <ac:spMkLst>
            <pc:docMk/>
            <pc:sldMk cId="2636866699" sldId="3918"/>
            <ac:spMk id="97" creationId="{6BB8975C-15E6-407D-95DC-D97B6DF32211}"/>
          </ac:spMkLst>
        </pc:spChg>
        <pc:spChg chg="del">
          <ac:chgData name="Ragnhild Halvorsrud" userId="917ea340-fd63-490f-a7db-68428d24cf32" providerId="ADAL" clId="{31F8EDEB-2F34-45DB-833F-9C6D46E20774}" dt="2023-01-31T13:22:23.115" v="16633" actId="478"/>
          <ac:spMkLst>
            <pc:docMk/>
            <pc:sldMk cId="2636866699" sldId="3918"/>
            <ac:spMk id="113" creationId="{A2A3BA1D-5E18-4D94-A50A-C53AE31032ED}"/>
          </ac:spMkLst>
        </pc:spChg>
        <pc:spChg chg="del">
          <ac:chgData name="Ragnhild Halvorsrud" userId="917ea340-fd63-490f-a7db-68428d24cf32" providerId="ADAL" clId="{31F8EDEB-2F34-45DB-833F-9C6D46E20774}" dt="2023-01-31T13:22:19.124" v="16631" actId="478"/>
          <ac:spMkLst>
            <pc:docMk/>
            <pc:sldMk cId="2636866699" sldId="3918"/>
            <ac:spMk id="114" creationId="{E0DC4754-B50F-4033-9A58-9017F774FDE9}"/>
          </ac:spMkLst>
        </pc:spChg>
        <pc:spChg chg="del">
          <ac:chgData name="Ragnhild Halvorsrud" userId="917ea340-fd63-490f-a7db-68428d24cf32" providerId="ADAL" clId="{31F8EDEB-2F34-45DB-833F-9C6D46E20774}" dt="2023-01-31T13:22:19.124" v="16631" actId="478"/>
          <ac:spMkLst>
            <pc:docMk/>
            <pc:sldMk cId="2636866699" sldId="3918"/>
            <ac:spMk id="115" creationId="{58AC7584-A6F8-497A-9940-5D742779F30E}"/>
          </ac:spMkLst>
        </pc:spChg>
        <pc:spChg chg="del">
          <ac:chgData name="Ragnhild Halvorsrud" userId="917ea340-fd63-490f-a7db-68428d24cf32" providerId="ADAL" clId="{31F8EDEB-2F34-45DB-833F-9C6D46E20774}" dt="2023-01-31T13:22:20.655" v="16632" actId="478"/>
          <ac:spMkLst>
            <pc:docMk/>
            <pc:sldMk cId="2636866699" sldId="3918"/>
            <ac:spMk id="116" creationId="{14A5E12A-4C8B-4A48-922C-18309CC642B4}"/>
          </ac:spMkLst>
        </pc:spChg>
        <pc:spChg chg="add del">
          <ac:chgData name="Ragnhild Halvorsrud" userId="917ea340-fd63-490f-a7db-68428d24cf32" providerId="ADAL" clId="{31F8EDEB-2F34-45DB-833F-9C6D46E20774}" dt="2023-01-31T13:26:08.510" v="16648" actId="21"/>
          <ac:spMkLst>
            <pc:docMk/>
            <pc:sldMk cId="2636866699" sldId="3918"/>
            <ac:spMk id="117" creationId="{F97C3277-D1C2-4895-B58E-9C9477CDB938}"/>
          </ac:spMkLst>
        </pc:spChg>
        <pc:spChg chg="add del">
          <ac:chgData name="Ragnhild Halvorsrud" userId="917ea340-fd63-490f-a7db-68428d24cf32" providerId="ADAL" clId="{31F8EDEB-2F34-45DB-833F-9C6D46E20774}" dt="2023-01-31T13:26:08.510" v="16648" actId="21"/>
          <ac:spMkLst>
            <pc:docMk/>
            <pc:sldMk cId="2636866699" sldId="3918"/>
            <ac:spMk id="118" creationId="{05ED7DC8-4C9E-468B-A023-7DFE2392C6A2}"/>
          </ac:spMkLst>
        </pc:spChg>
        <pc:spChg chg="add del">
          <ac:chgData name="Ragnhild Halvorsrud" userId="917ea340-fd63-490f-a7db-68428d24cf32" providerId="ADAL" clId="{31F8EDEB-2F34-45DB-833F-9C6D46E20774}" dt="2023-01-31T13:26:08.510" v="16648" actId="21"/>
          <ac:spMkLst>
            <pc:docMk/>
            <pc:sldMk cId="2636866699" sldId="3918"/>
            <ac:spMk id="119" creationId="{2EF6F4A3-BF60-4198-9032-4EEDF2B4DFE4}"/>
          </ac:spMkLst>
        </pc:spChg>
        <pc:spChg chg="add del">
          <ac:chgData name="Ragnhild Halvorsrud" userId="917ea340-fd63-490f-a7db-68428d24cf32" providerId="ADAL" clId="{31F8EDEB-2F34-45DB-833F-9C6D46E20774}" dt="2023-01-31T13:26:08.510" v="16648" actId="21"/>
          <ac:spMkLst>
            <pc:docMk/>
            <pc:sldMk cId="2636866699" sldId="3918"/>
            <ac:spMk id="122" creationId="{5AC3B2D0-5AAF-44B4-838C-CE14560A6303}"/>
          </ac:spMkLst>
        </pc:spChg>
        <pc:spChg chg="add del">
          <ac:chgData name="Ragnhild Halvorsrud" userId="917ea340-fd63-490f-a7db-68428d24cf32" providerId="ADAL" clId="{31F8EDEB-2F34-45DB-833F-9C6D46E20774}" dt="2023-01-31T13:26:08.510" v="16648" actId="21"/>
          <ac:spMkLst>
            <pc:docMk/>
            <pc:sldMk cId="2636866699" sldId="3918"/>
            <ac:spMk id="123" creationId="{3D3E247F-EF62-490E-91A0-C5FCF83AE5ED}"/>
          </ac:spMkLst>
        </pc:spChg>
        <pc:spChg chg="add del">
          <ac:chgData name="Ragnhild Halvorsrud" userId="917ea340-fd63-490f-a7db-68428d24cf32" providerId="ADAL" clId="{31F8EDEB-2F34-45DB-833F-9C6D46E20774}" dt="2023-01-31T13:26:08.510" v="16648" actId="21"/>
          <ac:spMkLst>
            <pc:docMk/>
            <pc:sldMk cId="2636866699" sldId="3918"/>
            <ac:spMk id="124" creationId="{CFC2336A-0313-492E-8AE6-23E3EB9E1E04}"/>
          </ac:spMkLst>
        </pc:spChg>
        <pc:spChg chg="add del">
          <ac:chgData name="Ragnhild Halvorsrud" userId="917ea340-fd63-490f-a7db-68428d24cf32" providerId="ADAL" clId="{31F8EDEB-2F34-45DB-833F-9C6D46E20774}" dt="2023-01-31T13:26:08.510" v="16648" actId="21"/>
          <ac:spMkLst>
            <pc:docMk/>
            <pc:sldMk cId="2636866699" sldId="3918"/>
            <ac:spMk id="125" creationId="{A9494DC6-59CD-4D00-BA41-AA8E98796EF3}"/>
          </ac:spMkLst>
        </pc:spChg>
        <pc:spChg chg="add del">
          <ac:chgData name="Ragnhild Halvorsrud" userId="917ea340-fd63-490f-a7db-68428d24cf32" providerId="ADAL" clId="{31F8EDEB-2F34-45DB-833F-9C6D46E20774}" dt="2023-01-31T13:26:08.510" v="16648" actId="21"/>
          <ac:spMkLst>
            <pc:docMk/>
            <pc:sldMk cId="2636866699" sldId="3918"/>
            <ac:spMk id="126" creationId="{448B6865-12F3-4ADF-873C-A096DB80C633}"/>
          </ac:spMkLst>
        </pc:spChg>
        <pc:spChg chg="del">
          <ac:chgData name="Ragnhild Halvorsrud" userId="917ea340-fd63-490f-a7db-68428d24cf32" providerId="ADAL" clId="{31F8EDEB-2F34-45DB-833F-9C6D46E20774}" dt="2023-01-31T13:22:19.124" v="16631" actId="478"/>
          <ac:spMkLst>
            <pc:docMk/>
            <pc:sldMk cId="2636866699" sldId="3918"/>
            <ac:spMk id="127" creationId="{9B65A06B-7255-4442-BE1E-C6F84733E809}"/>
          </ac:spMkLst>
        </pc:spChg>
        <pc:spChg chg="del">
          <ac:chgData name="Ragnhild Halvorsrud" userId="917ea340-fd63-490f-a7db-68428d24cf32" providerId="ADAL" clId="{31F8EDEB-2F34-45DB-833F-9C6D46E20774}" dt="2023-01-31T13:22:19.124" v="16631" actId="478"/>
          <ac:spMkLst>
            <pc:docMk/>
            <pc:sldMk cId="2636866699" sldId="3918"/>
            <ac:spMk id="128" creationId="{60D2458D-3ADA-4E79-9288-C50EA8D5F0B9}"/>
          </ac:spMkLst>
        </pc:spChg>
        <pc:spChg chg="del">
          <ac:chgData name="Ragnhild Halvorsrud" userId="917ea340-fd63-490f-a7db-68428d24cf32" providerId="ADAL" clId="{31F8EDEB-2F34-45DB-833F-9C6D46E20774}" dt="2023-01-31T13:22:19.124" v="16631" actId="478"/>
          <ac:spMkLst>
            <pc:docMk/>
            <pc:sldMk cId="2636866699" sldId="3918"/>
            <ac:spMk id="129" creationId="{EAFE9068-FAF8-44A0-B547-60088482D04D}"/>
          </ac:spMkLst>
        </pc:spChg>
        <pc:spChg chg="del">
          <ac:chgData name="Ragnhild Halvorsrud" userId="917ea340-fd63-490f-a7db-68428d24cf32" providerId="ADAL" clId="{31F8EDEB-2F34-45DB-833F-9C6D46E20774}" dt="2023-01-31T13:22:19.124" v="16631" actId="478"/>
          <ac:spMkLst>
            <pc:docMk/>
            <pc:sldMk cId="2636866699" sldId="3918"/>
            <ac:spMk id="130" creationId="{BC7BD6B5-5CEB-472A-B8B1-E3125575A537}"/>
          </ac:spMkLst>
        </pc:spChg>
        <pc:spChg chg="add del">
          <ac:chgData name="Ragnhild Halvorsrud" userId="917ea340-fd63-490f-a7db-68428d24cf32" providerId="ADAL" clId="{31F8EDEB-2F34-45DB-833F-9C6D46E20774}" dt="2023-01-31T13:26:08.510" v="16648" actId="21"/>
          <ac:spMkLst>
            <pc:docMk/>
            <pc:sldMk cId="2636866699" sldId="3918"/>
            <ac:spMk id="131" creationId="{52449601-ECCC-4C54-9A88-4A32A5C61324}"/>
          </ac:spMkLst>
        </pc:spChg>
        <pc:spChg chg="del">
          <ac:chgData name="Ragnhild Halvorsrud" userId="917ea340-fd63-490f-a7db-68428d24cf32" providerId="ADAL" clId="{31F8EDEB-2F34-45DB-833F-9C6D46E20774}" dt="2023-01-31T13:22:19.124" v="16631" actId="478"/>
          <ac:spMkLst>
            <pc:docMk/>
            <pc:sldMk cId="2636866699" sldId="3918"/>
            <ac:spMk id="132" creationId="{5AA4574B-6F9A-4B6C-B9B8-CAAC392BF5B4}"/>
          </ac:spMkLst>
        </pc:spChg>
        <pc:spChg chg="del">
          <ac:chgData name="Ragnhild Halvorsrud" userId="917ea340-fd63-490f-a7db-68428d24cf32" providerId="ADAL" clId="{31F8EDEB-2F34-45DB-833F-9C6D46E20774}" dt="2023-01-31T13:22:19.124" v="16631" actId="478"/>
          <ac:spMkLst>
            <pc:docMk/>
            <pc:sldMk cId="2636866699" sldId="3918"/>
            <ac:spMk id="133" creationId="{76FE464F-C13C-4A8B-BEF3-E60830D22258}"/>
          </ac:spMkLst>
        </pc:spChg>
        <pc:spChg chg="del">
          <ac:chgData name="Ragnhild Halvorsrud" userId="917ea340-fd63-490f-a7db-68428d24cf32" providerId="ADAL" clId="{31F8EDEB-2F34-45DB-833F-9C6D46E20774}" dt="2023-01-31T13:22:19.124" v="16631" actId="478"/>
          <ac:spMkLst>
            <pc:docMk/>
            <pc:sldMk cId="2636866699" sldId="3918"/>
            <ac:spMk id="134" creationId="{A9A575FA-4933-4C1F-BA85-E14528FD9362}"/>
          </ac:spMkLst>
        </pc:spChg>
        <pc:spChg chg="del">
          <ac:chgData name="Ragnhild Halvorsrud" userId="917ea340-fd63-490f-a7db-68428d24cf32" providerId="ADAL" clId="{31F8EDEB-2F34-45DB-833F-9C6D46E20774}" dt="2023-01-31T13:22:19.124" v="16631" actId="478"/>
          <ac:spMkLst>
            <pc:docMk/>
            <pc:sldMk cId="2636866699" sldId="3918"/>
            <ac:spMk id="135" creationId="{FC495980-BC1D-4AA6-BCE1-B74C1256B7B3}"/>
          </ac:spMkLst>
        </pc:spChg>
        <pc:spChg chg="del">
          <ac:chgData name="Ragnhild Halvorsrud" userId="917ea340-fd63-490f-a7db-68428d24cf32" providerId="ADAL" clId="{31F8EDEB-2F34-45DB-833F-9C6D46E20774}" dt="2023-01-31T13:22:12.367" v="16628" actId="478"/>
          <ac:spMkLst>
            <pc:docMk/>
            <pc:sldMk cId="2636866699" sldId="3918"/>
            <ac:spMk id="136" creationId="{4090A804-04D6-47AC-BC63-E831B397CF95}"/>
          </ac:spMkLst>
        </pc:spChg>
        <pc:spChg chg="add del mod">
          <ac:chgData name="Ragnhild Halvorsrud" userId="917ea340-fd63-490f-a7db-68428d24cf32" providerId="ADAL" clId="{31F8EDEB-2F34-45DB-833F-9C6D46E20774}" dt="2023-02-01T13:10:49.536" v="19922" actId="478"/>
          <ac:spMkLst>
            <pc:docMk/>
            <pc:sldMk cId="2636866699" sldId="3918"/>
            <ac:spMk id="143" creationId="{3D660A31-AC34-B913-EA4A-494B33795393}"/>
          </ac:spMkLst>
        </pc:spChg>
        <pc:grpChg chg="add mod">
          <ac:chgData name="Ragnhild Halvorsrud" userId="917ea340-fd63-490f-a7db-68428d24cf32" providerId="ADAL" clId="{31F8EDEB-2F34-45DB-833F-9C6D46E20774}" dt="2023-02-01T13:18:47.224" v="20079"/>
          <ac:grpSpMkLst>
            <pc:docMk/>
            <pc:sldMk cId="2636866699" sldId="3918"/>
            <ac:grpSpMk id="8" creationId="{C0514AE4-5679-4AE0-62DA-6A612D4E866D}"/>
          </ac:grpSpMkLst>
        </pc:grpChg>
        <pc:grpChg chg="del">
          <ac:chgData name="Ragnhild Halvorsrud" userId="917ea340-fd63-490f-a7db-68428d24cf32" providerId="ADAL" clId="{31F8EDEB-2F34-45DB-833F-9C6D46E20774}" dt="2023-01-31T13:22:19.124" v="16631" actId="478"/>
          <ac:grpSpMkLst>
            <pc:docMk/>
            <pc:sldMk cId="2636866699" sldId="3918"/>
            <ac:grpSpMk id="30" creationId="{69D23FB5-B0BE-48E1-83A4-7B2D47A37108}"/>
          </ac:grpSpMkLst>
        </pc:grpChg>
        <pc:grpChg chg="del">
          <ac:chgData name="Ragnhild Halvorsrud" userId="917ea340-fd63-490f-a7db-68428d24cf32" providerId="ADAL" clId="{31F8EDEB-2F34-45DB-833F-9C6D46E20774}" dt="2023-01-31T13:22:19.124" v="16631" actId="478"/>
          <ac:grpSpMkLst>
            <pc:docMk/>
            <pc:sldMk cId="2636866699" sldId="3918"/>
            <ac:grpSpMk id="48" creationId="{56886056-D29C-46C8-AFCE-A8B56FEA98CB}"/>
          </ac:grpSpMkLst>
        </pc:grpChg>
        <pc:grpChg chg="del">
          <ac:chgData name="Ragnhild Halvorsrud" userId="917ea340-fd63-490f-a7db-68428d24cf32" providerId="ADAL" clId="{31F8EDEB-2F34-45DB-833F-9C6D46E20774}" dt="2023-01-31T13:22:19.124" v="16631" actId="478"/>
          <ac:grpSpMkLst>
            <pc:docMk/>
            <pc:sldMk cId="2636866699" sldId="3918"/>
            <ac:grpSpMk id="54" creationId="{AF99D5B4-3F02-4535-9458-ADAB09150124}"/>
          </ac:grpSpMkLst>
        </pc:grpChg>
        <pc:grpChg chg="del">
          <ac:chgData name="Ragnhild Halvorsrud" userId="917ea340-fd63-490f-a7db-68428d24cf32" providerId="ADAL" clId="{31F8EDEB-2F34-45DB-833F-9C6D46E20774}" dt="2023-01-31T13:22:19.124" v="16631" actId="478"/>
          <ac:grpSpMkLst>
            <pc:docMk/>
            <pc:sldMk cId="2636866699" sldId="3918"/>
            <ac:grpSpMk id="67" creationId="{369311D8-558E-4412-8413-E2A5F1E21AFB}"/>
          </ac:grpSpMkLst>
        </pc:grpChg>
        <pc:grpChg chg="del">
          <ac:chgData name="Ragnhild Halvorsrud" userId="917ea340-fd63-490f-a7db-68428d24cf32" providerId="ADAL" clId="{31F8EDEB-2F34-45DB-833F-9C6D46E20774}" dt="2023-01-31T13:22:19.124" v="16631" actId="478"/>
          <ac:grpSpMkLst>
            <pc:docMk/>
            <pc:sldMk cId="2636866699" sldId="3918"/>
            <ac:grpSpMk id="74" creationId="{2090C570-E008-4891-9FF0-BDE47531B0A7}"/>
          </ac:grpSpMkLst>
        </pc:grpChg>
        <pc:grpChg chg="del">
          <ac:chgData name="Ragnhild Halvorsrud" userId="917ea340-fd63-490f-a7db-68428d24cf32" providerId="ADAL" clId="{31F8EDEB-2F34-45DB-833F-9C6D46E20774}" dt="2023-01-31T13:22:19.124" v="16631" actId="478"/>
          <ac:grpSpMkLst>
            <pc:docMk/>
            <pc:sldMk cId="2636866699" sldId="3918"/>
            <ac:grpSpMk id="99" creationId="{A878ED6B-3935-4AEB-91AA-78CAC5A08600}"/>
          </ac:grpSpMkLst>
        </pc:grpChg>
        <pc:grpChg chg="add del">
          <ac:chgData name="Ragnhild Halvorsrud" userId="917ea340-fd63-490f-a7db-68428d24cf32" providerId="ADAL" clId="{31F8EDEB-2F34-45DB-833F-9C6D46E20774}" dt="2023-01-31T13:26:08.510" v="16648" actId="21"/>
          <ac:grpSpMkLst>
            <pc:docMk/>
            <pc:sldMk cId="2636866699" sldId="3918"/>
            <ac:grpSpMk id="102" creationId="{A1CF8B6F-F713-4E6F-8669-92F69EF9AB5B}"/>
          </ac:grpSpMkLst>
        </pc:grpChg>
        <pc:picChg chg="add del mod">
          <ac:chgData name="Ragnhild Halvorsrud" userId="917ea340-fd63-490f-a7db-68428d24cf32" providerId="ADAL" clId="{31F8EDEB-2F34-45DB-833F-9C6D46E20774}" dt="2023-01-31T13:25:19.655" v="16642"/>
          <ac:picMkLst>
            <pc:docMk/>
            <pc:sldMk cId="2636866699" sldId="3918"/>
            <ac:picMk id="2" creationId="{7B545A03-C5E2-273F-54B4-370A35CAC912}"/>
          </ac:picMkLst>
        </pc:picChg>
        <pc:picChg chg="add del mod">
          <ac:chgData name="Ragnhild Halvorsrud" userId="917ea340-fd63-490f-a7db-68428d24cf32" providerId="ADAL" clId="{31F8EDEB-2F34-45DB-833F-9C6D46E20774}" dt="2023-01-31T13:27:45.742" v="16663" actId="478"/>
          <ac:picMkLst>
            <pc:docMk/>
            <pc:sldMk cId="2636866699" sldId="3918"/>
            <ac:picMk id="45" creationId="{14160180-4B1A-19C8-3387-CAE5A4BE5B38}"/>
          </ac:picMkLst>
        </pc:picChg>
        <pc:picChg chg="del">
          <ac:chgData name="Ragnhild Halvorsrud" userId="917ea340-fd63-490f-a7db-68428d24cf32" providerId="ADAL" clId="{31F8EDEB-2F34-45DB-833F-9C6D46E20774}" dt="2023-01-31T13:22:12.367" v="16628" actId="478"/>
          <ac:picMkLst>
            <pc:docMk/>
            <pc:sldMk cId="2636866699" sldId="3918"/>
            <ac:picMk id="137" creationId="{CDA9E518-AB8B-4E07-B0C1-141BF307F6A3}"/>
          </ac:picMkLst>
        </pc:picChg>
        <pc:picChg chg="add del mod">
          <ac:chgData name="Ragnhild Halvorsrud" userId="917ea340-fd63-490f-a7db-68428d24cf32" providerId="ADAL" clId="{31F8EDEB-2F34-45DB-833F-9C6D46E20774}" dt="2023-01-31T13:27:22.888" v="16658" actId="478"/>
          <ac:picMkLst>
            <pc:docMk/>
            <pc:sldMk cId="2636866699" sldId="3918"/>
            <ac:picMk id="138" creationId="{6B1854F0-C340-9B92-3765-36923723AAA6}"/>
          </ac:picMkLst>
        </pc:picChg>
        <pc:picChg chg="add del mod">
          <ac:chgData name="Ragnhild Halvorsrud" userId="917ea340-fd63-490f-a7db-68428d24cf32" providerId="ADAL" clId="{31F8EDEB-2F34-45DB-833F-9C6D46E20774}" dt="2023-01-31T16:34:25.521" v="16710" actId="478"/>
          <ac:picMkLst>
            <pc:docMk/>
            <pc:sldMk cId="2636866699" sldId="3918"/>
            <ac:picMk id="139" creationId="{B633E8D3-E523-8E83-B048-C7342C20F821}"/>
          </ac:picMkLst>
        </pc:picChg>
        <pc:picChg chg="add del mod">
          <ac:chgData name="Ragnhild Halvorsrud" userId="917ea340-fd63-490f-a7db-68428d24cf32" providerId="ADAL" clId="{31F8EDEB-2F34-45DB-833F-9C6D46E20774}" dt="2023-01-31T16:34:38.417" v="16711" actId="478"/>
          <ac:picMkLst>
            <pc:docMk/>
            <pc:sldMk cId="2636866699" sldId="3918"/>
            <ac:picMk id="140" creationId="{EF2DBC74-36F7-EEBE-8032-93C9B65A8E77}"/>
          </ac:picMkLst>
        </pc:picChg>
        <pc:picChg chg="add mod">
          <ac:chgData name="Ragnhild Halvorsrud" userId="917ea340-fd63-490f-a7db-68428d24cf32" providerId="ADAL" clId="{31F8EDEB-2F34-45DB-833F-9C6D46E20774}" dt="2023-02-01T13:13:27.383" v="19993" actId="14100"/>
          <ac:picMkLst>
            <pc:docMk/>
            <pc:sldMk cId="2636866699" sldId="3918"/>
            <ac:picMk id="141" creationId="{1FB28938-5DDB-E3B4-1003-3A838F5688CE}"/>
          </ac:picMkLst>
        </pc:picChg>
        <pc:picChg chg="add mod">
          <ac:chgData name="Ragnhild Halvorsrud" userId="917ea340-fd63-490f-a7db-68428d24cf32" providerId="ADAL" clId="{31F8EDEB-2F34-45DB-833F-9C6D46E20774}" dt="2023-02-01T13:13:30.601" v="19994" actId="14100"/>
          <ac:picMkLst>
            <pc:docMk/>
            <pc:sldMk cId="2636866699" sldId="3918"/>
            <ac:picMk id="142" creationId="{30B07673-DC39-2CF5-30CF-77BD3FA76407}"/>
          </ac:picMkLst>
        </pc:picChg>
        <pc:picChg chg="add del mod">
          <ac:chgData name="Ragnhild Halvorsrud" userId="917ea340-fd63-490f-a7db-68428d24cf32" providerId="ADAL" clId="{31F8EDEB-2F34-45DB-833F-9C6D46E20774}" dt="2023-02-01T13:10:49.536" v="19922" actId="478"/>
          <ac:picMkLst>
            <pc:docMk/>
            <pc:sldMk cId="2636866699" sldId="3918"/>
            <ac:picMk id="144" creationId="{78E7274D-C00D-D5AC-D1E3-88C6CE4BEECA}"/>
          </ac:picMkLst>
        </pc:picChg>
        <pc:cxnChg chg="add del">
          <ac:chgData name="Ragnhild Halvorsrud" userId="917ea340-fd63-490f-a7db-68428d24cf32" providerId="ADAL" clId="{31F8EDEB-2F34-45DB-833F-9C6D46E20774}" dt="2023-01-31T13:26:08.510" v="16648" actId="21"/>
          <ac:cxnSpMkLst>
            <pc:docMk/>
            <pc:sldMk cId="2636866699" sldId="3918"/>
            <ac:cxnSpMk id="8" creationId="{A9DC8DBE-01EC-4BF6-BE66-0788A125AB51}"/>
          </ac:cxnSpMkLst>
        </pc:cxnChg>
        <pc:cxnChg chg="add del">
          <ac:chgData name="Ragnhild Halvorsrud" userId="917ea340-fd63-490f-a7db-68428d24cf32" providerId="ADAL" clId="{31F8EDEB-2F34-45DB-833F-9C6D46E20774}" dt="2023-01-31T13:26:08.510" v="16648" actId="21"/>
          <ac:cxnSpMkLst>
            <pc:docMk/>
            <pc:sldMk cId="2636866699" sldId="3918"/>
            <ac:cxnSpMk id="15" creationId="{E18D81DD-0937-492B-B0E9-40BDA3D6AF22}"/>
          </ac:cxnSpMkLst>
        </pc:cxnChg>
        <pc:cxnChg chg="add del">
          <ac:chgData name="Ragnhild Halvorsrud" userId="917ea340-fd63-490f-a7db-68428d24cf32" providerId="ADAL" clId="{31F8EDEB-2F34-45DB-833F-9C6D46E20774}" dt="2023-01-31T13:26:08.510" v="16648" actId="21"/>
          <ac:cxnSpMkLst>
            <pc:docMk/>
            <pc:sldMk cId="2636866699" sldId="3918"/>
            <ac:cxnSpMk id="16" creationId="{C1AE23D6-DC41-44D4-9A42-879FF7590FB3}"/>
          </ac:cxnSpMkLst>
        </pc:cxnChg>
        <pc:cxnChg chg="add del">
          <ac:chgData name="Ragnhild Halvorsrud" userId="917ea340-fd63-490f-a7db-68428d24cf32" providerId="ADAL" clId="{31F8EDEB-2F34-45DB-833F-9C6D46E20774}" dt="2023-01-31T13:26:08.510" v="16648" actId="21"/>
          <ac:cxnSpMkLst>
            <pc:docMk/>
            <pc:sldMk cId="2636866699" sldId="3918"/>
            <ac:cxnSpMk id="18" creationId="{18714C50-0299-4A00-9A6D-35BD868A268F}"/>
          </ac:cxnSpMkLst>
        </pc:cxnChg>
        <pc:cxnChg chg="add del">
          <ac:chgData name="Ragnhild Halvorsrud" userId="917ea340-fd63-490f-a7db-68428d24cf32" providerId="ADAL" clId="{31F8EDEB-2F34-45DB-833F-9C6D46E20774}" dt="2023-01-31T13:26:08.510" v="16648" actId="21"/>
          <ac:cxnSpMkLst>
            <pc:docMk/>
            <pc:sldMk cId="2636866699" sldId="3918"/>
            <ac:cxnSpMk id="21" creationId="{1F4C2AEB-CCAB-4E7A-85D3-2A1A871AAC1A}"/>
          </ac:cxnSpMkLst>
        </pc:cxnChg>
        <pc:cxnChg chg="del">
          <ac:chgData name="Ragnhild Halvorsrud" userId="917ea340-fd63-490f-a7db-68428d24cf32" providerId="ADAL" clId="{31F8EDEB-2F34-45DB-833F-9C6D46E20774}" dt="2023-01-31T13:22:19.124" v="16631" actId="478"/>
          <ac:cxnSpMkLst>
            <pc:docMk/>
            <pc:sldMk cId="2636866699" sldId="3918"/>
            <ac:cxnSpMk id="24" creationId="{0D643786-4BAE-4FE9-BED1-5B0EEFFF5D53}"/>
          </ac:cxnSpMkLst>
        </pc:cxnChg>
        <pc:cxnChg chg="add del">
          <ac:chgData name="Ragnhild Halvorsrud" userId="917ea340-fd63-490f-a7db-68428d24cf32" providerId="ADAL" clId="{31F8EDEB-2F34-45DB-833F-9C6D46E20774}" dt="2023-01-31T13:26:08.510" v="16648" actId="21"/>
          <ac:cxnSpMkLst>
            <pc:docMk/>
            <pc:sldMk cId="2636866699" sldId="3918"/>
            <ac:cxnSpMk id="38" creationId="{4AF24D6E-395D-43EF-A51A-5A764930BBAB}"/>
          </ac:cxnSpMkLst>
        </pc:cxnChg>
        <pc:cxnChg chg="add del">
          <ac:chgData name="Ragnhild Halvorsrud" userId="917ea340-fd63-490f-a7db-68428d24cf32" providerId="ADAL" clId="{31F8EDEB-2F34-45DB-833F-9C6D46E20774}" dt="2023-01-31T13:26:08.510" v="16648" actId="21"/>
          <ac:cxnSpMkLst>
            <pc:docMk/>
            <pc:sldMk cId="2636866699" sldId="3918"/>
            <ac:cxnSpMk id="41" creationId="{AC991BD1-ACE9-4E46-9E4E-2F0D6C4E8D17}"/>
          </ac:cxnSpMkLst>
        </pc:cxnChg>
        <pc:cxnChg chg="del">
          <ac:chgData name="Ragnhild Halvorsrud" userId="917ea340-fd63-490f-a7db-68428d24cf32" providerId="ADAL" clId="{31F8EDEB-2F34-45DB-833F-9C6D46E20774}" dt="2023-01-31T13:22:19.124" v="16631" actId="478"/>
          <ac:cxnSpMkLst>
            <pc:docMk/>
            <pc:sldMk cId="2636866699" sldId="3918"/>
            <ac:cxnSpMk id="47" creationId="{038ECF37-D0BD-4F51-B33E-648CEFF404BA}"/>
          </ac:cxnSpMkLst>
        </pc:cxnChg>
        <pc:cxnChg chg="del">
          <ac:chgData name="Ragnhild Halvorsrud" userId="917ea340-fd63-490f-a7db-68428d24cf32" providerId="ADAL" clId="{31F8EDEB-2F34-45DB-833F-9C6D46E20774}" dt="2023-01-31T13:22:19.124" v="16631" actId="478"/>
          <ac:cxnSpMkLst>
            <pc:docMk/>
            <pc:sldMk cId="2636866699" sldId="3918"/>
            <ac:cxnSpMk id="57" creationId="{19F651AA-770D-4553-BE2D-BD52C4B339B4}"/>
          </ac:cxnSpMkLst>
        </pc:cxnChg>
        <pc:cxnChg chg="add del">
          <ac:chgData name="Ragnhild Halvorsrud" userId="917ea340-fd63-490f-a7db-68428d24cf32" providerId="ADAL" clId="{31F8EDEB-2F34-45DB-833F-9C6D46E20774}" dt="2023-01-31T13:26:08.510" v="16648" actId="21"/>
          <ac:cxnSpMkLst>
            <pc:docMk/>
            <pc:sldMk cId="2636866699" sldId="3918"/>
            <ac:cxnSpMk id="58" creationId="{7E472601-2D89-463E-B7D0-293C805FFA45}"/>
          </ac:cxnSpMkLst>
        </pc:cxnChg>
        <pc:cxnChg chg="add del">
          <ac:chgData name="Ragnhild Halvorsrud" userId="917ea340-fd63-490f-a7db-68428d24cf32" providerId="ADAL" clId="{31F8EDEB-2F34-45DB-833F-9C6D46E20774}" dt="2023-01-31T13:26:08.510" v="16648" actId="21"/>
          <ac:cxnSpMkLst>
            <pc:docMk/>
            <pc:sldMk cId="2636866699" sldId="3918"/>
            <ac:cxnSpMk id="61" creationId="{267134B2-F1A4-4F44-9386-F79C0987B52F}"/>
          </ac:cxnSpMkLst>
        </pc:cxnChg>
        <pc:cxnChg chg="add del">
          <ac:chgData name="Ragnhild Halvorsrud" userId="917ea340-fd63-490f-a7db-68428d24cf32" providerId="ADAL" clId="{31F8EDEB-2F34-45DB-833F-9C6D46E20774}" dt="2023-01-31T13:26:08.510" v="16648" actId="21"/>
          <ac:cxnSpMkLst>
            <pc:docMk/>
            <pc:sldMk cId="2636866699" sldId="3918"/>
            <ac:cxnSpMk id="62" creationId="{76CCA06E-25FB-45A4-A6BD-C1FF5AE58EDC}"/>
          </ac:cxnSpMkLst>
        </pc:cxnChg>
        <pc:cxnChg chg="add del">
          <ac:chgData name="Ragnhild Halvorsrud" userId="917ea340-fd63-490f-a7db-68428d24cf32" providerId="ADAL" clId="{31F8EDEB-2F34-45DB-833F-9C6D46E20774}" dt="2023-01-31T13:26:08.510" v="16648" actId="21"/>
          <ac:cxnSpMkLst>
            <pc:docMk/>
            <pc:sldMk cId="2636866699" sldId="3918"/>
            <ac:cxnSpMk id="63" creationId="{8376ECDA-320D-45D7-820A-A8D037C9B95A}"/>
          </ac:cxnSpMkLst>
        </pc:cxnChg>
        <pc:cxnChg chg="del">
          <ac:chgData name="Ragnhild Halvorsrud" userId="917ea340-fd63-490f-a7db-68428d24cf32" providerId="ADAL" clId="{31F8EDEB-2F34-45DB-833F-9C6D46E20774}" dt="2023-01-31T13:22:19.124" v="16631" actId="478"/>
          <ac:cxnSpMkLst>
            <pc:docMk/>
            <pc:sldMk cId="2636866699" sldId="3918"/>
            <ac:cxnSpMk id="71" creationId="{8A802E92-94EC-4557-9954-B7B7481B8A77}"/>
          </ac:cxnSpMkLst>
        </pc:cxnChg>
        <pc:cxnChg chg="del">
          <ac:chgData name="Ragnhild Halvorsrud" userId="917ea340-fd63-490f-a7db-68428d24cf32" providerId="ADAL" clId="{31F8EDEB-2F34-45DB-833F-9C6D46E20774}" dt="2023-01-31T13:22:19.124" v="16631" actId="478"/>
          <ac:cxnSpMkLst>
            <pc:docMk/>
            <pc:sldMk cId="2636866699" sldId="3918"/>
            <ac:cxnSpMk id="73" creationId="{66D65B43-95A8-4517-BEE0-54F688F7ADFE}"/>
          </ac:cxnSpMkLst>
        </pc:cxnChg>
        <pc:cxnChg chg="del">
          <ac:chgData name="Ragnhild Halvorsrud" userId="917ea340-fd63-490f-a7db-68428d24cf32" providerId="ADAL" clId="{31F8EDEB-2F34-45DB-833F-9C6D46E20774}" dt="2023-01-31T13:22:19.124" v="16631" actId="478"/>
          <ac:cxnSpMkLst>
            <pc:docMk/>
            <pc:sldMk cId="2636866699" sldId="3918"/>
            <ac:cxnSpMk id="78" creationId="{53571F2E-623C-4760-BBFC-6C885FE32A43}"/>
          </ac:cxnSpMkLst>
        </pc:cxnChg>
        <pc:cxnChg chg="del">
          <ac:chgData name="Ragnhild Halvorsrud" userId="917ea340-fd63-490f-a7db-68428d24cf32" providerId="ADAL" clId="{31F8EDEB-2F34-45DB-833F-9C6D46E20774}" dt="2023-01-31T13:22:19.124" v="16631" actId="478"/>
          <ac:cxnSpMkLst>
            <pc:docMk/>
            <pc:sldMk cId="2636866699" sldId="3918"/>
            <ac:cxnSpMk id="79" creationId="{ADEAB0DF-7149-4807-859E-93551FFCD67D}"/>
          </ac:cxnSpMkLst>
        </pc:cxnChg>
        <pc:cxnChg chg="del">
          <ac:chgData name="Ragnhild Halvorsrud" userId="917ea340-fd63-490f-a7db-68428d24cf32" providerId="ADAL" clId="{31F8EDEB-2F34-45DB-833F-9C6D46E20774}" dt="2023-01-31T13:22:19.124" v="16631" actId="478"/>
          <ac:cxnSpMkLst>
            <pc:docMk/>
            <pc:sldMk cId="2636866699" sldId="3918"/>
            <ac:cxnSpMk id="80" creationId="{00689759-928C-4470-84F1-9CDC3DC15FFA}"/>
          </ac:cxnSpMkLst>
        </pc:cxnChg>
        <pc:cxnChg chg="del">
          <ac:chgData name="Ragnhild Halvorsrud" userId="917ea340-fd63-490f-a7db-68428d24cf32" providerId="ADAL" clId="{31F8EDEB-2F34-45DB-833F-9C6D46E20774}" dt="2023-01-31T13:22:19.124" v="16631" actId="478"/>
          <ac:cxnSpMkLst>
            <pc:docMk/>
            <pc:sldMk cId="2636866699" sldId="3918"/>
            <ac:cxnSpMk id="81" creationId="{615C8568-1465-4543-80FE-099DE73B3407}"/>
          </ac:cxnSpMkLst>
        </pc:cxnChg>
        <pc:cxnChg chg="add del">
          <ac:chgData name="Ragnhild Halvorsrud" userId="917ea340-fd63-490f-a7db-68428d24cf32" providerId="ADAL" clId="{31F8EDEB-2F34-45DB-833F-9C6D46E20774}" dt="2023-01-31T13:26:08.510" v="16648" actId="21"/>
          <ac:cxnSpMkLst>
            <pc:docMk/>
            <pc:sldMk cId="2636866699" sldId="3918"/>
            <ac:cxnSpMk id="89" creationId="{0FED37AF-FCA1-45BD-A4EC-3D65A045B288}"/>
          </ac:cxnSpMkLst>
        </pc:cxnChg>
        <pc:cxnChg chg="add del">
          <ac:chgData name="Ragnhild Halvorsrud" userId="917ea340-fd63-490f-a7db-68428d24cf32" providerId="ADAL" clId="{31F8EDEB-2F34-45DB-833F-9C6D46E20774}" dt="2023-01-31T13:26:08.510" v="16648" actId="21"/>
          <ac:cxnSpMkLst>
            <pc:docMk/>
            <pc:sldMk cId="2636866699" sldId="3918"/>
            <ac:cxnSpMk id="91" creationId="{B21A7B8D-BB64-46A9-AC4F-9279746CEC44}"/>
          </ac:cxnSpMkLst>
        </pc:cxnChg>
        <pc:cxnChg chg="add del">
          <ac:chgData name="Ragnhild Halvorsrud" userId="917ea340-fd63-490f-a7db-68428d24cf32" providerId="ADAL" clId="{31F8EDEB-2F34-45DB-833F-9C6D46E20774}" dt="2023-01-31T13:26:08.510" v="16648" actId="21"/>
          <ac:cxnSpMkLst>
            <pc:docMk/>
            <pc:sldMk cId="2636866699" sldId="3918"/>
            <ac:cxnSpMk id="92" creationId="{393E490F-0ECD-4D41-A2AB-B2B04EC151CC}"/>
          </ac:cxnSpMkLst>
        </pc:cxnChg>
        <pc:cxnChg chg="del">
          <ac:chgData name="Ragnhild Halvorsrud" userId="917ea340-fd63-490f-a7db-68428d24cf32" providerId="ADAL" clId="{31F8EDEB-2F34-45DB-833F-9C6D46E20774}" dt="2023-01-31T13:22:19.124" v="16631" actId="478"/>
          <ac:cxnSpMkLst>
            <pc:docMk/>
            <pc:sldMk cId="2636866699" sldId="3918"/>
            <ac:cxnSpMk id="95" creationId="{AC88B4CF-0437-4A10-9936-0BA56ABD74F1}"/>
          </ac:cxnSpMkLst>
        </pc:cxnChg>
        <pc:cxnChg chg="del">
          <ac:chgData name="Ragnhild Halvorsrud" userId="917ea340-fd63-490f-a7db-68428d24cf32" providerId="ADAL" clId="{31F8EDEB-2F34-45DB-833F-9C6D46E20774}" dt="2023-01-31T13:22:19.124" v="16631" actId="478"/>
          <ac:cxnSpMkLst>
            <pc:docMk/>
            <pc:sldMk cId="2636866699" sldId="3918"/>
            <ac:cxnSpMk id="98" creationId="{5FDF531A-942A-47F9-958D-57B0C60E8665}"/>
          </ac:cxnSpMkLst>
        </pc:cxnChg>
        <pc:cxnChg chg="add del">
          <ac:chgData name="Ragnhild Halvorsrud" userId="917ea340-fd63-490f-a7db-68428d24cf32" providerId="ADAL" clId="{31F8EDEB-2F34-45DB-833F-9C6D46E20774}" dt="2023-01-31T13:26:08.510" v="16648" actId="21"/>
          <ac:cxnSpMkLst>
            <pc:docMk/>
            <pc:sldMk cId="2636866699" sldId="3918"/>
            <ac:cxnSpMk id="120" creationId="{71006084-86B7-4945-B510-CA1246751881}"/>
          </ac:cxnSpMkLst>
        </pc:cxnChg>
        <pc:cxnChg chg="add del">
          <ac:chgData name="Ragnhild Halvorsrud" userId="917ea340-fd63-490f-a7db-68428d24cf32" providerId="ADAL" clId="{31F8EDEB-2F34-45DB-833F-9C6D46E20774}" dt="2023-01-31T13:26:08.510" v="16648" actId="21"/>
          <ac:cxnSpMkLst>
            <pc:docMk/>
            <pc:sldMk cId="2636866699" sldId="3918"/>
            <ac:cxnSpMk id="121" creationId="{94200DEC-22F2-439E-829D-5F70EBD69EF1}"/>
          </ac:cxnSpMkLst>
        </pc:cxnChg>
      </pc:sldChg>
      <pc:sldChg chg="addSp modSp add mod">
        <pc:chgData name="Ragnhild Halvorsrud" userId="917ea340-fd63-490f-a7db-68428d24cf32" providerId="ADAL" clId="{31F8EDEB-2F34-45DB-833F-9C6D46E20774}" dt="2023-02-25T15:01:00.359" v="21574"/>
        <pc:sldMkLst>
          <pc:docMk/>
          <pc:sldMk cId="2059548175" sldId="3919"/>
        </pc:sldMkLst>
        <pc:spChg chg="mod">
          <ac:chgData name="Ragnhild Halvorsrud" userId="917ea340-fd63-490f-a7db-68428d24cf32" providerId="ADAL" clId="{31F8EDEB-2F34-45DB-833F-9C6D46E20774}" dt="2023-02-25T15:00:42.375" v="21573" actId="20577"/>
          <ac:spMkLst>
            <pc:docMk/>
            <pc:sldMk cId="2059548175" sldId="3919"/>
            <ac:spMk id="2" creationId="{00000000-0000-0000-0000-000000000000}"/>
          </ac:spMkLst>
        </pc:spChg>
        <pc:spChg chg="add mod">
          <ac:chgData name="Ragnhild Halvorsrud" userId="917ea340-fd63-490f-a7db-68428d24cf32" providerId="ADAL" clId="{31F8EDEB-2F34-45DB-833F-9C6D46E20774}" dt="2023-02-25T15:01:00.359" v="21574"/>
          <ac:spMkLst>
            <pc:docMk/>
            <pc:sldMk cId="2059548175" sldId="3919"/>
            <ac:spMk id="4" creationId="{611B6AA0-6238-6214-0CD4-EA1D8DA0FEAB}"/>
          </ac:spMkLst>
        </pc:spChg>
        <pc:spChg chg="add mod">
          <ac:chgData name="Ragnhild Halvorsrud" userId="917ea340-fd63-490f-a7db-68428d24cf32" providerId="ADAL" clId="{31F8EDEB-2F34-45DB-833F-9C6D46E20774}" dt="2023-02-25T15:01:00.359" v="21574"/>
          <ac:spMkLst>
            <pc:docMk/>
            <pc:sldMk cId="2059548175" sldId="3919"/>
            <ac:spMk id="5" creationId="{E58898F6-8B96-3A98-FDF2-E5F9C7AA099E}"/>
          </ac:spMkLst>
        </pc:spChg>
        <pc:spChg chg="add mod">
          <ac:chgData name="Ragnhild Halvorsrud" userId="917ea340-fd63-490f-a7db-68428d24cf32" providerId="ADAL" clId="{31F8EDEB-2F34-45DB-833F-9C6D46E20774}" dt="2023-02-25T15:01:00.359" v="21574"/>
          <ac:spMkLst>
            <pc:docMk/>
            <pc:sldMk cId="2059548175" sldId="3919"/>
            <ac:spMk id="6" creationId="{221818EA-8311-01C7-D5FC-5F6A3958C235}"/>
          </ac:spMkLst>
        </pc:spChg>
        <pc:spChg chg="add mod">
          <ac:chgData name="Ragnhild Halvorsrud" userId="917ea340-fd63-490f-a7db-68428d24cf32" providerId="ADAL" clId="{31F8EDEB-2F34-45DB-833F-9C6D46E20774}" dt="2023-02-25T15:01:00.359" v="21574"/>
          <ac:spMkLst>
            <pc:docMk/>
            <pc:sldMk cId="2059548175" sldId="3919"/>
            <ac:spMk id="7" creationId="{89B354BC-0AD3-89B9-FF5C-28B04DDC626C}"/>
          </ac:spMkLst>
        </pc:spChg>
        <pc:spChg chg="add mod">
          <ac:chgData name="Ragnhild Halvorsrud" userId="917ea340-fd63-490f-a7db-68428d24cf32" providerId="ADAL" clId="{31F8EDEB-2F34-45DB-833F-9C6D46E20774}" dt="2023-02-25T15:01:00.359" v="21574"/>
          <ac:spMkLst>
            <pc:docMk/>
            <pc:sldMk cId="2059548175" sldId="3919"/>
            <ac:spMk id="8" creationId="{12F3B655-512A-1DA1-A2F3-464D855D056D}"/>
          </ac:spMkLst>
        </pc:spChg>
        <pc:spChg chg="add mod">
          <ac:chgData name="Ragnhild Halvorsrud" userId="917ea340-fd63-490f-a7db-68428d24cf32" providerId="ADAL" clId="{31F8EDEB-2F34-45DB-833F-9C6D46E20774}" dt="2023-02-25T15:01:00.359" v="21574"/>
          <ac:spMkLst>
            <pc:docMk/>
            <pc:sldMk cId="2059548175" sldId="3919"/>
            <ac:spMk id="12" creationId="{A9B18799-47C7-DE88-541C-64973C11CD0E}"/>
          </ac:spMkLst>
        </pc:spChg>
        <pc:spChg chg="add mod">
          <ac:chgData name="Ragnhild Halvorsrud" userId="917ea340-fd63-490f-a7db-68428d24cf32" providerId="ADAL" clId="{31F8EDEB-2F34-45DB-833F-9C6D46E20774}" dt="2023-02-25T15:01:00.359" v="21574"/>
          <ac:spMkLst>
            <pc:docMk/>
            <pc:sldMk cId="2059548175" sldId="3919"/>
            <ac:spMk id="13" creationId="{A59BFAE0-F586-7EC0-4021-E5AACCC7ED23}"/>
          </ac:spMkLst>
        </pc:spChg>
        <pc:picChg chg="add mod">
          <ac:chgData name="Ragnhild Halvorsrud" userId="917ea340-fd63-490f-a7db-68428d24cf32" providerId="ADAL" clId="{31F8EDEB-2F34-45DB-833F-9C6D46E20774}" dt="2023-02-25T15:01:00.359" v="21574"/>
          <ac:picMkLst>
            <pc:docMk/>
            <pc:sldMk cId="2059548175" sldId="3919"/>
            <ac:picMk id="3" creationId="{D72AFDAB-E5BF-FAC0-04E7-F216A61CBC14}"/>
          </ac:picMkLst>
        </pc:picChg>
        <pc:picChg chg="add mod">
          <ac:chgData name="Ragnhild Halvorsrud" userId="917ea340-fd63-490f-a7db-68428d24cf32" providerId="ADAL" clId="{31F8EDEB-2F34-45DB-833F-9C6D46E20774}" dt="2023-02-25T15:01:00.359" v="21574"/>
          <ac:picMkLst>
            <pc:docMk/>
            <pc:sldMk cId="2059548175" sldId="3919"/>
            <ac:picMk id="9" creationId="{20502787-2FED-8D60-9261-E2C7654B1B34}"/>
          </ac:picMkLst>
        </pc:picChg>
        <pc:picChg chg="add mod">
          <ac:chgData name="Ragnhild Halvorsrud" userId="917ea340-fd63-490f-a7db-68428d24cf32" providerId="ADAL" clId="{31F8EDEB-2F34-45DB-833F-9C6D46E20774}" dt="2023-02-25T15:01:00.359" v="21574"/>
          <ac:picMkLst>
            <pc:docMk/>
            <pc:sldMk cId="2059548175" sldId="3919"/>
            <ac:picMk id="15" creationId="{93123236-6FF6-5ACD-C4E2-DE82F130E922}"/>
          </ac:picMkLst>
        </pc:picChg>
        <pc:cxnChg chg="add mod">
          <ac:chgData name="Ragnhild Halvorsrud" userId="917ea340-fd63-490f-a7db-68428d24cf32" providerId="ADAL" clId="{31F8EDEB-2F34-45DB-833F-9C6D46E20774}" dt="2023-02-25T15:01:00.359" v="21574"/>
          <ac:cxnSpMkLst>
            <pc:docMk/>
            <pc:sldMk cId="2059548175" sldId="3919"/>
            <ac:cxnSpMk id="10" creationId="{B20F4532-C228-2878-29DC-8AA4F44FD5AD}"/>
          </ac:cxnSpMkLst>
        </pc:cxnChg>
        <pc:cxnChg chg="add mod">
          <ac:chgData name="Ragnhild Halvorsrud" userId="917ea340-fd63-490f-a7db-68428d24cf32" providerId="ADAL" clId="{31F8EDEB-2F34-45DB-833F-9C6D46E20774}" dt="2023-02-25T15:01:00.359" v="21574"/>
          <ac:cxnSpMkLst>
            <pc:docMk/>
            <pc:sldMk cId="2059548175" sldId="3919"/>
            <ac:cxnSpMk id="11" creationId="{D1DB205C-DC7F-60D9-DED4-028329F23353}"/>
          </ac:cxnSpMkLst>
        </pc:cxnChg>
      </pc:sldChg>
      <pc:sldChg chg="add del">
        <pc:chgData name="Ragnhild Halvorsrud" userId="917ea340-fd63-490f-a7db-68428d24cf32" providerId="ADAL" clId="{31F8EDEB-2F34-45DB-833F-9C6D46E20774}" dt="2023-02-01T13:51:15.170" v="20982"/>
        <pc:sldMkLst>
          <pc:docMk/>
          <pc:sldMk cId="3254547848" sldId="3919"/>
        </pc:sldMkLst>
      </pc:sldChg>
      <pc:sldChg chg="add del setBg">
        <pc:chgData name="Ragnhild Halvorsrud" userId="917ea340-fd63-490f-a7db-68428d24cf32" providerId="ADAL" clId="{31F8EDEB-2F34-45DB-833F-9C6D46E20774}" dt="2023-02-13T15:45:46.966" v="21521" actId="47"/>
        <pc:sldMkLst>
          <pc:docMk/>
          <pc:sldMk cId="167532777" sldId="3923"/>
        </pc:sldMkLst>
      </pc:sldChg>
      <pc:sldMasterChg chg="modSp mod modSldLayout">
        <pc:chgData name="Ragnhild Halvorsrud" userId="917ea340-fd63-490f-a7db-68428d24cf32" providerId="ADAL" clId="{31F8EDEB-2F34-45DB-833F-9C6D46E20774}" dt="2023-01-17T16:25:01.102" v="4111" actId="735"/>
        <pc:sldMasterMkLst>
          <pc:docMk/>
          <pc:sldMasterMk cId="1643857197" sldId="2147483693"/>
        </pc:sldMasterMkLst>
        <pc:spChg chg="mod">
          <ac:chgData name="Ragnhild Halvorsrud" userId="917ea340-fd63-490f-a7db-68428d24cf32" providerId="ADAL" clId="{31F8EDEB-2F34-45DB-833F-9C6D46E20774}" dt="2023-01-16T14:33:46.693" v="112" actId="1036"/>
          <ac:spMkLst>
            <pc:docMk/>
            <pc:sldMasterMk cId="1643857197" sldId="2147483693"/>
            <ac:spMk id="2" creationId="{00000000-0000-0000-0000-000000000000}"/>
          </ac:spMkLst>
        </pc:spChg>
        <pc:sldLayoutChg chg="modSp mod">
          <pc:chgData name="Ragnhild Halvorsrud" userId="917ea340-fd63-490f-a7db-68428d24cf32" providerId="ADAL" clId="{31F8EDEB-2F34-45DB-833F-9C6D46E20774}" dt="2023-01-16T14:33:29.213" v="89" actId="1035"/>
          <pc:sldLayoutMkLst>
            <pc:docMk/>
            <pc:sldMasterMk cId="1643857197" sldId="2147483693"/>
            <pc:sldLayoutMk cId="2212558206" sldId="2147483694"/>
          </pc:sldLayoutMkLst>
          <pc:spChg chg="mod">
            <ac:chgData name="Ragnhild Halvorsrud" userId="917ea340-fd63-490f-a7db-68428d24cf32" providerId="ADAL" clId="{31F8EDEB-2F34-45DB-833F-9C6D46E20774}" dt="2023-01-16T14:33:29.213" v="89" actId="1035"/>
            <ac:spMkLst>
              <pc:docMk/>
              <pc:sldMasterMk cId="1643857197" sldId="2147483693"/>
              <pc:sldLayoutMk cId="2212558206" sldId="2147483694"/>
              <ac:spMk id="2" creationId="{00000000-0000-0000-0000-000000000000}"/>
            </ac:spMkLst>
          </pc:spChg>
        </pc:sldLayoutChg>
      </pc:sldMasterChg>
    </pc:docChg>
  </pc:docChgLst>
  <pc:docChgLst>
    <pc:chgData name="Ragnhild Halvorsrud" userId="917ea340-fd63-490f-a7db-68428d24cf32" providerId="ADAL" clId="{B2AF537C-8CED-46E8-A09B-90242670C669}"/>
    <pc:docChg chg="undo redo custSel addSld delSld modSld sldOrd modMainMaster">
      <pc:chgData name="Ragnhild Halvorsrud" userId="917ea340-fd63-490f-a7db-68428d24cf32" providerId="ADAL" clId="{B2AF537C-8CED-46E8-A09B-90242670C669}" dt="2022-12-01T15:52:41.811" v="2286" actId="20577"/>
      <pc:docMkLst>
        <pc:docMk/>
      </pc:docMkLst>
      <pc:sldChg chg="del">
        <pc:chgData name="Ragnhild Halvorsrud" userId="917ea340-fd63-490f-a7db-68428d24cf32" providerId="ADAL" clId="{B2AF537C-8CED-46E8-A09B-90242670C669}" dt="2022-11-22T08:19:51.561" v="701" actId="47"/>
        <pc:sldMkLst>
          <pc:docMk/>
          <pc:sldMk cId="454487130" sldId="405"/>
        </pc:sldMkLst>
      </pc:sldChg>
      <pc:sldChg chg="del">
        <pc:chgData name="Ragnhild Halvorsrud" userId="917ea340-fd63-490f-a7db-68428d24cf32" providerId="ADAL" clId="{B2AF537C-8CED-46E8-A09B-90242670C669}" dt="2022-11-22T08:19:51.561" v="701" actId="47"/>
        <pc:sldMkLst>
          <pc:docMk/>
          <pc:sldMk cId="2607329622" sldId="428"/>
        </pc:sldMkLst>
      </pc:sldChg>
      <pc:sldChg chg="addSp delSp modSp mod ord">
        <pc:chgData name="Ragnhild Halvorsrud" userId="917ea340-fd63-490f-a7db-68428d24cf32" providerId="ADAL" clId="{B2AF537C-8CED-46E8-A09B-90242670C669}" dt="2022-12-01T15:52:24.910" v="2269"/>
        <pc:sldMkLst>
          <pc:docMk/>
          <pc:sldMk cId="541240641" sldId="450"/>
        </pc:sldMkLst>
        <pc:spChg chg="mod">
          <ac:chgData name="Ragnhild Halvorsrud" userId="917ea340-fd63-490f-a7db-68428d24cf32" providerId="ADAL" clId="{B2AF537C-8CED-46E8-A09B-90242670C669}" dt="2022-11-28T12:34:48.750" v="1328" actId="20577"/>
          <ac:spMkLst>
            <pc:docMk/>
            <pc:sldMk cId="541240641" sldId="450"/>
            <ac:spMk id="2" creationId="{00000000-0000-0000-0000-000000000000}"/>
          </ac:spMkLst>
        </pc:spChg>
        <pc:spChg chg="mod">
          <ac:chgData name="Ragnhild Halvorsrud" userId="917ea340-fd63-490f-a7db-68428d24cf32" providerId="ADAL" clId="{B2AF537C-8CED-46E8-A09B-90242670C669}" dt="2022-11-28T12:31:02.360" v="1197"/>
          <ac:spMkLst>
            <pc:docMk/>
            <pc:sldMk cId="541240641" sldId="450"/>
            <ac:spMk id="3" creationId="{00000000-0000-0000-0000-000000000000}"/>
          </ac:spMkLst>
        </pc:spChg>
        <pc:spChg chg="del mod">
          <ac:chgData name="Ragnhild Halvorsrud" userId="917ea340-fd63-490f-a7db-68428d24cf32" providerId="ADAL" clId="{B2AF537C-8CED-46E8-A09B-90242670C669}" dt="2022-11-28T12:37:30.649" v="1332" actId="478"/>
          <ac:spMkLst>
            <pc:docMk/>
            <pc:sldMk cId="541240641" sldId="450"/>
            <ac:spMk id="4" creationId="{00000000-0000-0000-0000-000000000000}"/>
          </ac:spMkLst>
        </pc:spChg>
        <pc:spChg chg="add del mod">
          <ac:chgData name="Ragnhild Halvorsrud" userId="917ea340-fd63-490f-a7db-68428d24cf32" providerId="ADAL" clId="{B2AF537C-8CED-46E8-A09B-90242670C669}" dt="2022-11-13T20:11:13.355" v="99" actId="21"/>
          <ac:spMkLst>
            <pc:docMk/>
            <pc:sldMk cId="541240641" sldId="450"/>
            <ac:spMk id="5" creationId="{47D25478-F59E-4AE0-B1E3-4F86FE858F4C}"/>
          </ac:spMkLst>
        </pc:spChg>
        <pc:spChg chg="add del mod">
          <ac:chgData name="Ragnhild Halvorsrud" userId="917ea340-fd63-490f-a7db-68428d24cf32" providerId="ADAL" clId="{B2AF537C-8CED-46E8-A09B-90242670C669}" dt="2022-11-28T12:31:02.360" v="1197"/>
          <ac:spMkLst>
            <pc:docMk/>
            <pc:sldMk cId="541240641" sldId="450"/>
            <ac:spMk id="5" creationId="{6DC3CA23-4060-4606-8259-5A4D30FE486E}"/>
          </ac:spMkLst>
        </pc:spChg>
        <pc:spChg chg="add del mod">
          <ac:chgData name="Ragnhild Halvorsrud" userId="917ea340-fd63-490f-a7db-68428d24cf32" providerId="ADAL" clId="{B2AF537C-8CED-46E8-A09B-90242670C669}" dt="2022-11-28T12:31:02.360" v="1197"/>
          <ac:spMkLst>
            <pc:docMk/>
            <pc:sldMk cId="541240641" sldId="450"/>
            <ac:spMk id="6" creationId="{3CC40699-BAC2-4756-8FFE-178B16080C13}"/>
          </ac:spMkLst>
        </pc:spChg>
        <pc:spChg chg="add del mod">
          <ac:chgData name="Ragnhild Halvorsrud" userId="917ea340-fd63-490f-a7db-68428d24cf32" providerId="ADAL" clId="{B2AF537C-8CED-46E8-A09B-90242670C669}" dt="2022-11-13T20:11:07.583" v="98" actId="478"/>
          <ac:spMkLst>
            <pc:docMk/>
            <pc:sldMk cId="541240641" sldId="450"/>
            <ac:spMk id="6" creationId="{ED664A68-F709-4137-9288-F270C4FB6069}"/>
          </ac:spMkLst>
        </pc:spChg>
      </pc:sldChg>
      <pc:sldChg chg="modSp del mod">
        <pc:chgData name="Ragnhild Halvorsrud" userId="917ea340-fd63-490f-a7db-68428d24cf32" providerId="ADAL" clId="{B2AF537C-8CED-46E8-A09B-90242670C669}" dt="2022-11-22T08:19:51.561" v="701" actId="47"/>
        <pc:sldMkLst>
          <pc:docMk/>
          <pc:sldMk cId="3419055384" sldId="453"/>
        </pc:sldMkLst>
        <pc:spChg chg="mod">
          <ac:chgData name="Ragnhild Halvorsrud" userId="917ea340-fd63-490f-a7db-68428d24cf32" providerId="ADAL" clId="{B2AF537C-8CED-46E8-A09B-90242670C669}" dt="2022-11-18T16:59:55.025" v="418" actId="1076"/>
          <ac:spMkLst>
            <pc:docMk/>
            <pc:sldMk cId="3419055384" sldId="453"/>
            <ac:spMk id="2" creationId="{00000000-0000-0000-0000-000000000000}"/>
          </ac:spMkLst>
        </pc:spChg>
      </pc:sldChg>
      <pc:sldChg chg="del">
        <pc:chgData name="Ragnhild Halvorsrud" userId="917ea340-fd63-490f-a7db-68428d24cf32" providerId="ADAL" clId="{B2AF537C-8CED-46E8-A09B-90242670C669}" dt="2022-11-22T08:19:51.561" v="701" actId="47"/>
        <pc:sldMkLst>
          <pc:docMk/>
          <pc:sldMk cId="588101366" sldId="461"/>
        </pc:sldMkLst>
      </pc:sldChg>
      <pc:sldChg chg="del">
        <pc:chgData name="Ragnhild Halvorsrud" userId="917ea340-fd63-490f-a7db-68428d24cf32" providerId="ADAL" clId="{B2AF537C-8CED-46E8-A09B-90242670C669}" dt="2022-11-22T08:19:51.561" v="701" actId="47"/>
        <pc:sldMkLst>
          <pc:docMk/>
          <pc:sldMk cId="1615701341" sldId="462"/>
        </pc:sldMkLst>
      </pc:sldChg>
      <pc:sldChg chg="del">
        <pc:chgData name="Ragnhild Halvorsrud" userId="917ea340-fd63-490f-a7db-68428d24cf32" providerId="ADAL" clId="{B2AF537C-8CED-46E8-A09B-90242670C669}" dt="2022-11-22T08:19:51.561" v="701" actId="47"/>
        <pc:sldMkLst>
          <pc:docMk/>
          <pc:sldMk cId="4081359278" sldId="472"/>
        </pc:sldMkLst>
      </pc:sldChg>
      <pc:sldChg chg="del">
        <pc:chgData name="Ragnhild Halvorsrud" userId="917ea340-fd63-490f-a7db-68428d24cf32" providerId="ADAL" clId="{B2AF537C-8CED-46E8-A09B-90242670C669}" dt="2022-11-22T08:19:51.561" v="701" actId="47"/>
        <pc:sldMkLst>
          <pc:docMk/>
          <pc:sldMk cId="1058573519" sldId="474"/>
        </pc:sldMkLst>
      </pc:sldChg>
      <pc:sldChg chg="del">
        <pc:chgData name="Ragnhild Halvorsrud" userId="917ea340-fd63-490f-a7db-68428d24cf32" providerId="ADAL" clId="{B2AF537C-8CED-46E8-A09B-90242670C669}" dt="2022-11-22T08:19:51.561" v="701" actId="47"/>
        <pc:sldMkLst>
          <pc:docMk/>
          <pc:sldMk cId="2661338995" sldId="486"/>
        </pc:sldMkLst>
      </pc:sldChg>
      <pc:sldChg chg="del">
        <pc:chgData name="Ragnhild Halvorsrud" userId="917ea340-fd63-490f-a7db-68428d24cf32" providerId="ADAL" clId="{B2AF537C-8CED-46E8-A09B-90242670C669}" dt="2022-11-22T08:19:51.561" v="701" actId="47"/>
        <pc:sldMkLst>
          <pc:docMk/>
          <pc:sldMk cId="2394328622" sldId="508"/>
        </pc:sldMkLst>
      </pc:sldChg>
      <pc:sldChg chg="del">
        <pc:chgData name="Ragnhild Halvorsrud" userId="917ea340-fd63-490f-a7db-68428d24cf32" providerId="ADAL" clId="{B2AF537C-8CED-46E8-A09B-90242670C669}" dt="2022-11-22T08:19:51.561" v="701" actId="47"/>
        <pc:sldMkLst>
          <pc:docMk/>
          <pc:sldMk cId="1608883126" sldId="509"/>
        </pc:sldMkLst>
      </pc:sldChg>
      <pc:sldChg chg="addSp delSp modSp mod">
        <pc:chgData name="Ragnhild Halvorsrud" userId="917ea340-fd63-490f-a7db-68428d24cf32" providerId="ADAL" clId="{B2AF537C-8CED-46E8-A09B-90242670C669}" dt="2022-11-28T12:33:27.313" v="1327" actId="1037"/>
        <pc:sldMkLst>
          <pc:docMk/>
          <pc:sldMk cId="1043206022" sldId="511"/>
        </pc:sldMkLst>
        <pc:spChg chg="mod">
          <ac:chgData name="Ragnhild Halvorsrud" userId="917ea340-fd63-490f-a7db-68428d24cf32" providerId="ADAL" clId="{B2AF537C-8CED-46E8-A09B-90242670C669}" dt="2022-11-28T11:47:40.643" v="1123"/>
          <ac:spMkLst>
            <pc:docMk/>
            <pc:sldMk cId="1043206022" sldId="511"/>
            <ac:spMk id="2" creationId="{00000000-0000-0000-0000-000000000000}"/>
          </ac:spMkLst>
        </pc:spChg>
        <pc:spChg chg="del">
          <ac:chgData name="Ragnhild Halvorsrud" userId="917ea340-fd63-490f-a7db-68428d24cf32" providerId="ADAL" clId="{B2AF537C-8CED-46E8-A09B-90242670C669}" dt="2022-11-28T11:42:27.258" v="874" actId="478"/>
          <ac:spMkLst>
            <pc:docMk/>
            <pc:sldMk cId="1043206022" sldId="511"/>
            <ac:spMk id="3" creationId="{00000000-0000-0000-0000-000000000000}"/>
          </ac:spMkLst>
        </pc:spChg>
        <pc:spChg chg="mod">
          <ac:chgData name="Ragnhild Halvorsrud" userId="917ea340-fd63-490f-a7db-68428d24cf32" providerId="ADAL" clId="{B2AF537C-8CED-46E8-A09B-90242670C669}" dt="2022-11-28T12:28:51.827" v="1193" actId="6549"/>
          <ac:spMkLst>
            <pc:docMk/>
            <pc:sldMk cId="1043206022" sldId="511"/>
            <ac:spMk id="5" creationId="{00000000-0000-0000-0000-000000000000}"/>
          </ac:spMkLst>
        </pc:spChg>
        <pc:spChg chg="add del mod">
          <ac:chgData name="Ragnhild Halvorsrud" userId="917ea340-fd63-490f-a7db-68428d24cf32" providerId="ADAL" clId="{B2AF537C-8CED-46E8-A09B-90242670C669}" dt="2022-11-28T11:47:40.643" v="1123"/>
          <ac:spMkLst>
            <pc:docMk/>
            <pc:sldMk cId="1043206022" sldId="511"/>
            <ac:spMk id="8" creationId="{B9BC40A3-F102-4CAE-BA92-4806C1ACC1D5}"/>
          </ac:spMkLst>
        </pc:spChg>
        <pc:spChg chg="mod">
          <ac:chgData name="Ragnhild Halvorsrud" userId="917ea340-fd63-490f-a7db-68428d24cf32" providerId="ADAL" clId="{B2AF537C-8CED-46E8-A09B-90242670C669}" dt="2022-11-28T12:31:17.740" v="1223" actId="1036"/>
          <ac:spMkLst>
            <pc:docMk/>
            <pc:sldMk cId="1043206022" sldId="511"/>
            <ac:spMk id="9" creationId="{8F6E7F87-D485-45E3-91A5-E6C906A2167A}"/>
          </ac:spMkLst>
        </pc:spChg>
        <pc:spChg chg="add del mod">
          <ac:chgData name="Ragnhild Halvorsrud" userId="917ea340-fd63-490f-a7db-68428d24cf32" providerId="ADAL" clId="{B2AF537C-8CED-46E8-A09B-90242670C669}" dt="2022-11-28T11:47:40.643" v="1123"/>
          <ac:spMkLst>
            <pc:docMk/>
            <pc:sldMk cId="1043206022" sldId="511"/>
            <ac:spMk id="10" creationId="{C3408664-4E8B-48E4-8441-F05B4528175D}"/>
          </ac:spMkLst>
        </pc:spChg>
        <pc:spChg chg="mod">
          <ac:chgData name="Ragnhild Halvorsrud" userId="917ea340-fd63-490f-a7db-68428d24cf32" providerId="ADAL" clId="{B2AF537C-8CED-46E8-A09B-90242670C669}" dt="2022-11-28T12:32:34.636" v="1279" actId="1038"/>
          <ac:spMkLst>
            <pc:docMk/>
            <pc:sldMk cId="1043206022" sldId="511"/>
            <ac:spMk id="14" creationId="{67A7D27C-B01A-4177-A15F-B3637F6CAD9B}"/>
          </ac:spMkLst>
        </pc:spChg>
        <pc:spChg chg="add mod">
          <ac:chgData name="Ragnhild Halvorsrud" userId="917ea340-fd63-490f-a7db-68428d24cf32" providerId="ADAL" clId="{B2AF537C-8CED-46E8-A09B-90242670C669}" dt="2022-11-28T12:32:40.095" v="1292" actId="1038"/>
          <ac:spMkLst>
            <pc:docMk/>
            <pc:sldMk cId="1043206022" sldId="511"/>
            <ac:spMk id="15" creationId="{D3B383F8-7885-4C30-AAD7-7A5BA1077009}"/>
          </ac:spMkLst>
        </pc:spChg>
        <pc:spChg chg="add mod">
          <ac:chgData name="Ragnhild Halvorsrud" userId="917ea340-fd63-490f-a7db-68428d24cf32" providerId="ADAL" clId="{B2AF537C-8CED-46E8-A09B-90242670C669}" dt="2022-11-28T12:29:51.219" v="1195" actId="1076"/>
          <ac:spMkLst>
            <pc:docMk/>
            <pc:sldMk cId="1043206022" sldId="511"/>
            <ac:spMk id="17" creationId="{9181C8A5-4F0F-4912-B53C-6C00540531DC}"/>
          </ac:spMkLst>
        </pc:spChg>
        <pc:spChg chg="del">
          <ac:chgData name="Ragnhild Halvorsrud" userId="917ea340-fd63-490f-a7db-68428d24cf32" providerId="ADAL" clId="{B2AF537C-8CED-46E8-A09B-90242670C669}" dt="2022-11-18T20:01:33.477" v="674" actId="478"/>
          <ac:spMkLst>
            <pc:docMk/>
            <pc:sldMk cId="1043206022" sldId="511"/>
            <ac:spMk id="17" creationId="{C98665CC-8320-451B-B568-9D3034174E00}"/>
          </ac:spMkLst>
        </pc:spChg>
        <pc:picChg chg="mod">
          <ac:chgData name="Ragnhild Halvorsrud" userId="917ea340-fd63-490f-a7db-68428d24cf32" providerId="ADAL" clId="{B2AF537C-8CED-46E8-A09B-90242670C669}" dt="2022-11-28T12:31:17.740" v="1223" actId="1036"/>
          <ac:picMkLst>
            <pc:docMk/>
            <pc:sldMk cId="1043206022" sldId="511"/>
            <ac:picMk id="6" creationId="{1FEA97A2-0850-4972-A753-CB40A8BDCBC5}"/>
          </ac:picMkLst>
        </pc:picChg>
        <pc:picChg chg="add mod">
          <ac:chgData name="Ragnhild Halvorsrud" userId="917ea340-fd63-490f-a7db-68428d24cf32" providerId="ADAL" clId="{B2AF537C-8CED-46E8-A09B-90242670C669}" dt="2022-11-28T12:32:34.636" v="1279" actId="1038"/>
          <ac:picMkLst>
            <pc:docMk/>
            <pc:sldMk cId="1043206022" sldId="511"/>
            <ac:picMk id="7" creationId="{9055A7FF-E7C7-4D41-8B05-FBAAD49DF87A}"/>
          </ac:picMkLst>
        </pc:picChg>
        <pc:picChg chg="add mod">
          <ac:chgData name="Ragnhild Halvorsrud" userId="917ea340-fd63-490f-a7db-68428d24cf32" providerId="ADAL" clId="{B2AF537C-8CED-46E8-A09B-90242670C669}" dt="2022-11-28T12:28:32.775" v="1190" actId="1076"/>
          <ac:picMkLst>
            <pc:docMk/>
            <pc:sldMk cId="1043206022" sldId="511"/>
            <ac:picMk id="11" creationId="{D15CE736-D3DA-4DCE-9B01-49C5D12E5A9C}"/>
          </ac:picMkLst>
        </pc:picChg>
        <pc:picChg chg="del">
          <ac:chgData name="Ragnhild Halvorsrud" userId="917ea340-fd63-490f-a7db-68428d24cf32" providerId="ADAL" clId="{B2AF537C-8CED-46E8-A09B-90242670C669}" dt="2022-11-28T11:42:15.575" v="870" actId="478"/>
          <ac:picMkLst>
            <pc:docMk/>
            <pc:sldMk cId="1043206022" sldId="511"/>
            <ac:picMk id="13" creationId="{BF5AEBCE-7B11-4E56-8FE1-56670F1B74D1}"/>
          </ac:picMkLst>
        </pc:picChg>
        <pc:picChg chg="mod">
          <ac:chgData name="Ragnhild Halvorsrud" userId="917ea340-fd63-490f-a7db-68428d24cf32" providerId="ADAL" clId="{B2AF537C-8CED-46E8-A09B-90242670C669}" dt="2022-11-28T12:32:40.095" v="1292" actId="1038"/>
          <ac:picMkLst>
            <pc:docMk/>
            <pc:sldMk cId="1043206022" sldId="511"/>
            <ac:picMk id="16" creationId="{DE9080CD-C739-4129-93B0-8D0B196328C7}"/>
          </ac:picMkLst>
        </pc:picChg>
        <pc:picChg chg="del">
          <ac:chgData name="Ragnhild Halvorsrud" userId="917ea340-fd63-490f-a7db-68428d24cf32" providerId="ADAL" clId="{B2AF537C-8CED-46E8-A09B-90242670C669}" dt="2022-11-18T20:01:33.477" v="674" actId="478"/>
          <ac:picMkLst>
            <pc:docMk/>
            <pc:sldMk cId="1043206022" sldId="511"/>
            <ac:picMk id="18" creationId="{517F4DEE-3F03-4A0F-A62B-AA1604066F58}"/>
          </ac:picMkLst>
        </pc:picChg>
        <pc:picChg chg="add mod">
          <ac:chgData name="Ragnhild Halvorsrud" userId="917ea340-fd63-490f-a7db-68428d24cf32" providerId="ADAL" clId="{B2AF537C-8CED-46E8-A09B-90242670C669}" dt="2022-11-28T12:29:51.219" v="1195" actId="1076"/>
          <ac:picMkLst>
            <pc:docMk/>
            <pc:sldMk cId="1043206022" sldId="511"/>
            <ac:picMk id="18" creationId="{AB983C49-9A0C-4670-A2A4-07B39CD1CB03}"/>
          </ac:picMkLst>
        </pc:picChg>
        <pc:picChg chg="del">
          <ac:chgData name="Ragnhild Halvorsrud" userId="917ea340-fd63-490f-a7db-68428d24cf32" providerId="ADAL" clId="{B2AF537C-8CED-46E8-A09B-90242670C669}" dt="2022-11-18T20:01:30.367" v="673" actId="478"/>
          <ac:picMkLst>
            <pc:docMk/>
            <pc:sldMk cId="1043206022" sldId="511"/>
            <ac:picMk id="19" creationId="{AD33B39C-69DE-40FD-9234-9D7F545C01EF}"/>
          </ac:picMkLst>
        </pc:picChg>
        <pc:cxnChg chg="add mod">
          <ac:chgData name="Ragnhild Halvorsrud" userId="917ea340-fd63-490f-a7db-68428d24cf32" providerId="ADAL" clId="{B2AF537C-8CED-46E8-A09B-90242670C669}" dt="2022-11-28T12:33:27.313" v="1327" actId="1037"/>
          <ac:cxnSpMkLst>
            <pc:docMk/>
            <pc:sldMk cId="1043206022" sldId="511"/>
            <ac:cxnSpMk id="19" creationId="{33981709-A894-4A19-9924-8C4AC0AD6E2F}"/>
          </ac:cxnSpMkLst>
        </pc:cxnChg>
      </pc:sldChg>
      <pc:sldChg chg="del">
        <pc:chgData name="Ragnhild Halvorsrud" userId="917ea340-fd63-490f-a7db-68428d24cf32" providerId="ADAL" clId="{B2AF537C-8CED-46E8-A09B-90242670C669}" dt="2022-11-22T08:19:51.561" v="701" actId="47"/>
        <pc:sldMkLst>
          <pc:docMk/>
          <pc:sldMk cId="930194854" sldId="512"/>
        </pc:sldMkLst>
      </pc:sldChg>
      <pc:sldChg chg="del">
        <pc:chgData name="Ragnhild Halvorsrud" userId="917ea340-fd63-490f-a7db-68428d24cf32" providerId="ADAL" clId="{B2AF537C-8CED-46E8-A09B-90242670C669}" dt="2022-11-22T08:19:51.561" v="701" actId="47"/>
        <pc:sldMkLst>
          <pc:docMk/>
          <pc:sldMk cId="2322008763" sldId="513"/>
        </pc:sldMkLst>
      </pc:sldChg>
      <pc:sldChg chg="del">
        <pc:chgData name="Ragnhild Halvorsrud" userId="917ea340-fd63-490f-a7db-68428d24cf32" providerId="ADAL" clId="{B2AF537C-8CED-46E8-A09B-90242670C669}" dt="2022-11-22T08:19:51.561" v="701" actId="47"/>
        <pc:sldMkLst>
          <pc:docMk/>
          <pc:sldMk cId="1604233325" sldId="516"/>
        </pc:sldMkLst>
      </pc:sldChg>
      <pc:sldChg chg="del">
        <pc:chgData name="Ragnhild Halvorsrud" userId="917ea340-fd63-490f-a7db-68428d24cf32" providerId="ADAL" clId="{B2AF537C-8CED-46E8-A09B-90242670C669}" dt="2022-11-22T08:19:51.561" v="701" actId="47"/>
        <pc:sldMkLst>
          <pc:docMk/>
          <pc:sldMk cId="3972162138" sldId="518"/>
        </pc:sldMkLst>
      </pc:sldChg>
      <pc:sldChg chg="del">
        <pc:chgData name="Ragnhild Halvorsrud" userId="917ea340-fd63-490f-a7db-68428d24cf32" providerId="ADAL" clId="{B2AF537C-8CED-46E8-A09B-90242670C669}" dt="2022-11-22T08:19:51.561" v="701" actId="47"/>
        <pc:sldMkLst>
          <pc:docMk/>
          <pc:sldMk cId="3365690805" sldId="519"/>
        </pc:sldMkLst>
      </pc:sldChg>
      <pc:sldChg chg="del">
        <pc:chgData name="Ragnhild Halvorsrud" userId="917ea340-fd63-490f-a7db-68428d24cf32" providerId="ADAL" clId="{B2AF537C-8CED-46E8-A09B-90242670C669}" dt="2022-11-22T08:19:51.561" v="701" actId="47"/>
        <pc:sldMkLst>
          <pc:docMk/>
          <pc:sldMk cId="1475786475" sldId="520"/>
        </pc:sldMkLst>
      </pc:sldChg>
      <pc:sldChg chg="del">
        <pc:chgData name="Ragnhild Halvorsrud" userId="917ea340-fd63-490f-a7db-68428d24cf32" providerId="ADAL" clId="{B2AF537C-8CED-46E8-A09B-90242670C669}" dt="2022-11-22T08:19:51.561" v="701" actId="47"/>
        <pc:sldMkLst>
          <pc:docMk/>
          <pc:sldMk cId="4245267515" sldId="521"/>
        </pc:sldMkLst>
      </pc:sldChg>
      <pc:sldChg chg="del">
        <pc:chgData name="Ragnhild Halvorsrud" userId="917ea340-fd63-490f-a7db-68428d24cf32" providerId="ADAL" clId="{B2AF537C-8CED-46E8-A09B-90242670C669}" dt="2022-11-22T08:19:51.561" v="701" actId="47"/>
        <pc:sldMkLst>
          <pc:docMk/>
          <pc:sldMk cId="1796706160" sldId="522"/>
        </pc:sldMkLst>
      </pc:sldChg>
      <pc:sldChg chg="del">
        <pc:chgData name="Ragnhild Halvorsrud" userId="917ea340-fd63-490f-a7db-68428d24cf32" providerId="ADAL" clId="{B2AF537C-8CED-46E8-A09B-90242670C669}" dt="2022-11-22T08:19:51.561" v="701" actId="47"/>
        <pc:sldMkLst>
          <pc:docMk/>
          <pc:sldMk cId="2858277977" sldId="523"/>
        </pc:sldMkLst>
      </pc:sldChg>
      <pc:sldChg chg="del">
        <pc:chgData name="Ragnhild Halvorsrud" userId="917ea340-fd63-490f-a7db-68428d24cf32" providerId="ADAL" clId="{B2AF537C-8CED-46E8-A09B-90242670C669}" dt="2022-11-22T08:19:51.561" v="701" actId="47"/>
        <pc:sldMkLst>
          <pc:docMk/>
          <pc:sldMk cId="508400711" sldId="525"/>
        </pc:sldMkLst>
      </pc:sldChg>
      <pc:sldChg chg="del">
        <pc:chgData name="Ragnhild Halvorsrud" userId="917ea340-fd63-490f-a7db-68428d24cf32" providerId="ADAL" clId="{B2AF537C-8CED-46E8-A09B-90242670C669}" dt="2022-11-22T08:19:51.561" v="701" actId="47"/>
        <pc:sldMkLst>
          <pc:docMk/>
          <pc:sldMk cId="1114432326" sldId="527"/>
        </pc:sldMkLst>
      </pc:sldChg>
      <pc:sldChg chg="del">
        <pc:chgData name="Ragnhild Halvorsrud" userId="917ea340-fd63-490f-a7db-68428d24cf32" providerId="ADAL" clId="{B2AF537C-8CED-46E8-A09B-90242670C669}" dt="2022-11-22T08:19:51.561" v="701" actId="47"/>
        <pc:sldMkLst>
          <pc:docMk/>
          <pc:sldMk cId="4021241901" sldId="529"/>
        </pc:sldMkLst>
      </pc:sldChg>
      <pc:sldChg chg="del">
        <pc:chgData name="Ragnhild Halvorsrud" userId="917ea340-fd63-490f-a7db-68428d24cf32" providerId="ADAL" clId="{B2AF537C-8CED-46E8-A09B-90242670C669}" dt="2022-11-22T08:19:51.561" v="701" actId="47"/>
        <pc:sldMkLst>
          <pc:docMk/>
          <pc:sldMk cId="2470958518" sldId="532"/>
        </pc:sldMkLst>
      </pc:sldChg>
      <pc:sldChg chg="del">
        <pc:chgData name="Ragnhild Halvorsrud" userId="917ea340-fd63-490f-a7db-68428d24cf32" providerId="ADAL" clId="{B2AF537C-8CED-46E8-A09B-90242670C669}" dt="2022-11-22T08:19:51.561" v="701" actId="47"/>
        <pc:sldMkLst>
          <pc:docMk/>
          <pc:sldMk cId="3219094029" sldId="816"/>
        </pc:sldMkLst>
      </pc:sldChg>
      <pc:sldChg chg="del">
        <pc:chgData name="Ragnhild Halvorsrud" userId="917ea340-fd63-490f-a7db-68428d24cf32" providerId="ADAL" clId="{B2AF537C-8CED-46E8-A09B-90242670C669}" dt="2022-11-22T08:19:51.561" v="701" actId="47"/>
        <pc:sldMkLst>
          <pc:docMk/>
          <pc:sldMk cId="1360155283" sldId="819"/>
        </pc:sldMkLst>
      </pc:sldChg>
      <pc:sldChg chg="addSp delSp modSp del mod">
        <pc:chgData name="Ragnhild Halvorsrud" userId="917ea340-fd63-490f-a7db-68428d24cf32" providerId="ADAL" clId="{B2AF537C-8CED-46E8-A09B-90242670C669}" dt="2022-11-18T19:57:46.610" v="631" actId="47"/>
        <pc:sldMkLst>
          <pc:docMk/>
          <pc:sldMk cId="1039509331" sldId="3799"/>
        </pc:sldMkLst>
        <pc:spChg chg="mod">
          <ac:chgData name="Ragnhild Halvorsrud" userId="917ea340-fd63-490f-a7db-68428d24cf32" providerId="ADAL" clId="{B2AF537C-8CED-46E8-A09B-90242670C669}" dt="2022-11-18T18:26:12.115" v="630" actId="20577"/>
          <ac:spMkLst>
            <pc:docMk/>
            <pc:sldMk cId="1039509331" sldId="3799"/>
            <ac:spMk id="2" creationId="{00000000-0000-0000-0000-000000000000}"/>
          </ac:spMkLst>
        </pc:spChg>
        <pc:spChg chg="add del mod">
          <ac:chgData name="Ragnhild Halvorsrud" userId="917ea340-fd63-490f-a7db-68428d24cf32" providerId="ADAL" clId="{B2AF537C-8CED-46E8-A09B-90242670C669}" dt="2022-11-18T16:26:17.654" v="389" actId="478"/>
          <ac:spMkLst>
            <pc:docMk/>
            <pc:sldMk cId="1039509331" sldId="3799"/>
            <ac:spMk id="5" creationId="{CE71408B-8F75-4BE6-8A96-D564F5AD2BB4}"/>
          </ac:spMkLst>
        </pc:spChg>
        <pc:spChg chg="mod">
          <ac:chgData name="Ragnhild Halvorsrud" userId="917ea340-fd63-490f-a7db-68428d24cf32" providerId="ADAL" clId="{B2AF537C-8CED-46E8-A09B-90242670C669}" dt="2022-11-18T18:18:45.550" v="600" actId="207"/>
          <ac:spMkLst>
            <pc:docMk/>
            <pc:sldMk cId="1039509331" sldId="3799"/>
            <ac:spMk id="29" creationId="{DC2F198E-BA0B-4B37-9918-D9878F76DC17}"/>
          </ac:spMkLst>
        </pc:spChg>
        <pc:spChg chg="mod">
          <ac:chgData name="Ragnhild Halvorsrud" userId="917ea340-fd63-490f-a7db-68428d24cf32" providerId="ADAL" clId="{B2AF537C-8CED-46E8-A09B-90242670C669}" dt="2022-11-18T17:07:55.432" v="445" actId="1076"/>
          <ac:spMkLst>
            <pc:docMk/>
            <pc:sldMk cId="1039509331" sldId="3799"/>
            <ac:spMk id="37" creationId="{574B63EE-E718-45F0-9AF2-C5ABC61122D3}"/>
          </ac:spMkLst>
        </pc:spChg>
        <pc:spChg chg="mod">
          <ac:chgData name="Ragnhild Halvorsrud" userId="917ea340-fd63-490f-a7db-68428d24cf32" providerId="ADAL" clId="{B2AF537C-8CED-46E8-A09B-90242670C669}" dt="2022-11-18T17:08:10.070" v="470" actId="6549"/>
          <ac:spMkLst>
            <pc:docMk/>
            <pc:sldMk cId="1039509331" sldId="3799"/>
            <ac:spMk id="39" creationId="{846E39FE-F501-40B8-B7FB-F86E25A0E2D2}"/>
          </ac:spMkLst>
        </pc:spChg>
        <pc:spChg chg="mod">
          <ac:chgData name="Ragnhild Halvorsrud" userId="917ea340-fd63-490f-a7db-68428d24cf32" providerId="ADAL" clId="{B2AF537C-8CED-46E8-A09B-90242670C669}" dt="2022-11-18T15:55:40.292" v="263" actId="1036"/>
          <ac:spMkLst>
            <pc:docMk/>
            <pc:sldMk cId="1039509331" sldId="3799"/>
            <ac:spMk id="41" creationId="{1EA5CAAD-75D6-4DE0-902D-1631F1767939}"/>
          </ac:spMkLst>
        </pc:spChg>
        <pc:spChg chg="mod">
          <ac:chgData name="Ragnhild Halvorsrud" userId="917ea340-fd63-490f-a7db-68428d24cf32" providerId="ADAL" clId="{B2AF537C-8CED-46E8-A09B-90242670C669}" dt="2022-11-18T18:19:30.908" v="601" actId="14100"/>
          <ac:spMkLst>
            <pc:docMk/>
            <pc:sldMk cId="1039509331" sldId="3799"/>
            <ac:spMk id="42" creationId="{6F621DDE-9829-4832-B6D9-436846883913}"/>
          </ac:spMkLst>
        </pc:spChg>
        <pc:spChg chg="mod">
          <ac:chgData name="Ragnhild Halvorsrud" userId="917ea340-fd63-490f-a7db-68428d24cf32" providerId="ADAL" clId="{B2AF537C-8CED-46E8-A09B-90242670C669}" dt="2022-11-18T18:19:37.798" v="604" actId="6549"/>
          <ac:spMkLst>
            <pc:docMk/>
            <pc:sldMk cId="1039509331" sldId="3799"/>
            <ac:spMk id="43" creationId="{FBC342BE-AE3D-4B57-861C-5D3281B249C5}"/>
          </ac:spMkLst>
        </pc:spChg>
        <pc:spChg chg="mod">
          <ac:chgData name="Ragnhild Halvorsrud" userId="917ea340-fd63-490f-a7db-68428d24cf32" providerId="ADAL" clId="{B2AF537C-8CED-46E8-A09B-90242670C669}" dt="2022-11-14T11:29:09.883" v="109" actId="13926"/>
          <ac:spMkLst>
            <pc:docMk/>
            <pc:sldMk cId="1039509331" sldId="3799"/>
            <ac:spMk id="54" creationId="{0A28B0C3-38B1-4C92-9E7D-E3CABFBDDA13}"/>
          </ac:spMkLst>
        </pc:spChg>
        <pc:spChg chg="mod">
          <ac:chgData name="Ragnhild Halvorsrud" userId="917ea340-fd63-490f-a7db-68428d24cf32" providerId="ADAL" clId="{B2AF537C-8CED-46E8-A09B-90242670C669}" dt="2022-11-14T12:58:15.652" v="222"/>
          <ac:spMkLst>
            <pc:docMk/>
            <pc:sldMk cId="1039509331" sldId="3799"/>
            <ac:spMk id="56" creationId="{C3D698F2-27B2-4D25-8F1C-2B1089D4E262}"/>
          </ac:spMkLst>
        </pc:spChg>
        <pc:spChg chg="mod">
          <ac:chgData name="Ragnhild Halvorsrud" userId="917ea340-fd63-490f-a7db-68428d24cf32" providerId="ADAL" clId="{B2AF537C-8CED-46E8-A09B-90242670C669}" dt="2022-11-14T12:58:54.858" v="226" actId="1076"/>
          <ac:spMkLst>
            <pc:docMk/>
            <pc:sldMk cId="1039509331" sldId="3799"/>
            <ac:spMk id="59" creationId="{F1FCE482-1F71-4FA4-85B0-487105E0F077}"/>
          </ac:spMkLst>
        </pc:spChg>
        <pc:spChg chg="add del mod">
          <ac:chgData name="Ragnhild Halvorsrud" userId="917ea340-fd63-490f-a7db-68428d24cf32" providerId="ADAL" clId="{B2AF537C-8CED-46E8-A09B-90242670C669}" dt="2022-11-18T16:26:17.654" v="389" actId="478"/>
          <ac:spMkLst>
            <pc:docMk/>
            <pc:sldMk cId="1039509331" sldId="3799"/>
            <ac:spMk id="61" creationId="{CC8DFFFA-C833-4CF1-BB4A-747D3A6EC5E1}"/>
          </ac:spMkLst>
        </pc:spChg>
        <pc:spChg chg="add del mod">
          <ac:chgData name="Ragnhild Halvorsrud" userId="917ea340-fd63-490f-a7db-68428d24cf32" providerId="ADAL" clId="{B2AF537C-8CED-46E8-A09B-90242670C669}" dt="2022-11-18T16:26:17.654" v="389" actId="478"/>
          <ac:spMkLst>
            <pc:docMk/>
            <pc:sldMk cId="1039509331" sldId="3799"/>
            <ac:spMk id="62" creationId="{C71CE48A-1089-4579-9C26-41505A3267A9}"/>
          </ac:spMkLst>
        </pc:spChg>
        <pc:spChg chg="add del mod">
          <ac:chgData name="Ragnhild Halvorsrud" userId="917ea340-fd63-490f-a7db-68428d24cf32" providerId="ADAL" clId="{B2AF537C-8CED-46E8-A09B-90242670C669}" dt="2022-11-18T16:26:17.654" v="389" actId="478"/>
          <ac:spMkLst>
            <pc:docMk/>
            <pc:sldMk cId="1039509331" sldId="3799"/>
            <ac:spMk id="63" creationId="{31EE1C1D-ADCE-462E-8482-FD154A72950D}"/>
          </ac:spMkLst>
        </pc:spChg>
        <pc:spChg chg="add del mod">
          <ac:chgData name="Ragnhild Halvorsrud" userId="917ea340-fd63-490f-a7db-68428d24cf32" providerId="ADAL" clId="{B2AF537C-8CED-46E8-A09B-90242670C669}" dt="2022-11-18T16:26:17.654" v="389" actId="478"/>
          <ac:spMkLst>
            <pc:docMk/>
            <pc:sldMk cId="1039509331" sldId="3799"/>
            <ac:spMk id="64" creationId="{5DC0376B-1967-43B5-8D85-D3948A71B8D9}"/>
          </ac:spMkLst>
        </pc:spChg>
        <pc:spChg chg="add mod">
          <ac:chgData name="Ragnhild Halvorsrud" userId="917ea340-fd63-490f-a7db-68428d24cf32" providerId="ADAL" clId="{B2AF537C-8CED-46E8-A09B-90242670C669}" dt="2022-11-18T16:25:59.763" v="387"/>
          <ac:spMkLst>
            <pc:docMk/>
            <pc:sldMk cId="1039509331" sldId="3799"/>
            <ac:spMk id="65" creationId="{8813929B-0D28-413B-99BE-BAE8875696C3}"/>
          </ac:spMkLst>
        </pc:spChg>
        <pc:spChg chg="add mod">
          <ac:chgData name="Ragnhild Halvorsrud" userId="917ea340-fd63-490f-a7db-68428d24cf32" providerId="ADAL" clId="{B2AF537C-8CED-46E8-A09B-90242670C669}" dt="2022-11-18T16:25:59.194" v="385"/>
          <ac:spMkLst>
            <pc:docMk/>
            <pc:sldMk cId="1039509331" sldId="3799"/>
            <ac:spMk id="66" creationId="{5C2383C1-CC5C-4C5E-ADDD-24DCADEB76D1}"/>
          </ac:spMkLst>
        </pc:spChg>
        <pc:spChg chg="add mod">
          <ac:chgData name="Ragnhild Halvorsrud" userId="917ea340-fd63-490f-a7db-68428d24cf32" providerId="ADAL" clId="{B2AF537C-8CED-46E8-A09B-90242670C669}" dt="2022-11-18T16:25:58.977" v="384"/>
          <ac:spMkLst>
            <pc:docMk/>
            <pc:sldMk cId="1039509331" sldId="3799"/>
            <ac:spMk id="67" creationId="{A8006175-3D40-471B-896C-DFCCFD55220D}"/>
          </ac:spMkLst>
        </pc:spChg>
        <pc:spChg chg="add mod">
          <ac:chgData name="Ragnhild Halvorsrud" userId="917ea340-fd63-490f-a7db-68428d24cf32" providerId="ADAL" clId="{B2AF537C-8CED-46E8-A09B-90242670C669}" dt="2022-11-18T16:25:57.128" v="382"/>
          <ac:spMkLst>
            <pc:docMk/>
            <pc:sldMk cId="1039509331" sldId="3799"/>
            <ac:spMk id="68" creationId="{13201E4C-3F9E-4434-9EA5-FB775C14F61C}"/>
          </ac:spMkLst>
        </pc:spChg>
        <pc:grpChg chg="add del">
          <ac:chgData name="Ragnhild Halvorsrud" userId="917ea340-fd63-490f-a7db-68428d24cf32" providerId="ADAL" clId="{B2AF537C-8CED-46E8-A09B-90242670C669}" dt="2022-11-14T11:33:16.845" v="192" actId="478"/>
          <ac:grpSpMkLst>
            <pc:docMk/>
            <pc:sldMk cId="1039509331" sldId="3799"/>
            <ac:grpSpMk id="31" creationId="{C22E2EEA-D5EB-4CB9-8866-1D40CC852002}"/>
          </ac:grpSpMkLst>
        </pc:grpChg>
        <pc:grpChg chg="del">
          <ac:chgData name="Ragnhild Halvorsrud" userId="917ea340-fd63-490f-a7db-68428d24cf32" providerId="ADAL" clId="{B2AF537C-8CED-46E8-A09B-90242670C669}" dt="2022-11-18T16:22:12.696" v="286" actId="478"/>
          <ac:grpSpMkLst>
            <pc:docMk/>
            <pc:sldMk cId="1039509331" sldId="3799"/>
            <ac:grpSpMk id="34" creationId="{8B75D32D-B6A2-4C6E-A762-19A22A72EEBE}"/>
          </ac:grpSpMkLst>
        </pc:grpChg>
        <pc:grpChg chg="del mod">
          <ac:chgData name="Ragnhild Halvorsrud" userId="917ea340-fd63-490f-a7db-68428d24cf32" providerId="ADAL" clId="{B2AF537C-8CED-46E8-A09B-90242670C669}" dt="2022-11-18T16:22:12.696" v="286" actId="478"/>
          <ac:grpSpMkLst>
            <pc:docMk/>
            <pc:sldMk cId="1039509331" sldId="3799"/>
            <ac:grpSpMk id="45" creationId="{6E5FA795-45C0-4B86-9407-CD7AE8DEA1DB}"/>
          </ac:grpSpMkLst>
        </pc:grpChg>
        <pc:grpChg chg="del">
          <ac:chgData name="Ragnhild Halvorsrud" userId="917ea340-fd63-490f-a7db-68428d24cf32" providerId="ADAL" clId="{B2AF537C-8CED-46E8-A09B-90242670C669}" dt="2022-11-18T16:22:12.696" v="286" actId="478"/>
          <ac:grpSpMkLst>
            <pc:docMk/>
            <pc:sldMk cId="1039509331" sldId="3799"/>
            <ac:grpSpMk id="48" creationId="{CF023589-56A1-47D9-8CED-7EAAE78094BC}"/>
          </ac:grpSpMkLst>
        </pc:grpChg>
        <pc:grpChg chg="add del">
          <ac:chgData name="Ragnhild Halvorsrud" userId="917ea340-fd63-490f-a7db-68428d24cf32" providerId="ADAL" clId="{B2AF537C-8CED-46E8-A09B-90242670C669}" dt="2022-11-18T16:22:14.577" v="287" actId="478"/>
          <ac:grpSpMkLst>
            <pc:docMk/>
            <pc:sldMk cId="1039509331" sldId="3799"/>
            <ac:grpSpMk id="51" creationId="{6444AF70-2E6D-4E35-B138-BEC303F27249}"/>
          </ac:grpSpMkLst>
        </pc:grpChg>
        <pc:grpChg chg="add del mod">
          <ac:chgData name="Ragnhild Halvorsrud" userId="917ea340-fd63-490f-a7db-68428d24cf32" providerId="ADAL" clId="{B2AF537C-8CED-46E8-A09B-90242670C669}" dt="2022-11-18T16:22:14.577" v="287" actId="478"/>
          <ac:grpSpMkLst>
            <pc:docMk/>
            <pc:sldMk cId="1039509331" sldId="3799"/>
            <ac:grpSpMk id="55" creationId="{A032F33D-D978-4A65-A445-609B0350D7C1}"/>
          </ac:grpSpMkLst>
        </pc:grpChg>
        <pc:grpChg chg="add del mod">
          <ac:chgData name="Ragnhild Halvorsrud" userId="917ea340-fd63-490f-a7db-68428d24cf32" providerId="ADAL" clId="{B2AF537C-8CED-46E8-A09B-90242670C669}" dt="2022-11-18T16:22:12.696" v="286" actId="478"/>
          <ac:grpSpMkLst>
            <pc:docMk/>
            <pc:sldMk cId="1039509331" sldId="3799"/>
            <ac:grpSpMk id="58" creationId="{685F4868-D316-4C40-82D9-FCE30A44D8C3}"/>
          </ac:grpSpMkLst>
        </pc:grpChg>
        <pc:picChg chg="add del mod">
          <ac:chgData name="Ragnhild Halvorsrud" userId="917ea340-fd63-490f-a7db-68428d24cf32" providerId="ADAL" clId="{B2AF537C-8CED-46E8-A09B-90242670C669}" dt="2022-11-18T16:13:35.412" v="285" actId="21"/>
          <ac:picMkLst>
            <pc:docMk/>
            <pc:sldMk cId="1039509331" sldId="3799"/>
            <ac:picMk id="4" creationId="{06A8A9F7-BA04-48BA-879B-E58DD2F4C798}"/>
          </ac:picMkLst>
        </pc:picChg>
        <pc:picChg chg="mod">
          <ac:chgData name="Ragnhild Halvorsrud" userId="917ea340-fd63-490f-a7db-68428d24cf32" providerId="ADAL" clId="{B2AF537C-8CED-46E8-A09B-90242670C669}" dt="2022-11-18T17:07:55.432" v="445" actId="1076"/>
          <ac:picMkLst>
            <pc:docMk/>
            <pc:sldMk cId="1039509331" sldId="3799"/>
            <ac:picMk id="38" creationId="{E481F39B-2DC0-40C2-8014-4B76C820847B}"/>
          </ac:picMkLst>
        </pc:picChg>
        <pc:picChg chg="mod">
          <ac:chgData name="Ragnhild Halvorsrud" userId="917ea340-fd63-490f-a7db-68428d24cf32" providerId="ADAL" clId="{B2AF537C-8CED-46E8-A09B-90242670C669}" dt="2022-11-18T17:07:55.432" v="445" actId="1076"/>
          <ac:picMkLst>
            <pc:docMk/>
            <pc:sldMk cId="1039509331" sldId="3799"/>
            <ac:picMk id="40" creationId="{D965CECB-2D4B-436E-952C-BC0A47C7F98B}"/>
          </ac:picMkLst>
        </pc:picChg>
        <pc:picChg chg="mod">
          <ac:chgData name="Ragnhild Halvorsrud" userId="917ea340-fd63-490f-a7db-68428d24cf32" providerId="ADAL" clId="{B2AF537C-8CED-46E8-A09B-90242670C669}" dt="2022-11-14T12:58:15.652" v="222"/>
          <ac:picMkLst>
            <pc:docMk/>
            <pc:sldMk cId="1039509331" sldId="3799"/>
            <ac:picMk id="57" creationId="{30626CBE-539D-4F18-B94C-D34361556ED9}"/>
          </ac:picMkLst>
        </pc:picChg>
        <pc:picChg chg="mod">
          <ac:chgData name="Ragnhild Halvorsrud" userId="917ea340-fd63-490f-a7db-68428d24cf32" providerId="ADAL" clId="{B2AF537C-8CED-46E8-A09B-90242670C669}" dt="2022-11-14T12:58:54.858" v="226" actId="1076"/>
          <ac:picMkLst>
            <pc:docMk/>
            <pc:sldMk cId="1039509331" sldId="3799"/>
            <ac:picMk id="60" creationId="{BE70972E-F089-47BE-9966-76AA07EE6753}"/>
          </ac:picMkLst>
        </pc:picChg>
        <pc:picChg chg="add del mod">
          <ac:chgData name="Ragnhild Halvorsrud" userId="917ea340-fd63-490f-a7db-68428d24cf32" providerId="ADAL" clId="{B2AF537C-8CED-46E8-A09B-90242670C669}" dt="2022-11-18T16:13:35.412" v="285" actId="21"/>
          <ac:picMkLst>
            <pc:docMk/>
            <pc:sldMk cId="1039509331" sldId="3799"/>
            <ac:picMk id="1026" creationId="{55A733E5-05C8-4A51-941C-8E723CA930B4}"/>
          </ac:picMkLst>
        </pc:picChg>
        <pc:picChg chg="add del mod">
          <ac:chgData name="Ragnhild Halvorsrud" userId="917ea340-fd63-490f-a7db-68428d24cf32" providerId="ADAL" clId="{B2AF537C-8CED-46E8-A09B-90242670C669}" dt="2022-11-18T16:13:35.412" v="285" actId="21"/>
          <ac:picMkLst>
            <pc:docMk/>
            <pc:sldMk cId="1039509331" sldId="3799"/>
            <ac:picMk id="1028" creationId="{8B491EF0-ACD1-40D6-BD5F-B8C7246EA92E}"/>
          </ac:picMkLst>
        </pc:picChg>
      </pc:sldChg>
      <pc:sldChg chg="addSp delSp modSp mod ord">
        <pc:chgData name="Ragnhild Halvorsrud" userId="917ea340-fd63-490f-a7db-68428d24cf32" providerId="ADAL" clId="{B2AF537C-8CED-46E8-A09B-90242670C669}" dt="2022-12-01T15:52:41.811" v="2286" actId="20577"/>
        <pc:sldMkLst>
          <pc:docMk/>
          <pc:sldMk cId="3231100932" sldId="3800"/>
        </pc:sldMkLst>
        <pc:spChg chg="mod">
          <ac:chgData name="Ragnhild Halvorsrud" userId="917ea340-fd63-490f-a7db-68428d24cf32" providerId="ADAL" clId="{B2AF537C-8CED-46E8-A09B-90242670C669}" dt="2022-11-28T15:10:26.241" v="1960" actId="14100"/>
          <ac:spMkLst>
            <pc:docMk/>
            <pc:sldMk cId="3231100932" sldId="3800"/>
            <ac:spMk id="3" creationId="{8DE6A278-E165-4DA4-BEE5-CFC1EBADE6E5}"/>
          </ac:spMkLst>
        </pc:spChg>
        <pc:spChg chg="del">
          <ac:chgData name="Ragnhild Halvorsrud" userId="917ea340-fd63-490f-a7db-68428d24cf32" providerId="ADAL" clId="{B2AF537C-8CED-46E8-A09B-90242670C669}" dt="2022-11-28T12:37:11.747" v="1331" actId="478"/>
          <ac:spMkLst>
            <pc:docMk/>
            <pc:sldMk cId="3231100932" sldId="3800"/>
            <ac:spMk id="4" creationId="{0481B07B-8166-4B16-A678-EE57CCEEBDF7}"/>
          </ac:spMkLst>
        </pc:spChg>
        <pc:spChg chg="mod">
          <ac:chgData name="Ragnhild Halvorsrud" userId="917ea340-fd63-490f-a7db-68428d24cf32" providerId="ADAL" clId="{B2AF537C-8CED-46E8-A09B-90242670C669}" dt="2022-12-01T15:52:41.811" v="2286" actId="20577"/>
          <ac:spMkLst>
            <pc:docMk/>
            <pc:sldMk cId="3231100932" sldId="3800"/>
            <ac:spMk id="7" creationId="{B82F610B-297A-44F2-8217-65F33A3A4B3B}"/>
          </ac:spMkLst>
        </pc:spChg>
        <pc:spChg chg="add mod">
          <ac:chgData name="Ragnhild Halvorsrud" userId="917ea340-fd63-490f-a7db-68428d24cf32" providerId="ADAL" clId="{B2AF537C-8CED-46E8-A09B-90242670C669}" dt="2022-11-28T15:10:02.558" v="1957" actId="14100"/>
          <ac:spMkLst>
            <pc:docMk/>
            <pc:sldMk cId="3231100932" sldId="3800"/>
            <ac:spMk id="10" creationId="{BDCA31FE-1EBB-4723-AC8F-30DE989D3DA6}"/>
          </ac:spMkLst>
        </pc:spChg>
        <pc:spChg chg="mod">
          <ac:chgData name="Ragnhild Halvorsrud" userId="917ea340-fd63-490f-a7db-68428d24cf32" providerId="ADAL" clId="{B2AF537C-8CED-46E8-A09B-90242670C669}" dt="2022-11-28T15:10:17.422" v="1958" actId="1076"/>
          <ac:spMkLst>
            <pc:docMk/>
            <pc:sldMk cId="3231100932" sldId="3800"/>
            <ac:spMk id="11" creationId="{197DF6F1-9B8A-4F31-A08A-11FEF2BEDB23}"/>
          </ac:spMkLst>
        </pc:spChg>
        <pc:picChg chg="mod">
          <ac:chgData name="Ragnhild Halvorsrud" userId="917ea340-fd63-490f-a7db-68428d24cf32" providerId="ADAL" clId="{B2AF537C-8CED-46E8-A09B-90242670C669}" dt="2022-11-28T15:10:17.422" v="1958" actId="1076"/>
          <ac:picMkLst>
            <pc:docMk/>
            <pc:sldMk cId="3231100932" sldId="3800"/>
            <ac:picMk id="12" creationId="{9D8AF6C2-BC47-414B-86D5-4A06B83D173E}"/>
          </ac:picMkLst>
        </pc:picChg>
        <pc:picChg chg="add mod">
          <ac:chgData name="Ragnhild Halvorsrud" userId="917ea340-fd63-490f-a7db-68428d24cf32" providerId="ADAL" clId="{B2AF537C-8CED-46E8-A09B-90242670C669}" dt="2022-11-28T15:09:42.310" v="1946" actId="1076"/>
          <ac:picMkLst>
            <pc:docMk/>
            <pc:sldMk cId="3231100932" sldId="3800"/>
            <ac:picMk id="13" creationId="{FE43E1F3-A98F-438B-8D78-380E78A91431}"/>
          </ac:picMkLst>
        </pc:picChg>
      </pc:sldChg>
      <pc:sldChg chg="del">
        <pc:chgData name="Ragnhild Halvorsrud" userId="917ea340-fd63-490f-a7db-68428d24cf32" providerId="ADAL" clId="{B2AF537C-8CED-46E8-A09B-90242670C669}" dt="2022-11-22T08:19:51.561" v="701" actId="47"/>
        <pc:sldMkLst>
          <pc:docMk/>
          <pc:sldMk cId="1122848983" sldId="3801"/>
        </pc:sldMkLst>
      </pc:sldChg>
      <pc:sldChg chg="del">
        <pc:chgData name="Ragnhild Halvorsrud" userId="917ea340-fd63-490f-a7db-68428d24cf32" providerId="ADAL" clId="{B2AF537C-8CED-46E8-A09B-90242670C669}" dt="2022-11-22T08:19:51.561" v="701" actId="47"/>
        <pc:sldMkLst>
          <pc:docMk/>
          <pc:sldMk cId="3927293906" sldId="3811"/>
        </pc:sldMkLst>
      </pc:sldChg>
      <pc:sldChg chg="del">
        <pc:chgData name="Ragnhild Halvorsrud" userId="917ea340-fd63-490f-a7db-68428d24cf32" providerId="ADAL" clId="{B2AF537C-8CED-46E8-A09B-90242670C669}" dt="2022-11-22T08:19:51.561" v="701" actId="47"/>
        <pc:sldMkLst>
          <pc:docMk/>
          <pc:sldMk cId="3488540448" sldId="3817"/>
        </pc:sldMkLst>
      </pc:sldChg>
      <pc:sldChg chg="del">
        <pc:chgData name="Ragnhild Halvorsrud" userId="917ea340-fd63-490f-a7db-68428d24cf32" providerId="ADAL" clId="{B2AF537C-8CED-46E8-A09B-90242670C669}" dt="2022-11-22T08:19:51.561" v="701" actId="47"/>
        <pc:sldMkLst>
          <pc:docMk/>
          <pc:sldMk cId="2526229764" sldId="3819"/>
        </pc:sldMkLst>
      </pc:sldChg>
      <pc:sldChg chg="addSp delSp modSp mod">
        <pc:chgData name="Ragnhild Halvorsrud" userId="917ea340-fd63-490f-a7db-68428d24cf32" providerId="ADAL" clId="{B2AF537C-8CED-46E8-A09B-90242670C669}" dt="2022-11-22T08:20:26.133" v="710" actId="1076"/>
        <pc:sldMkLst>
          <pc:docMk/>
          <pc:sldMk cId="1827135051" sldId="3822"/>
        </pc:sldMkLst>
        <pc:spChg chg="add mod">
          <ac:chgData name="Ragnhild Halvorsrud" userId="917ea340-fd63-490f-a7db-68428d24cf32" providerId="ADAL" clId="{B2AF537C-8CED-46E8-A09B-90242670C669}" dt="2022-11-22T08:20:26.133" v="710" actId="1076"/>
          <ac:spMkLst>
            <pc:docMk/>
            <pc:sldMk cId="1827135051" sldId="3822"/>
            <ac:spMk id="2" creationId="{5AD8AE8B-36FF-4A0E-AF4F-52B50DC6F26A}"/>
          </ac:spMkLst>
        </pc:spChg>
        <pc:spChg chg="mod">
          <ac:chgData name="Ragnhild Halvorsrud" userId="917ea340-fd63-490f-a7db-68428d24cf32" providerId="ADAL" clId="{B2AF537C-8CED-46E8-A09B-90242670C669}" dt="2022-11-22T08:20:20.342" v="709" actId="20577"/>
          <ac:spMkLst>
            <pc:docMk/>
            <pc:sldMk cId="1827135051" sldId="3822"/>
            <ac:spMk id="6" creationId="{00000000-0000-0000-0000-000000000000}"/>
          </ac:spMkLst>
        </pc:spChg>
        <pc:spChg chg="add del mod">
          <ac:chgData name="Ragnhild Halvorsrud" userId="917ea340-fd63-490f-a7db-68428d24cf32" providerId="ADAL" clId="{B2AF537C-8CED-46E8-A09B-90242670C669}" dt="2022-11-18T16:05:00.274" v="264" actId="478"/>
          <ac:spMkLst>
            <pc:docMk/>
            <pc:sldMk cId="1827135051" sldId="3822"/>
            <ac:spMk id="7" creationId="{6353583D-A915-4A56-803E-7C56ED54A146}"/>
          </ac:spMkLst>
        </pc:spChg>
        <pc:spChg chg="mod">
          <ac:chgData name="Ragnhild Halvorsrud" userId="917ea340-fd63-490f-a7db-68428d24cf32" providerId="ADAL" clId="{B2AF537C-8CED-46E8-A09B-90242670C669}" dt="2022-11-18T18:24:33.145" v="606" actId="404"/>
          <ac:spMkLst>
            <pc:docMk/>
            <pc:sldMk cId="1827135051" sldId="3822"/>
            <ac:spMk id="8" creationId="{00000000-0000-0000-0000-000000000000}"/>
          </ac:spMkLst>
        </pc:spChg>
        <pc:spChg chg="add del mod">
          <ac:chgData name="Ragnhild Halvorsrud" userId="917ea340-fd63-490f-a7db-68428d24cf32" providerId="ADAL" clId="{B2AF537C-8CED-46E8-A09B-90242670C669}" dt="2022-11-21T09:05:21.927" v="688" actId="478"/>
          <ac:spMkLst>
            <pc:docMk/>
            <pc:sldMk cId="1827135051" sldId="3822"/>
            <ac:spMk id="10" creationId="{96CAB610-AD56-4E2D-8BE6-5F07A82724E3}"/>
          </ac:spMkLst>
        </pc:spChg>
        <pc:spChg chg="del mod">
          <ac:chgData name="Ragnhild Halvorsrud" userId="917ea340-fd63-490f-a7db-68428d24cf32" providerId="ADAL" clId="{B2AF537C-8CED-46E8-A09B-90242670C669}" dt="2022-11-21T09:05:17.687" v="687" actId="478"/>
          <ac:spMkLst>
            <pc:docMk/>
            <pc:sldMk cId="1827135051" sldId="3822"/>
            <ac:spMk id="24" creationId="{A80699F8-2597-4C53-951B-9AD27FF34799}"/>
          </ac:spMkLst>
        </pc:spChg>
        <pc:picChg chg="del">
          <ac:chgData name="Ragnhild Halvorsrud" userId="917ea340-fd63-490f-a7db-68428d24cf32" providerId="ADAL" clId="{B2AF537C-8CED-46E8-A09B-90242670C669}" dt="2022-11-21T09:05:17.687" v="687" actId="478"/>
          <ac:picMkLst>
            <pc:docMk/>
            <pc:sldMk cId="1827135051" sldId="3822"/>
            <ac:picMk id="5" creationId="{9EEB9D9C-6746-4AB8-852B-B431143F551B}"/>
          </ac:picMkLst>
        </pc:picChg>
        <pc:picChg chg="mod">
          <ac:chgData name="Ragnhild Halvorsrud" userId="917ea340-fd63-490f-a7db-68428d24cf32" providerId="ADAL" clId="{B2AF537C-8CED-46E8-A09B-90242670C669}" dt="2022-11-18T18:14:13.655" v="537" actId="1076"/>
          <ac:picMkLst>
            <pc:docMk/>
            <pc:sldMk cId="1827135051" sldId="3822"/>
            <ac:picMk id="9" creationId="{32805F01-CF47-4746-BF05-84D5C02A6CDE}"/>
          </ac:picMkLst>
        </pc:picChg>
      </pc:sldChg>
      <pc:sldChg chg="del">
        <pc:chgData name="Ragnhild Halvorsrud" userId="917ea340-fd63-490f-a7db-68428d24cf32" providerId="ADAL" clId="{B2AF537C-8CED-46E8-A09B-90242670C669}" dt="2022-11-22T08:19:51.561" v="701" actId="47"/>
        <pc:sldMkLst>
          <pc:docMk/>
          <pc:sldMk cId="3799732921" sldId="3824"/>
        </pc:sldMkLst>
      </pc:sldChg>
      <pc:sldChg chg="add del">
        <pc:chgData name="Ragnhild Halvorsrud" userId="917ea340-fd63-490f-a7db-68428d24cf32" providerId="ADAL" clId="{B2AF537C-8CED-46E8-A09B-90242670C669}" dt="2022-11-28T10:30:24.084" v="713"/>
        <pc:sldMkLst>
          <pc:docMk/>
          <pc:sldMk cId="873316079" sldId="3825"/>
        </pc:sldMkLst>
      </pc:sldChg>
      <pc:sldChg chg="addSp delSp modSp del mod modShow">
        <pc:chgData name="Ragnhild Halvorsrud" userId="917ea340-fd63-490f-a7db-68428d24cf32" providerId="ADAL" clId="{B2AF537C-8CED-46E8-A09B-90242670C669}" dt="2022-11-28T10:30:10.499" v="711" actId="2696"/>
        <pc:sldMkLst>
          <pc:docMk/>
          <pc:sldMk cId="987192798" sldId="3825"/>
        </pc:sldMkLst>
        <pc:spChg chg="add del mod">
          <ac:chgData name="Ragnhild Halvorsrud" userId="917ea340-fd63-490f-a7db-68428d24cf32" providerId="ADAL" clId="{B2AF537C-8CED-46E8-A09B-90242670C669}" dt="2022-11-18T20:12:11.528" v="685" actId="478"/>
          <ac:spMkLst>
            <pc:docMk/>
            <pc:sldMk cId="987192798" sldId="3825"/>
            <ac:spMk id="2" creationId="{00000000-0000-0000-0000-000000000000}"/>
          </ac:spMkLst>
        </pc:spChg>
      </pc:sldChg>
      <pc:sldChg chg="add del">
        <pc:chgData name="Ragnhild Halvorsrud" userId="917ea340-fd63-490f-a7db-68428d24cf32" providerId="ADAL" clId="{B2AF537C-8CED-46E8-A09B-90242670C669}" dt="2022-11-28T10:30:38.169" v="715" actId="47"/>
        <pc:sldMkLst>
          <pc:docMk/>
          <pc:sldMk cId="3956731785" sldId="3825"/>
        </pc:sldMkLst>
      </pc:sldChg>
      <pc:sldChg chg="del">
        <pc:chgData name="Ragnhild Halvorsrud" userId="917ea340-fd63-490f-a7db-68428d24cf32" providerId="ADAL" clId="{B2AF537C-8CED-46E8-A09B-90242670C669}" dt="2022-11-22T08:19:51.561" v="701" actId="47"/>
        <pc:sldMkLst>
          <pc:docMk/>
          <pc:sldMk cId="1726726941" sldId="3826"/>
        </pc:sldMkLst>
      </pc:sldChg>
      <pc:sldChg chg="del">
        <pc:chgData name="Ragnhild Halvorsrud" userId="917ea340-fd63-490f-a7db-68428d24cf32" providerId="ADAL" clId="{B2AF537C-8CED-46E8-A09B-90242670C669}" dt="2022-11-22T08:19:51.561" v="701" actId="47"/>
        <pc:sldMkLst>
          <pc:docMk/>
          <pc:sldMk cId="162988178" sldId="3827"/>
        </pc:sldMkLst>
      </pc:sldChg>
      <pc:sldChg chg="del">
        <pc:chgData name="Ragnhild Halvorsrud" userId="917ea340-fd63-490f-a7db-68428d24cf32" providerId="ADAL" clId="{B2AF537C-8CED-46E8-A09B-90242670C669}" dt="2022-11-22T08:19:51.561" v="701" actId="47"/>
        <pc:sldMkLst>
          <pc:docMk/>
          <pc:sldMk cId="694709560" sldId="3828"/>
        </pc:sldMkLst>
      </pc:sldChg>
      <pc:sldChg chg="delSp modSp add del mod modShow">
        <pc:chgData name="Ragnhild Halvorsrud" userId="917ea340-fd63-490f-a7db-68428d24cf32" providerId="ADAL" clId="{B2AF537C-8CED-46E8-A09B-90242670C669}" dt="2022-11-28T10:30:50.835" v="716" actId="47"/>
        <pc:sldMkLst>
          <pc:docMk/>
          <pc:sldMk cId="3510987496" sldId="3829"/>
        </pc:sldMkLst>
        <pc:spChg chg="mod">
          <ac:chgData name="Ragnhild Halvorsrud" userId="917ea340-fd63-490f-a7db-68428d24cf32" providerId="ADAL" clId="{B2AF537C-8CED-46E8-A09B-90242670C669}" dt="2022-11-18T16:08:18.533" v="271" actId="20577"/>
          <ac:spMkLst>
            <pc:docMk/>
            <pc:sldMk cId="3510987496" sldId="3829"/>
            <ac:spMk id="2" creationId="{00000000-0000-0000-0000-000000000000}"/>
          </ac:spMkLst>
        </pc:spChg>
        <pc:spChg chg="del">
          <ac:chgData name="Ragnhild Halvorsrud" userId="917ea340-fd63-490f-a7db-68428d24cf32" providerId="ADAL" clId="{B2AF537C-8CED-46E8-A09B-90242670C669}" dt="2022-11-18T19:58:06.865" v="635" actId="21"/>
          <ac:spMkLst>
            <pc:docMk/>
            <pc:sldMk cId="3510987496" sldId="3829"/>
            <ac:spMk id="54" creationId="{0A28B0C3-38B1-4C92-9E7D-E3CABFBDDA13}"/>
          </ac:spMkLst>
        </pc:spChg>
      </pc:sldChg>
      <pc:sldChg chg="modSp add del mod ord">
        <pc:chgData name="Ragnhild Halvorsrud" userId="917ea340-fd63-490f-a7db-68428d24cf32" providerId="ADAL" clId="{B2AF537C-8CED-46E8-A09B-90242670C669}" dt="2022-11-28T10:38:29.635" v="724" actId="47"/>
        <pc:sldMkLst>
          <pc:docMk/>
          <pc:sldMk cId="3069904649" sldId="3830"/>
        </pc:sldMkLst>
        <pc:spChg chg="mod">
          <ac:chgData name="Ragnhild Halvorsrud" userId="917ea340-fd63-490f-a7db-68428d24cf32" providerId="ADAL" clId="{B2AF537C-8CED-46E8-A09B-90242670C669}" dt="2022-11-21T09:10:11.185" v="700" actId="108"/>
          <ac:spMkLst>
            <pc:docMk/>
            <pc:sldMk cId="3069904649" sldId="3830"/>
            <ac:spMk id="59" creationId="{ECD0FA6A-5505-4928-8987-0BB3EC8CD6E6}"/>
          </ac:spMkLst>
        </pc:spChg>
      </pc:sldChg>
      <pc:sldChg chg="addSp delSp modSp add del mod">
        <pc:chgData name="Ragnhild Halvorsrud" userId="917ea340-fd63-490f-a7db-68428d24cf32" providerId="ADAL" clId="{B2AF537C-8CED-46E8-A09B-90242670C669}" dt="2022-11-28T10:30:10.499" v="711" actId="2696"/>
        <pc:sldMkLst>
          <pc:docMk/>
          <pc:sldMk cId="1033221044" sldId="3831"/>
        </pc:sldMkLst>
        <pc:spChg chg="del">
          <ac:chgData name="Ragnhild Halvorsrud" userId="917ea340-fd63-490f-a7db-68428d24cf32" providerId="ADAL" clId="{B2AF537C-8CED-46E8-A09B-90242670C669}" dt="2022-11-18T20:12:17.252" v="686" actId="478"/>
          <ac:spMkLst>
            <pc:docMk/>
            <pc:sldMk cId="1033221044" sldId="3831"/>
            <ac:spMk id="2" creationId="{00000000-0000-0000-0000-000000000000}"/>
          </ac:spMkLst>
        </pc:spChg>
        <pc:spChg chg="add mod">
          <ac:chgData name="Ragnhild Halvorsrud" userId="917ea340-fd63-490f-a7db-68428d24cf32" providerId="ADAL" clId="{B2AF537C-8CED-46E8-A09B-90242670C669}" dt="2022-11-18T20:11:03.738" v="677"/>
          <ac:spMkLst>
            <pc:docMk/>
            <pc:sldMk cId="1033221044" sldId="3831"/>
            <ac:spMk id="29" creationId="{BE3FFA08-AF8E-496A-A8D5-E1B2F9BBE7CB}"/>
          </ac:spMkLst>
        </pc:spChg>
      </pc:sldChg>
      <pc:sldChg chg="modSp add del mod">
        <pc:chgData name="Ragnhild Halvorsrud" userId="917ea340-fd63-490f-a7db-68428d24cf32" providerId="ADAL" clId="{B2AF537C-8CED-46E8-A09B-90242670C669}" dt="2022-11-28T11:59:35.271" v="1136" actId="2696"/>
        <pc:sldMkLst>
          <pc:docMk/>
          <pc:sldMk cId="1521395786" sldId="3831"/>
        </pc:sldMkLst>
        <pc:spChg chg="mod">
          <ac:chgData name="Ragnhild Halvorsrud" userId="917ea340-fd63-490f-a7db-68428d24cf32" providerId="ADAL" clId="{B2AF537C-8CED-46E8-A09B-90242670C669}" dt="2022-11-28T11:35:21.183" v="835" actId="20577"/>
          <ac:spMkLst>
            <pc:docMk/>
            <pc:sldMk cId="1521395786" sldId="3831"/>
            <ac:spMk id="29" creationId="{BE3FFA08-AF8E-496A-A8D5-E1B2F9BBE7CB}"/>
          </ac:spMkLst>
        </pc:spChg>
      </pc:sldChg>
      <pc:sldChg chg="add del">
        <pc:chgData name="Ragnhild Halvorsrud" userId="917ea340-fd63-490f-a7db-68428d24cf32" providerId="ADAL" clId="{B2AF537C-8CED-46E8-A09B-90242670C669}" dt="2022-11-28T10:30:24.084" v="713"/>
        <pc:sldMkLst>
          <pc:docMk/>
          <pc:sldMk cId="2026184714" sldId="3831"/>
        </pc:sldMkLst>
      </pc:sldChg>
      <pc:sldChg chg="addSp delSp modSp add del mod">
        <pc:chgData name="Ragnhild Halvorsrud" userId="917ea340-fd63-490f-a7db-68428d24cf32" providerId="ADAL" clId="{B2AF537C-8CED-46E8-A09B-90242670C669}" dt="2022-11-28T10:38:32.493" v="725" actId="47"/>
        <pc:sldMkLst>
          <pc:docMk/>
          <pc:sldMk cId="3745088812" sldId="3832"/>
        </pc:sldMkLst>
        <pc:spChg chg="del">
          <ac:chgData name="Ragnhild Halvorsrud" userId="917ea340-fd63-490f-a7db-68428d24cf32" providerId="ADAL" clId="{B2AF537C-8CED-46E8-A09B-90242670C669}" dt="2022-11-28T10:31:03.699" v="719" actId="478"/>
          <ac:spMkLst>
            <pc:docMk/>
            <pc:sldMk cId="3745088812" sldId="3832"/>
            <ac:spMk id="2" creationId="{00000000-0000-0000-0000-000000000000}"/>
          </ac:spMkLst>
        </pc:spChg>
        <pc:spChg chg="add del mod">
          <ac:chgData name="Ragnhild Halvorsrud" userId="917ea340-fd63-490f-a7db-68428d24cf32" providerId="ADAL" clId="{B2AF537C-8CED-46E8-A09B-90242670C669}" dt="2022-11-28T10:31:04.925" v="720" actId="478"/>
          <ac:spMkLst>
            <pc:docMk/>
            <pc:sldMk cId="3745088812" sldId="3832"/>
            <ac:spMk id="4" creationId="{8D54A9DF-CB00-4F65-9AFA-29F850BF9CA1}"/>
          </ac:spMkLst>
        </pc:spChg>
        <pc:spChg chg="del">
          <ac:chgData name="Ragnhild Halvorsrud" userId="917ea340-fd63-490f-a7db-68428d24cf32" providerId="ADAL" clId="{B2AF537C-8CED-46E8-A09B-90242670C669}" dt="2022-11-28T10:31:00.628" v="718" actId="478"/>
          <ac:spMkLst>
            <pc:docMk/>
            <pc:sldMk cId="3745088812" sldId="3832"/>
            <ac:spMk id="61" creationId="{D76312FF-1D2E-4DA2-8971-4E40860E96DD}"/>
          </ac:spMkLst>
        </pc:spChg>
        <pc:spChg chg="del">
          <ac:chgData name="Ragnhild Halvorsrud" userId="917ea340-fd63-490f-a7db-68428d24cf32" providerId="ADAL" clId="{B2AF537C-8CED-46E8-A09B-90242670C669}" dt="2022-11-28T10:31:00.628" v="718" actId="478"/>
          <ac:spMkLst>
            <pc:docMk/>
            <pc:sldMk cId="3745088812" sldId="3832"/>
            <ac:spMk id="67" creationId="{E3267425-E9F6-4D25-B94E-78B1EF0A342C}"/>
          </ac:spMkLst>
        </pc:spChg>
        <pc:picChg chg="del">
          <ac:chgData name="Ragnhild Halvorsrud" userId="917ea340-fd63-490f-a7db-68428d24cf32" providerId="ADAL" clId="{B2AF537C-8CED-46E8-A09B-90242670C669}" dt="2022-11-28T10:31:00.628" v="718" actId="478"/>
          <ac:picMkLst>
            <pc:docMk/>
            <pc:sldMk cId="3745088812" sldId="3832"/>
            <ac:picMk id="62" creationId="{507277F7-B18B-4C15-8FB2-2BF953977B15}"/>
          </ac:picMkLst>
        </pc:picChg>
        <pc:picChg chg="del">
          <ac:chgData name="Ragnhild Halvorsrud" userId="917ea340-fd63-490f-a7db-68428d24cf32" providerId="ADAL" clId="{B2AF537C-8CED-46E8-A09B-90242670C669}" dt="2022-11-28T10:31:00.628" v="718" actId="478"/>
          <ac:picMkLst>
            <pc:docMk/>
            <pc:sldMk cId="3745088812" sldId="3832"/>
            <ac:picMk id="68" creationId="{6D047AA1-A790-4623-B03E-3AA9161E31F6}"/>
          </ac:picMkLst>
        </pc:picChg>
      </pc:sldChg>
      <pc:sldChg chg="add del">
        <pc:chgData name="Ragnhild Halvorsrud" userId="917ea340-fd63-490f-a7db-68428d24cf32" providerId="ADAL" clId="{B2AF537C-8CED-46E8-A09B-90242670C669}" dt="2022-11-28T10:38:23.769" v="722"/>
        <pc:sldMkLst>
          <pc:docMk/>
          <pc:sldMk cId="2092959802" sldId="3833"/>
        </pc:sldMkLst>
      </pc:sldChg>
      <pc:sldChg chg="addSp delSp modSp add mod">
        <pc:chgData name="Ragnhild Halvorsrud" userId="917ea340-fd63-490f-a7db-68428d24cf32" providerId="ADAL" clId="{B2AF537C-8CED-46E8-A09B-90242670C669}" dt="2022-11-30T10:19:05.063" v="2257" actId="20577"/>
        <pc:sldMkLst>
          <pc:docMk/>
          <pc:sldMk cId="2537121903" sldId="3833"/>
        </pc:sldMkLst>
        <pc:spChg chg="mod">
          <ac:chgData name="Ragnhild Halvorsrud" userId="917ea340-fd63-490f-a7db-68428d24cf32" providerId="ADAL" clId="{B2AF537C-8CED-46E8-A09B-90242670C669}" dt="2022-11-28T13:22:15.148" v="1336" actId="20577"/>
          <ac:spMkLst>
            <pc:docMk/>
            <pc:sldMk cId="2537121903" sldId="3833"/>
            <ac:spMk id="2" creationId="{00000000-0000-0000-0000-000000000000}"/>
          </ac:spMkLst>
        </pc:spChg>
        <pc:spChg chg="add mod">
          <ac:chgData name="Ragnhild Halvorsrud" userId="917ea340-fd63-490f-a7db-68428d24cf32" providerId="ADAL" clId="{B2AF537C-8CED-46E8-A09B-90242670C669}" dt="2022-11-28T10:38:39.341" v="726"/>
          <ac:spMkLst>
            <pc:docMk/>
            <pc:sldMk cId="2537121903" sldId="3833"/>
            <ac:spMk id="17" creationId="{CC1B852A-42DC-4858-A251-A5C7B25B6234}"/>
          </ac:spMkLst>
        </pc:spChg>
        <pc:spChg chg="add mod">
          <ac:chgData name="Ragnhild Halvorsrud" userId="917ea340-fd63-490f-a7db-68428d24cf32" providerId="ADAL" clId="{B2AF537C-8CED-46E8-A09B-90242670C669}" dt="2022-11-30T10:19:05.063" v="2257" actId="20577"/>
          <ac:spMkLst>
            <pc:docMk/>
            <pc:sldMk cId="2537121903" sldId="3833"/>
            <ac:spMk id="18" creationId="{8047A38A-B054-460F-939C-6D4D4165D638}"/>
          </ac:spMkLst>
        </pc:spChg>
        <pc:spChg chg="add del mod">
          <ac:chgData name="Ragnhild Halvorsrud" userId="917ea340-fd63-490f-a7db-68428d24cf32" providerId="ADAL" clId="{B2AF537C-8CED-46E8-A09B-90242670C669}" dt="2022-11-28T15:12:17.616" v="1962" actId="478"/>
          <ac:spMkLst>
            <pc:docMk/>
            <pc:sldMk cId="2537121903" sldId="3833"/>
            <ac:spMk id="20" creationId="{15690F94-0642-4191-9297-6AF795C9CBB6}"/>
          </ac:spMkLst>
        </pc:spChg>
        <pc:spChg chg="del mod">
          <ac:chgData name="Ragnhild Halvorsrud" userId="917ea340-fd63-490f-a7db-68428d24cf32" providerId="ADAL" clId="{B2AF537C-8CED-46E8-A09B-90242670C669}" dt="2022-11-28T13:31:08.082" v="1863" actId="478"/>
          <ac:spMkLst>
            <pc:docMk/>
            <pc:sldMk cId="2537121903" sldId="3833"/>
            <ac:spMk id="61" creationId="{D76312FF-1D2E-4DA2-8971-4E40860E96DD}"/>
          </ac:spMkLst>
        </pc:spChg>
        <pc:spChg chg="mod">
          <ac:chgData name="Ragnhild Halvorsrud" userId="917ea340-fd63-490f-a7db-68428d24cf32" providerId="ADAL" clId="{B2AF537C-8CED-46E8-A09B-90242670C669}" dt="2022-11-28T13:30:51.882" v="1842" actId="14100"/>
          <ac:spMkLst>
            <pc:docMk/>
            <pc:sldMk cId="2537121903" sldId="3833"/>
            <ac:spMk id="67" creationId="{E3267425-E9F6-4D25-B94E-78B1EF0A342C}"/>
          </ac:spMkLst>
        </pc:spChg>
        <pc:picChg chg="add mod">
          <ac:chgData name="Ragnhild Halvorsrud" userId="917ea340-fd63-490f-a7db-68428d24cf32" providerId="ADAL" clId="{B2AF537C-8CED-46E8-A09B-90242670C669}" dt="2022-11-28T13:31:24.399" v="1878" actId="1036"/>
          <ac:picMkLst>
            <pc:docMk/>
            <pc:sldMk cId="2537121903" sldId="3833"/>
            <ac:picMk id="19" creationId="{27B6CC11-01AA-40FF-AFE2-C75DB7C7D09B}"/>
          </ac:picMkLst>
        </pc:picChg>
        <pc:picChg chg="add del mod">
          <ac:chgData name="Ragnhild Halvorsrud" userId="917ea340-fd63-490f-a7db-68428d24cf32" providerId="ADAL" clId="{B2AF537C-8CED-46E8-A09B-90242670C669}" dt="2022-11-28T15:12:17.616" v="1962" actId="478"/>
          <ac:picMkLst>
            <pc:docMk/>
            <pc:sldMk cId="2537121903" sldId="3833"/>
            <ac:picMk id="21" creationId="{28D9DEDD-B8E9-4A9D-ABCE-C713B82EBDF4}"/>
          </ac:picMkLst>
        </pc:picChg>
        <pc:picChg chg="del mod">
          <ac:chgData name="Ragnhild Halvorsrud" userId="917ea340-fd63-490f-a7db-68428d24cf32" providerId="ADAL" clId="{B2AF537C-8CED-46E8-A09B-90242670C669}" dt="2022-11-28T13:31:08.082" v="1863" actId="478"/>
          <ac:picMkLst>
            <pc:docMk/>
            <pc:sldMk cId="2537121903" sldId="3833"/>
            <ac:picMk id="62" creationId="{507277F7-B18B-4C15-8FB2-2BF953977B15}"/>
          </ac:picMkLst>
        </pc:picChg>
      </pc:sldChg>
      <pc:sldChg chg="add del">
        <pc:chgData name="Ragnhild Halvorsrud" userId="917ea340-fd63-490f-a7db-68428d24cf32" providerId="ADAL" clId="{B2AF537C-8CED-46E8-A09B-90242670C669}" dt="2022-11-28T11:34:57.849" v="828"/>
        <pc:sldMkLst>
          <pc:docMk/>
          <pc:sldMk cId="3687592549" sldId="3834"/>
        </pc:sldMkLst>
      </pc:sldChg>
      <pc:sldChg chg="addSp modSp add del mod">
        <pc:chgData name="Ragnhild Halvorsrud" userId="917ea340-fd63-490f-a7db-68428d24cf32" providerId="ADAL" clId="{B2AF537C-8CED-46E8-A09B-90242670C669}" dt="2022-11-28T11:35:58.774" v="865" actId="403"/>
        <pc:sldMkLst>
          <pc:docMk/>
          <pc:sldMk cId="1730552170" sldId="3895"/>
        </pc:sldMkLst>
        <pc:spChg chg="add mod">
          <ac:chgData name="Ragnhild Halvorsrud" userId="917ea340-fd63-490f-a7db-68428d24cf32" providerId="ADAL" clId="{B2AF537C-8CED-46E8-A09B-90242670C669}" dt="2022-11-28T11:35:17.056" v="832"/>
          <ac:spMkLst>
            <pc:docMk/>
            <pc:sldMk cId="1730552170" sldId="3895"/>
            <ac:spMk id="17" creationId="{9EE8982F-AC22-4811-A5A1-F78EA1B74753}"/>
          </ac:spMkLst>
        </pc:spChg>
        <pc:spChg chg="mod">
          <ac:chgData name="Ragnhild Halvorsrud" userId="917ea340-fd63-490f-a7db-68428d24cf32" providerId="ADAL" clId="{B2AF537C-8CED-46E8-A09B-90242670C669}" dt="2022-11-28T11:35:41.732" v="836" actId="1076"/>
          <ac:spMkLst>
            <pc:docMk/>
            <pc:sldMk cId="1730552170" sldId="3895"/>
            <ac:spMk id="76" creationId="{E916BE45-A4CE-4E39-BE49-7D48D0AEEC08}"/>
          </ac:spMkLst>
        </pc:spChg>
        <pc:spChg chg="mod">
          <ac:chgData name="Ragnhild Halvorsrud" userId="917ea340-fd63-490f-a7db-68428d24cf32" providerId="ADAL" clId="{B2AF537C-8CED-46E8-A09B-90242670C669}" dt="2022-11-28T11:35:58.774" v="865" actId="403"/>
          <ac:spMkLst>
            <pc:docMk/>
            <pc:sldMk cId="1730552170" sldId="3895"/>
            <ac:spMk id="82" creationId="{3474AE71-2537-4A80-A4FE-71D014335B8F}"/>
          </ac:spMkLst>
        </pc:spChg>
        <pc:spChg chg="mod">
          <ac:chgData name="Ragnhild Halvorsrud" userId="917ea340-fd63-490f-a7db-68428d24cf32" providerId="ADAL" clId="{B2AF537C-8CED-46E8-A09B-90242670C669}" dt="2022-11-28T11:35:58.774" v="865" actId="403"/>
          <ac:spMkLst>
            <pc:docMk/>
            <pc:sldMk cId="1730552170" sldId="3895"/>
            <ac:spMk id="83" creationId="{822863CD-0D01-4E6D-A93C-A69B6253101C}"/>
          </ac:spMkLst>
        </pc:spChg>
        <pc:spChg chg="mod">
          <ac:chgData name="Ragnhild Halvorsrud" userId="917ea340-fd63-490f-a7db-68428d24cf32" providerId="ADAL" clId="{B2AF537C-8CED-46E8-A09B-90242670C669}" dt="2022-11-28T11:35:58.774" v="865" actId="403"/>
          <ac:spMkLst>
            <pc:docMk/>
            <pc:sldMk cId="1730552170" sldId="3895"/>
            <ac:spMk id="84" creationId="{8F93A468-1BB4-4E1C-B5BF-E39CFF9A1124}"/>
          </ac:spMkLst>
        </pc:spChg>
        <pc:spChg chg="mod">
          <ac:chgData name="Ragnhild Halvorsrud" userId="917ea340-fd63-490f-a7db-68428d24cf32" providerId="ADAL" clId="{B2AF537C-8CED-46E8-A09B-90242670C669}" dt="2022-11-28T11:35:58.774" v="865" actId="403"/>
          <ac:spMkLst>
            <pc:docMk/>
            <pc:sldMk cId="1730552170" sldId="3895"/>
            <ac:spMk id="85" creationId="{CFFAC38B-5C89-481A-924A-37D619BA4459}"/>
          </ac:spMkLst>
        </pc:spChg>
        <pc:spChg chg="mod">
          <ac:chgData name="Ragnhild Halvorsrud" userId="917ea340-fd63-490f-a7db-68428d24cf32" providerId="ADAL" clId="{B2AF537C-8CED-46E8-A09B-90242670C669}" dt="2022-11-28T11:35:58.774" v="865" actId="403"/>
          <ac:spMkLst>
            <pc:docMk/>
            <pc:sldMk cId="1730552170" sldId="3895"/>
            <ac:spMk id="86" creationId="{D92F3499-EA88-4E69-9EC9-9816743D5952}"/>
          </ac:spMkLst>
        </pc:spChg>
        <pc:picChg chg="mod">
          <ac:chgData name="Ragnhild Halvorsrud" userId="917ea340-fd63-490f-a7db-68428d24cf32" providerId="ADAL" clId="{B2AF537C-8CED-46E8-A09B-90242670C669}" dt="2022-11-28T11:35:46.060" v="862" actId="1037"/>
          <ac:picMkLst>
            <pc:docMk/>
            <pc:sldMk cId="1730552170" sldId="3895"/>
            <ac:picMk id="77" creationId="{B1112A13-5330-432B-8C16-AD0C2C6D6398}"/>
          </ac:picMkLst>
        </pc:picChg>
        <pc:picChg chg="mod">
          <ac:chgData name="Ragnhild Halvorsrud" userId="917ea340-fd63-490f-a7db-68428d24cf32" providerId="ADAL" clId="{B2AF537C-8CED-46E8-A09B-90242670C669}" dt="2022-11-28T11:35:46.060" v="862" actId="1037"/>
          <ac:picMkLst>
            <pc:docMk/>
            <pc:sldMk cId="1730552170" sldId="3895"/>
            <ac:picMk id="78" creationId="{E9213AF0-3EC5-4BCC-907F-919BC90A8E17}"/>
          </ac:picMkLst>
        </pc:picChg>
        <pc:picChg chg="mod">
          <ac:chgData name="Ragnhild Halvorsrud" userId="917ea340-fd63-490f-a7db-68428d24cf32" providerId="ADAL" clId="{B2AF537C-8CED-46E8-A09B-90242670C669}" dt="2022-11-28T11:35:46.060" v="862" actId="1037"/>
          <ac:picMkLst>
            <pc:docMk/>
            <pc:sldMk cId="1730552170" sldId="3895"/>
            <ac:picMk id="79" creationId="{8C4F0D9D-03D5-42CD-B91B-937EB49FB2E6}"/>
          </ac:picMkLst>
        </pc:picChg>
        <pc:picChg chg="mod">
          <ac:chgData name="Ragnhild Halvorsrud" userId="917ea340-fd63-490f-a7db-68428d24cf32" providerId="ADAL" clId="{B2AF537C-8CED-46E8-A09B-90242670C669}" dt="2022-11-28T11:35:46.060" v="862" actId="1037"/>
          <ac:picMkLst>
            <pc:docMk/>
            <pc:sldMk cId="1730552170" sldId="3895"/>
            <ac:picMk id="80" creationId="{09109D23-9CCA-4BD3-960C-1F6679557160}"/>
          </ac:picMkLst>
        </pc:picChg>
        <pc:picChg chg="mod">
          <ac:chgData name="Ragnhild Halvorsrud" userId="917ea340-fd63-490f-a7db-68428d24cf32" providerId="ADAL" clId="{B2AF537C-8CED-46E8-A09B-90242670C669}" dt="2022-11-28T11:35:46.060" v="862" actId="1037"/>
          <ac:picMkLst>
            <pc:docMk/>
            <pc:sldMk cId="1730552170" sldId="3895"/>
            <ac:picMk id="81" creationId="{5F3ED5C3-0B84-4ADE-8CE4-F5F9B4C7DD0F}"/>
          </ac:picMkLst>
        </pc:picChg>
      </pc:sldChg>
      <pc:sldChg chg="addSp delSp modSp add del mod ord">
        <pc:chgData name="Ragnhild Halvorsrud" userId="917ea340-fd63-490f-a7db-68428d24cf32" providerId="ADAL" clId="{B2AF537C-8CED-46E8-A09B-90242670C669}" dt="2022-11-28T12:21:28.350" v="1151" actId="47"/>
        <pc:sldMkLst>
          <pc:docMk/>
          <pc:sldMk cId="1687594723" sldId="3896"/>
        </pc:sldMkLst>
        <pc:spChg chg="del">
          <ac:chgData name="Ragnhild Halvorsrud" userId="917ea340-fd63-490f-a7db-68428d24cf32" providerId="ADAL" clId="{B2AF537C-8CED-46E8-A09B-90242670C669}" dt="2022-11-28T12:17:15.931" v="1144" actId="478"/>
          <ac:spMkLst>
            <pc:docMk/>
            <pc:sldMk cId="1687594723" sldId="3896"/>
            <ac:spMk id="2" creationId="{00000000-0000-0000-0000-000000000000}"/>
          </ac:spMkLst>
        </pc:spChg>
        <pc:spChg chg="add mod">
          <ac:chgData name="Ragnhild Halvorsrud" userId="917ea340-fd63-490f-a7db-68428d24cf32" providerId="ADAL" clId="{B2AF537C-8CED-46E8-A09B-90242670C669}" dt="2022-11-28T12:17:15.931" v="1144" actId="478"/>
          <ac:spMkLst>
            <pc:docMk/>
            <pc:sldMk cId="1687594723" sldId="3896"/>
            <ac:spMk id="4" creationId="{CCF0F82C-6109-4E9C-8337-BB7D6DBB1975}"/>
          </ac:spMkLst>
        </pc:spChg>
        <pc:spChg chg="mod">
          <ac:chgData name="Ragnhild Halvorsrud" userId="917ea340-fd63-490f-a7db-68428d24cf32" providerId="ADAL" clId="{B2AF537C-8CED-46E8-A09B-90242670C669}" dt="2022-11-28T12:17:07.498" v="1142" actId="108"/>
          <ac:spMkLst>
            <pc:docMk/>
            <pc:sldMk cId="1687594723" sldId="3896"/>
            <ac:spMk id="56" creationId="{6C19C8C6-9651-4A86-B626-32C3E37D65BD}"/>
          </ac:spMkLst>
        </pc:spChg>
        <pc:spChg chg="mod">
          <ac:chgData name="Ragnhild Halvorsrud" userId="917ea340-fd63-490f-a7db-68428d24cf32" providerId="ADAL" clId="{B2AF537C-8CED-46E8-A09B-90242670C669}" dt="2022-11-28T12:16:44.497" v="1141" actId="108"/>
          <ac:spMkLst>
            <pc:docMk/>
            <pc:sldMk cId="1687594723" sldId="3896"/>
            <ac:spMk id="57" creationId="{356D3D64-F433-48AD-B905-791A93F77806}"/>
          </ac:spMkLst>
        </pc:spChg>
        <pc:spChg chg="del">
          <ac:chgData name="Ragnhild Halvorsrud" userId="917ea340-fd63-490f-a7db-68428d24cf32" providerId="ADAL" clId="{B2AF537C-8CED-46E8-A09B-90242670C669}" dt="2022-11-28T12:17:12.362" v="1143" actId="478"/>
          <ac:spMkLst>
            <pc:docMk/>
            <pc:sldMk cId="1687594723" sldId="3896"/>
            <ac:spMk id="61" creationId="{D76312FF-1D2E-4DA2-8971-4E40860E96DD}"/>
          </ac:spMkLst>
        </pc:spChg>
        <pc:spChg chg="del">
          <ac:chgData name="Ragnhild Halvorsrud" userId="917ea340-fd63-490f-a7db-68428d24cf32" providerId="ADAL" clId="{B2AF537C-8CED-46E8-A09B-90242670C669}" dt="2022-11-28T12:17:12.362" v="1143" actId="478"/>
          <ac:spMkLst>
            <pc:docMk/>
            <pc:sldMk cId="1687594723" sldId="3896"/>
            <ac:spMk id="67" creationId="{E3267425-E9F6-4D25-B94E-78B1EF0A342C}"/>
          </ac:spMkLst>
        </pc:spChg>
        <pc:picChg chg="del">
          <ac:chgData name="Ragnhild Halvorsrud" userId="917ea340-fd63-490f-a7db-68428d24cf32" providerId="ADAL" clId="{B2AF537C-8CED-46E8-A09B-90242670C669}" dt="2022-11-28T12:17:12.362" v="1143" actId="478"/>
          <ac:picMkLst>
            <pc:docMk/>
            <pc:sldMk cId="1687594723" sldId="3896"/>
            <ac:picMk id="62" creationId="{507277F7-B18B-4C15-8FB2-2BF953977B15}"/>
          </ac:picMkLst>
        </pc:picChg>
        <pc:picChg chg="del">
          <ac:chgData name="Ragnhild Halvorsrud" userId="917ea340-fd63-490f-a7db-68428d24cf32" providerId="ADAL" clId="{B2AF537C-8CED-46E8-A09B-90242670C669}" dt="2022-11-28T12:17:12.362" v="1143" actId="478"/>
          <ac:picMkLst>
            <pc:docMk/>
            <pc:sldMk cId="1687594723" sldId="3896"/>
            <ac:picMk id="68" creationId="{6D047AA1-A790-4623-B03E-3AA9161E31F6}"/>
          </ac:picMkLst>
        </pc:picChg>
      </pc:sldChg>
      <pc:sldChg chg="add del">
        <pc:chgData name="Ragnhild Halvorsrud" userId="917ea340-fd63-490f-a7db-68428d24cf32" providerId="ADAL" clId="{B2AF537C-8CED-46E8-A09B-90242670C669}" dt="2022-11-28T12:15:52.847" v="1139" actId="47"/>
        <pc:sldMkLst>
          <pc:docMk/>
          <pc:sldMk cId="2305253789" sldId="3897"/>
        </pc:sldMkLst>
      </pc:sldChg>
      <pc:sldChg chg="delSp modSp add mod">
        <pc:chgData name="Ragnhild Halvorsrud" userId="917ea340-fd63-490f-a7db-68428d24cf32" providerId="ADAL" clId="{B2AF537C-8CED-46E8-A09B-90242670C669}" dt="2022-11-28T12:36:13.575" v="1330" actId="207"/>
        <pc:sldMkLst>
          <pc:docMk/>
          <pc:sldMk cId="2389156862" sldId="3897"/>
        </pc:sldMkLst>
        <pc:spChg chg="del">
          <ac:chgData name="Ragnhild Halvorsrud" userId="917ea340-fd63-490f-a7db-68428d24cf32" providerId="ADAL" clId="{B2AF537C-8CED-46E8-A09B-90242670C669}" dt="2022-11-28T12:20:44.143" v="1150" actId="478"/>
          <ac:spMkLst>
            <pc:docMk/>
            <pc:sldMk cId="2389156862" sldId="3897"/>
            <ac:spMk id="4" creationId="{CCF0F82C-6109-4E9C-8337-BB7D6DBB1975}"/>
          </ac:spMkLst>
        </pc:spChg>
        <pc:spChg chg="mod">
          <ac:chgData name="Ragnhild Halvorsrud" userId="917ea340-fd63-490f-a7db-68428d24cf32" providerId="ADAL" clId="{B2AF537C-8CED-46E8-A09B-90242670C669}" dt="2022-11-28T12:36:13.575" v="1330" actId="207"/>
          <ac:spMkLst>
            <pc:docMk/>
            <pc:sldMk cId="2389156862" sldId="3897"/>
            <ac:spMk id="59" creationId="{ECD0FA6A-5505-4928-8987-0BB3EC8CD6E6}"/>
          </ac:spMkLst>
        </pc:spChg>
      </pc:sldChg>
      <pc:sldChg chg="modSp add del mod">
        <pc:chgData name="Ragnhild Halvorsrud" userId="917ea340-fd63-490f-a7db-68428d24cf32" providerId="ADAL" clId="{B2AF537C-8CED-46E8-A09B-90242670C669}" dt="2022-11-28T12:24:44.906" v="1164" actId="47"/>
        <pc:sldMkLst>
          <pc:docMk/>
          <pc:sldMk cId="2985111222" sldId="3898"/>
        </pc:sldMkLst>
        <pc:spChg chg="mod">
          <ac:chgData name="Ragnhild Halvorsrud" userId="917ea340-fd63-490f-a7db-68428d24cf32" providerId="ADAL" clId="{B2AF537C-8CED-46E8-A09B-90242670C669}" dt="2022-11-28T12:21:50.271" v="1153" actId="108"/>
          <ac:spMkLst>
            <pc:docMk/>
            <pc:sldMk cId="2985111222" sldId="3898"/>
            <ac:spMk id="55" creationId="{2EB4B1BD-7CDC-487B-A25B-8D5828F23161}"/>
          </ac:spMkLst>
        </pc:spChg>
        <pc:spChg chg="mod">
          <ac:chgData name="Ragnhild Halvorsrud" userId="917ea340-fd63-490f-a7db-68428d24cf32" providerId="ADAL" clId="{B2AF537C-8CED-46E8-A09B-90242670C669}" dt="2022-11-28T12:22:10.250" v="1154" actId="108"/>
          <ac:spMkLst>
            <pc:docMk/>
            <pc:sldMk cId="2985111222" sldId="3898"/>
            <ac:spMk id="56" creationId="{6C19C8C6-9651-4A86-B626-32C3E37D65BD}"/>
          </ac:spMkLst>
        </pc:spChg>
      </pc:sldChg>
      <pc:sldChg chg="addSp delSp modSp add mod">
        <pc:chgData name="Ragnhild Halvorsrud" userId="917ea340-fd63-490f-a7db-68428d24cf32" providerId="ADAL" clId="{B2AF537C-8CED-46E8-A09B-90242670C669}" dt="2022-11-30T10:19:45.639" v="2262"/>
        <pc:sldMkLst>
          <pc:docMk/>
          <pc:sldMk cId="3724780597" sldId="3898"/>
        </pc:sldMkLst>
        <pc:spChg chg="mod">
          <ac:chgData name="Ragnhild Halvorsrud" userId="917ea340-fd63-490f-a7db-68428d24cf32" providerId="ADAL" clId="{B2AF537C-8CED-46E8-A09B-90242670C669}" dt="2022-11-28T13:22:20.248" v="1340" actId="20577"/>
          <ac:spMkLst>
            <pc:docMk/>
            <pc:sldMk cId="3724780597" sldId="3898"/>
            <ac:spMk id="2" creationId="{00000000-0000-0000-0000-000000000000}"/>
          </ac:spMkLst>
        </pc:spChg>
        <pc:spChg chg="add mod">
          <ac:chgData name="Ragnhild Halvorsrud" userId="917ea340-fd63-490f-a7db-68428d24cf32" providerId="ADAL" clId="{B2AF537C-8CED-46E8-A09B-90242670C669}" dt="2022-11-28T13:32:10.129" v="1883"/>
          <ac:spMkLst>
            <pc:docMk/>
            <pc:sldMk cId="3724780597" sldId="3898"/>
            <ac:spMk id="18" creationId="{E3A0BBDC-FF0E-40BB-976F-84E7642C8FB1}"/>
          </ac:spMkLst>
        </pc:spChg>
        <pc:spChg chg="add del mod">
          <ac:chgData name="Ragnhild Halvorsrud" userId="917ea340-fd63-490f-a7db-68428d24cf32" providerId="ADAL" clId="{B2AF537C-8CED-46E8-A09B-90242670C669}" dt="2022-11-30T10:19:14.132" v="2258" actId="478"/>
          <ac:spMkLst>
            <pc:docMk/>
            <pc:sldMk cId="3724780597" sldId="3898"/>
            <ac:spMk id="20" creationId="{D22FA1C3-38FB-4810-84A6-4E6829D96A48}"/>
          </ac:spMkLst>
        </pc:spChg>
        <pc:spChg chg="add mod">
          <ac:chgData name="Ragnhild Halvorsrud" userId="917ea340-fd63-490f-a7db-68428d24cf32" providerId="ADAL" clId="{B2AF537C-8CED-46E8-A09B-90242670C669}" dt="2022-11-30T10:19:45.639" v="2262"/>
          <ac:spMkLst>
            <pc:docMk/>
            <pc:sldMk cId="3724780597" sldId="3898"/>
            <ac:spMk id="22" creationId="{1267234F-11A9-4AD7-AEC8-F9E77E5BDBB2}"/>
          </ac:spMkLst>
        </pc:spChg>
        <pc:spChg chg="add del mod">
          <ac:chgData name="Ragnhild Halvorsrud" userId="917ea340-fd63-490f-a7db-68428d24cf32" providerId="ADAL" clId="{B2AF537C-8CED-46E8-A09B-90242670C669}" dt="2022-11-28T15:12:23.761" v="1963" actId="478"/>
          <ac:spMkLst>
            <pc:docMk/>
            <pc:sldMk cId="3724780597" sldId="3898"/>
            <ac:spMk id="22" creationId="{408EA95C-BAC0-40FC-8C59-6FAB4357B3E4}"/>
          </ac:spMkLst>
        </pc:spChg>
        <pc:spChg chg="mod">
          <ac:chgData name="Ragnhild Halvorsrud" userId="917ea340-fd63-490f-a7db-68428d24cf32" providerId="ADAL" clId="{B2AF537C-8CED-46E8-A09B-90242670C669}" dt="2022-11-28T12:25:38.792" v="1170" actId="1582"/>
          <ac:spMkLst>
            <pc:docMk/>
            <pc:sldMk cId="3724780597" sldId="3898"/>
            <ac:spMk id="55" creationId="{2EB4B1BD-7CDC-487B-A25B-8D5828F23161}"/>
          </ac:spMkLst>
        </pc:spChg>
        <pc:spChg chg="mod">
          <ac:chgData name="Ragnhild Halvorsrud" userId="917ea340-fd63-490f-a7db-68428d24cf32" providerId="ADAL" clId="{B2AF537C-8CED-46E8-A09B-90242670C669}" dt="2022-11-28T12:25:51.063" v="1171" actId="108"/>
          <ac:spMkLst>
            <pc:docMk/>
            <pc:sldMk cId="3724780597" sldId="3898"/>
            <ac:spMk id="56" creationId="{6C19C8C6-9651-4A86-B626-32C3E37D65BD}"/>
          </ac:spMkLst>
        </pc:spChg>
        <pc:spChg chg="del">
          <ac:chgData name="Ragnhild Halvorsrud" userId="917ea340-fd63-490f-a7db-68428d24cf32" providerId="ADAL" clId="{B2AF537C-8CED-46E8-A09B-90242670C669}" dt="2022-11-28T13:31:40.227" v="1879" actId="478"/>
          <ac:spMkLst>
            <pc:docMk/>
            <pc:sldMk cId="3724780597" sldId="3898"/>
            <ac:spMk id="61" creationId="{D76312FF-1D2E-4DA2-8971-4E40860E96DD}"/>
          </ac:spMkLst>
        </pc:spChg>
        <pc:spChg chg="del">
          <ac:chgData name="Ragnhild Halvorsrud" userId="917ea340-fd63-490f-a7db-68428d24cf32" providerId="ADAL" clId="{B2AF537C-8CED-46E8-A09B-90242670C669}" dt="2022-11-28T13:31:40.227" v="1879" actId="478"/>
          <ac:spMkLst>
            <pc:docMk/>
            <pc:sldMk cId="3724780597" sldId="3898"/>
            <ac:spMk id="67" creationId="{E3267425-E9F6-4D25-B94E-78B1EF0A342C}"/>
          </ac:spMkLst>
        </pc:spChg>
        <pc:picChg chg="add mod">
          <ac:chgData name="Ragnhild Halvorsrud" userId="917ea340-fd63-490f-a7db-68428d24cf32" providerId="ADAL" clId="{B2AF537C-8CED-46E8-A09B-90242670C669}" dt="2022-11-28T13:32:10.129" v="1883"/>
          <ac:picMkLst>
            <pc:docMk/>
            <pc:sldMk cId="3724780597" sldId="3898"/>
            <ac:picMk id="19" creationId="{D1F4FE83-AF14-4002-906A-3C4BB20C1BDD}"/>
          </ac:picMkLst>
        </pc:picChg>
        <pc:picChg chg="add mod">
          <ac:chgData name="Ragnhild Halvorsrud" userId="917ea340-fd63-490f-a7db-68428d24cf32" providerId="ADAL" clId="{B2AF537C-8CED-46E8-A09B-90242670C669}" dt="2022-11-28T13:32:10.129" v="1883"/>
          <ac:picMkLst>
            <pc:docMk/>
            <pc:sldMk cId="3724780597" sldId="3898"/>
            <ac:picMk id="21" creationId="{69C9F30C-1BF2-4C45-A587-3798A24265D0}"/>
          </ac:picMkLst>
        </pc:picChg>
        <pc:picChg chg="add del mod">
          <ac:chgData name="Ragnhild Halvorsrud" userId="917ea340-fd63-490f-a7db-68428d24cf32" providerId="ADAL" clId="{B2AF537C-8CED-46E8-A09B-90242670C669}" dt="2022-11-28T15:12:23.761" v="1963" actId="478"/>
          <ac:picMkLst>
            <pc:docMk/>
            <pc:sldMk cId="3724780597" sldId="3898"/>
            <ac:picMk id="23" creationId="{8EE9E09E-7E4C-4254-A897-A389B4A78913}"/>
          </ac:picMkLst>
        </pc:picChg>
        <pc:picChg chg="del">
          <ac:chgData name="Ragnhild Halvorsrud" userId="917ea340-fd63-490f-a7db-68428d24cf32" providerId="ADAL" clId="{B2AF537C-8CED-46E8-A09B-90242670C669}" dt="2022-11-28T13:31:40.227" v="1879" actId="478"/>
          <ac:picMkLst>
            <pc:docMk/>
            <pc:sldMk cId="3724780597" sldId="3898"/>
            <ac:picMk id="62" creationId="{507277F7-B18B-4C15-8FB2-2BF953977B15}"/>
          </ac:picMkLst>
        </pc:picChg>
        <pc:picChg chg="del">
          <ac:chgData name="Ragnhild Halvorsrud" userId="917ea340-fd63-490f-a7db-68428d24cf32" providerId="ADAL" clId="{B2AF537C-8CED-46E8-A09B-90242670C669}" dt="2022-11-28T13:31:40.227" v="1879" actId="478"/>
          <ac:picMkLst>
            <pc:docMk/>
            <pc:sldMk cId="3724780597" sldId="3898"/>
            <ac:picMk id="68" creationId="{6D047AA1-A790-4623-B03E-3AA9161E31F6}"/>
          </ac:picMkLst>
        </pc:picChg>
      </pc:sldChg>
      <pc:sldChg chg="addSp delSp modSp add mod">
        <pc:chgData name="Ragnhild Halvorsrud" userId="917ea340-fd63-490f-a7db-68428d24cf32" providerId="ADAL" clId="{B2AF537C-8CED-46E8-A09B-90242670C669}" dt="2022-11-30T10:19:47.596" v="2263"/>
        <pc:sldMkLst>
          <pc:docMk/>
          <pc:sldMk cId="2741365015" sldId="3899"/>
        </pc:sldMkLst>
        <pc:spChg chg="mod">
          <ac:chgData name="Ragnhild Halvorsrud" userId="917ea340-fd63-490f-a7db-68428d24cf32" providerId="ADAL" clId="{B2AF537C-8CED-46E8-A09B-90242670C669}" dt="2022-11-28T13:22:24.868" v="1344" actId="20577"/>
          <ac:spMkLst>
            <pc:docMk/>
            <pc:sldMk cId="2741365015" sldId="3899"/>
            <ac:spMk id="2" creationId="{00000000-0000-0000-0000-000000000000}"/>
          </ac:spMkLst>
        </pc:spChg>
        <pc:spChg chg="add mod">
          <ac:chgData name="Ragnhild Halvorsrud" userId="917ea340-fd63-490f-a7db-68428d24cf32" providerId="ADAL" clId="{B2AF537C-8CED-46E8-A09B-90242670C669}" dt="2022-11-28T12:26:22.031" v="1174"/>
          <ac:spMkLst>
            <pc:docMk/>
            <pc:sldMk cId="2741365015" sldId="3899"/>
            <ac:spMk id="18" creationId="{B11147CC-D3D2-4945-8DA8-B19C9D8D2BC0}"/>
          </ac:spMkLst>
        </pc:spChg>
        <pc:spChg chg="add mod">
          <ac:chgData name="Ragnhild Halvorsrud" userId="917ea340-fd63-490f-a7db-68428d24cf32" providerId="ADAL" clId="{B2AF537C-8CED-46E8-A09B-90242670C669}" dt="2022-11-28T12:26:22.031" v="1174"/>
          <ac:spMkLst>
            <pc:docMk/>
            <pc:sldMk cId="2741365015" sldId="3899"/>
            <ac:spMk id="19" creationId="{820F61A8-D9B6-4B28-BD3B-527F9916909B}"/>
          </ac:spMkLst>
        </pc:spChg>
        <pc:spChg chg="add mod">
          <ac:chgData name="Ragnhild Halvorsrud" userId="917ea340-fd63-490f-a7db-68428d24cf32" providerId="ADAL" clId="{B2AF537C-8CED-46E8-A09B-90242670C669}" dt="2022-11-28T12:26:22.031" v="1174"/>
          <ac:spMkLst>
            <pc:docMk/>
            <pc:sldMk cId="2741365015" sldId="3899"/>
            <ac:spMk id="20" creationId="{F274FBCF-D368-4CB9-8AA4-9CABABF70B37}"/>
          </ac:spMkLst>
        </pc:spChg>
        <pc:spChg chg="add mod">
          <ac:chgData name="Ragnhild Halvorsrud" userId="917ea340-fd63-490f-a7db-68428d24cf32" providerId="ADAL" clId="{B2AF537C-8CED-46E8-A09B-90242670C669}" dt="2022-11-28T12:26:39.587" v="1177" actId="1582"/>
          <ac:spMkLst>
            <pc:docMk/>
            <pc:sldMk cId="2741365015" sldId="3899"/>
            <ac:spMk id="21" creationId="{EDF85E6A-E576-4B83-89D6-17C21CDDD385}"/>
          </ac:spMkLst>
        </pc:spChg>
        <pc:spChg chg="add mod">
          <ac:chgData name="Ragnhild Halvorsrud" userId="917ea340-fd63-490f-a7db-68428d24cf32" providerId="ADAL" clId="{B2AF537C-8CED-46E8-A09B-90242670C669}" dt="2022-11-28T12:26:22.031" v="1174"/>
          <ac:spMkLst>
            <pc:docMk/>
            <pc:sldMk cId="2741365015" sldId="3899"/>
            <ac:spMk id="22" creationId="{8BBED40F-2F1A-4CDD-B5E4-8935DCEB4082}"/>
          </ac:spMkLst>
        </pc:spChg>
        <pc:spChg chg="add mod">
          <ac:chgData name="Ragnhild Halvorsrud" userId="917ea340-fd63-490f-a7db-68428d24cf32" providerId="ADAL" clId="{B2AF537C-8CED-46E8-A09B-90242670C669}" dt="2022-11-28T12:26:22.031" v="1174"/>
          <ac:spMkLst>
            <pc:docMk/>
            <pc:sldMk cId="2741365015" sldId="3899"/>
            <ac:spMk id="23" creationId="{933B0DD0-7559-4C36-A793-6DBD2E122827}"/>
          </ac:spMkLst>
        </pc:spChg>
        <pc:spChg chg="add mod">
          <ac:chgData name="Ragnhild Halvorsrud" userId="917ea340-fd63-490f-a7db-68428d24cf32" providerId="ADAL" clId="{B2AF537C-8CED-46E8-A09B-90242670C669}" dt="2022-11-28T12:26:22.031" v="1174"/>
          <ac:spMkLst>
            <pc:docMk/>
            <pc:sldMk cId="2741365015" sldId="3899"/>
            <ac:spMk id="24" creationId="{28962C05-00CF-49FE-B69D-182E78439996}"/>
          </ac:spMkLst>
        </pc:spChg>
        <pc:spChg chg="add mod">
          <ac:chgData name="Ragnhild Halvorsrud" userId="917ea340-fd63-490f-a7db-68428d24cf32" providerId="ADAL" clId="{B2AF537C-8CED-46E8-A09B-90242670C669}" dt="2022-11-28T12:26:22.031" v="1174"/>
          <ac:spMkLst>
            <pc:docMk/>
            <pc:sldMk cId="2741365015" sldId="3899"/>
            <ac:spMk id="25" creationId="{578E57E0-C126-4B04-91FB-A3CF465C15F7}"/>
          </ac:spMkLst>
        </pc:spChg>
        <pc:spChg chg="add mod">
          <ac:chgData name="Ragnhild Halvorsrud" userId="917ea340-fd63-490f-a7db-68428d24cf32" providerId="ADAL" clId="{B2AF537C-8CED-46E8-A09B-90242670C669}" dt="2022-11-28T12:26:22.031" v="1174"/>
          <ac:spMkLst>
            <pc:docMk/>
            <pc:sldMk cId="2741365015" sldId="3899"/>
            <ac:spMk id="26" creationId="{E55D0F77-28BD-4F1B-A51E-0A78DA8B04B3}"/>
          </ac:spMkLst>
        </pc:spChg>
        <pc:spChg chg="add mod">
          <ac:chgData name="Ragnhild Halvorsrud" userId="917ea340-fd63-490f-a7db-68428d24cf32" providerId="ADAL" clId="{B2AF537C-8CED-46E8-A09B-90242670C669}" dt="2022-11-28T12:26:22.031" v="1174"/>
          <ac:spMkLst>
            <pc:docMk/>
            <pc:sldMk cId="2741365015" sldId="3899"/>
            <ac:spMk id="27" creationId="{8F5AC186-2BCB-4366-94AB-17AE63BA69F8}"/>
          </ac:spMkLst>
        </pc:spChg>
        <pc:spChg chg="add mod">
          <ac:chgData name="Ragnhild Halvorsrud" userId="917ea340-fd63-490f-a7db-68428d24cf32" providerId="ADAL" clId="{B2AF537C-8CED-46E8-A09B-90242670C669}" dt="2022-11-28T13:32:12.255" v="1884"/>
          <ac:spMkLst>
            <pc:docMk/>
            <pc:sldMk cId="2741365015" sldId="3899"/>
            <ac:spMk id="28" creationId="{EE915CA7-4DC8-44C7-9082-4FDD90FA2C24}"/>
          </ac:spMkLst>
        </pc:spChg>
        <pc:spChg chg="add del mod">
          <ac:chgData name="Ragnhild Halvorsrud" userId="917ea340-fd63-490f-a7db-68428d24cf32" providerId="ADAL" clId="{B2AF537C-8CED-46E8-A09B-90242670C669}" dt="2022-11-30T10:19:16.770" v="2259" actId="478"/>
          <ac:spMkLst>
            <pc:docMk/>
            <pc:sldMk cId="2741365015" sldId="3899"/>
            <ac:spMk id="30" creationId="{FDFEC61B-5A03-4CD9-A66C-8F9CBDA631A6}"/>
          </ac:spMkLst>
        </pc:spChg>
        <pc:spChg chg="add mod">
          <ac:chgData name="Ragnhild Halvorsrud" userId="917ea340-fd63-490f-a7db-68428d24cf32" providerId="ADAL" clId="{B2AF537C-8CED-46E8-A09B-90242670C669}" dt="2022-11-30T10:19:47.596" v="2263"/>
          <ac:spMkLst>
            <pc:docMk/>
            <pc:sldMk cId="2741365015" sldId="3899"/>
            <ac:spMk id="32" creationId="{727CE165-66D0-46D4-9CD4-7515B451A8FE}"/>
          </ac:spMkLst>
        </pc:spChg>
        <pc:spChg chg="add del mod">
          <ac:chgData name="Ragnhild Halvorsrud" userId="917ea340-fd63-490f-a7db-68428d24cf32" providerId="ADAL" clId="{B2AF537C-8CED-46E8-A09B-90242670C669}" dt="2022-11-28T15:12:08.765" v="1961" actId="478"/>
          <ac:spMkLst>
            <pc:docMk/>
            <pc:sldMk cId="2741365015" sldId="3899"/>
            <ac:spMk id="32" creationId="{C2A473AE-38F2-4CCC-9BF3-4EE2451B69DC}"/>
          </ac:spMkLst>
        </pc:spChg>
        <pc:spChg chg="del">
          <ac:chgData name="Ragnhild Halvorsrud" userId="917ea340-fd63-490f-a7db-68428d24cf32" providerId="ADAL" clId="{B2AF537C-8CED-46E8-A09B-90242670C669}" dt="2022-11-28T12:26:15.070" v="1173" actId="478"/>
          <ac:spMkLst>
            <pc:docMk/>
            <pc:sldMk cId="2741365015" sldId="3899"/>
            <ac:spMk id="55" creationId="{2EB4B1BD-7CDC-487B-A25B-8D5828F23161}"/>
          </ac:spMkLst>
        </pc:spChg>
        <pc:spChg chg="del">
          <ac:chgData name="Ragnhild Halvorsrud" userId="917ea340-fd63-490f-a7db-68428d24cf32" providerId="ADAL" clId="{B2AF537C-8CED-46E8-A09B-90242670C669}" dt="2022-11-28T12:26:15.070" v="1173" actId="478"/>
          <ac:spMkLst>
            <pc:docMk/>
            <pc:sldMk cId="2741365015" sldId="3899"/>
            <ac:spMk id="56" creationId="{6C19C8C6-9651-4A86-B626-32C3E37D65BD}"/>
          </ac:spMkLst>
        </pc:spChg>
        <pc:spChg chg="del">
          <ac:chgData name="Ragnhild Halvorsrud" userId="917ea340-fd63-490f-a7db-68428d24cf32" providerId="ADAL" clId="{B2AF537C-8CED-46E8-A09B-90242670C669}" dt="2022-11-28T12:26:15.070" v="1173" actId="478"/>
          <ac:spMkLst>
            <pc:docMk/>
            <pc:sldMk cId="2741365015" sldId="3899"/>
            <ac:spMk id="57" creationId="{356D3D64-F433-48AD-B905-791A93F77806}"/>
          </ac:spMkLst>
        </pc:spChg>
        <pc:spChg chg="del">
          <ac:chgData name="Ragnhild Halvorsrud" userId="917ea340-fd63-490f-a7db-68428d24cf32" providerId="ADAL" clId="{B2AF537C-8CED-46E8-A09B-90242670C669}" dt="2022-11-28T12:26:15.070" v="1173" actId="478"/>
          <ac:spMkLst>
            <pc:docMk/>
            <pc:sldMk cId="2741365015" sldId="3899"/>
            <ac:spMk id="58" creationId="{7E3D8D39-E619-4B17-98EB-CF9A957242AE}"/>
          </ac:spMkLst>
        </pc:spChg>
        <pc:spChg chg="del">
          <ac:chgData name="Ragnhild Halvorsrud" userId="917ea340-fd63-490f-a7db-68428d24cf32" providerId="ADAL" clId="{B2AF537C-8CED-46E8-A09B-90242670C669}" dt="2022-11-28T12:26:15.070" v="1173" actId="478"/>
          <ac:spMkLst>
            <pc:docMk/>
            <pc:sldMk cId="2741365015" sldId="3899"/>
            <ac:spMk id="59" creationId="{ECD0FA6A-5505-4928-8987-0BB3EC8CD6E6}"/>
          </ac:spMkLst>
        </pc:spChg>
        <pc:spChg chg="del">
          <ac:chgData name="Ragnhild Halvorsrud" userId="917ea340-fd63-490f-a7db-68428d24cf32" providerId="ADAL" clId="{B2AF537C-8CED-46E8-A09B-90242670C669}" dt="2022-11-28T12:26:15.070" v="1173" actId="478"/>
          <ac:spMkLst>
            <pc:docMk/>
            <pc:sldMk cId="2741365015" sldId="3899"/>
            <ac:spMk id="60" creationId="{E117A0C1-16DF-4BCD-8BD5-FFA31FC4FF17}"/>
          </ac:spMkLst>
        </pc:spChg>
        <pc:spChg chg="del">
          <ac:chgData name="Ragnhild Halvorsrud" userId="917ea340-fd63-490f-a7db-68428d24cf32" providerId="ADAL" clId="{B2AF537C-8CED-46E8-A09B-90242670C669}" dt="2022-11-28T13:31:42.990" v="1880" actId="478"/>
          <ac:spMkLst>
            <pc:docMk/>
            <pc:sldMk cId="2741365015" sldId="3899"/>
            <ac:spMk id="61" creationId="{D76312FF-1D2E-4DA2-8971-4E40860E96DD}"/>
          </ac:spMkLst>
        </pc:spChg>
        <pc:spChg chg="del">
          <ac:chgData name="Ragnhild Halvorsrud" userId="917ea340-fd63-490f-a7db-68428d24cf32" providerId="ADAL" clId="{B2AF537C-8CED-46E8-A09B-90242670C669}" dt="2022-11-28T12:26:15.070" v="1173" actId="478"/>
          <ac:spMkLst>
            <pc:docMk/>
            <pc:sldMk cId="2741365015" sldId="3899"/>
            <ac:spMk id="63" creationId="{8CAFD5E3-2C14-475A-9A40-0A9955FF335E}"/>
          </ac:spMkLst>
        </pc:spChg>
        <pc:spChg chg="del">
          <ac:chgData name="Ragnhild Halvorsrud" userId="917ea340-fd63-490f-a7db-68428d24cf32" providerId="ADAL" clId="{B2AF537C-8CED-46E8-A09B-90242670C669}" dt="2022-11-28T12:26:15.070" v="1173" actId="478"/>
          <ac:spMkLst>
            <pc:docMk/>
            <pc:sldMk cId="2741365015" sldId="3899"/>
            <ac:spMk id="64" creationId="{D42EC4E7-0B28-4E22-A897-600048D42AA2}"/>
          </ac:spMkLst>
        </pc:spChg>
        <pc:spChg chg="del">
          <ac:chgData name="Ragnhild Halvorsrud" userId="917ea340-fd63-490f-a7db-68428d24cf32" providerId="ADAL" clId="{B2AF537C-8CED-46E8-A09B-90242670C669}" dt="2022-11-28T12:26:15.070" v="1173" actId="478"/>
          <ac:spMkLst>
            <pc:docMk/>
            <pc:sldMk cId="2741365015" sldId="3899"/>
            <ac:spMk id="65" creationId="{FF284625-A0E8-4C50-B9B8-18CD13BE2C95}"/>
          </ac:spMkLst>
        </pc:spChg>
        <pc:spChg chg="del">
          <ac:chgData name="Ragnhild Halvorsrud" userId="917ea340-fd63-490f-a7db-68428d24cf32" providerId="ADAL" clId="{B2AF537C-8CED-46E8-A09B-90242670C669}" dt="2022-11-28T12:26:15.070" v="1173" actId="478"/>
          <ac:spMkLst>
            <pc:docMk/>
            <pc:sldMk cId="2741365015" sldId="3899"/>
            <ac:spMk id="66" creationId="{CAB91B4A-171B-474F-AAD5-C78514BF1F09}"/>
          </ac:spMkLst>
        </pc:spChg>
        <pc:spChg chg="del">
          <ac:chgData name="Ragnhild Halvorsrud" userId="917ea340-fd63-490f-a7db-68428d24cf32" providerId="ADAL" clId="{B2AF537C-8CED-46E8-A09B-90242670C669}" dt="2022-11-28T13:31:42.990" v="1880" actId="478"/>
          <ac:spMkLst>
            <pc:docMk/>
            <pc:sldMk cId="2741365015" sldId="3899"/>
            <ac:spMk id="67" creationId="{E3267425-E9F6-4D25-B94E-78B1EF0A342C}"/>
          </ac:spMkLst>
        </pc:spChg>
        <pc:picChg chg="add mod">
          <ac:chgData name="Ragnhild Halvorsrud" userId="917ea340-fd63-490f-a7db-68428d24cf32" providerId="ADAL" clId="{B2AF537C-8CED-46E8-A09B-90242670C669}" dt="2022-11-28T13:32:12.255" v="1884"/>
          <ac:picMkLst>
            <pc:docMk/>
            <pc:sldMk cId="2741365015" sldId="3899"/>
            <ac:picMk id="29" creationId="{BF92F75D-BF9A-4262-BEA4-D09ADF4FD734}"/>
          </ac:picMkLst>
        </pc:picChg>
        <pc:picChg chg="add mod">
          <ac:chgData name="Ragnhild Halvorsrud" userId="917ea340-fd63-490f-a7db-68428d24cf32" providerId="ADAL" clId="{B2AF537C-8CED-46E8-A09B-90242670C669}" dt="2022-11-28T13:32:12.255" v="1884"/>
          <ac:picMkLst>
            <pc:docMk/>
            <pc:sldMk cId="2741365015" sldId="3899"/>
            <ac:picMk id="31" creationId="{2A372317-32EB-414D-96FA-E6516FF47262}"/>
          </ac:picMkLst>
        </pc:picChg>
        <pc:picChg chg="add del mod">
          <ac:chgData name="Ragnhild Halvorsrud" userId="917ea340-fd63-490f-a7db-68428d24cf32" providerId="ADAL" clId="{B2AF537C-8CED-46E8-A09B-90242670C669}" dt="2022-11-28T15:12:08.765" v="1961" actId="478"/>
          <ac:picMkLst>
            <pc:docMk/>
            <pc:sldMk cId="2741365015" sldId="3899"/>
            <ac:picMk id="33" creationId="{78B354C4-D1D2-46CE-9304-6A6C7ABBE96A}"/>
          </ac:picMkLst>
        </pc:picChg>
        <pc:picChg chg="del">
          <ac:chgData name="Ragnhild Halvorsrud" userId="917ea340-fd63-490f-a7db-68428d24cf32" providerId="ADAL" clId="{B2AF537C-8CED-46E8-A09B-90242670C669}" dt="2022-11-28T13:31:42.990" v="1880" actId="478"/>
          <ac:picMkLst>
            <pc:docMk/>
            <pc:sldMk cId="2741365015" sldId="3899"/>
            <ac:picMk id="62" creationId="{507277F7-B18B-4C15-8FB2-2BF953977B15}"/>
          </ac:picMkLst>
        </pc:picChg>
        <pc:picChg chg="del">
          <ac:chgData name="Ragnhild Halvorsrud" userId="917ea340-fd63-490f-a7db-68428d24cf32" providerId="ADAL" clId="{B2AF537C-8CED-46E8-A09B-90242670C669}" dt="2022-11-28T13:31:42.990" v="1880" actId="478"/>
          <ac:picMkLst>
            <pc:docMk/>
            <pc:sldMk cId="2741365015" sldId="3899"/>
            <ac:picMk id="68" creationId="{6D047AA1-A790-4623-B03E-3AA9161E31F6}"/>
          </ac:picMkLst>
        </pc:picChg>
      </pc:sldChg>
      <pc:sldChg chg="modSp add del mod">
        <pc:chgData name="Ragnhild Halvorsrud" userId="917ea340-fd63-490f-a7db-68428d24cf32" providerId="ADAL" clId="{B2AF537C-8CED-46E8-A09B-90242670C669}" dt="2022-11-28T12:24:48.781" v="1165" actId="47"/>
        <pc:sldMkLst>
          <pc:docMk/>
          <pc:sldMk cId="3132713617" sldId="3899"/>
        </pc:sldMkLst>
        <pc:spChg chg="mod">
          <ac:chgData name="Ragnhild Halvorsrud" userId="917ea340-fd63-490f-a7db-68428d24cf32" providerId="ADAL" clId="{B2AF537C-8CED-46E8-A09B-90242670C669}" dt="2022-11-28T12:22:40.757" v="1157" actId="108"/>
          <ac:spMkLst>
            <pc:docMk/>
            <pc:sldMk cId="3132713617" sldId="3899"/>
            <ac:spMk id="55" creationId="{2EB4B1BD-7CDC-487B-A25B-8D5828F23161}"/>
          </ac:spMkLst>
        </pc:spChg>
        <pc:spChg chg="mod">
          <ac:chgData name="Ragnhild Halvorsrud" userId="917ea340-fd63-490f-a7db-68428d24cf32" providerId="ADAL" clId="{B2AF537C-8CED-46E8-A09B-90242670C669}" dt="2022-11-28T12:22:29.099" v="1156" actId="108"/>
          <ac:spMkLst>
            <pc:docMk/>
            <pc:sldMk cId="3132713617" sldId="3899"/>
            <ac:spMk id="58" creationId="{7E3D8D39-E619-4B17-98EB-CF9A957242AE}"/>
          </ac:spMkLst>
        </pc:spChg>
      </pc:sldChg>
      <pc:sldChg chg="addSp delSp modSp add mod">
        <pc:chgData name="Ragnhild Halvorsrud" userId="917ea340-fd63-490f-a7db-68428d24cf32" providerId="ADAL" clId="{B2AF537C-8CED-46E8-A09B-90242670C669}" dt="2022-11-30T10:19:49.355" v="2264"/>
        <pc:sldMkLst>
          <pc:docMk/>
          <pc:sldMk cId="2048036439" sldId="3900"/>
        </pc:sldMkLst>
        <pc:spChg chg="mod">
          <ac:chgData name="Ragnhild Halvorsrud" userId="917ea340-fd63-490f-a7db-68428d24cf32" providerId="ADAL" clId="{B2AF537C-8CED-46E8-A09B-90242670C669}" dt="2022-11-28T13:22:30.196" v="1348" actId="20577"/>
          <ac:spMkLst>
            <pc:docMk/>
            <pc:sldMk cId="2048036439" sldId="3900"/>
            <ac:spMk id="2" creationId="{00000000-0000-0000-0000-000000000000}"/>
          </ac:spMkLst>
        </pc:spChg>
        <pc:spChg chg="mod">
          <ac:chgData name="Ragnhild Halvorsrud" userId="917ea340-fd63-490f-a7db-68428d24cf32" providerId="ADAL" clId="{B2AF537C-8CED-46E8-A09B-90242670C669}" dt="2022-11-28T12:26:52.987" v="1180" actId="208"/>
          <ac:spMkLst>
            <pc:docMk/>
            <pc:sldMk cId="2048036439" sldId="3900"/>
            <ac:spMk id="23" creationId="{933B0DD0-7559-4C36-A793-6DBD2E122827}"/>
          </ac:spMkLst>
        </pc:spChg>
        <pc:spChg chg="add mod">
          <ac:chgData name="Ragnhild Halvorsrud" userId="917ea340-fd63-490f-a7db-68428d24cf32" providerId="ADAL" clId="{B2AF537C-8CED-46E8-A09B-90242670C669}" dt="2022-11-28T13:32:14.289" v="1885"/>
          <ac:spMkLst>
            <pc:docMk/>
            <pc:sldMk cId="2048036439" sldId="3900"/>
            <ac:spMk id="28" creationId="{33E3446A-248A-4E6C-90AD-E1DECD3EBF4F}"/>
          </ac:spMkLst>
        </pc:spChg>
        <pc:spChg chg="add del mod">
          <ac:chgData name="Ragnhild Halvorsrud" userId="917ea340-fd63-490f-a7db-68428d24cf32" providerId="ADAL" clId="{B2AF537C-8CED-46E8-A09B-90242670C669}" dt="2022-11-30T10:19:19.903" v="2260" actId="478"/>
          <ac:spMkLst>
            <pc:docMk/>
            <pc:sldMk cId="2048036439" sldId="3900"/>
            <ac:spMk id="30" creationId="{477B5174-E82B-4563-AD4F-821B5C695F0A}"/>
          </ac:spMkLst>
        </pc:spChg>
        <pc:spChg chg="add mod">
          <ac:chgData name="Ragnhild Halvorsrud" userId="917ea340-fd63-490f-a7db-68428d24cf32" providerId="ADAL" clId="{B2AF537C-8CED-46E8-A09B-90242670C669}" dt="2022-11-30T10:19:49.355" v="2264"/>
          <ac:spMkLst>
            <pc:docMk/>
            <pc:sldMk cId="2048036439" sldId="3900"/>
            <ac:spMk id="32" creationId="{6B5D6873-E33E-48A2-9807-D9DDBFF9EA65}"/>
          </ac:spMkLst>
        </pc:spChg>
        <pc:spChg chg="add del mod">
          <ac:chgData name="Ragnhild Halvorsrud" userId="917ea340-fd63-490f-a7db-68428d24cf32" providerId="ADAL" clId="{B2AF537C-8CED-46E8-A09B-90242670C669}" dt="2022-11-28T15:12:28.105" v="1964" actId="478"/>
          <ac:spMkLst>
            <pc:docMk/>
            <pc:sldMk cId="2048036439" sldId="3900"/>
            <ac:spMk id="32" creationId="{B656CE9F-7770-4835-A0D4-8D07C005194D}"/>
          </ac:spMkLst>
        </pc:spChg>
        <pc:spChg chg="del">
          <ac:chgData name="Ragnhild Halvorsrud" userId="917ea340-fd63-490f-a7db-68428d24cf32" providerId="ADAL" clId="{B2AF537C-8CED-46E8-A09B-90242670C669}" dt="2022-11-28T13:31:45.320" v="1881" actId="478"/>
          <ac:spMkLst>
            <pc:docMk/>
            <pc:sldMk cId="2048036439" sldId="3900"/>
            <ac:spMk id="61" creationId="{D76312FF-1D2E-4DA2-8971-4E40860E96DD}"/>
          </ac:spMkLst>
        </pc:spChg>
        <pc:spChg chg="del">
          <ac:chgData name="Ragnhild Halvorsrud" userId="917ea340-fd63-490f-a7db-68428d24cf32" providerId="ADAL" clId="{B2AF537C-8CED-46E8-A09B-90242670C669}" dt="2022-11-28T13:31:45.320" v="1881" actId="478"/>
          <ac:spMkLst>
            <pc:docMk/>
            <pc:sldMk cId="2048036439" sldId="3900"/>
            <ac:spMk id="67" creationId="{E3267425-E9F6-4D25-B94E-78B1EF0A342C}"/>
          </ac:spMkLst>
        </pc:spChg>
        <pc:picChg chg="add mod">
          <ac:chgData name="Ragnhild Halvorsrud" userId="917ea340-fd63-490f-a7db-68428d24cf32" providerId="ADAL" clId="{B2AF537C-8CED-46E8-A09B-90242670C669}" dt="2022-11-28T13:32:14.289" v="1885"/>
          <ac:picMkLst>
            <pc:docMk/>
            <pc:sldMk cId="2048036439" sldId="3900"/>
            <ac:picMk id="29" creationId="{7714DDAC-324F-4BF8-A899-EDCDD2082BFC}"/>
          </ac:picMkLst>
        </pc:picChg>
        <pc:picChg chg="add mod">
          <ac:chgData name="Ragnhild Halvorsrud" userId="917ea340-fd63-490f-a7db-68428d24cf32" providerId="ADAL" clId="{B2AF537C-8CED-46E8-A09B-90242670C669}" dt="2022-11-28T13:32:14.289" v="1885"/>
          <ac:picMkLst>
            <pc:docMk/>
            <pc:sldMk cId="2048036439" sldId="3900"/>
            <ac:picMk id="31" creationId="{6B069E11-00B7-4FC1-9D26-7A7FA4C7B2EC}"/>
          </ac:picMkLst>
        </pc:picChg>
        <pc:picChg chg="add del mod">
          <ac:chgData name="Ragnhild Halvorsrud" userId="917ea340-fd63-490f-a7db-68428d24cf32" providerId="ADAL" clId="{B2AF537C-8CED-46E8-A09B-90242670C669}" dt="2022-11-28T15:12:28.105" v="1964" actId="478"/>
          <ac:picMkLst>
            <pc:docMk/>
            <pc:sldMk cId="2048036439" sldId="3900"/>
            <ac:picMk id="33" creationId="{8403AB81-19AA-4330-B61A-16A577E7F9E8}"/>
          </ac:picMkLst>
        </pc:picChg>
        <pc:picChg chg="del">
          <ac:chgData name="Ragnhild Halvorsrud" userId="917ea340-fd63-490f-a7db-68428d24cf32" providerId="ADAL" clId="{B2AF537C-8CED-46E8-A09B-90242670C669}" dt="2022-11-28T13:31:45.320" v="1881" actId="478"/>
          <ac:picMkLst>
            <pc:docMk/>
            <pc:sldMk cId="2048036439" sldId="3900"/>
            <ac:picMk id="62" creationId="{507277F7-B18B-4C15-8FB2-2BF953977B15}"/>
          </ac:picMkLst>
        </pc:picChg>
        <pc:picChg chg="del">
          <ac:chgData name="Ragnhild Halvorsrud" userId="917ea340-fd63-490f-a7db-68428d24cf32" providerId="ADAL" clId="{B2AF537C-8CED-46E8-A09B-90242670C669}" dt="2022-11-28T13:31:45.320" v="1881" actId="478"/>
          <ac:picMkLst>
            <pc:docMk/>
            <pc:sldMk cId="2048036439" sldId="3900"/>
            <ac:picMk id="68" creationId="{6D047AA1-A790-4623-B03E-3AA9161E31F6}"/>
          </ac:picMkLst>
        </pc:picChg>
      </pc:sldChg>
      <pc:sldChg chg="modSp add del mod">
        <pc:chgData name="Ragnhild Halvorsrud" userId="917ea340-fd63-490f-a7db-68428d24cf32" providerId="ADAL" clId="{B2AF537C-8CED-46E8-A09B-90242670C669}" dt="2022-11-28T12:24:49.434" v="1166" actId="47"/>
        <pc:sldMkLst>
          <pc:docMk/>
          <pc:sldMk cId="2647199522" sldId="3900"/>
        </pc:sldMkLst>
        <pc:spChg chg="mod">
          <ac:chgData name="Ragnhild Halvorsrud" userId="917ea340-fd63-490f-a7db-68428d24cf32" providerId="ADAL" clId="{B2AF537C-8CED-46E8-A09B-90242670C669}" dt="2022-11-28T12:23:07.392" v="1160" actId="108"/>
          <ac:spMkLst>
            <pc:docMk/>
            <pc:sldMk cId="2647199522" sldId="3900"/>
            <ac:spMk id="58" creationId="{7E3D8D39-E619-4B17-98EB-CF9A957242AE}"/>
          </ac:spMkLst>
        </pc:spChg>
        <pc:spChg chg="mod">
          <ac:chgData name="Ragnhild Halvorsrud" userId="917ea340-fd63-490f-a7db-68428d24cf32" providerId="ADAL" clId="{B2AF537C-8CED-46E8-A09B-90242670C669}" dt="2022-11-28T12:23:56.217" v="1163" actId="108"/>
          <ac:spMkLst>
            <pc:docMk/>
            <pc:sldMk cId="2647199522" sldId="3900"/>
            <ac:spMk id="60" creationId="{E117A0C1-16DF-4BCD-8BD5-FFA31FC4FF17}"/>
          </ac:spMkLst>
        </pc:spChg>
      </pc:sldChg>
      <pc:sldChg chg="addSp delSp modSp add mod">
        <pc:chgData name="Ragnhild Halvorsrud" userId="917ea340-fd63-490f-a7db-68428d24cf32" providerId="ADAL" clId="{B2AF537C-8CED-46E8-A09B-90242670C669}" dt="2022-11-30T10:19:51.541" v="2265"/>
        <pc:sldMkLst>
          <pc:docMk/>
          <pc:sldMk cId="1071076297" sldId="3901"/>
        </pc:sldMkLst>
        <pc:spChg chg="mod">
          <ac:chgData name="Ragnhild Halvorsrud" userId="917ea340-fd63-490f-a7db-68428d24cf32" providerId="ADAL" clId="{B2AF537C-8CED-46E8-A09B-90242670C669}" dt="2022-11-28T13:22:34.788" v="1352" actId="20577"/>
          <ac:spMkLst>
            <pc:docMk/>
            <pc:sldMk cId="1071076297" sldId="3901"/>
            <ac:spMk id="2" creationId="{00000000-0000-0000-0000-000000000000}"/>
          </ac:spMkLst>
        </pc:spChg>
        <pc:spChg chg="mod">
          <ac:chgData name="Ragnhild Halvorsrud" userId="917ea340-fd63-490f-a7db-68428d24cf32" providerId="ADAL" clId="{B2AF537C-8CED-46E8-A09B-90242670C669}" dt="2022-11-28T12:27:04.735" v="1182" actId="208"/>
          <ac:spMkLst>
            <pc:docMk/>
            <pc:sldMk cId="1071076297" sldId="3901"/>
            <ac:spMk id="22" creationId="{8BBED40F-2F1A-4CDD-B5E4-8935DCEB4082}"/>
          </ac:spMkLst>
        </pc:spChg>
        <pc:spChg chg="add mod">
          <ac:chgData name="Ragnhild Halvorsrud" userId="917ea340-fd63-490f-a7db-68428d24cf32" providerId="ADAL" clId="{B2AF537C-8CED-46E8-A09B-90242670C669}" dt="2022-11-28T13:32:15.807" v="1886"/>
          <ac:spMkLst>
            <pc:docMk/>
            <pc:sldMk cId="1071076297" sldId="3901"/>
            <ac:spMk id="28" creationId="{3E036B95-4C62-4F46-93A7-C1C01C5B7903}"/>
          </ac:spMkLst>
        </pc:spChg>
        <pc:spChg chg="add del mod">
          <ac:chgData name="Ragnhild Halvorsrud" userId="917ea340-fd63-490f-a7db-68428d24cf32" providerId="ADAL" clId="{B2AF537C-8CED-46E8-A09B-90242670C669}" dt="2022-11-30T10:19:23.976" v="2261" actId="478"/>
          <ac:spMkLst>
            <pc:docMk/>
            <pc:sldMk cId="1071076297" sldId="3901"/>
            <ac:spMk id="30" creationId="{E4298275-2618-4340-B102-53F517CC1BBF}"/>
          </ac:spMkLst>
        </pc:spChg>
        <pc:spChg chg="add mod">
          <ac:chgData name="Ragnhild Halvorsrud" userId="917ea340-fd63-490f-a7db-68428d24cf32" providerId="ADAL" clId="{B2AF537C-8CED-46E8-A09B-90242670C669}" dt="2022-11-30T10:19:51.541" v="2265"/>
          <ac:spMkLst>
            <pc:docMk/>
            <pc:sldMk cId="1071076297" sldId="3901"/>
            <ac:spMk id="32" creationId="{61FB07F0-76AB-4411-8486-8D3DF6FD9EA7}"/>
          </ac:spMkLst>
        </pc:spChg>
        <pc:spChg chg="add del mod">
          <ac:chgData name="Ragnhild Halvorsrud" userId="917ea340-fd63-490f-a7db-68428d24cf32" providerId="ADAL" clId="{B2AF537C-8CED-46E8-A09B-90242670C669}" dt="2022-11-28T15:12:33.329" v="1966" actId="478"/>
          <ac:spMkLst>
            <pc:docMk/>
            <pc:sldMk cId="1071076297" sldId="3901"/>
            <ac:spMk id="32" creationId="{E9F1908E-386E-442B-BB7E-EC64B0CAE3C6}"/>
          </ac:spMkLst>
        </pc:spChg>
        <pc:spChg chg="del">
          <ac:chgData name="Ragnhild Halvorsrud" userId="917ea340-fd63-490f-a7db-68428d24cf32" providerId="ADAL" clId="{B2AF537C-8CED-46E8-A09B-90242670C669}" dt="2022-11-28T13:31:48.185" v="1882" actId="478"/>
          <ac:spMkLst>
            <pc:docMk/>
            <pc:sldMk cId="1071076297" sldId="3901"/>
            <ac:spMk id="61" creationId="{D76312FF-1D2E-4DA2-8971-4E40860E96DD}"/>
          </ac:spMkLst>
        </pc:spChg>
        <pc:spChg chg="del">
          <ac:chgData name="Ragnhild Halvorsrud" userId="917ea340-fd63-490f-a7db-68428d24cf32" providerId="ADAL" clId="{B2AF537C-8CED-46E8-A09B-90242670C669}" dt="2022-11-28T13:31:48.185" v="1882" actId="478"/>
          <ac:spMkLst>
            <pc:docMk/>
            <pc:sldMk cId="1071076297" sldId="3901"/>
            <ac:spMk id="67" creationId="{E3267425-E9F6-4D25-B94E-78B1EF0A342C}"/>
          </ac:spMkLst>
        </pc:spChg>
        <pc:picChg chg="add mod">
          <ac:chgData name="Ragnhild Halvorsrud" userId="917ea340-fd63-490f-a7db-68428d24cf32" providerId="ADAL" clId="{B2AF537C-8CED-46E8-A09B-90242670C669}" dt="2022-11-28T13:32:15.807" v="1886"/>
          <ac:picMkLst>
            <pc:docMk/>
            <pc:sldMk cId="1071076297" sldId="3901"/>
            <ac:picMk id="29" creationId="{FA1B0044-0AF2-4BE2-A36B-2DEEF8DEC475}"/>
          </ac:picMkLst>
        </pc:picChg>
        <pc:picChg chg="add mod">
          <ac:chgData name="Ragnhild Halvorsrud" userId="917ea340-fd63-490f-a7db-68428d24cf32" providerId="ADAL" clId="{B2AF537C-8CED-46E8-A09B-90242670C669}" dt="2022-11-28T13:32:15.807" v="1886"/>
          <ac:picMkLst>
            <pc:docMk/>
            <pc:sldMk cId="1071076297" sldId="3901"/>
            <ac:picMk id="31" creationId="{7224C41C-7A55-46E8-AC20-9BB3D0EB4B9D}"/>
          </ac:picMkLst>
        </pc:picChg>
        <pc:picChg chg="add del mod">
          <ac:chgData name="Ragnhild Halvorsrud" userId="917ea340-fd63-490f-a7db-68428d24cf32" providerId="ADAL" clId="{B2AF537C-8CED-46E8-A09B-90242670C669}" dt="2022-11-28T15:12:33.329" v="1966" actId="478"/>
          <ac:picMkLst>
            <pc:docMk/>
            <pc:sldMk cId="1071076297" sldId="3901"/>
            <ac:picMk id="33" creationId="{8D86A069-25C5-4128-AA7A-FE210D9A80B3}"/>
          </ac:picMkLst>
        </pc:picChg>
        <pc:picChg chg="del">
          <ac:chgData name="Ragnhild Halvorsrud" userId="917ea340-fd63-490f-a7db-68428d24cf32" providerId="ADAL" clId="{B2AF537C-8CED-46E8-A09B-90242670C669}" dt="2022-11-28T13:31:48.185" v="1882" actId="478"/>
          <ac:picMkLst>
            <pc:docMk/>
            <pc:sldMk cId="1071076297" sldId="3901"/>
            <ac:picMk id="62" creationId="{507277F7-B18B-4C15-8FB2-2BF953977B15}"/>
          </ac:picMkLst>
        </pc:picChg>
        <pc:picChg chg="del">
          <ac:chgData name="Ragnhild Halvorsrud" userId="917ea340-fd63-490f-a7db-68428d24cf32" providerId="ADAL" clId="{B2AF537C-8CED-46E8-A09B-90242670C669}" dt="2022-11-28T13:31:48.185" v="1882" actId="478"/>
          <ac:picMkLst>
            <pc:docMk/>
            <pc:sldMk cId="1071076297" sldId="3901"/>
            <ac:picMk id="68" creationId="{6D047AA1-A790-4623-B03E-3AA9161E31F6}"/>
          </ac:picMkLst>
        </pc:picChg>
      </pc:sldChg>
      <pc:sldChg chg="modSp add del mod">
        <pc:chgData name="Ragnhild Halvorsrud" userId="917ea340-fd63-490f-a7db-68428d24cf32" providerId="ADAL" clId="{B2AF537C-8CED-46E8-A09B-90242670C669}" dt="2022-11-28T12:24:49.980" v="1167" actId="47"/>
        <pc:sldMkLst>
          <pc:docMk/>
          <pc:sldMk cId="4084506128" sldId="3901"/>
        </pc:sldMkLst>
        <pc:spChg chg="mod">
          <ac:chgData name="Ragnhild Halvorsrud" userId="917ea340-fd63-490f-a7db-68428d24cf32" providerId="ADAL" clId="{B2AF537C-8CED-46E8-A09B-90242670C669}" dt="2022-11-28T12:23:18.236" v="1162" actId="108"/>
          <ac:spMkLst>
            <pc:docMk/>
            <pc:sldMk cId="4084506128" sldId="3901"/>
            <ac:spMk id="59" creationId="{ECD0FA6A-5505-4928-8987-0BB3EC8CD6E6}"/>
          </ac:spMkLst>
        </pc:spChg>
      </pc:sldChg>
      <pc:sldChg chg="addSp delSp modSp add mod ord">
        <pc:chgData name="Ragnhild Halvorsrud" userId="917ea340-fd63-490f-a7db-68428d24cf32" providerId="ADAL" clId="{B2AF537C-8CED-46E8-A09B-90242670C669}" dt="2022-11-30T10:20:10.216" v="2267" actId="478"/>
        <pc:sldMkLst>
          <pc:docMk/>
          <pc:sldMk cId="604617386" sldId="3902"/>
        </pc:sldMkLst>
        <pc:spChg chg="add del mod">
          <ac:chgData name="Ragnhild Halvorsrud" userId="917ea340-fd63-490f-a7db-68428d24cf32" providerId="ADAL" clId="{B2AF537C-8CED-46E8-A09B-90242670C669}" dt="2022-11-30T10:20:10.216" v="2267" actId="478"/>
          <ac:spMkLst>
            <pc:docMk/>
            <pc:sldMk cId="604617386" sldId="3902"/>
            <ac:spMk id="13" creationId="{D420CD75-F7C1-4D78-965F-25ADCA66F454}"/>
          </ac:spMkLst>
        </pc:spChg>
        <pc:spChg chg="add del mod">
          <ac:chgData name="Ragnhild Halvorsrud" userId="917ea340-fd63-490f-a7db-68428d24cf32" providerId="ADAL" clId="{B2AF537C-8CED-46E8-A09B-90242670C669}" dt="2022-11-28T15:12:38.025" v="1967" actId="478"/>
          <ac:spMkLst>
            <pc:docMk/>
            <pc:sldMk cId="604617386" sldId="3902"/>
            <ac:spMk id="13" creationId="{DF9ADCEB-EC37-49E2-B09C-7AEB26BABC7A}"/>
          </ac:spMkLst>
        </pc:spChg>
        <pc:spChg chg="mod">
          <ac:chgData name="Ragnhild Halvorsrud" userId="917ea340-fd63-490f-a7db-68428d24cf32" providerId="ADAL" clId="{B2AF537C-8CED-46E8-A09B-90242670C669}" dt="2022-11-28T12:27:53.121" v="1187" actId="208"/>
          <ac:spMkLst>
            <pc:docMk/>
            <pc:sldMk cId="604617386" sldId="3902"/>
            <ac:spMk id="55" creationId="{2EB4B1BD-7CDC-487B-A25B-8D5828F23161}"/>
          </ac:spMkLst>
        </pc:spChg>
        <pc:spChg chg="mod">
          <ac:chgData name="Ragnhild Halvorsrud" userId="917ea340-fd63-490f-a7db-68428d24cf32" providerId="ADAL" clId="{B2AF537C-8CED-46E8-A09B-90242670C669}" dt="2022-11-28T12:27:53.121" v="1187" actId="208"/>
          <ac:spMkLst>
            <pc:docMk/>
            <pc:sldMk cId="604617386" sldId="3902"/>
            <ac:spMk id="58" creationId="{7E3D8D39-E619-4B17-98EB-CF9A957242AE}"/>
          </ac:spMkLst>
        </pc:spChg>
        <pc:picChg chg="add del mod">
          <ac:chgData name="Ragnhild Halvorsrud" userId="917ea340-fd63-490f-a7db-68428d24cf32" providerId="ADAL" clId="{B2AF537C-8CED-46E8-A09B-90242670C669}" dt="2022-11-28T15:12:38.025" v="1967" actId="478"/>
          <ac:picMkLst>
            <pc:docMk/>
            <pc:sldMk cId="604617386" sldId="3902"/>
            <ac:picMk id="14" creationId="{77666908-E834-4395-AEE5-59CDFACF80EF}"/>
          </ac:picMkLst>
        </pc:picChg>
      </pc:sldChg>
      <pc:sldMasterChg chg="addSp delSp modSp mod addSldLayout delSldLayout modSldLayout">
        <pc:chgData name="Ragnhild Halvorsrud" userId="917ea340-fd63-490f-a7db-68428d24cf32" providerId="ADAL" clId="{B2AF537C-8CED-46E8-A09B-90242670C669}" dt="2022-11-21T09:07:26.155" v="699" actId="478"/>
        <pc:sldMasterMkLst>
          <pc:docMk/>
          <pc:sldMasterMk cId="1643857197" sldId="2147483693"/>
        </pc:sldMasterMkLst>
        <pc:spChg chg="mod">
          <ac:chgData name="Ragnhild Halvorsrud" userId="917ea340-fd63-490f-a7db-68428d24cf32" providerId="ADAL" clId="{B2AF537C-8CED-46E8-A09B-90242670C669}" dt="2022-11-14T11:59:07.951" v="200" actId="16037"/>
          <ac:spMkLst>
            <pc:docMk/>
            <pc:sldMasterMk cId="1643857197" sldId="2147483693"/>
            <ac:spMk id="2" creationId="{00000000-0000-0000-0000-000000000000}"/>
          </ac:spMkLst>
        </pc:spChg>
        <pc:spChg chg="del">
          <ac:chgData name="Ragnhild Halvorsrud" userId="917ea340-fd63-490f-a7db-68428d24cf32" providerId="ADAL" clId="{B2AF537C-8CED-46E8-A09B-90242670C669}" dt="2022-11-18T17:01:40.857" v="421" actId="478"/>
          <ac:spMkLst>
            <pc:docMk/>
            <pc:sldMasterMk cId="1643857197" sldId="2147483693"/>
            <ac:spMk id="4" creationId="{00000000-0000-0000-0000-000000000000}"/>
          </ac:spMkLst>
        </pc:spChg>
        <pc:spChg chg="del">
          <ac:chgData name="Ragnhild Halvorsrud" userId="917ea340-fd63-490f-a7db-68428d24cf32" providerId="ADAL" clId="{B2AF537C-8CED-46E8-A09B-90242670C669}" dt="2022-11-18T17:01:38.340" v="420" actId="478"/>
          <ac:spMkLst>
            <pc:docMk/>
            <pc:sldMasterMk cId="1643857197" sldId="2147483693"/>
            <ac:spMk id="5" creationId="{00000000-0000-0000-0000-000000000000}"/>
          </ac:spMkLst>
        </pc:spChg>
        <pc:spChg chg="del mod">
          <ac:chgData name="Ragnhild Halvorsrud" userId="917ea340-fd63-490f-a7db-68428d24cf32" providerId="ADAL" clId="{B2AF537C-8CED-46E8-A09B-90242670C669}" dt="2022-11-18T17:05:06.301" v="436" actId="478"/>
          <ac:spMkLst>
            <pc:docMk/>
            <pc:sldMasterMk cId="1643857197" sldId="2147483693"/>
            <ac:spMk id="6" creationId="{00000000-0000-0000-0000-000000000000}"/>
          </ac:spMkLst>
        </pc:spChg>
        <pc:spChg chg="del mod">
          <ac:chgData name="Ragnhild Halvorsrud" userId="917ea340-fd63-490f-a7db-68428d24cf32" providerId="ADAL" clId="{B2AF537C-8CED-46E8-A09B-90242670C669}" dt="2022-11-21T09:06:53.422" v="691" actId="478"/>
          <ac:spMkLst>
            <pc:docMk/>
            <pc:sldMasterMk cId="1643857197" sldId="2147483693"/>
            <ac:spMk id="26" creationId="{FF3F6BE2-5B97-457F-800D-827346678D02}"/>
          </ac:spMkLst>
        </pc:spChg>
        <pc:spChg chg="add del mod">
          <ac:chgData name="Ragnhild Halvorsrud" userId="917ea340-fd63-490f-a7db-68428d24cf32" providerId="ADAL" clId="{B2AF537C-8CED-46E8-A09B-90242670C669}" dt="2022-11-14T12:03:36.633" v="220"/>
          <ac:spMkLst>
            <pc:docMk/>
            <pc:sldMasterMk cId="1643857197" sldId="2147483693"/>
            <ac:spMk id="28" creationId="{16A4DC0F-EC32-44AC-9CA8-4C8425DA2278}"/>
          </ac:spMkLst>
        </pc:spChg>
        <pc:picChg chg="del mod">
          <ac:chgData name="Ragnhild Halvorsrud" userId="917ea340-fd63-490f-a7db-68428d24cf32" providerId="ADAL" clId="{B2AF537C-8CED-46E8-A09B-90242670C669}" dt="2022-11-21T09:06:53.422" v="691" actId="478"/>
          <ac:picMkLst>
            <pc:docMk/>
            <pc:sldMasterMk cId="1643857197" sldId="2147483693"/>
            <ac:picMk id="19" creationId="{00000000-0000-0000-0000-000000000000}"/>
          </ac:picMkLst>
        </pc:picChg>
        <pc:picChg chg="mod">
          <ac:chgData name="Ragnhild Halvorsrud" userId="917ea340-fd63-490f-a7db-68428d24cf32" providerId="ADAL" clId="{B2AF537C-8CED-46E8-A09B-90242670C669}" dt="2022-11-18T17:05:29.620" v="444" actId="1076"/>
          <ac:picMkLst>
            <pc:docMk/>
            <pc:sldMasterMk cId="1643857197" sldId="2147483693"/>
            <ac:picMk id="27" creationId="{B358D162-8C9E-4F4B-8ECD-8AD7FD28AD1E}"/>
          </ac:picMkLst>
        </pc:picChg>
        <pc:sldLayoutChg chg="delSp mod">
          <pc:chgData name="Ragnhild Halvorsrud" userId="917ea340-fd63-490f-a7db-68428d24cf32" providerId="ADAL" clId="{B2AF537C-8CED-46E8-A09B-90242670C669}" dt="2022-11-21T09:07:16.390" v="696" actId="478"/>
          <pc:sldLayoutMkLst>
            <pc:docMk/>
            <pc:sldMasterMk cId="1643857197" sldId="2147483693"/>
            <pc:sldLayoutMk cId="3213274499" sldId="2147483652"/>
          </pc:sldLayoutMkLst>
          <pc:spChg chg="del">
            <ac:chgData name="Ragnhild Halvorsrud" userId="917ea340-fd63-490f-a7db-68428d24cf32" providerId="ADAL" clId="{B2AF537C-8CED-46E8-A09B-90242670C669}" dt="2022-11-21T09:07:16.390" v="696" actId="478"/>
            <ac:spMkLst>
              <pc:docMk/>
              <pc:sldMasterMk cId="1643857197" sldId="2147483693"/>
              <pc:sldLayoutMk cId="3213274499" sldId="2147483652"/>
              <ac:spMk id="5" creationId="{00000000-0000-0000-0000-000000000000}"/>
            </ac:spMkLst>
          </pc:spChg>
          <pc:spChg chg="del">
            <ac:chgData name="Ragnhild Halvorsrud" userId="917ea340-fd63-490f-a7db-68428d24cf32" providerId="ADAL" clId="{B2AF537C-8CED-46E8-A09B-90242670C669}" dt="2022-11-21T09:07:16.390" v="696" actId="478"/>
            <ac:spMkLst>
              <pc:docMk/>
              <pc:sldMasterMk cId="1643857197" sldId="2147483693"/>
              <pc:sldLayoutMk cId="3213274499" sldId="2147483652"/>
              <ac:spMk id="6" creationId="{00000000-0000-0000-0000-000000000000}"/>
            </ac:spMkLst>
          </pc:spChg>
          <pc:spChg chg="del">
            <ac:chgData name="Ragnhild Halvorsrud" userId="917ea340-fd63-490f-a7db-68428d24cf32" providerId="ADAL" clId="{B2AF537C-8CED-46E8-A09B-90242670C669}" dt="2022-11-21T09:07:16.390" v="696" actId="478"/>
            <ac:spMkLst>
              <pc:docMk/>
              <pc:sldMasterMk cId="1643857197" sldId="2147483693"/>
              <pc:sldLayoutMk cId="3213274499" sldId="2147483652"/>
              <ac:spMk id="7" creationId="{00000000-0000-0000-0000-000000000000}"/>
            </ac:spMkLst>
          </pc:spChg>
        </pc:sldLayoutChg>
        <pc:sldLayoutChg chg="delSp mod">
          <pc:chgData name="Ragnhild Halvorsrud" userId="917ea340-fd63-490f-a7db-68428d24cf32" providerId="ADAL" clId="{B2AF537C-8CED-46E8-A09B-90242670C669}" dt="2022-11-21T09:07:21.617" v="698" actId="478"/>
          <pc:sldLayoutMkLst>
            <pc:docMk/>
            <pc:sldMasterMk cId="1643857197" sldId="2147483693"/>
            <pc:sldLayoutMk cId="3084663293" sldId="2147483653"/>
          </pc:sldLayoutMkLst>
          <pc:spChg chg="del">
            <ac:chgData name="Ragnhild Halvorsrud" userId="917ea340-fd63-490f-a7db-68428d24cf32" providerId="ADAL" clId="{B2AF537C-8CED-46E8-A09B-90242670C669}" dt="2022-11-21T09:07:21.617" v="698" actId="478"/>
            <ac:spMkLst>
              <pc:docMk/>
              <pc:sldMasterMk cId="1643857197" sldId="2147483693"/>
              <pc:sldLayoutMk cId="3084663293" sldId="2147483653"/>
              <ac:spMk id="7" creationId="{00000000-0000-0000-0000-000000000000}"/>
            </ac:spMkLst>
          </pc:spChg>
          <pc:spChg chg="del">
            <ac:chgData name="Ragnhild Halvorsrud" userId="917ea340-fd63-490f-a7db-68428d24cf32" providerId="ADAL" clId="{B2AF537C-8CED-46E8-A09B-90242670C669}" dt="2022-11-21T09:07:21.617" v="698" actId="478"/>
            <ac:spMkLst>
              <pc:docMk/>
              <pc:sldMasterMk cId="1643857197" sldId="2147483693"/>
              <pc:sldLayoutMk cId="3084663293" sldId="2147483653"/>
              <ac:spMk id="8" creationId="{00000000-0000-0000-0000-000000000000}"/>
            </ac:spMkLst>
          </pc:spChg>
          <pc:spChg chg="del">
            <ac:chgData name="Ragnhild Halvorsrud" userId="917ea340-fd63-490f-a7db-68428d24cf32" providerId="ADAL" clId="{B2AF537C-8CED-46E8-A09B-90242670C669}" dt="2022-11-21T09:07:21.617" v="698" actId="478"/>
            <ac:spMkLst>
              <pc:docMk/>
              <pc:sldMasterMk cId="1643857197" sldId="2147483693"/>
              <pc:sldLayoutMk cId="3084663293" sldId="2147483653"/>
              <ac:spMk id="9" creationId="{00000000-0000-0000-0000-000000000000}"/>
            </ac:spMkLst>
          </pc:spChg>
        </pc:sldLayoutChg>
        <pc:sldLayoutChg chg="delSp mod">
          <pc:chgData name="Ragnhild Halvorsrud" userId="917ea340-fd63-490f-a7db-68428d24cf32" providerId="ADAL" clId="{B2AF537C-8CED-46E8-A09B-90242670C669}" dt="2022-11-21T09:06:44.533" v="690" actId="478"/>
          <pc:sldLayoutMkLst>
            <pc:docMk/>
            <pc:sldMasterMk cId="1643857197" sldId="2147483693"/>
            <pc:sldLayoutMk cId="3098047795" sldId="2147483654"/>
          </pc:sldLayoutMkLst>
          <pc:spChg chg="del">
            <ac:chgData name="Ragnhild Halvorsrud" userId="917ea340-fd63-490f-a7db-68428d24cf32" providerId="ADAL" clId="{B2AF537C-8CED-46E8-A09B-90242670C669}" dt="2022-11-21T09:06:44.533" v="690" actId="478"/>
            <ac:spMkLst>
              <pc:docMk/>
              <pc:sldMasterMk cId="1643857197" sldId="2147483693"/>
              <pc:sldLayoutMk cId="3098047795" sldId="2147483654"/>
              <ac:spMk id="3" creationId="{00000000-0000-0000-0000-000000000000}"/>
            </ac:spMkLst>
          </pc:spChg>
          <pc:spChg chg="del">
            <ac:chgData name="Ragnhild Halvorsrud" userId="917ea340-fd63-490f-a7db-68428d24cf32" providerId="ADAL" clId="{B2AF537C-8CED-46E8-A09B-90242670C669}" dt="2022-11-21T09:06:44.533" v="690" actId="478"/>
            <ac:spMkLst>
              <pc:docMk/>
              <pc:sldMasterMk cId="1643857197" sldId="2147483693"/>
              <pc:sldLayoutMk cId="3098047795" sldId="2147483654"/>
              <ac:spMk id="4" creationId="{00000000-0000-0000-0000-000000000000}"/>
            </ac:spMkLst>
          </pc:spChg>
          <pc:spChg chg="del">
            <ac:chgData name="Ragnhild Halvorsrud" userId="917ea340-fd63-490f-a7db-68428d24cf32" providerId="ADAL" clId="{B2AF537C-8CED-46E8-A09B-90242670C669}" dt="2022-11-21T09:06:44.533" v="690" actId="478"/>
            <ac:spMkLst>
              <pc:docMk/>
              <pc:sldMasterMk cId="1643857197" sldId="2147483693"/>
              <pc:sldLayoutMk cId="3098047795" sldId="2147483654"/>
              <ac:spMk id="5" creationId="{00000000-0000-0000-0000-000000000000}"/>
            </ac:spMkLst>
          </pc:spChg>
        </pc:sldLayoutChg>
        <pc:sldLayoutChg chg="delSp mod">
          <pc:chgData name="Ragnhild Halvorsrud" userId="917ea340-fd63-490f-a7db-68428d24cf32" providerId="ADAL" clId="{B2AF537C-8CED-46E8-A09B-90242670C669}" dt="2022-11-21T09:07:26.155" v="699" actId="478"/>
          <pc:sldLayoutMkLst>
            <pc:docMk/>
            <pc:sldMasterMk cId="1643857197" sldId="2147483693"/>
            <pc:sldLayoutMk cId="1943840033" sldId="2147483655"/>
          </pc:sldLayoutMkLst>
          <pc:spChg chg="del">
            <ac:chgData name="Ragnhild Halvorsrud" userId="917ea340-fd63-490f-a7db-68428d24cf32" providerId="ADAL" clId="{B2AF537C-8CED-46E8-A09B-90242670C669}" dt="2022-11-21T09:07:26.155" v="699" actId="478"/>
            <ac:spMkLst>
              <pc:docMk/>
              <pc:sldMasterMk cId="1643857197" sldId="2147483693"/>
              <pc:sldLayoutMk cId="1943840033" sldId="2147483655"/>
              <ac:spMk id="2" creationId="{00000000-0000-0000-0000-000000000000}"/>
            </ac:spMkLst>
          </pc:spChg>
          <pc:spChg chg="del">
            <ac:chgData name="Ragnhild Halvorsrud" userId="917ea340-fd63-490f-a7db-68428d24cf32" providerId="ADAL" clId="{B2AF537C-8CED-46E8-A09B-90242670C669}" dt="2022-11-21T09:07:26.155" v="699" actId="478"/>
            <ac:spMkLst>
              <pc:docMk/>
              <pc:sldMasterMk cId="1643857197" sldId="2147483693"/>
              <pc:sldLayoutMk cId="1943840033" sldId="2147483655"/>
              <ac:spMk id="3" creationId="{00000000-0000-0000-0000-000000000000}"/>
            </ac:spMkLst>
          </pc:spChg>
          <pc:spChg chg="del">
            <ac:chgData name="Ragnhild Halvorsrud" userId="917ea340-fd63-490f-a7db-68428d24cf32" providerId="ADAL" clId="{B2AF537C-8CED-46E8-A09B-90242670C669}" dt="2022-11-21T09:07:26.155" v="699" actId="478"/>
            <ac:spMkLst>
              <pc:docMk/>
              <pc:sldMasterMk cId="1643857197" sldId="2147483693"/>
              <pc:sldLayoutMk cId="1943840033" sldId="2147483655"/>
              <ac:spMk id="4" creationId="{00000000-0000-0000-0000-000000000000}"/>
            </ac:spMkLst>
          </pc:spChg>
        </pc:sldLayoutChg>
        <pc:sldLayoutChg chg="delSp mod">
          <pc:chgData name="Ragnhild Halvorsrud" userId="917ea340-fd63-490f-a7db-68428d24cf32" providerId="ADAL" clId="{B2AF537C-8CED-46E8-A09B-90242670C669}" dt="2022-11-21T09:07:03.777" v="693" actId="478"/>
          <pc:sldLayoutMkLst>
            <pc:docMk/>
            <pc:sldMasterMk cId="1643857197" sldId="2147483693"/>
            <pc:sldLayoutMk cId="2142956664" sldId="2147483656"/>
          </pc:sldLayoutMkLst>
          <pc:spChg chg="del">
            <ac:chgData name="Ragnhild Halvorsrud" userId="917ea340-fd63-490f-a7db-68428d24cf32" providerId="ADAL" clId="{B2AF537C-8CED-46E8-A09B-90242670C669}" dt="2022-11-21T09:07:03.777" v="693" actId="478"/>
            <ac:spMkLst>
              <pc:docMk/>
              <pc:sldMasterMk cId="1643857197" sldId="2147483693"/>
              <pc:sldLayoutMk cId="2142956664" sldId="2147483656"/>
              <ac:spMk id="3" creationId="{00000000-0000-0000-0000-000000000000}"/>
            </ac:spMkLst>
          </pc:spChg>
          <pc:spChg chg="del">
            <ac:chgData name="Ragnhild Halvorsrud" userId="917ea340-fd63-490f-a7db-68428d24cf32" providerId="ADAL" clId="{B2AF537C-8CED-46E8-A09B-90242670C669}" dt="2022-11-21T09:07:03.777" v="693" actId="478"/>
            <ac:spMkLst>
              <pc:docMk/>
              <pc:sldMasterMk cId="1643857197" sldId="2147483693"/>
              <pc:sldLayoutMk cId="2142956664" sldId="2147483656"/>
              <ac:spMk id="5" creationId="{00000000-0000-0000-0000-000000000000}"/>
            </ac:spMkLst>
          </pc:spChg>
          <pc:spChg chg="del">
            <ac:chgData name="Ragnhild Halvorsrud" userId="917ea340-fd63-490f-a7db-68428d24cf32" providerId="ADAL" clId="{B2AF537C-8CED-46E8-A09B-90242670C669}" dt="2022-11-21T09:07:03.777" v="693" actId="478"/>
            <ac:spMkLst>
              <pc:docMk/>
              <pc:sldMasterMk cId="1643857197" sldId="2147483693"/>
              <pc:sldLayoutMk cId="2142956664" sldId="2147483656"/>
              <ac:spMk id="6" creationId="{00000000-0000-0000-0000-000000000000}"/>
            </ac:spMkLst>
          </pc:spChg>
        </pc:sldLayoutChg>
        <pc:sldLayoutChg chg="delSp mod">
          <pc:chgData name="Ragnhild Halvorsrud" userId="917ea340-fd63-490f-a7db-68428d24cf32" providerId="ADAL" clId="{B2AF537C-8CED-46E8-A09B-90242670C669}" dt="2022-11-21T09:07:12.273" v="695" actId="478"/>
          <pc:sldLayoutMkLst>
            <pc:docMk/>
            <pc:sldMasterMk cId="1643857197" sldId="2147483693"/>
            <pc:sldLayoutMk cId="2627832036" sldId="2147483657"/>
          </pc:sldLayoutMkLst>
          <pc:spChg chg="del">
            <ac:chgData name="Ragnhild Halvorsrud" userId="917ea340-fd63-490f-a7db-68428d24cf32" providerId="ADAL" clId="{B2AF537C-8CED-46E8-A09B-90242670C669}" dt="2022-11-21T09:07:12.273" v="695" actId="478"/>
            <ac:spMkLst>
              <pc:docMk/>
              <pc:sldMasterMk cId="1643857197" sldId="2147483693"/>
              <pc:sldLayoutMk cId="2627832036" sldId="2147483657"/>
              <ac:spMk id="3" creationId="{00000000-0000-0000-0000-000000000000}"/>
            </ac:spMkLst>
          </pc:spChg>
          <pc:spChg chg="del">
            <ac:chgData name="Ragnhild Halvorsrud" userId="917ea340-fd63-490f-a7db-68428d24cf32" providerId="ADAL" clId="{B2AF537C-8CED-46E8-A09B-90242670C669}" dt="2022-11-21T09:07:12.273" v="695" actId="478"/>
            <ac:spMkLst>
              <pc:docMk/>
              <pc:sldMasterMk cId="1643857197" sldId="2147483693"/>
              <pc:sldLayoutMk cId="2627832036" sldId="2147483657"/>
              <ac:spMk id="4" creationId="{00000000-0000-0000-0000-000000000000}"/>
            </ac:spMkLst>
          </pc:spChg>
          <pc:spChg chg="del">
            <ac:chgData name="Ragnhild Halvorsrud" userId="917ea340-fd63-490f-a7db-68428d24cf32" providerId="ADAL" clId="{B2AF537C-8CED-46E8-A09B-90242670C669}" dt="2022-11-21T09:07:12.273" v="695" actId="478"/>
            <ac:spMkLst>
              <pc:docMk/>
              <pc:sldMasterMk cId="1643857197" sldId="2147483693"/>
              <pc:sldLayoutMk cId="2627832036" sldId="2147483657"/>
              <ac:spMk id="5" creationId="{00000000-0000-0000-0000-000000000000}"/>
            </ac:spMkLst>
          </pc:spChg>
        </pc:sldLayoutChg>
        <pc:sldLayoutChg chg="delSp mod">
          <pc:chgData name="Ragnhild Halvorsrud" userId="917ea340-fd63-490f-a7db-68428d24cf32" providerId="ADAL" clId="{B2AF537C-8CED-46E8-A09B-90242670C669}" dt="2022-11-21T09:07:08.218" v="694" actId="478"/>
          <pc:sldLayoutMkLst>
            <pc:docMk/>
            <pc:sldMasterMk cId="1643857197" sldId="2147483693"/>
            <pc:sldLayoutMk cId="232334733" sldId="2147483673"/>
          </pc:sldLayoutMkLst>
          <pc:spChg chg="del">
            <ac:chgData name="Ragnhild Halvorsrud" userId="917ea340-fd63-490f-a7db-68428d24cf32" providerId="ADAL" clId="{B2AF537C-8CED-46E8-A09B-90242670C669}" dt="2022-11-21T09:07:08.218" v="694" actId="478"/>
            <ac:spMkLst>
              <pc:docMk/>
              <pc:sldMasterMk cId="1643857197" sldId="2147483693"/>
              <pc:sldLayoutMk cId="232334733" sldId="2147483673"/>
              <ac:spMk id="3" creationId="{00000000-0000-0000-0000-000000000000}"/>
            </ac:spMkLst>
          </pc:spChg>
          <pc:spChg chg="del">
            <ac:chgData name="Ragnhild Halvorsrud" userId="917ea340-fd63-490f-a7db-68428d24cf32" providerId="ADAL" clId="{B2AF537C-8CED-46E8-A09B-90242670C669}" dt="2022-11-21T09:07:08.218" v="694" actId="478"/>
            <ac:spMkLst>
              <pc:docMk/>
              <pc:sldMasterMk cId="1643857197" sldId="2147483693"/>
              <pc:sldLayoutMk cId="232334733" sldId="2147483673"/>
              <ac:spMk id="5" creationId="{00000000-0000-0000-0000-000000000000}"/>
            </ac:spMkLst>
          </pc:spChg>
          <pc:spChg chg="del">
            <ac:chgData name="Ragnhild Halvorsrud" userId="917ea340-fd63-490f-a7db-68428d24cf32" providerId="ADAL" clId="{B2AF537C-8CED-46E8-A09B-90242670C669}" dt="2022-11-21T09:07:08.218" v="694" actId="478"/>
            <ac:spMkLst>
              <pc:docMk/>
              <pc:sldMasterMk cId="1643857197" sldId="2147483693"/>
              <pc:sldLayoutMk cId="232334733" sldId="2147483673"/>
              <ac:spMk id="6" creationId="{00000000-0000-0000-0000-000000000000}"/>
            </ac:spMkLst>
          </pc:spChg>
        </pc:sldLayoutChg>
        <pc:sldLayoutChg chg="addSp modSp">
          <pc:chgData name="Ragnhild Halvorsrud" userId="917ea340-fd63-490f-a7db-68428d24cf32" providerId="ADAL" clId="{B2AF537C-8CED-46E8-A09B-90242670C669}" dt="2022-11-21T09:06:04.872" v="689"/>
          <pc:sldLayoutMkLst>
            <pc:docMk/>
            <pc:sldMasterMk cId="1643857197" sldId="2147483693"/>
            <pc:sldLayoutMk cId="263130026" sldId="2147483676"/>
          </pc:sldLayoutMkLst>
          <pc:spChg chg="add mod">
            <ac:chgData name="Ragnhild Halvorsrud" userId="917ea340-fd63-490f-a7db-68428d24cf32" providerId="ADAL" clId="{B2AF537C-8CED-46E8-A09B-90242670C669}" dt="2022-11-21T09:06:04.872" v="689"/>
            <ac:spMkLst>
              <pc:docMk/>
              <pc:sldMasterMk cId="1643857197" sldId="2147483693"/>
              <pc:sldLayoutMk cId="263130026" sldId="2147483676"/>
              <ac:spMk id="9" creationId="{77703785-6E94-444E-A01C-DD8D6D67F97F}"/>
            </ac:spMkLst>
          </pc:spChg>
          <pc:picChg chg="add mod">
            <ac:chgData name="Ragnhild Halvorsrud" userId="917ea340-fd63-490f-a7db-68428d24cf32" providerId="ADAL" clId="{B2AF537C-8CED-46E8-A09B-90242670C669}" dt="2022-11-21T09:06:04.872" v="689"/>
            <ac:picMkLst>
              <pc:docMk/>
              <pc:sldMasterMk cId="1643857197" sldId="2147483693"/>
              <pc:sldLayoutMk cId="263130026" sldId="2147483676"/>
              <ac:picMk id="7" creationId="{2849D3A4-3BA9-4547-8B74-94D9629D3BE5}"/>
            </ac:picMkLst>
          </pc:picChg>
        </pc:sldLayoutChg>
        <pc:sldLayoutChg chg="delSp mod">
          <pc:chgData name="Ragnhild Halvorsrud" userId="917ea340-fd63-490f-a7db-68428d24cf32" providerId="ADAL" clId="{B2AF537C-8CED-46E8-A09B-90242670C669}" dt="2022-11-21T09:07:19.161" v="697" actId="478"/>
          <pc:sldLayoutMkLst>
            <pc:docMk/>
            <pc:sldMasterMk cId="1643857197" sldId="2147483693"/>
            <pc:sldLayoutMk cId="2215202470" sldId="2147483679"/>
          </pc:sldLayoutMkLst>
          <pc:spChg chg="del">
            <ac:chgData name="Ragnhild Halvorsrud" userId="917ea340-fd63-490f-a7db-68428d24cf32" providerId="ADAL" clId="{B2AF537C-8CED-46E8-A09B-90242670C669}" dt="2022-11-21T09:07:19.161" v="697" actId="478"/>
            <ac:spMkLst>
              <pc:docMk/>
              <pc:sldMasterMk cId="1643857197" sldId="2147483693"/>
              <pc:sldLayoutMk cId="2215202470" sldId="2147483679"/>
              <ac:spMk id="5" creationId="{00000000-0000-0000-0000-000000000000}"/>
            </ac:spMkLst>
          </pc:spChg>
          <pc:spChg chg="del">
            <ac:chgData name="Ragnhild Halvorsrud" userId="917ea340-fd63-490f-a7db-68428d24cf32" providerId="ADAL" clId="{B2AF537C-8CED-46E8-A09B-90242670C669}" dt="2022-11-21T09:07:19.161" v="697" actId="478"/>
            <ac:spMkLst>
              <pc:docMk/>
              <pc:sldMasterMk cId="1643857197" sldId="2147483693"/>
              <pc:sldLayoutMk cId="2215202470" sldId="2147483679"/>
              <ac:spMk id="6" creationId="{00000000-0000-0000-0000-000000000000}"/>
            </ac:spMkLst>
          </pc:spChg>
          <pc:spChg chg="del">
            <ac:chgData name="Ragnhild Halvorsrud" userId="917ea340-fd63-490f-a7db-68428d24cf32" providerId="ADAL" clId="{B2AF537C-8CED-46E8-A09B-90242670C669}" dt="2022-11-21T09:07:19.161" v="697" actId="478"/>
            <ac:spMkLst>
              <pc:docMk/>
              <pc:sldMasterMk cId="1643857197" sldId="2147483693"/>
              <pc:sldLayoutMk cId="2215202470" sldId="2147483679"/>
              <ac:spMk id="7" creationId="{00000000-0000-0000-0000-000000000000}"/>
            </ac:spMkLst>
          </pc:spChg>
        </pc:sldLayoutChg>
        <pc:sldLayoutChg chg="delSp mod">
          <pc:chgData name="Ragnhild Halvorsrud" userId="917ea340-fd63-490f-a7db-68428d24cf32" providerId="ADAL" clId="{B2AF537C-8CED-46E8-A09B-90242670C669}" dt="2022-11-21T09:06:58.089" v="692" actId="478"/>
          <pc:sldLayoutMkLst>
            <pc:docMk/>
            <pc:sldMasterMk cId="1643857197" sldId="2147483693"/>
            <pc:sldLayoutMk cId="2212558206" sldId="2147483694"/>
          </pc:sldLayoutMkLst>
          <pc:spChg chg="del">
            <ac:chgData name="Ragnhild Halvorsrud" userId="917ea340-fd63-490f-a7db-68428d24cf32" providerId="ADAL" clId="{B2AF537C-8CED-46E8-A09B-90242670C669}" dt="2022-11-21T09:06:58.089" v="692" actId="478"/>
            <ac:spMkLst>
              <pc:docMk/>
              <pc:sldMasterMk cId="1643857197" sldId="2147483693"/>
              <pc:sldLayoutMk cId="2212558206" sldId="2147483694"/>
              <ac:spMk id="4" creationId="{00000000-0000-0000-0000-000000000000}"/>
            </ac:spMkLst>
          </pc:spChg>
          <pc:spChg chg="del">
            <ac:chgData name="Ragnhild Halvorsrud" userId="917ea340-fd63-490f-a7db-68428d24cf32" providerId="ADAL" clId="{B2AF537C-8CED-46E8-A09B-90242670C669}" dt="2022-11-21T09:06:58.089" v="692" actId="478"/>
            <ac:spMkLst>
              <pc:docMk/>
              <pc:sldMasterMk cId="1643857197" sldId="2147483693"/>
              <pc:sldLayoutMk cId="2212558206" sldId="2147483694"/>
              <ac:spMk id="5" creationId="{00000000-0000-0000-0000-000000000000}"/>
            </ac:spMkLst>
          </pc:spChg>
          <pc:spChg chg="del">
            <ac:chgData name="Ragnhild Halvorsrud" userId="917ea340-fd63-490f-a7db-68428d24cf32" providerId="ADAL" clId="{B2AF537C-8CED-46E8-A09B-90242670C669}" dt="2022-11-21T09:06:58.089" v="692" actId="478"/>
            <ac:spMkLst>
              <pc:docMk/>
              <pc:sldMasterMk cId="1643857197" sldId="2147483693"/>
              <pc:sldLayoutMk cId="2212558206" sldId="2147483694"/>
              <ac:spMk id="6" creationId="{00000000-0000-0000-0000-000000000000}"/>
            </ac:spMkLst>
          </pc:spChg>
        </pc:sldLayoutChg>
        <pc:sldLayoutChg chg="modSp new del mod">
          <pc:chgData name="Ragnhild Halvorsrud" userId="917ea340-fd63-490f-a7db-68428d24cf32" providerId="ADAL" clId="{B2AF537C-8CED-46E8-A09B-90242670C669}" dt="2022-11-14T12:03:35.938" v="219" actId="11236"/>
          <pc:sldLayoutMkLst>
            <pc:docMk/>
            <pc:sldMasterMk cId="1643857197" sldId="2147483693"/>
            <pc:sldLayoutMk cId="2210289314" sldId="2147483695"/>
          </pc:sldLayoutMkLst>
          <pc:spChg chg="mod">
            <ac:chgData name="Ragnhild Halvorsrud" userId="917ea340-fd63-490f-a7db-68428d24cf32" providerId="ADAL" clId="{B2AF537C-8CED-46E8-A09B-90242670C669}" dt="2022-11-14T12:03:35.250" v="218" actId="1076"/>
            <ac:spMkLst>
              <pc:docMk/>
              <pc:sldMasterMk cId="1643857197" sldId="2147483693"/>
              <pc:sldLayoutMk cId="2210289314" sldId="2147483695"/>
              <ac:spMk id="2" creationId="{075DC040-AEDD-4C32-87DC-3EBD70A8184E}"/>
            </ac:spMkLst>
          </pc:spChg>
        </pc:sldLayoutChg>
      </pc:sldMasterChg>
    </pc:docChg>
  </pc:docChgLst>
  <pc:docChgLst>
    <pc:chgData name="Ragnhild Halvorsrud" userId="917ea340-fd63-490f-a7db-68428d24cf32" providerId="ADAL" clId="{39C2C1DD-E2EC-4A65-96D7-456CC809AB88}"/>
    <pc:docChg chg="custSel addSld delSld modSld">
      <pc:chgData name="Ragnhild Halvorsrud" userId="917ea340-fd63-490f-a7db-68428d24cf32" providerId="ADAL" clId="{39C2C1DD-E2EC-4A65-96D7-456CC809AB88}" dt="2019-09-06T15:43:48.305" v="550" actId="6549"/>
      <pc:docMkLst>
        <pc:docMk/>
      </pc:docMkLst>
      <pc:sldChg chg="addSp delSp modSp">
        <pc:chgData name="Ragnhild Halvorsrud" userId="917ea340-fd63-490f-a7db-68428d24cf32" providerId="ADAL" clId="{39C2C1DD-E2EC-4A65-96D7-456CC809AB88}" dt="2019-09-06T15:43:48.305" v="550" actId="6549"/>
        <pc:sldMkLst>
          <pc:docMk/>
          <pc:sldMk cId="2355491973" sldId="273"/>
        </pc:sldMkLst>
        <pc:spChg chg="mod">
          <ac:chgData name="Ragnhild Halvorsrud" userId="917ea340-fd63-490f-a7db-68428d24cf32" providerId="ADAL" clId="{39C2C1DD-E2EC-4A65-96D7-456CC809AB88}" dt="2019-09-06T15:43:48.305" v="550" actId="6549"/>
          <ac:spMkLst>
            <pc:docMk/>
            <pc:sldMk cId="2355491973" sldId="273"/>
            <ac:spMk id="6" creationId="{00000000-0000-0000-0000-000000000000}"/>
          </ac:spMkLst>
        </pc:spChg>
        <pc:spChg chg="del">
          <ac:chgData name="Ragnhild Halvorsrud" userId="917ea340-fd63-490f-a7db-68428d24cf32" providerId="ADAL" clId="{39C2C1DD-E2EC-4A65-96D7-456CC809AB88}" dt="2019-09-06T15:40:17.703" v="427" actId="931"/>
          <ac:spMkLst>
            <pc:docMk/>
            <pc:sldMk cId="2355491973" sldId="273"/>
            <ac:spMk id="7" creationId="{00000000-0000-0000-0000-000000000000}"/>
          </ac:spMkLst>
        </pc:spChg>
        <pc:spChg chg="mod">
          <ac:chgData name="Ragnhild Halvorsrud" userId="917ea340-fd63-490f-a7db-68428d24cf32" providerId="ADAL" clId="{39C2C1DD-E2EC-4A65-96D7-456CC809AB88}" dt="2019-09-06T15:43:35.049" v="528" actId="6549"/>
          <ac:spMkLst>
            <pc:docMk/>
            <pc:sldMk cId="2355491973" sldId="273"/>
            <ac:spMk id="8" creationId="{00000000-0000-0000-0000-000000000000}"/>
          </ac:spMkLst>
        </pc:spChg>
        <pc:picChg chg="add mod">
          <ac:chgData name="Ragnhild Halvorsrud" userId="917ea340-fd63-490f-a7db-68428d24cf32" providerId="ADAL" clId="{39C2C1DD-E2EC-4A65-96D7-456CC809AB88}" dt="2019-09-06T15:40:18.902" v="429" actId="962"/>
          <ac:picMkLst>
            <pc:docMk/>
            <pc:sldMk cId="2355491973" sldId="273"/>
            <ac:picMk id="3" creationId="{10B22DE2-503E-41D3-B6BF-C1B69DE27FEF}"/>
          </ac:picMkLst>
        </pc:picChg>
      </pc:sldChg>
      <pc:sldChg chg="modSp">
        <pc:chgData name="Ragnhild Halvorsrud" userId="917ea340-fd63-490f-a7db-68428d24cf32" providerId="ADAL" clId="{39C2C1DD-E2EC-4A65-96D7-456CC809AB88}" dt="2019-08-07T10:46:35.234" v="111" actId="1036"/>
        <pc:sldMkLst>
          <pc:docMk/>
          <pc:sldMk cId="2847401617" sldId="388"/>
        </pc:sldMkLst>
        <pc:spChg chg="mod">
          <ac:chgData name="Ragnhild Halvorsrud" userId="917ea340-fd63-490f-a7db-68428d24cf32" providerId="ADAL" clId="{39C2C1DD-E2EC-4A65-96D7-456CC809AB88}" dt="2019-08-07T10:46:27.153" v="100" actId="20577"/>
          <ac:spMkLst>
            <pc:docMk/>
            <pc:sldMk cId="2847401617" sldId="388"/>
            <ac:spMk id="18" creationId="{00000000-0000-0000-0000-000000000000}"/>
          </ac:spMkLst>
        </pc:spChg>
        <pc:picChg chg="mod">
          <ac:chgData name="Ragnhild Halvorsrud" userId="917ea340-fd63-490f-a7db-68428d24cf32" providerId="ADAL" clId="{39C2C1DD-E2EC-4A65-96D7-456CC809AB88}" dt="2019-08-07T10:46:35.234" v="111" actId="1036"/>
          <ac:picMkLst>
            <pc:docMk/>
            <pc:sldMk cId="2847401617" sldId="388"/>
            <ac:picMk id="19" creationId="{00000000-0000-0000-0000-000000000000}"/>
          </ac:picMkLst>
        </pc:picChg>
        <pc:picChg chg="mod">
          <ac:chgData name="Ragnhild Halvorsrud" userId="917ea340-fd63-490f-a7db-68428d24cf32" providerId="ADAL" clId="{39C2C1DD-E2EC-4A65-96D7-456CC809AB88}" dt="2019-08-07T10:46:35.234" v="111" actId="1036"/>
          <ac:picMkLst>
            <pc:docMk/>
            <pc:sldMk cId="2847401617" sldId="388"/>
            <ac:picMk id="21" creationId="{00000000-0000-0000-0000-000000000000}"/>
          </ac:picMkLst>
        </pc:picChg>
      </pc:sldChg>
      <pc:sldChg chg="modSp">
        <pc:chgData name="Ragnhild Halvorsrud" userId="917ea340-fd63-490f-a7db-68428d24cf32" providerId="ADAL" clId="{39C2C1DD-E2EC-4A65-96D7-456CC809AB88}" dt="2019-08-20T09:59:54.686" v="404" actId="20577"/>
        <pc:sldMkLst>
          <pc:docMk/>
          <pc:sldMk cId="1008509287" sldId="397"/>
        </pc:sldMkLst>
        <pc:spChg chg="mod">
          <ac:chgData name="Ragnhild Halvorsrud" userId="917ea340-fd63-490f-a7db-68428d24cf32" providerId="ADAL" clId="{39C2C1DD-E2EC-4A65-96D7-456CC809AB88}" dt="2019-08-20T09:57:46.893" v="387" actId="20577"/>
          <ac:spMkLst>
            <pc:docMk/>
            <pc:sldMk cId="1008509287" sldId="397"/>
            <ac:spMk id="2" creationId="{00000000-0000-0000-0000-000000000000}"/>
          </ac:spMkLst>
        </pc:spChg>
        <pc:spChg chg="mod">
          <ac:chgData name="Ragnhild Halvorsrud" userId="917ea340-fd63-490f-a7db-68428d24cf32" providerId="ADAL" clId="{39C2C1DD-E2EC-4A65-96D7-456CC809AB88}" dt="2019-08-20T09:58:28.705" v="400" actId="27636"/>
          <ac:spMkLst>
            <pc:docMk/>
            <pc:sldMk cId="1008509287" sldId="397"/>
            <ac:spMk id="3" creationId="{00000000-0000-0000-0000-000000000000}"/>
          </ac:spMkLst>
        </pc:spChg>
        <pc:spChg chg="mod">
          <ac:chgData name="Ragnhild Halvorsrud" userId="917ea340-fd63-490f-a7db-68428d24cf32" providerId="ADAL" clId="{39C2C1DD-E2EC-4A65-96D7-456CC809AB88}" dt="2019-08-20T09:59:54.686" v="404" actId="20577"/>
          <ac:spMkLst>
            <pc:docMk/>
            <pc:sldMk cId="1008509287" sldId="397"/>
            <ac:spMk id="6" creationId="{00000000-0000-0000-0000-000000000000}"/>
          </ac:spMkLst>
        </pc:spChg>
      </pc:sldChg>
      <pc:sldChg chg="modSp">
        <pc:chgData name="Ragnhild Halvorsrud" userId="917ea340-fd63-490f-a7db-68428d24cf32" providerId="ADAL" clId="{39C2C1DD-E2EC-4A65-96D7-456CC809AB88}" dt="2019-08-07T10:44:00.092" v="63" actId="6549"/>
        <pc:sldMkLst>
          <pc:docMk/>
          <pc:sldMk cId="4192465948" sldId="470"/>
        </pc:sldMkLst>
        <pc:spChg chg="mod">
          <ac:chgData name="Ragnhild Halvorsrud" userId="917ea340-fd63-490f-a7db-68428d24cf32" providerId="ADAL" clId="{39C2C1DD-E2EC-4A65-96D7-456CC809AB88}" dt="2019-08-07T10:44:00.092" v="63" actId="6549"/>
          <ac:spMkLst>
            <pc:docMk/>
            <pc:sldMk cId="4192465948" sldId="470"/>
            <ac:spMk id="37" creationId="{00000000-0000-0000-0000-000000000000}"/>
          </ac:spMkLst>
        </pc:spChg>
      </pc:sldChg>
      <pc:sldChg chg="modSp">
        <pc:chgData name="Ragnhild Halvorsrud" userId="917ea340-fd63-490f-a7db-68428d24cf32" providerId="ADAL" clId="{39C2C1DD-E2EC-4A65-96D7-456CC809AB88}" dt="2019-09-06T15:42:58.361" v="513" actId="207"/>
        <pc:sldMkLst>
          <pc:docMk/>
          <pc:sldMk cId="1824694373" sldId="482"/>
        </pc:sldMkLst>
        <pc:spChg chg="mod">
          <ac:chgData name="Ragnhild Halvorsrud" userId="917ea340-fd63-490f-a7db-68428d24cf32" providerId="ADAL" clId="{39C2C1DD-E2EC-4A65-96D7-456CC809AB88}" dt="2019-09-06T15:42:58.361" v="513" actId="207"/>
          <ac:spMkLst>
            <pc:docMk/>
            <pc:sldMk cId="1824694373" sldId="482"/>
            <ac:spMk id="11" creationId="{00000000-0000-0000-0000-000000000000}"/>
          </ac:spMkLst>
        </pc:spChg>
      </pc:sldChg>
      <pc:sldChg chg="modSp">
        <pc:chgData name="Ragnhild Halvorsrud" userId="917ea340-fd63-490f-a7db-68428d24cf32" providerId="ADAL" clId="{39C2C1DD-E2EC-4A65-96D7-456CC809AB88}" dt="2019-09-06T15:43:05.426" v="514" actId="207"/>
        <pc:sldMkLst>
          <pc:docMk/>
          <pc:sldMk cId="3789298899" sldId="483"/>
        </pc:sldMkLst>
        <pc:spChg chg="mod">
          <ac:chgData name="Ragnhild Halvorsrud" userId="917ea340-fd63-490f-a7db-68428d24cf32" providerId="ADAL" clId="{39C2C1DD-E2EC-4A65-96D7-456CC809AB88}" dt="2019-09-06T15:43:05.426" v="514" actId="207"/>
          <ac:spMkLst>
            <pc:docMk/>
            <pc:sldMk cId="3789298899" sldId="483"/>
            <ac:spMk id="33" creationId="{00000000-0000-0000-0000-000000000000}"/>
          </ac:spMkLst>
        </pc:spChg>
      </pc:sldChg>
      <pc:sldChg chg="modSp">
        <pc:chgData name="Ragnhild Halvorsrud" userId="917ea340-fd63-490f-a7db-68428d24cf32" providerId="ADAL" clId="{39C2C1DD-E2EC-4A65-96D7-456CC809AB88}" dt="2019-08-07T10:40:51.597" v="61" actId="14100"/>
        <pc:sldMkLst>
          <pc:docMk/>
          <pc:sldMk cId="2754751066" sldId="484"/>
        </pc:sldMkLst>
        <pc:spChg chg="mod">
          <ac:chgData name="Ragnhild Halvorsrud" userId="917ea340-fd63-490f-a7db-68428d24cf32" providerId="ADAL" clId="{39C2C1DD-E2EC-4A65-96D7-456CC809AB88}" dt="2019-08-07T10:39:34.462" v="59" actId="6549"/>
          <ac:spMkLst>
            <pc:docMk/>
            <pc:sldMk cId="2754751066" sldId="484"/>
            <ac:spMk id="23" creationId="{00000000-0000-0000-0000-000000000000}"/>
          </ac:spMkLst>
        </pc:spChg>
        <pc:spChg chg="mod">
          <ac:chgData name="Ragnhild Halvorsrud" userId="917ea340-fd63-490f-a7db-68428d24cf32" providerId="ADAL" clId="{39C2C1DD-E2EC-4A65-96D7-456CC809AB88}" dt="2019-08-07T10:40:51.597" v="61" actId="14100"/>
          <ac:spMkLst>
            <pc:docMk/>
            <pc:sldMk cId="2754751066" sldId="484"/>
            <ac:spMk id="30" creationId="{00000000-0000-0000-0000-000000000000}"/>
          </ac:spMkLst>
        </pc:spChg>
      </pc:sldChg>
      <pc:sldChg chg="modSp">
        <pc:chgData name="Ragnhild Halvorsrud" userId="917ea340-fd63-490f-a7db-68428d24cf32" providerId="ADAL" clId="{39C2C1DD-E2EC-4A65-96D7-456CC809AB88}" dt="2019-08-07T10:35:28.766" v="32" actId="20577"/>
        <pc:sldMkLst>
          <pc:docMk/>
          <pc:sldMk cId="2373999596" sldId="489"/>
        </pc:sldMkLst>
        <pc:spChg chg="mod">
          <ac:chgData name="Ragnhild Halvorsrud" userId="917ea340-fd63-490f-a7db-68428d24cf32" providerId="ADAL" clId="{39C2C1DD-E2EC-4A65-96D7-456CC809AB88}" dt="2019-08-07T10:35:28.766" v="32" actId="20577"/>
          <ac:spMkLst>
            <pc:docMk/>
            <pc:sldMk cId="2373999596" sldId="489"/>
            <ac:spMk id="3" creationId="{00000000-0000-0000-0000-000000000000}"/>
          </ac:spMkLst>
        </pc:spChg>
      </pc:sldChg>
      <pc:sldChg chg="del">
        <pc:chgData name="Ragnhild Halvorsrud" userId="917ea340-fd63-490f-a7db-68428d24cf32" providerId="ADAL" clId="{39C2C1DD-E2EC-4A65-96D7-456CC809AB88}" dt="2019-08-20T09:53:59.691" v="341" actId="2696"/>
        <pc:sldMkLst>
          <pc:docMk/>
          <pc:sldMk cId="3658488094" sldId="493"/>
        </pc:sldMkLst>
      </pc:sldChg>
      <pc:sldChg chg="modSp">
        <pc:chgData name="Ragnhild Halvorsrud" userId="917ea340-fd63-490f-a7db-68428d24cf32" providerId="ADAL" clId="{39C2C1DD-E2EC-4A65-96D7-456CC809AB88}" dt="2019-08-20T09:49:06.767" v="177" actId="6549"/>
        <pc:sldMkLst>
          <pc:docMk/>
          <pc:sldMk cId="2709747129" sldId="504"/>
        </pc:sldMkLst>
        <pc:spChg chg="mod">
          <ac:chgData name="Ragnhild Halvorsrud" userId="917ea340-fd63-490f-a7db-68428d24cf32" providerId="ADAL" clId="{39C2C1DD-E2EC-4A65-96D7-456CC809AB88}" dt="2019-08-20T09:49:06.767" v="177" actId="6549"/>
          <ac:spMkLst>
            <pc:docMk/>
            <pc:sldMk cId="2709747129" sldId="504"/>
            <ac:spMk id="5" creationId="{00000000-0000-0000-0000-000000000000}"/>
          </ac:spMkLst>
        </pc:spChg>
      </pc:sldChg>
      <pc:sldChg chg="modSp">
        <pc:chgData name="Ragnhild Halvorsrud" userId="917ea340-fd63-490f-a7db-68428d24cf32" providerId="ADAL" clId="{39C2C1DD-E2EC-4A65-96D7-456CC809AB88}" dt="2019-08-20T09:56:24.604" v="369" actId="20577"/>
        <pc:sldMkLst>
          <pc:docMk/>
          <pc:sldMk cId="1979665039" sldId="505"/>
        </pc:sldMkLst>
        <pc:spChg chg="mod">
          <ac:chgData name="Ragnhild Halvorsrud" userId="917ea340-fd63-490f-a7db-68428d24cf32" providerId="ADAL" clId="{39C2C1DD-E2EC-4A65-96D7-456CC809AB88}" dt="2019-08-20T09:56:24.604" v="369" actId="20577"/>
          <ac:spMkLst>
            <pc:docMk/>
            <pc:sldMk cId="1979665039" sldId="505"/>
            <ac:spMk id="2" creationId="{00000000-0000-0000-0000-000000000000}"/>
          </ac:spMkLst>
        </pc:spChg>
        <pc:spChg chg="mod">
          <ac:chgData name="Ragnhild Halvorsrud" userId="917ea340-fd63-490f-a7db-68428d24cf32" providerId="ADAL" clId="{39C2C1DD-E2EC-4A65-96D7-456CC809AB88}" dt="2019-08-20T09:56:12.632" v="360" actId="14100"/>
          <ac:spMkLst>
            <pc:docMk/>
            <pc:sldMk cId="1979665039" sldId="505"/>
            <ac:spMk id="3" creationId="{00000000-0000-0000-0000-000000000000}"/>
          </ac:spMkLst>
        </pc:spChg>
        <pc:spChg chg="mod">
          <ac:chgData name="Ragnhild Halvorsrud" userId="917ea340-fd63-490f-a7db-68428d24cf32" providerId="ADAL" clId="{39C2C1DD-E2EC-4A65-96D7-456CC809AB88}" dt="2019-08-20T09:55:24.097" v="342" actId="1076"/>
          <ac:spMkLst>
            <pc:docMk/>
            <pc:sldMk cId="1979665039" sldId="505"/>
            <ac:spMk id="5" creationId="{00000000-0000-0000-0000-000000000000}"/>
          </ac:spMkLst>
        </pc:spChg>
        <pc:picChg chg="mod">
          <ac:chgData name="Ragnhild Halvorsrud" userId="917ea340-fd63-490f-a7db-68428d24cf32" providerId="ADAL" clId="{39C2C1DD-E2EC-4A65-96D7-456CC809AB88}" dt="2019-08-20T09:55:24.097" v="342" actId="1076"/>
          <ac:picMkLst>
            <pc:docMk/>
            <pc:sldMk cId="1979665039" sldId="505"/>
            <ac:picMk id="16" creationId="{00000000-0000-0000-0000-000000000000}"/>
          </ac:picMkLst>
        </pc:picChg>
      </pc:sldChg>
      <pc:sldChg chg="modSp add del modNotes">
        <pc:chgData name="Ragnhild Halvorsrud" userId="917ea340-fd63-490f-a7db-68428d24cf32" providerId="ADAL" clId="{39C2C1DD-E2EC-4A65-96D7-456CC809AB88}" dt="2019-08-20T09:46:05.466" v="130" actId="2696"/>
        <pc:sldMkLst>
          <pc:docMk/>
          <pc:sldMk cId="3861351731" sldId="508"/>
        </pc:sldMkLst>
        <pc:spChg chg="mod">
          <ac:chgData name="Ragnhild Halvorsrud" userId="917ea340-fd63-490f-a7db-68428d24cf32" providerId="ADAL" clId="{39C2C1DD-E2EC-4A65-96D7-456CC809AB88}" dt="2019-08-07T10:37:30.045" v="40" actId="790"/>
          <ac:spMkLst>
            <pc:docMk/>
            <pc:sldMk cId="3861351731" sldId="508"/>
            <ac:spMk id="2" creationId="{00000000-0000-0000-0000-000000000000}"/>
          </ac:spMkLst>
        </pc:spChg>
        <pc:spChg chg="mod">
          <ac:chgData name="Ragnhild Halvorsrud" userId="917ea340-fd63-490f-a7db-68428d24cf32" providerId="ADAL" clId="{39C2C1DD-E2EC-4A65-96D7-456CC809AB88}" dt="2019-08-07T10:37:30.051" v="41" actId="790"/>
          <ac:spMkLst>
            <pc:docMk/>
            <pc:sldMk cId="3861351731" sldId="508"/>
            <ac:spMk id="3" creationId="{00000000-0000-0000-0000-000000000000}"/>
          </ac:spMkLst>
        </pc:spChg>
        <pc:spChg chg="mod">
          <ac:chgData name="Ragnhild Halvorsrud" userId="917ea340-fd63-490f-a7db-68428d24cf32" providerId="ADAL" clId="{39C2C1DD-E2EC-4A65-96D7-456CC809AB88}" dt="2019-08-07T10:37:30.052" v="42" actId="790"/>
          <ac:spMkLst>
            <pc:docMk/>
            <pc:sldMk cId="3861351731" sldId="508"/>
            <ac:spMk id="4" creationId="{00000000-0000-0000-0000-000000000000}"/>
          </ac:spMkLst>
        </pc:spChg>
        <pc:spChg chg="mod">
          <ac:chgData name="Ragnhild Halvorsrud" userId="917ea340-fd63-490f-a7db-68428d24cf32" providerId="ADAL" clId="{39C2C1DD-E2EC-4A65-96D7-456CC809AB88}" dt="2019-08-07T10:37:35.747" v="46" actId="207"/>
          <ac:spMkLst>
            <pc:docMk/>
            <pc:sldMk cId="3861351731" sldId="508"/>
            <ac:spMk id="5" creationId="{00000000-0000-0000-0000-000000000000}"/>
          </ac:spMkLst>
        </pc:spChg>
      </pc:sldChg>
    </pc:docChg>
  </pc:docChgLst>
  <pc:docChgLst>
    <pc:chgData name="Ragnhild Halvorsrud" userId="917ea340-fd63-490f-a7db-68428d24cf32" providerId="ADAL" clId="{802600AB-38D3-4DEB-910F-714F30C3017C}"/>
    <pc:docChg chg="custSel modSld">
      <pc:chgData name="Ragnhild Halvorsrud" userId="917ea340-fd63-490f-a7db-68428d24cf32" providerId="ADAL" clId="{802600AB-38D3-4DEB-910F-714F30C3017C}" dt="2023-02-25T15:04:36.970" v="3" actId="478"/>
      <pc:docMkLst>
        <pc:docMk/>
      </pc:docMkLst>
      <pc:sldChg chg="delSp mod">
        <pc:chgData name="Ragnhild Halvorsrud" userId="917ea340-fd63-490f-a7db-68428d24cf32" providerId="ADAL" clId="{802600AB-38D3-4DEB-910F-714F30C3017C}" dt="2023-02-25T15:04:36.970" v="3" actId="478"/>
        <pc:sldMkLst>
          <pc:docMk/>
          <pc:sldMk cId="3219094029" sldId="816"/>
        </pc:sldMkLst>
        <pc:spChg chg="del">
          <ac:chgData name="Ragnhild Halvorsrud" userId="917ea340-fd63-490f-a7db-68428d24cf32" providerId="ADAL" clId="{802600AB-38D3-4DEB-910F-714F30C3017C}" dt="2023-02-25T15:04:36.970" v="3" actId="478"/>
          <ac:spMkLst>
            <pc:docMk/>
            <pc:sldMk cId="3219094029" sldId="816"/>
            <ac:spMk id="26" creationId="{0DA99169-6055-47F7-9216-FC276D4D9012}"/>
          </ac:spMkLst>
        </pc:spChg>
      </pc:sldChg>
      <pc:sldChg chg="delSp mod">
        <pc:chgData name="Ragnhild Halvorsrud" userId="917ea340-fd63-490f-a7db-68428d24cf32" providerId="ADAL" clId="{802600AB-38D3-4DEB-910F-714F30C3017C}" dt="2023-02-25T15:04:07.893" v="2" actId="478"/>
        <pc:sldMkLst>
          <pc:docMk/>
          <pc:sldMk cId="457281138" sldId="819"/>
        </pc:sldMkLst>
        <pc:spChg chg="del">
          <ac:chgData name="Ragnhild Halvorsrud" userId="917ea340-fd63-490f-a7db-68428d24cf32" providerId="ADAL" clId="{802600AB-38D3-4DEB-910F-714F30C3017C}" dt="2023-02-25T15:04:07.893" v="2" actId="478"/>
          <ac:spMkLst>
            <pc:docMk/>
            <pc:sldMk cId="457281138" sldId="819"/>
            <ac:spMk id="75" creationId="{D5E1A046-336A-4CC2-8C4A-CFA7DA6015C8}"/>
          </ac:spMkLst>
        </pc:spChg>
      </pc:sldChg>
      <pc:sldChg chg="delSp mod">
        <pc:chgData name="Ragnhild Halvorsrud" userId="917ea340-fd63-490f-a7db-68428d24cf32" providerId="ADAL" clId="{802600AB-38D3-4DEB-910F-714F30C3017C}" dt="2023-02-25T15:03:53.935" v="1" actId="478"/>
        <pc:sldMkLst>
          <pc:docMk/>
          <pc:sldMk cId="3799732921" sldId="3824"/>
        </pc:sldMkLst>
        <pc:spChg chg="del">
          <ac:chgData name="Ragnhild Halvorsrud" userId="917ea340-fd63-490f-a7db-68428d24cf32" providerId="ADAL" clId="{802600AB-38D3-4DEB-910F-714F30C3017C}" dt="2023-02-25T15:03:53.935" v="1" actId="478"/>
          <ac:spMkLst>
            <pc:docMk/>
            <pc:sldMk cId="3799732921" sldId="3824"/>
            <ac:spMk id="98" creationId="{78A3C4C1-A150-4C9A-AC5C-E961F2FD6965}"/>
          </ac:spMkLst>
        </pc:spChg>
      </pc:sldChg>
      <pc:sldChg chg="delSp mod">
        <pc:chgData name="Ragnhild Halvorsrud" userId="917ea340-fd63-490f-a7db-68428d24cf32" providerId="ADAL" clId="{802600AB-38D3-4DEB-910F-714F30C3017C}" dt="2023-02-25T15:03:49.006" v="0" actId="478"/>
        <pc:sldMkLst>
          <pc:docMk/>
          <pc:sldMk cId="162988178" sldId="3827"/>
        </pc:sldMkLst>
        <pc:spChg chg="del">
          <ac:chgData name="Ragnhild Halvorsrud" userId="917ea340-fd63-490f-a7db-68428d24cf32" providerId="ADAL" clId="{802600AB-38D3-4DEB-910F-714F30C3017C}" dt="2023-02-25T15:03:49.006" v="0" actId="478"/>
          <ac:spMkLst>
            <pc:docMk/>
            <pc:sldMk cId="162988178" sldId="3827"/>
            <ac:spMk id="25" creationId="{7299B94A-430A-41CB-AF57-A7D8BB9FC8BD}"/>
          </ac:spMkLst>
        </pc:spChg>
      </pc:sldChg>
    </pc:docChg>
  </pc:docChgLst>
  <pc:docChgLst>
    <pc:chgData name="Ragnhild Halvorsrud" userId="917ea340-fd63-490f-a7db-68428d24cf32" providerId="ADAL" clId="{66252860-E452-4316-A4BC-D30C88FFDD11}"/>
    <pc:docChg chg="modSld">
      <pc:chgData name="Ragnhild Halvorsrud" userId="917ea340-fd63-490f-a7db-68428d24cf32" providerId="ADAL" clId="{66252860-E452-4316-A4BC-D30C88FFDD11}" dt="2020-09-09T17:16:09.606" v="0" actId="20577"/>
      <pc:docMkLst>
        <pc:docMk/>
      </pc:docMkLst>
      <pc:sldChg chg="modSp mod">
        <pc:chgData name="Ragnhild Halvorsrud" userId="917ea340-fd63-490f-a7db-68428d24cf32" providerId="ADAL" clId="{66252860-E452-4316-A4BC-D30C88FFDD11}" dt="2020-09-09T17:16:09.606" v="0" actId="20577"/>
        <pc:sldMkLst>
          <pc:docMk/>
          <pc:sldMk cId="2322008763" sldId="513"/>
        </pc:sldMkLst>
        <pc:spChg chg="mod">
          <ac:chgData name="Ragnhild Halvorsrud" userId="917ea340-fd63-490f-a7db-68428d24cf32" providerId="ADAL" clId="{66252860-E452-4316-A4BC-D30C88FFDD11}" dt="2020-09-09T17:16:09.606" v="0" actId="20577"/>
          <ac:spMkLst>
            <pc:docMk/>
            <pc:sldMk cId="2322008763" sldId="513"/>
            <ac:spMk id="3" creationId="{00000000-0000-0000-0000-000000000000}"/>
          </ac:spMkLst>
        </pc:spChg>
      </pc:sldChg>
    </pc:docChg>
  </pc:docChgLst>
  <pc:docChgLst>
    <pc:chgData name="Ragnhild Halvorsrud" userId="917ea340-fd63-490f-a7db-68428d24cf32" providerId="ADAL" clId="{3F26B701-AADC-4668-AAA4-FB7BA2B947B1}"/>
    <pc:docChg chg="undo redo custSel addSld delSld modSld sldOrd addMainMaster delMainMaster modMainMaster">
      <pc:chgData name="Ragnhild Halvorsrud" userId="917ea340-fd63-490f-a7db-68428d24cf32" providerId="ADAL" clId="{3F26B701-AADC-4668-AAA4-FB7BA2B947B1}" dt="2020-06-19T17:28:09.679" v="17378" actId="14100"/>
      <pc:docMkLst>
        <pc:docMk/>
      </pc:docMkLst>
      <pc:sldChg chg="modSp add del mod modNotes">
        <pc:chgData name="Ragnhild Halvorsrud" userId="917ea340-fd63-490f-a7db-68428d24cf32" providerId="ADAL" clId="{3F26B701-AADC-4668-AAA4-FB7BA2B947B1}" dt="2020-06-19T12:37:38.645" v="10670" actId="47"/>
        <pc:sldMkLst>
          <pc:docMk/>
          <pc:sldMk cId="2607317921" sldId="258"/>
        </pc:sldMkLst>
        <pc:spChg chg="mod">
          <ac:chgData name="Ragnhild Halvorsrud" userId="917ea340-fd63-490f-a7db-68428d24cf32" providerId="ADAL" clId="{3F26B701-AADC-4668-AAA4-FB7BA2B947B1}" dt="2020-06-19T12:34:43.053" v="10598" actId="790"/>
          <ac:spMkLst>
            <pc:docMk/>
            <pc:sldMk cId="2607317921" sldId="258"/>
            <ac:spMk id="4" creationId="{CA7A9DA1-E49C-4B32-8F26-0BCC672B150A}"/>
          </ac:spMkLst>
        </pc:spChg>
        <pc:spChg chg="mod">
          <ac:chgData name="Ragnhild Halvorsrud" userId="917ea340-fd63-490f-a7db-68428d24cf32" providerId="ADAL" clId="{3F26B701-AADC-4668-AAA4-FB7BA2B947B1}" dt="2020-06-19T12:35:17.207" v="10604" actId="20577"/>
          <ac:spMkLst>
            <pc:docMk/>
            <pc:sldMk cId="2607317921" sldId="258"/>
            <ac:spMk id="7" creationId="{B7A1C38C-5E02-43A7-9232-2D47BE3A6701}"/>
          </ac:spMkLst>
        </pc:spChg>
        <pc:spChg chg="mod">
          <ac:chgData name="Ragnhild Halvorsrud" userId="917ea340-fd63-490f-a7db-68428d24cf32" providerId="ADAL" clId="{3F26B701-AADC-4668-AAA4-FB7BA2B947B1}" dt="2020-06-19T12:34:43.062" v="10600" actId="790"/>
          <ac:spMkLst>
            <pc:docMk/>
            <pc:sldMk cId="2607317921" sldId="258"/>
            <ac:spMk id="8" creationId="{73060801-52BA-4338-B4FE-855E52AA1BC2}"/>
          </ac:spMkLst>
        </pc:spChg>
      </pc:sldChg>
      <pc:sldChg chg="modSp add mod modNotes">
        <pc:chgData name="Ragnhild Halvorsrud" userId="917ea340-fd63-490f-a7db-68428d24cf32" providerId="ADAL" clId="{3F26B701-AADC-4668-AAA4-FB7BA2B947B1}" dt="2020-06-19T17:20:47.673" v="16987" actId="790"/>
        <pc:sldMkLst>
          <pc:docMk/>
          <pc:sldMk cId="1565304637" sldId="259"/>
        </pc:sldMkLst>
        <pc:spChg chg="mod">
          <ac:chgData name="Ragnhild Halvorsrud" userId="917ea340-fd63-490f-a7db-68428d24cf32" providerId="ADAL" clId="{3F26B701-AADC-4668-AAA4-FB7BA2B947B1}" dt="2020-06-19T17:20:47.669" v="16985" actId="790"/>
          <ac:spMkLst>
            <pc:docMk/>
            <pc:sldMk cId="1565304637" sldId="259"/>
            <ac:spMk id="4" creationId="{CA7A9DA1-E49C-4B32-8F26-0BCC672B150A}"/>
          </ac:spMkLst>
        </pc:spChg>
      </pc:sldChg>
      <pc:sldChg chg="modNotes">
        <pc:chgData name="Ragnhild Halvorsrud" userId="917ea340-fd63-490f-a7db-68428d24cf32" providerId="ADAL" clId="{3F26B701-AADC-4668-AAA4-FB7BA2B947B1}" dt="2020-06-19T17:20:47.684" v="16993" actId="790"/>
        <pc:sldMkLst>
          <pc:docMk/>
          <pc:sldMk cId="3383236736" sldId="268"/>
        </pc:sldMkLst>
      </pc:sldChg>
      <pc:sldChg chg="addSp delSp modSp mod modNotes">
        <pc:chgData name="Ragnhild Halvorsrud" userId="917ea340-fd63-490f-a7db-68428d24cf32" providerId="ADAL" clId="{3F26B701-AADC-4668-AAA4-FB7BA2B947B1}" dt="2020-06-19T17:20:45.752" v="16006" actId="790"/>
        <pc:sldMkLst>
          <pc:docMk/>
          <pc:sldMk cId="2355491973" sldId="273"/>
        </pc:sldMkLst>
        <pc:spChg chg="mod">
          <ac:chgData name="Ragnhild Halvorsrud" userId="917ea340-fd63-490f-a7db-68428d24cf32" providerId="ADAL" clId="{3F26B701-AADC-4668-AAA4-FB7BA2B947B1}" dt="2020-06-19T17:20:45.738" v="16003" actId="790"/>
          <ac:spMkLst>
            <pc:docMk/>
            <pc:sldMk cId="2355491973" sldId="273"/>
            <ac:spMk id="6" creationId="{00000000-0000-0000-0000-000000000000}"/>
          </ac:spMkLst>
        </pc:spChg>
        <pc:spChg chg="mod">
          <ac:chgData name="Ragnhild Halvorsrud" userId="917ea340-fd63-490f-a7db-68428d24cf32" providerId="ADAL" clId="{3F26B701-AADC-4668-AAA4-FB7BA2B947B1}" dt="2020-06-19T17:20:45.740" v="16004" actId="790"/>
          <ac:spMkLst>
            <pc:docMk/>
            <pc:sldMk cId="2355491973" sldId="273"/>
            <ac:spMk id="8" creationId="{00000000-0000-0000-0000-000000000000}"/>
          </ac:spMkLst>
        </pc:spChg>
        <pc:picChg chg="del">
          <ac:chgData name="Ragnhild Halvorsrud" userId="917ea340-fd63-490f-a7db-68428d24cf32" providerId="ADAL" clId="{3F26B701-AADC-4668-AAA4-FB7BA2B947B1}" dt="2020-06-17T18:42:18.175" v="189" actId="478"/>
          <ac:picMkLst>
            <pc:docMk/>
            <pc:sldMk cId="2355491973" sldId="273"/>
            <ac:picMk id="3" creationId="{10B22DE2-503E-41D3-B6BF-C1B69DE27FEF}"/>
          </ac:picMkLst>
        </pc:picChg>
        <pc:picChg chg="add mod">
          <ac:chgData name="Ragnhild Halvorsrud" userId="917ea340-fd63-490f-a7db-68428d24cf32" providerId="ADAL" clId="{3F26B701-AADC-4668-AAA4-FB7BA2B947B1}" dt="2020-06-17T18:34:07.001" v="123" actId="1076"/>
          <ac:picMkLst>
            <pc:docMk/>
            <pc:sldMk cId="2355491973" sldId="273"/>
            <ac:picMk id="5" creationId="{9EEB9D9C-6746-4AB8-852B-B431143F551B}"/>
          </ac:picMkLst>
        </pc:picChg>
      </pc:sldChg>
      <pc:sldChg chg="modSp add del mod modNotes">
        <pc:chgData name="Ragnhild Halvorsrud" userId="917ea340-fd63-490f-a7db-68428d24cf32" providerId="ADAL" clId="{3F26B701-AADC-4668-AAA4-FB7BA2B947B1}" dt="2020-06-19T12:29:39.573" v="10588" actId="47"/>
        <pc:sldMkLst>
          <pc:docMk/>
          <pc:sldMk cId="108052623" sldId="278"/>
        </pc:sldMkLst>
        <pc:spChg chg="mod">
          <ac:chgData name="Ragnhild Halvorsrud" userId="917ea340-fd63-490f-a7db-68428d24cf32" providerId="ADAL" clId="{3F26B701-AADC-4668-AAA4-FB7BA2B947B1}" dt="2020-06-19T12:29:30.791" v="10501" actId="790"/>
          <ac:spMkLst>
            <pc:docMk/>
            <pc:sldMk cId="108052623" sldId="278"/>
            <ac:spMk id="6" creationId="{00000000-0000-0000-0000-000000000000}"/>
          </ac:spMkLst>
        </pc:spChg>
        <pc:spChg chg="mod">
          <ac:chgData name="Ragnhild Halvorsrud" userId="917ea340-fd63-490f-a7db-68428d24cf32" providerId="ADAL" clId="{3F26B701-AADC-4668-AAA4-FB7BA2B947B1}" dt="2020-06-19T12:29:30.882" v="10535" actId="790"/>
          <ac:spMkLst>
            <pc:docMk/>
            <pc:sldMk cId="108052623" sldId="278"/>
            <ac:spMk id="15" creationId="{7D2F3C46-C63A-4A58-AB32-F798F8E7FED7}"/>
          </ac:spMkLst>
        </pc:spChg>
        <pc:spChg chg="mod">
          <ac:chgData name="Ragnhild Halvorsrud" userId="917ea340-fd63-490f-a7db-68428d24cf32" providerId="ADAL" clId="{3F26B701-AADC-4668-AAA4-FB7BA2B947B1}" dt="2020-06-19T12:29:30.798" v="10502" actId="790"/>
          <ac:spMkLst>
            <pc:docMk/>
            <pc:sldMk cId="108052623" sldId="278"/>
            <ac:spMk id="45" creationId="{00000000-0000-0000-0000-000000000000}"/>
          </ac:spMkLst>
        </pc:spChg>
        <pc:spChg chg="mod">
          <ac:chgData name="Ragnhild Halvorsrud" userId="917ea340-fd63-490f-a7db-68428d24cf32" providerId="ADAL" clId="{3F26B701-AADC-4668-AAA4-FB7BA2B947B1}" dt="2020-06-19T12:29:30.799" v="10503" actId="790"/>
          <ac:spMkLst>
            <pc:docMk/>
            <pc:sldMk cId="108052623" sldId="278"/>
            <ac:spMk id="46" creationId="{00000000-0000-0000-0000-000000000000}"/>
          </ac:spMkLst>
        </pc:spChg>
        <pc:spChg chg="mod">
          <ac:chgData name="Ragnhild Halvorsrud" userId="917ea340-fd63-490f-a7db-68428d24cf32" providerId="ADAL" clId="{3F26B701-AADC-4668-AAA4-FB7BA2B947B1}" dt="2020-06-19T12:29:30.860" v="10527" actId="790"/>
          <ac:spMkLst>
            <pc:docMk/>
            <pc:sldMk cId="108052623" sldId="278"/>
            <ac:spMk id="52" creationId="{E5CA9D5B-30E1-4660-8B62-646DC70CF57F}"/>
          </ac:spMkLst>
        </pc:spChg>
        <pc:spChg chg="mod">
          <ac:chgData name="Ragnhild Halvorsrud" userId="917ea340-fd63-490f-a7db-68428d24cf32" providerId="ADAL" clId="{3F26B701-AADC-4668-AAA4-FB7BA2B947B1}" dt="2020-06-19T12:29:30.863" v="10528" actId="790"/>
          <ac:spMkLst>
            <pc:docMk/>
            <pc:sldMk cId="108052623" sldId="278"/>
            <ac:spMk id="54" creationId="{9ED97A1F-7A65-4CF6-88E8-DC0496A1AAE7}"/>
          </ac:spMkLst>
        </pc:spChg>
        <pc:spChg chg="mod">
          <ac:chgData name="Ragnhild Halvorsrud" userId="917ea340-fd63-490f-a7db-68428d24cf32" providerId="ADAL" clId="{3F26B701-AADC-4668-AAA4-FB7BA2B947B1}" dt="2020-06-19T12:29:30.865" v="10529" actId="790"/>
          <ac:spMkLst>
            <pc:docMk/>
            <pc:sldMk cId="108052623" sldId="278"/>
            <ac:spMk id="56" creationId="{39899463-DE55-4D8C-8401-339AAC92F109}"/>
          </ac:spMkLst>
        </pc:spChg>
        <pc:spChg chg="mod">
          <ac:chgData name="Ragnhild Halvorsrud" userId="917ea340-fd63-490f-a7db-68428d24cf32" providerId="ADAL" clId="{3F26B701-AADC-4668-AAA4-FB7BA2B947B1}" dt="2020-06-19T12:29:30.867" v="10530" actId="790"/>
          <ac:spMkLst>
            <pc:docMk/>
            <pc:sldMk cId="108052623" sldId="278"/>
            <ac:spMk id="57" creationId="{471CB2D6-8650-4A43-861F-C79F67AACE6E}"/>
          </ac:spMkLst>
        </pc:spChg>
        <pc:spChg chg="mod">
          <ac:chgData name="Ragnhild Halvorsrud" userId="917ea340-fd63-490f-a7db-68428d24cf32" providerId="ADAL" clId="{3F26B701-AADC-4668-AAA4-FB7BA2B947B1}" dt="2020-06-19T12:29:30.801" v="10504" actId="790"/>
          <ac:spMkLst>
            <pc:docMk/>
            <pc:sldMk cId="108052623" sldId="278"/>
            <ac:spMk id="60" creationId="{00000000-0000-0000-0000-000000000000}"/>
          </ac:spMkLst>
        </pc:spChg>
        <pc:spChg chg="mod">
          <ac:chgData name="Ragnhild Halvorsrud" userId="917ea340-fd63-490f-a7db-68428d24cf32" providerId="ADAL" clId="{3F26B701-AADC-4668-AAA4-FB7BA2B947B1}" dt="2020-06-19T12:29:30.802" v="10505" actId="790"/>
          <ac:spMkLst>
            <pc:docMk/>
            <pc:sldMk cId="108052623" sldId="278"/>
            <ac:spMk id="61" creationId="{00000000-0000-0000-0000-000000000000}"/>
          </ac:spMkLst>
        </pc:spChg>
        <pc:spChg chg="mod">
          <ac:chgData name="Ragnhild Halvorsrud" userId="917ea340-fd63-490f-a7db-68428d24cf32" providerId="ADAL" clId="{3F26B701-AADC-4668-AAA4-FB7BA2B947B1}" dt="2020-06-19T12:29:30.803" v="10506"/>
          <ac:spMkLst>
            <pc:docMk/>
            <pc:sldMk cId="108052623" sldId="278"/>
            <ac:spMk id="62" creationId="{00000000-0000-0000-0000-000000000000}"/>
          </ac:spMkLst>
        </pc:spChg>
        <pc:spChg chg="mod">
          <ac:chgData name="Ragnhild Halvorsrud" userId="917ea340-fd63-490f-a7db-68428d24cf32" providerId="ADAL" clId="{3F26B701-AADC-4668-AAA4-FB7BA2B947B1}" dt="2020-06-19T12:29:30.804" v="10507"/>
          <ac:spMkLst>
            <pc:docMk/>
            <pc:sldMk cId="108052623" sldId="278"/>
            <ac:spMk id="63" creationId="{00000000-0000-0000-0000-000000000000}"/>
          </ac:spMkLst>
        </pc:spChg>
        <pc:spChg chg="mod">
          <ac:chgData name="Ragnhild Halvorsrud" userId="917ea340-fd63-490f-a7db-68428d24cf32" providerId="ADAL" clId="{3F26B701-AADC-4668-AAA4-FB7BA2B947B1}" dt="2020-06-19T12:29:30.805" v="10508"/>
          <ac:spMkLst>
            <pc:docMk/>
            <pc:sldMk cId="108052623" sldId="278"/>
            <ac:spMk id="64" creationId="{00000000-0000-0000-0000-000000000000}"/>
          </ac:spMkLst>
        </pc:spChg>
        <pc:spChg chg="mod">
          <ac:chgData name="Ragnhild Halvorsrud" userId="917ea340-fd63-490f-a7db-68428d24cf32" providerId="ADAL" clId="{3F26B701-AADC-4668-AAA4-FB7BA2B947B1}" dt="2020-06-19T12:29:30.807" v="10509" actId="790"/>
          <ac:spMkLst>
            <pc:docMk/>
            <pc:sldMk cId="108052623" sldId="278"/>
            <ac:spMk id="68" creationId="{00000000-0000-0000-0000-000000000000}"/>
          </ac:spMkLst>
        </pc:spChg>
        <pc:spChg chg="mod">
          <ac:chgData name="Ragnhild Halvorsrud" userId="917ea340-fd63-490f-a7db-68428d24cf32" providerId="ADAL" clId="{3F26B701-AADC-4668-AAA4-FB7BA2B947B1}" dt="2020-06-19T12:29:30.809" v="10510" actId="790"/>
          <ac:spMkLst>
            <pc:docMk/>
            <pc:sldMk cId="108052623" sldId="278"/>
            <ac:spMk id="70" creationId="{00000000-0000-0000-0000-000000000000}"/>
          </ac:spMkLst>
        </pc:spChg>
        <pc:spChg chg="mod">
          <ac:chgData name="Ragnhild Halvorsrud" userId="917ea340-fd63-490f-a7db-68428d24cf32" providerId="ADAL" clId="{3F26B701-AADC-4668-AAA4-FB7BA2B947B1}" dt="2020-06-19T12:29:30.813" v="10511" actId="790"/>
          <ac:spMkLst>
            <pc:docMk/>
            <pc:sldMk cId="108052623" sldId="278"/>
            <ac:spMk id="76" creationId="{00000000-0000-0000-0000-000000000000}"/>
          </ac:spMkLst>
        </pc:spChg>
        <pc:spChg chg="mod">
          <ac:chgData name="Ragnhild Halvorsrud" userId="917ea340-fd63-490f-a7db-68428d24cf32" providerId="ADAL" clId="{3F26B701-AADC-4668-AAA4-FB7BA2B947B1}" dt="2020-06-19T12:29:30.816" v="10512" actId="790"/>
          <ac:spMkLst>
            <pc:docMk/>
            <pc:sldMk cId="108052623" sldId="278"/>
            <ac:spMk id="77" creationId="{00000000-0000-0000-0000-000000000000}"/>
          </ac:spMkLst>
        </pc:spChg>
        <pc:spChg chg="mod">
          <ac:chgData name="Ragnhild Halvorsrud" userId="917ea340-fd63-490f-a7db-68428d24cf32" providerId="ADAL" clId="{3F26B701-AADC-4668-AAA4-FB7BA2B947B1}" dt="2020-06-19T12:29:30.817" v="10513"/>
          <ac:spMkLst>
            <pc:docMk/>
            <pc:sldMk cId="108052623" sldId="278"/>
            <ac:spMk id="80" creationId="{00000000-0000-0000-0000-000000000000}"/>
          </ac:spMkLst>
        </pc:spChg>
        <pc:spChg chg="mod">
          <ac:chgData name="Ragnhild Halvorsrud" userId="917ea340-fd63-490f-a7db-68428d24cf32" providerId="ADAL" clId="{3F26B701-AADC-4668-AAA4-FB7BA2B947B1}" dt="2020-06-19T12:29:30.819" v="10514" actId="790"/>
          <ac:spMkLst>
            <pc:docMk/>
            <pc:sldMk cId="108052623" sldId="278"/>
            <ac:spMk id="81" creationId="{00000000-0000-0000-0000-000000000000}"/>
          </ac:spMkLst>
        </pc:spChg>
        <pc:spChg chg="mod">
          <ac:chgData name="Ragnhild Halvorsrud" userId="917ea340-fd63-490f-a7db-68428d24cf32" providerId="ADAL" clId="{3F26B701-AADC-4668-AAA4-FB7BA2B947B1}" dt="2020-06-19T12:29:30.822" v="10515" actId="790"/>
          <ac:spMkLst>
            <pc:docMk/>
            <pc:sldMk cId="108052623" sldId="278"/>
            <ac:spMk id="83" creationId="{00000000-0000-0000-0000-000000000000}"/>
          </ac:spMkLst>
        </pc:spChg>
        <pc:spChg chg="mod">
          <ac:chgData name="Ragnhild Halvorsrud" userId="917ea340-fd63-490f-a7db-68428d24cf32" providerId="ADAL" clId="{3F26B701-AADC-4668-AAA4-FB7BA2B947B1}" dt="2020-06-19T12:29:30.869" v="10531" actId="790"/>
          <ac:spMkLst>
            <pc:docMk/>
            <pc:sldMk cId="108052623" sldId="278"/>
            <ac:spMk id="84" creationId="{1C45DD4B-730D-4B08-9B80-8F23C03623C8}"/>
          </ac:spMkLst>
        </pc:spChg>
        <pc:spChg chg="mod">
          <ac:chgData name="Ragnhild Halvorsrud" userId="917ea340-fd63-490f-a7db-68428d24cf32" providerId="ADAL" clId="{3F26B701-AADC-4668-AAA4-FB7BA2B947B1}" dt="2020-06-19T12:29:30.901" v="10541" actId="790"/>
          <ac:spMkLst>
            <pc:docMk/>
            <pc:sldMk cId="108052623" sldId="278"/>
            <ac:spMk id="85" creationId="{CEF3474B-44BA-4793-B633-225D2E76B087}"/>
          </ac:spMkLst>
        </pc:spChg>
        <pc:spChg chg="mod">
          <ac:chgData name="Ragnhild Halvorsrud" userId="917ea340-fd63-490f-a7db-68428d24cf32" providerId="ADAL" clId="{3F26B701-AADC-4668-AAA4-FB7BA2B947B1}" dt="2020-06-19T12:29:30.825" v="10516" actId="790"/>
          <ac:spMkLst>
            <pc:docMk/>
            <pc:sldMk cId="108052623" sldId="278"/>
            <ac:spMk id="86" creationId="{00000000-0000-0000-0000-000000000000}"/>
          </ac:spMkLst>
        </pc:spChg>
        <pc:spChg chg="mod">
          <ac:chgData name="Ragnhild Halvorsrud" userId="917ea340-fd63-490f-a7db-68428d24cf32" providerId="ADAL" clId="{3F26B701-AADC-4668-AAA4-FB7BA2B947B1}" dt="2020-06-19T12:29:30.826" v="10517" actId="790"/>
          <ac:spMkLst>
            <pc:docMk/>
            <pc:sldMk cId="108052623" sldId="278"/>
            <ac:spMk id="87" creationId="{00000000-0000-0000-0000-000000000000}"/>
          </ac:spMkLst>
        </pc:spChg>
        <pc:spChg chg="mod">
          <ac:chgData name="Ragnhild Halvorsrud" userId="917ea340-fd63-490f-a7db-68428d24cf32" providerId="ADAL" clId="{3F26B701-AADC-4668-AAA4-FB7BA2B947B1}" dt="2020-06-19T12:29:30.828" v="10518" actId="790"/>
          <ac:spMkLst>
            <pc:docMk/>
            <pc:sldMk cId="108052623" sldId="278"/>
            <ac:spMk id="88" creationId="{00000000-0000-0000-0000-000000000000}"/>
          </ac:spMkLst>
        </pc:spChg>
        <pc:spChg chg="mod">
          <ac:chgData name="Ragnhild Halvorsrud" userId="917ea340-fd63-490f-a7db-68428d24cf32" providerId="ADAL" clId="{3F26B701-AADC-4668-AAA4-FB7BA2B947B1}" dt="2020-06-19T12:29:30.832" v="10519" actId="790"/>
          <ac:spMkLst>
            <pc:docMk/>
            <pc:sldMk cId="108052623" sldId="278"/>
            <ac:spMk id="89" creationId="{00000000-0000-0000-0000-000000000000}"/>
          </ac:spMkLst>
        </pc:spChg>
        <pc:spChg chg="mod">
          <ac:chgData name="Ragnhild Halvorsrud" userId="917ea340-fd63-490f-a7db-68428d24cf32" providerId="ADAL" clId="{3F26B701-AADC-4668-AAA4-FB7BA2B947B1}" dt="2020-06-19T12:29:30.839" v="10520" actId="790"/>
          <ac:spMkLst>
            <pc:docMk/>
            <pc:sldMk cId="108052623" sldId="278"/>
            <ac:spMk id="90" creationId="{00000000-0000-0000-0000-000000000000}"/>
          </ac:spMkLst>
        </pc:spChg>
        <pc:spChg chg="mod">
          <ac:chgData name="Ragnhild Halvorsrud" userId="917ea340-fd63-490f-a7db-68428d24cf32" providerId="ADAL" clId="{3F26B701-AADC-4668-AAA4-FB7BA2B947B1}" dt="2020-06-19T12:29:30.842" v="10521" actId="790"/>
          <ac:spMkLst>
            <pc:docMk/>
            <pc:sldMk cId="108052623" sldId="278"/>
            <ac:spMk id="94" creationId="{00000000-0000-0000-0000-000000000000}"/>
          </ac:spMkLst>
        </pc:spChg>
        <pc:spChg chg="mod">
          <ac:chgData name="Ragnhild Halvorsrud" userId="917ea340-fd63-490f-a7db-68428d24cf32" providerId="ADAL" clId="{3F26B701-AADC-4668-AAA4-FB7BA2B947B1}" dt="2020-06-19T12:29:30.844" v="10522" actId="790"/>
          <ac:spMkLst>
            <pc:docMk/>
            <pc:sldMk cId="108052623" sldId="278"/>
            <ac:spMk id="95" creationId="{00000000-0000-0000-0000-000000000000}"/>
          </ac:spMkLst>
        </pc:spChg>
        <pc:spChg chg="mod">
          <ac:chgData name="Ragnhild Halvorsrud" userId="917ea340-fd63-490f-a7db-68428d24cf32" providerId="ADAL" clId="{3F26B701-AADC-4668-AAA4-FB7BA2B947B1}" dt="2020-06-19T12:29:30.874" v="10532" actId="790"/>
          <ac:spMkLst>
            <pc:docMk/>
            <pc:sldMk cId="108052623" sldId="278"/>
            <ac:spMk id="96" creationId="{651607DC-CD58-4B73-9ECD-131BCFCD64CF}"/>
          </ac:spMkLst>
        </pc:spChg>
        <pc:spChg chg="mod">
          <ac:chgData name="Ragnhild Halvorsrud" userId="917ea340-fd63-490f-a7db-68428d24cf32" providerId="ADAL" clId="{3F26B701-AADC-4668-AAA4-FB7BA2B947B1}" dt="2020-06-19T12:29:30.846" v="10523" actId="790"/>
          <ac:spMkLst>
            <pc:docMk/>
            <pc:sldMk cId="108052623" sldId="278"/>
            <ac:spMk id="101" creationId="{00000000-0000-0000-0000-000000000000}"/>
          </ac:spMkLst>
        </pc:spChg>
        <pc:spChg chg="mod">
          <ac:chgData name="Ragnhild Halvorsrud" userId="917ea340-fd63-490f-a7db-68428d24cf32" providerId="ADAL" clId="{3F26B701-AADC-4668-AAA4-FB7BA2B947B1}" dt="2020-06-19T12:29:30.848" v="10524" actId="790"/>
          <ac:spMkLst>
            <pc:docMk/>
            <pc:sldMk cId="108052623" sldId="278"/>
            <ac:spMk id="102" creationId="{00000000-0000-0000-0000-000000000000}"/>
          </ac:spMkLst>
        </pc:spChg>
        <pc:spChg chg="mod">
          <ac:chgData name="Ragnhild Halvorsrud" userId="917ea340-fd63-490f-a7db-68428d24cf32" providerId="ADAL" clId="{3F26B701-AADC-4668-AAA4-FB7BA2B947B1}" dt="2020-06-19T12:29:30.876" v="10533" actId="790"/>
          <ac:spMkLst>
            <pc:docMk/>
            <pc:sldMk cId="108052623" sldId="278"/>
            <ac:spMk id="110" creationId="{7B08D626-CE51-48DD-A5C6-3242B83A6C9D}"/>
          </ac:spMkLst>
        </pc:spChg>
        <pc:spChg chg="mod">
          <ac:chgData name="Ragnhild Halvorsrud" userId="917ea340-fd63-490f-a7db-68428d24cf32" providerId="ADAL" clId="{3F26B701-AADC-4668-AAA4-FB7BA2B947B1}" dt="2020-06-19T12:29:30.852" v="10525" actId="790"/>
          <ac:spMkLst>
            <pc:docMk/>
            <pc:sldMk cId="108052623" sldId="278"/>
            <ac:spMk id="111" creationId="{00000000-0000-0000-0000-000000000000}"/>
          </ac:spMkLst>
        </pc:spChg>
        <pc:spChg chg="mod">
          <ac:chgData name="Ragnhild Halvorsrud" userId="917ea340-fd63-490f-a7db-68428d24cf32" providerId="ADAL" clId="{3F26B701-AADC-4668-AAA4-FB7BA2B947B1}" dt="2020-06-19T12:29:30.858" v="10526" actId="790"/>
          <ac:spMkLst>
            <pc:docMk/>
            <pc:sldMk cId="108052623" sldId="278"/>
            <ac:spMk id="113" creationId="{00000000-0000-0000-0000-000000000000}"/>
          </ac:spMkLst>
        </pc:spChg>
        <pc:spChg chg="mod">
          <ac:chgData name="Ragnhild Halvorsrud" userId="917ea340-fd63-490f-a7db-68428d24cf32" providerId="ADAL" clId="{3F26B701-AADC-4668-AAA4-FB7BA2B947B1}" dt="2020-06-19T12:29:30.879" v="10534" actId="790"/>
          <ac:spMkLst>
            <pc:docMk/>
            <pc:sldMk cId="108052623" sldId="278"/>
            <ac:spMk id="116" creationId="{FBCED63D-9DCB-4129-8806-5C1A65320535}"/>
          </ac:spMkLst>
        </pc:spChg>
        <pc:spChg chg="mod">
          <ac:chgData name="Ragnhild Halvorsrud" userId="917ea340-fd63-490f-a7db-68428d24cf32" providerId="ADAL" clId="{3F26B701-AADC-4668-AAA4-FB7BA2B947B1}" dt="2020-06-19T12:29:30.884" v="10536" actId="790"/>
          <ac:spMkLst>
            <pc:docMk/>
            <pc:sldMk cId="108052623" sldId="278"/>
            <ac:spMk id="121" creationId="{5D4ECA95-18DE-4B7E-9E15-69633C8CF070}"/>
          </ac:spMkLst>
        </pc:spChg>
        <pc:spChg chg="mod">
          <ac:chgData name="Ragnhild Halvorsrud" userId="917ea340-fd63-490f-a7db-68428d24cf32" providerId="ADAL" clId="{3F26B701-AADC-4668-AAA4-FB7BA2B947B1}" dt="2020-06-19T12:29:30.886" v="10537" actId="790"/>
          <ac:spMkLst>
            <pc:docMk/>
            <pc:sldMk cId="108052623" sldId="278"/>
            <ac:spMk id="122" creationId="{2A6CFE4B-DA93-485F-9084-43E987850596}"/>
          </ac:spMkLst>
        </pc:spChg>
        <pc:spChg chg="mod">
          <ac:chgData name="Ragnhild Halvorsrud" userId="917ea340-fd63-490f-a7db-68428d24cf32" providerId="ADAL" clId="{3F26B701-AADC-4668-AAA4-FB7BA2B947B1}" dt="2020-06-19T12:29:30.888" v="10538" actId="790"/>
          <ac:spMkLst>
            <pc:docMk/>
            <pc:sldMk cId="108052623" sldId="278"/>
            <ac:spMk id="123" creationId="{A00DC851-569E-4515-9D47-FA61E8B87DB9}"/>
          </ac:spMkLst>
        </pc:spChg>
        <pc:spChg chg="mod">
          <ac:chgData name="Ragnhild Halvorsrud" userId="917ea340-fd63-490f-a7db-68428d24cf32" providerId="ADAL" clId="{3F26B701-AADC-4668-AAA4-FB7BA2B947B1}" dt="2020-06-19T12:29:30.892" v="10539" actId="790"/>
          <ac:spMkLst>
            <pc:docMk/>
            <pc:sldMk cId="108052623" sldId="278"/>
            <ac:spMk id="124" creationId="{8EC23345-3CCE-4395-93BE-EDBB387F82C5}"/>
          </ac:spMkLst>
        </pc:spChg>
        <pc:spChg chg="mod">
          <ac:chgData name="Ragnhild Halvorsrud" userId="917ea340-fd63-490f-a7db-68428d24cf32" providerId="ADAL" clId="{3F26B701-AADC-4668-AAA4-FB7BA2B947B1}" dt="2020-06-19T12:29:30.898" v="10540" actId="790"/>
          <ac:spMkLst>
            <pc:docMk/>
            <pc:sldMk cId="108052623" sldId="278"/>
            <ac:spMk id="125" creationId="{2FB0659A-BA8B-41F9-BA7D-B86562E898F5}"/>
          </ac:spMkLst>
        </pc:spChg>
      </pc:sldChg>
      <pc:sldChg chg="addSp delSp modSp add mod modAnim modNotes">
        <pc:chgData name="Ragnhild Halvorsrud" userId="917ea340-fd63-490f-a7db-68428d24cf32" providerId="ADAL" clId="{3F26B701-AADC-4668-AAA4-FB7BA2B947B1}" dt="2020-06-19T17:21:30.103" v="17026" actId="20577"/>
        <pc:sldMkLst>
          <pc:docMk/>
          <pc:sldMk cId="283604413" sldId="283"/>
        </pc:sldMkLst>
        <pc:spChg chg="mod">
          <ac:chgData name="Ragnhild Halvorsrud" userId="917ea340-fd63-490f-a7db-68428d24cf32" providerId="ADAL" clId="{3F26B701-AADC-4668-AAA4-FB7BA2B947B1}" dt="2020-06-19T17:20:47.331" v="16806" actId="790"/>
          <ac:spMkLst>
            <pc:docMk/>
            <pc:sldMk cId="283604413" sldId="283"/>
            <ac:spMk id="2" creationId="{61967500-53E4-4812-9685-202A83DC034B}"/>
          </ac:spMkLst>
        </pc:spChg>
        <pc:spChg chg="mod">
          <ac:chgData name="Ragnhild Halvorsrud" userId="917ea340-fd63-490f-a7db-68428d24cf32" providerId="ADAL" clId="{3F26B701-AADC-4668-AAA4-FB7BA2B947B1}" dt="2020-06-19T17:20:47.333" v="16807" actId="790"/>
          <ac:spMkLst>
            <pc:docMk/>
            <pc:sldMk cId="283604413" sldId="283"/>
            <ac:spMk id="3" creationId="{7AF1C4BC-5597-4B01-BA44-9E29630652CC}"/>
          </ac:spMkLst>
        </pc:spChg>
        <pc:spChg chg="mod">
          <ac:chgData name="Ragnhild Halvorsrud" userId="917ea340-fd63-490f-a7db-68428d24cf32" providerId="ADAL" clId="{3F26B701-AADC-4668-AAA4-FB7BA2B947B1}" dt="2020-06-19T17:20:47.335" v="16808" actId="790"/>
          <ac:spMkLst>
            <pc:docMk/>
            <pc:sldMk cId="283604413" sldId="283"/>
            <ac:spMk id="4" creationId="{7B22D87D-D24F-45DF-9AD0-5C381AAFE6BE}"/>
          </ac:spMkLst>
        </pc:spChg>
        <pc:spChg chg="mod">
          <ac:chgData name="Ragnhild Halvorsrud" userId="917ea340-fd63-490f-a7db-68428d24cf32" providerId="ADAL" clId="{3F26B701-AADC-4668-AAA4-FB7BA2B947B1}" dt="2020-06-19T17:20:47.336" v="16809" actId="790"/>
          <ac:spMkLst>
            <pc:docMk/>
            <pc:sldMk cId="283604413" sldId="283"/>
            <ac:spMk id="5" creationId="{7EE0C948-CCAF-4799-8E94-1834E824A542}"/>
          </ac:spMkLst>
        </pc:spChg>
        <pc:spChg chg="mod">
          <ac:chgData name="Ragnhild Halvorsrud" userId="917ea340-fd63-490f-a7db-68428d24cf32" providerId="ADAL" clId="{3F26B701-AADC-4668-AAA4-FB7BA2B947B1}" dt="2020-06-19T17:20:47.338" v="16810" actId="790"/>
          <ac:spMkLst>
            <pc:docMk/>
            <pc:sldMk cId="283604413" sldId="283"/>
            <ac:spMk id="6" creationId="{9EB64C2B-CF7F-4154-A04B-3EF87EE550E7}"/>
          </ac:spMkLst>
        </pc:spChg>
        <pc:spChg chg="mod">
          <ac:chgData name="Ragnhild Halvorsrud" userId="917ea340-fd63-490f-a7db-68428d24cf32" providerId="ADAL" clId="{3F26B701-AADC-4668-AAA4-FB7BA2B947B1}" dt="2020-06-19T17:20:47.340" v="16811"/>
          <ac:spMkLst>
            <pc:docMk/>
            <pc:sldMk cId="283604413" sldId="283"/>
            <ac:spMk id="7" creationId="{5034C9DA-A1DF-4987-B8D5-E8C8D603CA91}"/>
          </ac:spMkLst>
        </pc:spChg>
        <pc:spChg chg="mod">
          <ac:chgData name="Ragnhild Halvorsrud" userId="917ea340-fd63-490f-a7db-68428d24cf32" providerId="ADAL" clId="{3F26B701-AADC-4668-AAA4-FB7BA2B947B1}" dt="2020-06-19T17:20:47.341" v="16812"/>
          <ac:spMkLst>
            <pc:docMk/>
            <pc:sldMk cId="283604413" sldId="283"/>
            <ac:spMk id="8" creationId="{4F1C7029-38E2-4F50-AD8F-9EE92FF31C05}"/>
          </ac:spMkLst>
        </pc:spChg>
        <pc:spChg chg="mod">
          <ac:chgData name="Ragnhild Halvorsrud" userId="917ea340-fd63-490f-a7db-68428d24cf32" providerId="ADAL" clId="{3F26B701-AADC-4668-AAA4-FB7BA2B947B1}" dt="2020-06-19T17:20:47.343" v="16813"/>
          <ac:spMkLst>
            <pc:docMk/>
            <pc:sldMk cId="283604413" sldId="283"/>
            <ac:spMk id="9" creationId="{CB13C2CC-0702-4EE7-8A72-7A728EB2B9AC}"/>
          </ac:spMkLst>
        </pc:spChg>
        <pc:spChg chg="mod">
          <ac:chgData name="Ragnhild Halvorsrud" userId="917ea340-fd63-490f-a7db-68428d24cf32" providerId="ADAL" clId="{3F26B701-AADC-4668-AAA4-FB7BA2B947B1}" dt="2020-06-19T17:20:47.345" v="16814" actId="790"/>
          <ac:spMkLst>
            <pc:docMk/>
            <pc:sldMk cId="283604413" sldId="283"/>
            <ac:spMk id="13" creationId="{C7CF387C-1BD7-47D3-8116-9F34798B3507}"/>
          </ac:spMkLst>
        </pc:spChg>
        <pc:spChg chg="mod">
          <ac:chgData name="Ragnhild Halvorsrud" userId="917ea340-fd63-490f-a7db-68428d24cf32" providerId="ADAL" clId="{3F26B701-AADC-4668-AAA4-FB7BA2B947B1}" dt="2020-06-19T17:20:47.347" v="16815" actId="790"/>
          <ac:spMkLst>
            <pc:docMk/>
            <pc:sldMk cId="283604413" sldId="283"/>
            <ac:spMk id="14" creationId="{B98FC469-819D-428A-AEFD-87EBE7D23641}"/>
          </ac:spMkLst>
        </pc:spChg>
        <pc:spChg chg="mod">
          <ac:chgData name="Ragnhild Halvorsrud" userId="917ea340-fd63-490f-a7db-68428d24cf32" providerId="ADAL" clId="{3F26B701-AADC-4668-AAA4-FB7BA2B947B1}" dt="2020-06-19T17:20:47.348" v="16816" actId="790"/>
          <ac:spMkLst>
            <pc:docMk/>
            <pc:sldMk cId="283604413" sldId="283"/>
            <ac:spMk id="15" creationId="{CADAF4E4-C887-41BC-917A-9BFFACE314FF}"/>
          </ac:spMkLst>
        </pc:spChg>
        <pc:spChg chg="mod">
          <ac:chgData name="Ragnhild Halvorsrud" userId="917ea340-fd63-490f-a7db-68428d24cf32" providerId="ADAL" clId="{3F26B701-AADC-4668-AAA4-FB7BA2B947B1}" dt="2020-06-19T17:20:47.350" v="16817" actId="790"/>
          <ac:spMkLst>
            <pc:docMk/>
            <pc:sldMk cId="283604413" sldId="283"/>
            <ac:spMk id="16" creationId="{796F2013-AC03-427F-AD07-29DE7ACD39C1}"/>
          </ac:spMkLst>
        </pc:spChg>
        <pc:spChg chg="mod">
          <ac:chgData name="Ragnhild Halvorsrud" userId="917ea340-fd63-490f-a7db-68428d24cf32" providerId="ADAL" clId="{3F26B701-AADC-4668-AAA4-FB7BA2B947B1}" dt="2020-06-19T17:20:47.352" v="16818"/>
          <ac:spMkLst>
            <pc:docMk/>
            <pc:sldMk cId="283604413" sldId="283"/>
            <ac:spMk id="17" creationId="{12EEBA74-E2E0-42F0-A375-C90435260252}"/>
          </ac:spMkLst>
        </pc:spChg>
        <pc:spChg chg="mod">
          <ac:chgData name="Ragnhild Halvorsrud" userId="917ea340-fd63-490f-a7db-68428d24cf32" providerId="ADAL" clId="{3F26B701-AADC-4668-AAA4-FB7BA2B947B1}" dt="2020-06-19T17:20:47.354" v="16819" actId="790"/>
          <ac:spMkLst>
            <pc:docMk/>
            <pc:sldMk cId="283604413" sldId="283"/>
            <ac:spMk id="19" creationId="{19D55371-9C01-4747-A851-2D3AEE32FA72}"/>
          </ac:spMkLst>
        </pc:spChg>
        <pc:spChg chg="mod">
          <ac:chgData name="Ragnhild Halvorsrud" userId="917ea340-fd63-490f-a7db-68428d24cf32" providerId="ADAL" clId="{3F26B701-AADC-4668-AAA4-FB7BA2B947B1}" dt="2020-06-19T17:20:47.355" v="16820" actId="790"/>
          <ac:spMkLst>
            <pc:docMk/>
            <pc:sldMk cId="283604413" sldId="283"/>
            <ac:spMk id="21" creationId="{AEA1E669-7727-44C1-BF6E-F3E677E4F89F}"/>
          </ac:spMkLst>
        </pc:spChg>
        <pc:spChg chg="mod">
          <ac:chgData name="Ragnhild Halvorsrud" userId="917ea340-fd63-490f-a7db-68428d24cf32" providerId="ADAL" clId="{3F26B701-AADC-4668-AAA4-FB7BA2B947B1}" dt="2020-06-19T17:20:47.357" v="16821" actId="790"/>
          <ac:spMkLst>
            <pc:docMk/>
            <pc:sldMk cId="283604413" sldId="283"/>
            <ac:spMk id="22" creationId="{BEBA17B8-8BE9-4A88-BA0B-C65DAE107BFE}"/>
          </ac:spMkLst>
        </pc:spChg>
        <pc:spChg chg="mod">
          <ac:chgData name="Ragnhild Halvorsrud" userId="917ea340-fd63-490f-a7db-68428d24cf32" providerId="ADAL" clId="{3F26B701-AADC-4668-AAA4-FB7BA2B947B1}" dt="2020-06-19T17:20:47.359" v="16822" actId="790"/>
          <ac:spMkLst>
            <pc:docMk/>
            <pc:sldMk cId="283604413" sldId="283"/>
            <ac:spMk id="27" creationId="{7DDF3EF7-D9BE-42A8-B692-25263C4B8CDC}"/>
          </ac:spMkLst>
        </pc:spChg>
        <pc:spChg chg="mod">
          <ac:chgData name="Ragnhild Halvorsrud" userId="917ea340-fd63-490f-a7db-68428d24cf32" providerId="ADAL" clId="{3F26B701-AADC-4668-AAA4-FB7BA2B947B1}" dt="2020-06-19T17:20:47.361" v="16823" actId="790"/>
          <ac:spMkLst>
            <pc:docMk/>
            <pc:sldMk cId="283604413" sldId="283"/>
            <ac:spMk id="28" creationId="{312DEB8C-4D3F-49AC-B345-11398C557E32}"/>
          </ac:spMkLst>
        </pc:spChg>
        <pc:spChg chg="mod">
          <ac:chgData name="Ragnhild Halvorsrud" userId="917ea340-fd63-490f-a7db-68428d24cf32" providerId="ADAL" clId="{3F26B701-AADC-4668-AAA4-FB7BA2B947B1}" dt="2020-06-19T17:20:47.363" v="16824" actId="790"/>
          <ac:spMkLst>
            <pc:docMk/>
            <pc:sldMk cId="283604413" sldId="283"/>
            <ac:spMk id="32" creationId="{48B9D4A0-41ED-4AE3-BDB2-01A01C83B674}"/>
          </ac:spMkLst>
        </pc:spChg>
        <pc:spChg chg="mod">
          <ac:chgData name="Ragnhild Halvorsrud" userId="917ea340-fd63-490f-a7db-68428d24cf32" providerId="ADAL" clId="{3F26B701-AADC-4668-AAA4-FB7BA2B947B1}" dt="2020-06-19T17:20:47.364" v="16825" actId="790"/>
          <ac:spMkLst>
            <pc:docMk/>
            <pc:sldMk cId="283604413" sldId="283"/>
            <ac:spMk id="33" creationId="{1A228F3A-79BF-484F-B94E-1D9B359DFE3F}"/>
          </ac:spMkLst>
        </pc:spChg>
        <pc:spChg chg="mod">
          <ac:chgData name="Ragnhild Halvorsrud" userId="917ea340-fd63-490f-a7db-68428d24cf32" providerId="ADAL" clId="{3F26B701-AADC-4668-AAA4-FB7BA2B947B1}" dt="2020-06-19T17:20:47.366" v="16826" actId="790"/>
          <ac:spMkLst>
            <pc:docMk/>
            <pc:sldMk cId="283604413" sldId="283"/>
            <ac:spMk id="34" creationId="{198551FD-BE36-4909-8349-23CA26CBE7D9}"/>
          </ac:spMkLst>
        </pc:spChg>
        <pc:spChg chg="mod">
          <ac:chgData name="Ragnhild Halvorsrud" userId="917ea340-fd63-490f-a7db-68428d24cf32" providerId="ADAL" clId="{3F26B701-AADC-4668-AAA4-FB7BA2B947B1}" dt="2020-06-19T17:20:47.368" v="16827" actId="790"/>
          <ac:spMkLst>
            <pc:docMk/>
            <pc:sldMk cId="283604413" sldId="283"/>
            <ac:spMk id="38" creationId="{2E98F860-CC3F-41E4-A3E9-26453DB46A6B}"/>
          </ac:spMkLst>
        </pc:spChg>
        <pc:spChg chg="mod">
          <ac:chgData name="Ragnhild Halvorsrud" userId="917ea340-fd63-490f-a7db-68428d24cf32" providerId="ADAL" clId="{3F26B701-AADC-4668-AAA4-FB7BA2B947B1}" dt="2020-06-19T17:20:47.369" v="16828"/>
          <ac:spMkLst>
            <pc:docMk/>
            <pc:sldMk cId="283604413" sldId="283"/>
            <ac:spMk id="41" creationId="{7F8EB384-B3AB-4360-ABA5-ED3537E221A4}"/>
          </ac:spMkLst>
        </pc:spChg>
        <pc:spChg chg="mod">
          <ac:chgData name="Ragnhild Halvorsrud" userId="917ea340-fd63-490f-a7db-68428d24cf32" providerId="ADAL" clId="{3F26B701-AADC-4668-AAA4-FB7BA2B947B1}" dt="2020-06-19T17:20:47.371" v="16829" actId="790"/>
          <ac:spMkLst>
            <pc:docMk/>
            <pc:sldMk cId="283604413" sldId="283"/>
            <ac:spMk id="44" creationId="{D0FCD7F6-EA05-4B12-BB0C-2548DCCEAC49}"/>
          </ac:spMkLst>
        </pc:spChg>
        <pc:spChg chg="mod">
          <ac:chgData name="Ragnhild Halvorsrud" userId="917ea340-fd63-490f-a7db-68428d24cf32" providerId="ADAL" clId="{3F26B701-AADC-4668-AAA4-FB7BA2B947B1}" dt="2020-06-19T17:20:47.373" v="16830" actId="790"/>
          <ac:spMkLst>
            <pc:docMk/>
            <pc:sldMk cId="283604413" sldId="283"/>
            <ac:spMk id="46" creationId="{495458E8-1459-4A82-85D6-704D95CF401B}"/>
          </ac:spMkLst>
        </pc:spChg>
        <pc:spChg chg="mod">
          <ac:chgData name="Ragnhild Halvorsrud" userId="917ea340-fd63-490f-a7db-68428d24cf32" providerId="ADAL" clId="{3F26B701-AADC-4668-AAA4-FB7BA2B947B1}" dt="2020-06-19T17:20:47.375" v="16831" actId="790"/>
          <ac:spMkLst>
            <pc:docMk/>
            <pc:sldMk cId="283604413" sldId="283"/>
            <ac:spMk id="48" creationId="{7664FE6D-C01E-4048-8A55-DB69F498877A}"/>
          </ac:spMkLst>
        </pc:spChg>
        <pc:spChg chg="mod">
          <ac:chgData name="Ragnhild Halvorsrud" userId="917ea340-fd63-490f-a7db-68428d24cf32" providerId="ADAL" clId="{3F26B701-AADC-4668-AAA4-FB7BA2B947B1}" dt="2020-06-19T17:20:47.377" v="16832" actId="790"/>
          <ac:spMkLst>
            <pc:docMk/>
            <pc:sldMk cId="283604413" sldId="283"/>
            <ac:spMk id="50" creationId="{9161F0AF-0ECA-460F-894D-21441EDA1134}"/>
          </ac:spMkLst>
        </pc:spChg>
        <pc:spChg chg="add del mod">
          <ac:chgData name="Ragnhild Halvorsrud" userId="917ea340-fd63-490f-a7db-68428d24cf32" providerId="ADAL" clId="{3F26B701-AADC-4668-AAA4-FB7BA2B947B1}" dt="2020-06-19T17:20:25.502" v="14763"/>
          <ac:spMkLst>
            <pc:docMk/>
            <pc:sldMk cId="283604413" sldId="283"/>
            <ac:spMk id="51" creationId="{83B8CB3B-7A9F-4523-8019-774B6E280817}"/>
          </ac:spMkLst>
        </pc:spChg>
        <pc:spChg chg="del mod">
          <ac:chgData name="Ragnhild Halvorsrud" userId="917ea340-fd63-490f-a7db-68428d24cf32" providerId="ADAL" clId="{3F26B701-AADC-4668-AAA4-FB7BA2B947B1}" dt="2020-06-19T17:13:46.696" v="14499" actId="478"/>
          <ac:spMkLst>
            <pc:docMk/>
            <pc:sldMk cId="283604413" sldId="283"/>
            <ac:spMk id="52" creationId="{9C23B6C1-FAE8-4749-AEA2-A3EE8C39753C}"/>
          </ac:spMkLst>
        </pc:spChg>
        <pc:spChg chg="del mod">
          <ac:chgData name="Ragnhild Halvorsrud" userId="917ea340-fd63-490f-a7db-68428d24cf32" providerId="ADAL" clId="{3F26B701-AADC-4668-AAA4-FB7BA2B947B1}" dt="2020-06-19T17:13:56.814" v="14501" actId="478"/>
          <ac:spMkLst>
            <pc:docMk/>
            <pc:sldMk cId="283604413" sldId="283"/>
            <ac:spMk id="53" creationId="{738767D4-3866-4366-9B1D-FDF7B921FEF8}"/>
          </ac:spMkLst>
        </pc:spChg>
        <pc:spChg chg="add mod">
          <ac:chgData name="Ragnhild Halvorsrud" userId="917ea340-fd63-490f-a7db-68428d24cf32" providerId="ADAL" clId="{3F26B701-AADC-4668-AAA4-FB7BA2B947B1}" dt="2020-06-19T17:21:30.103" v="17026" actId="20577"/>
          <ac:spMkLst>
            <pc:docMk/>
            <pc:sldMk cId="283604413" sldId="283"/>
            <ac:spMk id="54" creationId="{5832A438-A3CD-47BD-B5E5-FB1D7C4D4E09}"/>
          </ac:spMkLst>
        </pc:spChg>
        <pc:spChg chg="add mod">
          <ac:chgData name="Ragnhild Halvorsrud" userId="917ea340-fd63-490f-a7db-68428d24cf32" providerId="ADAL" clId="{3F26B701-AADC-4668-AAA4-FB7BA2B947B1}" dt="2020-06-19T17:20:47.384" v="16834"/>
          <ac:spMkLst>
            <pc:docMk/>
            <pc:sldMk cId="283604413" sldId="283"/>
            <ac:spMk id="55" creationId="{AF87ACAF-514B-47C6-A49D-9AFE8AFC334C}"/>
          </ac:spMkLst>
        </pc:spChg>
        <pc:picChg chg="mod">
          <ac:chgData name="Ragnhild Halvorsrud" userId="917ea340-fd63-490f-a7db-68428d24cf32" providerId="ADAL" clId="{3F26B701-AADC-4668-AAA4-FB7BA2B947B1}" dt="2020-06-19T17:13:53.455" v="14500" actId="1076"/>
          <ac:picMkLst>
            <pc:docMk/>
            <pc:sldMk cId="283604413" sldId="283"/>
            <ac:picMk id="10" creationId="{ADB16608-D30B-4848-9EA4-4809AB26556F}"/>
          </ac:picMkLst>
        </pc:picChg>
        <pc:picChg chg="mod">
          <ac:chgData name="Ragnhild Halvorsrud" userId="917ea340-fd63-490f-a7db-68428d24cf32" providerId="ADAL" clId="{3F26B701-AADC-4668-AAA4-FB7BA2B947B1}" dt="2020-06-19T17:13:53.455" v="14500" actId="1076"/>
          <ac:picMkLst>
            <pc:docMk/>
            <pc:sldMk cId="283604413" sldId="283"/>
            <ac:picMk id="11" creationId="{C53A4AE3-95D5-4D78-B8AA-7AF98069AB15}"/>
          </ac:picMkLst>
        </pc:picChg>
        <pc:picChg chg="mod">
          <ac:chgData name="Ragnhild Halvorsrud" userId="917ea340-fd63-490f-a7db-68428d24cf32" providerId="ADAL" clId="{3F26B701-AADC-4668-AAA4-FB7BA2B947B1}" dt="2020-06-19T17:15:23.232" v="14597" actId="1036"/>
          <ac:picMkLst>
            <pc:docMk/>
            <pc:sldMk cId="283604413" sldId="283"/>
            <ac:picMk id="18" creationId="{39CC9B93-B274-4C77-A877-56D0C4C840D5}"/>
          </ac:picMkLst>
        </pc:picChg>
        <pc:picChg chg="mod">
          <ac:chgData name="Ragnhild Halvorsrud" userId="917ea340-fd63-490f-a7db-68428d24cf32" providerId="ADAL" clId="{3F26B701-AADC-4668-AAA4-FB7BA2B947B1}" dt="2020-06-19T17:13:53.455" v="14500" actId="1076"/>
          <ac:picMkLst>
            <pc:docMk/>
            <pc:sldMk cId="283604413" sldId="283"/>
            <ac:picMk id="23" creationId="{434B78A7-29BC-410A-A5F2-207D90249885}"/>
          </ac:picMkLst>
        </pc:picChg>
        <pc:picChg chg="mod">
          <ac:chgData name="Ragnhild Halvorsrud" userId="917ea340-fd63-490f-a7db-68428d24cf32" providerId="ADAL" clId="{3F26B701-AADC-4668-AAA4-FB7BA2B947B1}" dt="2020-06-19T17:15:23.232" v="14597" actId="1036"/>
          <ac:picMkLst>
            <pc:docMk/>
            <pc:sldMk cId="283604413" sldId="283"/>
            <ac:picMk id="24" creationId="{C7BEB81B-8324-437D-9CB0-FC551D4A74BE}"/>
          </ac:picMkLst>
        </pc:picChg>
        <pc:picChg chg="mod">
          <ac:chgData name="Ragnhild Halvorsrud" userId="917ea340-fd63-490f-a7db-68428d24cf32" providerId="ADAL" clId="{3F26B701-AADC-4668-AAA4-FB7BA2B947B1}" dt="2020-06-19T17:13:53.455" v="14500" actId="1076"/>
          <ac:picMkLst>
            <pc:docMk/>
            <pc:sldMk cId="283604413" sldId="283"/>
            <ac:picMk id="25" creationId="{5825BC47-B0A5-4737-B129-245968E7C09E}"/>
          </ac:picMkLst>
        </pc:picChg>
        <pc:picChg chg="mod">
          <ac:chgData name="Ragnhild Halvorsrud" userId="917ea340-fd63-490f-a7db-68428d24cf32" providerId="ADAL" clId="{3F26B701-AADC-4668-AAA4-FB7BA2B947B1}" dt="2020-06-19T17:15:23.232" v="14597" actId="1036"/>
          <ac:picMkLst>
            <pc:docMk/>
            <pc:sldMk cId="283604413" sldId="283"/>
            <ac:picMk id="26" creationId="{5A59DF42-ADCF-4919-85C8-E49E90AEE5B7}"/>
          </ac:picMkLst>
        </pc:picChg>
        <pc:picChg chg="mod">
          <ac:chgData name="Ragnhild Halvorsrud" userId="917ea340-fd63-490f-a7db-68428d24cf32" providerId="ADAL" clId="{3F26B701-AADC-4668-AAA4-FB7BA2B947B1}" dt="2020-06-19T17:13:53.455" v="14500" actId="1076"/>
          <ac:picMkLst>
            <pc:docMk/>
            <pc:sldMk cId="283604413" sldId="283"/>
            <ac:picMk id="29" creationId="{F1E5228C-2574-4830-8277-2090CB5A0257}"/>
          </ac:picMkLst>
        </pc:picChg>
        <pc:picChg chg="mod">
          <ac:chgData name="Ragnhild Halvorsrud" userId="917ea340-fd63-490f-a7db-68428d24cf32" providerId="ADAL" clId="{3F26B701-AADC-4668-AAA4-FB7BA2B947B1}" dt="2020-06-19T17:15:23.232" v="14597" actId="1036"/>
          <ac:picMkLst>
            <pc:docMk/>
            <pc:sldMk cId="283604413" sldId="283"/>
            <ac:picMk id="31" creationId="{8B872207-607C-4D96-9CDB-B2F8E8076555}"/>
          </ac:picMkLst>
        </pc:picChg>
        <pc:picChg chg="mod">
          <ac:chgData name="Ragnhild Halvorsrud" userId="917ea340-fd63-490f-a7db-68428d24cf32" providerId="ADAL" clId="{3F26B701-AADC-4668-AAA4-FB7BA2B947B1}" dt="2020-06-19T17:15:30.240" v="14602" actId="1035"/>
          <ac:picMkLst>
            <pc:docMk/>
            <pc:sldMk cId="283604413" sldId="283"/>
            <ac:picMk id="35" creationId="{EA7BD61A-184E-460E-A351-DE107D9C7C7D}"/>
          </ac:picMkLst>
        </pc:picChg>
        <pc:picChg chg="mod">
          <ac:chgData name="Ragnhild Halvorsrud" userId="917ea340-fd63-490f-a7db-68428d24cf32" providerId="ADAL" clId="{3F26B701-AADC-4668-AAA4-FB7BA2B947B1}" dt="2020-06-19T17:15:30.240" v="14602" actId="1035"/>
          <ac:picMkLst>
            <pc:docMk/>
            <pc:sldMk cId="283604413" sldId="283"/>
            <ac:picMk id="36" creationId="{129B2BBD-D20B-4C38-A026-D5CEFA075C9F}"/>
          </ac:picMkLst>
        </pc:picChg>
        <pc:picChg chg="mod">
          <ac:chgData name="Ragnhild Halvorsrud" userId="917ea340-fd63-490f-a7db-68428d24cf32" providerId="ADAL" clId="{3F26B701-AADC-4668-AAA4-FB7BA2B947B1}" dt="2020-06-19T17:15:30.240" v="14602" actId="1035"/>
          <ac:picMkLst>
            <pc:docMk/>
            <pc:sldMk cId="283604413" sldId="283"/>
            <ac:picMk id="37" creationId="{60C2BE34-7E9E-499B-AA73-2AF62C2E2E61}"/>
          </ac:picMkLst>
        </pc:picChg>
        <pc:picChg chg="mod">
          <ac:chgData name="Ragnhild Halvorsrud" userId="917ea340-fd63-490f-a7db-68428d24cf32" providerId="ADAL" clId="{3F26B701-AADC-4668-AAA4-FB7BA2B947B1}" dt="2020-06-19T17:15:30.240" v="14602" actId="1035"/>
          <ac:picMkLst>
            <pc:docMk/>
            <pc:sldMk cId="283604413" sldId="283"/>
            <ac:picMk id="39" creationId="{2E74C06A-DA9D-4F76-A780-999CC1D83D3E}"/>
          </ac:picMkLst>
        </pc:picChg>
        <pc:picChg chg="mod">
          <ac:chgData name="Ragnhild Halvorsrud" userId="917ea340-fd63-490f-a7db-68428d24cf32" providerId="ADAL" clId="{3F26B701-AADC-4668-AAA4-FB7BA2B947B1}" dt="2020-06-19T17:13:53.455" v="14500" actId="1076"/>
          <ac:picMkLst>
            <pc:docMk/>
            <pc:sldMk cId="283604413" sldId="283"/>
            <ac:picMk id="40" creationId="{3D814A90-6D81-4679-88D7-5863538DD0CB}"/>
          </ac:picMkLst>
        </pc:picChg>
        <pc:picChg chg="mod">
          <ac:chgData name="Ragnhild Halvorsrud" userId="917ea340-fd63-490f-a7db-68428d24cf32" providerId="ADAL" clId="{3F26B701-AADC-4668-AAA4-FB7BA2B947B1}" dt="2020-06-19T17:15:30.240" v="14602" actId="1035"/>
          <ac:picMkLst>
            <pc:docMk/>
            <pc:sldMk cId="283604413" sldId="283"/>
            <ac:picMk id="42" creationId="{EE904CBC-60D3-4804-8A5C-C8CA8476CFA9}"/>
          </ac:picMkLst>
        </pc:picChg>
        <pc:picChg chg="del">
          <ac:chgData name="Ragnhild Halvorsrud" userId="917ea340-fd63-490f-a7db-68428d24cf32" providerId="ADAL" clId="{3F26B701-AADC-4668-AAA4-FB7BA2B947B1}" dt="2020-06-19T17:13:56.814" v="14501" actId="478"/>
          <ac:picMkLst>
            <pc:docMk/>
            <pc:sldMk cId="283604413" sldId="283"/>
            <ac:picMk id="51" creationId="{6F895A8F-EA77-43EA-914B-0AC6A41C200C}"/>
          </ac:picMkLst>
        </pc:picChg>
        <pc:picChg chg="add mod">
          <ac:chgData name="Ragnhild Halvorsrud" userId="917ea340-fd63-490f-a7db-68428d24cf32" providerId="ADAL" clId="{3F26B701-AADC-4668-AAA4-FB7BA2B947B1}" dt="2020-06-19T17:15:10.005" v="14584" actId="1076"/>
          <ac:picMkLst>
            <pc:docMk/>
            <pc:sldMk cId="283604413" sldId="283"/>
            <ac:picMk id="56" creationId="{0DD1E9B0-70FB-41D7-B517-AC36BBCA7514}"/>
          </ac:picMkLst>
        </pc:picChg>
        <pc:cxnChg chg="mod">
          <ac:chgData name="Ragnhild Halvorsrud" userId="917ea340-fd63-490f-a7db-68428d24cf32" providerId="ADAL" clId="{3F26B701-AADC-4668-AAA4-FB7BA2B947B1}" dt="2020-06-19T17:15:23.232" v="14597" actId="1036"/>
          <ac:cxnSpMkLst>
            <pc:docMk/>
            <pc:sldMk cId="283604413" sldId="283"/>
            <ac:cxnSpMk id="12" creationId="{CB8832BB-4F32-4FDD-B318-1D13522E9507}"/>
          </ac:cxnSpMkLst>
        </pc:cxnChg>
        <pc:cxnChg chg="mod">
          <ac:chgData name="Ragnhild Halvorsrud" userId="917ea340-fd63-490f-a7db-68428d24cf32" providerId="ADAL" clId="{3F26B701-AADC-4668-AAA4-FB7BA2B947B1}" dt="2020-06-19T17:15:23.232" v="14597" actId="1036"/>
          <ac:cxnSpMkLst>
            <pc:docMk/>
            <pc:sldMk cId="283604413" sldId="283"/>
            <ac:cxnSpMk id="20" creationId="{5150C9F3-8215-4D6B-A2DF-E4BEF669F42A}"/>
          </ac:cxnSpMkLst>
        </pc:cxnChg>
        <pc:cxnChg chg="mod">
          <ac:chgData name="Ragnhild Halvorsrud" userId="917ea340-fd63-490f-a7db-68428d24cf32" providerId="ADAL" clId="{3F26B701-AADC-4668-AAA4-FB7BA2B947B1}" dt="2020-06-19T17:15:23.232" v="14597" actId="1036"/>
          <ac:cxnSpMkLst>
            <pc:docMk/>
            <pc:sldMk cId="283604413" sldId="283"/>
            <ac:cxnSpMk id="30" creationId="{15A6BCCD-F941-43F9-8525-EEA0F4107E7B}"/>
          </ac:cxnSpMkLst>
        </pc:cxnChg>
        <pc:cxnChg chg="mod">
          <ac:chgData name="Ragnhild Halvorsrud" userId="917ea340-fd63-490f-a7db-68428d24cf32" providerId="ADAL" clId="{3F26B701-AADC-4668-AAA4-FB7BA2B947B1}" dt="2020-06-19T17:13:53.455" v="14500" actId="1076"/>
          <ac:cxnSpMkLst>
            <pc:docMk/>
            <pc:sldMk cId="283604413" sldId="283"/>
            <ac:cxnSpMk id="43" creationId="{8937C5FC-D702-43C5-ADC8-10A178EDF2F2}"/>
          </ac:cxnSpMkLst>
        </pc:cxnChg>
        <pc:cxnChg chg="mod">
          <ac:chgData name="Ragnhild Halvorsrud" userId="917ea340-fd63-490f-a7db-68428d24cf32" providerId="ADAL" clId="{3F26B701-AADC-4668-AAA4-FB7BA2B947B1}" dt="2020-06-19T17:13:53.455" v="14500" actId="1076"/>
          <ac:cxnSpMkLst>
            <pc:docMk/>
            <pc:sldMk cId="283604413" sldId="283"/>
            <ac:cxnSpMk id="45" creationId="{46908D9B-46AF-43D6-9970-7D693F003183}"/>
          </ac:cxnSpMkLst>
        </pc:cxnChg>
        <pc:cxnChg chg="mod">
          <ac:chgData name="Ragnhild Halvorsrud" userId="917ea340-fd63-490f-a7db-68428d24cf32" providerId="ADAL" clId="{3F26B701-AADC-4668-AAA4-FB7BA2B947B1}" dt="2020-06-19T17:13:53.455" v="14500" actId="1076"/>
          <ac:cxnSpMkLst>
            <pc:docMk/>
            <pc:sldMk cId="283604413" sldId="283"/>
            <ac:cxnSpMk id="47" creationId="{560D8DE8-59E6-4F81-B4D3-604BDE42B735}"/>
          </ac:cxnSpMkLst>
        </pc:cxnChg>
        <pc:cxnChg chg="mod">
          <ac:chgData name="Ragnhild Halvorsrud" userId="917ea340-fd63-490f-a7db-68428d24cf32" providerId="ADAL" clId="{3F26B701-AADC-4668-AAA4-FB7BA2B947B1}" dt="2020-06-19T17:13:53.455" v="14500" actId="1076"/>
          <ac:cxnSpMkLst>
            <pc:docMk/>
            <pc:sldMk cId="283604413" sldId="283"/>
            <ac:cxnSpMk id="49" creationId="{D447564A-500C-48A0-B6B6-9988761964BB}"/>
          </ac:cxnSpMkLst>
        </pc:cxnChg>
      </pc:sldChg>
      <pc:sldChg chg="modSp add del mod modNotes">
        <pc:chgData name="Ragnhild Halvorsrud" userId="917ea340-fd63-490f-a7db-68428d24cf32" providerId="ADAL" clId="{3F26B701-AADC-4668-AAA4-FB7BA2B947B1}" dt="2020-06-19T09:05:41.200" v="2909" actId="47"/>
        <pc:sldMkLst>
          <pc:docMk/>
          <pc:sldMk cId="3855391680" sldId="295"/>
        </pc:sldMkLst>
        <pc:spChg chg="mod">
          <ac:chgData name="Ragnhild Halvorsrud" userId="917ea340-fd63-490f-a7db-68428d24cf32" providerId="ADAL" clId="{3F26B701-AADC-4668-AAA4-FB7BA2B947B1}" dt="2020-06-19T09:05:28.671" v="2301" actId="790"/>
          <ac:spMkLst>
            <pc:docMk/>
            <pc:sldMk cId="3855391680" sldId="295"/>
            <ac:spMk id="2" creationId="{DFE8D356-A21B-423A-8199-EF05F8D333FA}"/>
          </ac:spMkLst>
        </pc:spChg>
        <pc:spChg chg="mod">
          <ac:chgData name="Ragnhild Halvorsrud" userId="917ea340-fd63-490f-a7db-68428d24cf32" providerId="ADAL" clId="{3F26B701-AADC-4668-AAA4-FB7BA2B947B1}" dt="2020-06-19T09:05:28.675" v="2303" actId="790"/>
          <ac:spMkLst>
            <pc:docMk/>
            <pc:sldMk cId="3855391680" sldId="295"/>
            <ac:spMk id="7" creationId="{33ED721E-F64E-4CAE-B427-EAE918E00B88}"/>
          </ac:spMkLst>
        </pc:spChg>
        <pc:spChg chg="mod">
          <ac:chgData name="Ragnhild Halvorsrud" userId="917ea340-fd63-490f-a7db-68428d24cf32" providerId="ADAL" clId="{3F26B701-AADC-4668-AAA4-FB7BA2B947B1}" dt="2020-06-19T09:05:28.606" v="2261" actId="790"/>
          <ac:spMkLst>
            <pc:docMk/>
            <pc:sldMk cId="3855391680" sldId="295"/>
            <ac:spMk id="189" creationId="{0A1BE4BC-5F6D-4117-8ECD-E710623E443F}"/>
          </ac:spMkLst>
        </pc:spChg>
        <pc:spChg chg="mod">
          <ac:chgData name="Ragnhild Halvorsrud" userId="917ea340-fd63-490f-a7db-68428d24cf32" providerId="ADAL" clId="{3F26B701-AADC-4668-AAA4-FB7BA2B947B1}" dt="2020-06-19T09:05:28.608" v="2262" actId="790"/>
          <ac:spMkLst>
            <pc:docMk/>
            <pc:sldMk cId="3855391680" sldId="295"/>
            <ac:spMk id="193" creationId="{5706A2DB-045C-4577-9491-96BFC47F8FA6}"/>
          </ac:spMkLst>
        </pc:spChg>
        <pc:spChg chg="mod">
          <ac:chgData name="Ragnhild Halvorsrud" userId="917ea340-fd63-490f-a7db-68428d24cf32" providerId="ADAL" clId="{3F26B701-AADC-4668-AAA4-FB7BA2B947B1}" dt="2020-06-19T09:05:28.610" v="2263" actId="790"/>
          <ac:spMkLst>
            <pc:docMk/>
            <pc:sldMk cId="3855391680" sldId="295"/>
            <ac:spMk id="205" creationId="{22EFE43B-537A-422C-8A53-9E40AEC5BAA0}"/>
          </ac:spMkLst>
        </pc:spChg>
        <pc:spChg chg="mod">
          <ac:chgData name="Ragnhild Halvorsrud" userId="917ea340-fd63-490f-a7db-68428d24cf32" providerId="ADAL" clId="{3F26B701-AADC-4668-AAA4-FB7BA2B947B1}" dt="2020-06-19T09:05:28.612" v="2264" actId="790"/>
          <ac:spMkLst>
            <pc:docMk/>
            <pc:sldMk cId="3855391680" sldId="295"/>
            <ac:spMk id="206" creationId="{AB5A849D-74E5-4F58-BE7E-E0C8506E7DB4}"/>
          </ac:spMkLst>
        </pc:spChg>
        <pc:spChg chg="mod">
          <ac:chgData name="Ragnhild Halvorsrud" userId="917ea340-fd63-490f-a7db-68428d24cf32" providerId="ADAL" clId="{3F26B701-AADC-4668-AAA4-FB7BA2B947B1}" dt="2020-06-19T09:05:28.615" v="2266" actId="790"/>
          <ac:spMkLst>
            <pc:docMk/>
            <pc:sldMk cId="3855391680" sldId="295"/>
            <ac:spMk id="219" creationId="{027732F2-AFCE-4D0C-BA06-1EE7A6BE418F}"/>
          </ac:spMkLst>
        </pc:spChg>
        <pc:spChg chg="mod">
          <ac:chgData name="Ragnhild Halvorsrud" userId="917ea340-fd63-490f-a7db-68428d24cf32" providerId="ADAL" clId="{3F26B701-AADC-4668-AAA4-FB7BA2B947B1}" dt="2020-06-19T09:05:28.617" v="2267" actId="790"/>
          <ac:spMkLst>
            <pc:docMk/>
            <pc:sldMk cId="3855391680" sldId="295"/>
            <ac:spMk id="221" creationId="{9D36033E-791B-4E83-9389-CC67E61433DA}"/>
          </ac:spMkLst>
        </pc:spChg>
        <pc:spChg chg="mod">
          <ac:chgData name="Ragnhild Halvorsrud" userId="917ea340-fd63-490f-a7db-68428d24cf32" providerId="ADAL" clId="{3F26B701-AADC-4668-AAA4-FB7BA2B947B1}" dt="2020-06-19T09:05:28.618" v="2268" actId="790"/>
          <ac:spMkLst>
            <pc:docMk/>
            <pc:sldMk cId="3855391680" sldId="295"/>
            <ac:spMk id="224" creationId="{3806E849-134A-472B-8736-669071143B3D}"/>
          </ac:spMkLst>
        </pc:spChg>
        <pc:spChg chg="mod">
          <ac:chgData name="Ragnhild Halvorsrud" userId="917ea340-fd63-490f-a7db-68428d24cf32" providerId="ADAL" clId="{3F26B701-AADC-4668-AAA4-FB7BA2B947B1}" dt="2020-06-19T09:05:28.620" v="2269" actId="790"/>
          <ac:spMkLst>
            <pc:docMk/>
            <pc:sldMk cId="3855391680" sldId="295"/>
            <ac:spMk id="225" creationId="{A4ED2703-463A-45E3-913D-DE26245FF356}"/>
          </ac:spMkLst>
        </pc:spChg>
        <pc:spChg chg="mod">
          <ac:chgData name="Ragnhild Halvorsrud" userId="917ea340-fd63-490f-a7db-68428d24cf32" providerId="ADAL" clId="{3F26B701-AADC-4668-AAA4-FB7BA2B947B1}" dt="2020-06-19T09:05:28.621" v="2270" actId="790"/>
          <ac:spMkLst>
            <pc:docMk/>
            <pc:sldMk cId="3855391680" sldId="295"/>
            <ac:spMk id="226" creationId="{4846FB56-23C7-41B1-AE02-5F1695AE4C8B}"/>
          </ac:spMkLst>
        </pc:spChg>
        <pc:spChg chg="mod">
          <ac:chgData name="Ragnhild Halvorsrud" userId="917ea340-fd63-490f-a7db-68428d24cf32" providerId="ADAL" clId="{3F26B701-AADC-4668-AAA4-FB7BA2B947B1}" dt="2020-06-19T09:05:28.623" v="2271" actId="790"/>
          <ac:spMkLst>
            <pc:docMk/>
            <pc:sldMk cId="3855391680" sldId="295"/>
            <ac:spMk id="228" creationId="{FA926F25-6E16-43E7-A7B3-A8F2F31F8286}"/>
          </ac:spMkLst>
        </pc:spChg>
        <pc:spChg chg="mod">
          <ac:chgData name="Ragnhild Halvorsrud" userId="917ea340-fd63-490f-a7db-68428d24cf32" providerId="ADAL" clId="{3F26B701-AADC-4668-AAA4-FB7BA2B947B1}" dt="2020-06-19T09:05:28.625" v="2272" actId="790"/>
          <ac:spMkLst>
            <pc:docMk/>
            <pc:sldMk cId="3855391680" sldId="295"/>
            <ac:spMk id="288" creationId="{9186A0B1-2BAE-4716-9943-9150509EC28D}"/>
          </ac:spMkLst>
        </pc:spChg>
        <pc:spChg chg="mod">
          <ac:chgData name="Ragnhild Halvorsrud" userId="917ea340-fd63-490f-a7db-68428d24cf32" providerId="ADAL" clId="{3F26B701-AADC-4668-AAA4-FB7BA2B947B1}" dt="2020-06-19T09:05:28.626" v="2273" actId="790"/>
          <ac:spMkLst>
            <pc:docMk/>
            <pc:sldMk cId="3855391680" sldId="295"/>
            <ac:spMk id="290" creationId="{22D99512-01C7-40E4-A062-79D1076B5B61}"/>
          </ac:spMkLst>
        </pc:spChg>
        <pc:spChg chg="mod">
          <ac:chgData name="Ragnhild Halvorsrud" userId="917ea340-fd63-490f-a7db-68428d24cf32" providerId="ADAL" clId="{3F26B701-AADC-4668-AAA4-FB7BA2B947B1}" dt="2020-06-19T09:05:28.628" v="2274" actId="790"/>
          <ac:spMkLst>
            <pc:docMk/>
            <pc:sldMk cId="3855391680" sldId="295"/>
            <ac:spMk id="293" creationId="{9049B7AC-91F8-4809-9A0E-B3724BFB6FFF}"/>
          </ac:spMkLst>
        </pc:spChg>
        <pc:spChg chg="mod">
          <ac:chgData name="Ragnhild Halvorsrud" userId="917ea340-fd63-490f-a7db-68428d24cf32" providerId="ADAL" clId="{3F26B701-AADC-4668-AAA4-FB7BA2B947B1}" dt="2020-06-19T09:05:28.629" v="2275" actId="790"/>
          <ac:spMkLst>
            <pc:docMk/>
            <pc:sldMk cId="3855391680" sldId="295"/>
            <ac:spMk id="294" creationId="{25877A43-0B56-48F9-8A17-821B22755FAF}"/>
          </ac:spMkLst>
        </pc:spChg>
        <pc:spChg chg="mod">
          <ac:chgData name="Ragnhild Halvorsrud" userId="917ea340-fd63-490f-a7db-68428d24cf32" providerId="ADAL" clId="{3F26B701-AADC-4668-AAA4-FB7BA2B947B1}" dt="2020-06-19T09:05:28.631" v="2276" actId="790"/>
          <ac:spMkLst>
            <pc:docMk/>
            <pc:sldMk cId="3855391680" sldId="295"/>
            <ac:spMk id="295" creationId="{9A2A9599-96B0-48A4-B399-3EB5A8572483}"/>
          </ac:spMkLst>
        </pc:spChg>
        <pc:spChg chg="mod">
          <ac:chgData name="Ragnhild Halvorsrud" userId="917ea340-fd63-490f-a7db-68428d24cf32" providerId="ADAL" clId="{3F26B701-AADC-4668-AAA4-FB7BA2B947B1}" dt="2020-06-19T09:05:28.632" v="2277" actId="790"/>
          <ac:spMkLst>
            <pc:docMk/>
            <pc:sldMk cId="3855391680" sldId="295"/>
            <ac:spMk id="296" creationId="{D73692DC-1E8D-443D-B6E2-6750A20F11A1}"/>
          </ac:spMkLst>
        </pc:spChg>
        <pc:spChg chg="mod">
          <ac:chgData name="Ragnhild Halvorsrud" userId="917ea340-fd63-490f-a7db-68428d24cf32" providerId="ADAL" clId="{3F26B701-AADC-4668-AAA4-FB7BA2B947B1}" dt="2020-06-19T09:05:28.634" v="2278" actId="790"/>
          <ac:spMkLst>
            <pc:docMk/>
            <pc:sldMk cId="3855391680" sldId="295"/>
            <ac:spMk id="297" creationId="{86501363-E2C3-4016-8AA9-C626FEBF216C}"/>
          </ac:spMkLst>
        </pc:spChg>
        <pc:spChg chg="mod">
          <ac:chgData name="Ragnhild Halvorsrud" userId="917ea340-fd63-490f-a7db-68428d24cf32" providerId="ADAL" clId="{3F26B701-AADC-4668-AAA4-FB7BA2B947B1}" dt="2020-06-19T09:05:28.636" v="2279" actId="790"/>
          <ac:spMkLst>
            <pc:docMk/>
            <pc:sldMk cId="3855391680" sldId="295"/>
            <ac:spMk id="298" creationId="{A20BBAC3-F915-4D33-BC5E-34D5CA17976F}"/>
          </ac:spMkLst>
        </pc:spChg>
        <pc:spChg chg="mod">
          <ac:chgData name="Ragnhild Halvorsrud" userId="917ea340-fd63-490f-a7db-68428d24cf32" providerId="ADAL" clId="{3F26B701-AADC-4668-AAA4-FB7BA2B947B1}" dt="2020-06-19T09:05:28.661" v="2295" actId="790"/>
          <ac:spMkLst>
            <pc:docMk/>
            <pc:sldMk cId="3855391680" sldId="295"/>
            <ac:spMk id="301" creationId="{E4A099A6-5F79-495B-A941-CCCBB6869385}"/>
          </ac:spMkLst>
        </pc:spChg>
        <pc:spChg chg="mod">
          <ac:chgData name="Ragnhild Halvorsrud" userId="917ea340-fd63-490f-a7db-68428d24cf32" providerId="ADAL" clId="{3F26B701-AADC-4668-AAA4-FB7BA2B947B1}" dt="2020-06-19T09:05:28.637" v="2280" actId="790"/>
          <ac:spMkLst>
            <pc:docMk/>
            <pc:sldMk cId="3855391680" sldId="295"/>
            <ac:spMk id="304" creationId="{A8816E58-6997-4C8B-A9FB-B8907DBF3124}"/>
          </ac:spMkLst>
        </pc:spChg>
        <pc:spChg chg="mod">
          <ac:chgData name="Ragnhild Halvorsrud" userId="917ea340-fd63-490f-a7db-68428d24cf32" providerId="ADAL" clId="{3F26B701-AADC-4668-AAA4-FB7BA2B947B1}" dt="2020-06-19T09:05:28.639" v="2281" actId="790"/>
          <ac:spMkLst>
            <pc:docMk/>
            <pc:sldMk cId="3855391680" sldId="295"/>
            <ac:spMk id="305" creationId="{B4862BA6-B02E-468C-8E99-E435C47A5C40}"/>
          </ac:spMkLst>
        </pc:spChg>
        <pc:spChg chg="mod">
          <ac:chgData name="Ragnhild Halvorsrud" userId="917ea340-fd63-490f-a7db-68428d24cf32" providerId="ADAL" clId="{3F26B701-AADC-4668-AAA4-FB7BA2B947B1}" dt="2020-06-19T09:05:28.663" v="2296" actId="790"/>
          <ac:spMkLst>
            <pc:docMk/>
            <pc:sldMk cId="3855391680" sldId="295"/>
            <ac:spMk id="310" creationId="{53C579A7-5980-4FD5-87D9-46EEF96F00AD}"/>
          </ac:spMkLst>
        </pc:spChg>
        <pc:spChg chg="mod">
          <ac:chgData name="Ragnhild Halvorsrud" userId="917ea340-fd63-490f-a7db-68428d24cf32" providerId="ADAL" clId="{3F26B701-AADC-4668-AAA4-FB7BA2B947B1}" dt="2020-06-19T09:05:28.673" v="2302" actId="790"/>
          <ac:spMkLst>
            <pc:docMk/>
            <pc:sldMk cId="3855391680" sldId="295"/>
            <ac:spMk id="311" creationId="{4B4E8D95-6E7E-4B81-86F0-66E072CC92D5}"/>
          </ac:spMkLst>
        </pc:spChg>
        <pc:spChg chg="mod">
          <ac:chgData name="Ragnhild Halvorsrud" userId="917ea340-fd63-490f-a7db-68428d24cf32" providerId="ADAL" clId="{3F26B701-AADC-4668-AAA4-FB7BA2B947B1}" dt="2020-06-19T09:05:28.642" v="2283" actId="790"/>
          <ac:spMkLst>
            <pc:docMk/>
            <pc:sldMk cId="3855391680" sldId="295"/>
            <ac:spMk id="320" creationId="{5C882BD8-1196-48DA-A77E-39BE6A67F667}"/>
          </ac:spMkLst>
        </pc:spChg>
        <pc:spChg chg="mod">
          <ac:chgData name="Ragnhild Halvorsrud" userId="917ea340-fd63-490f-a7db-68428d24cf32" providerId="ADAL" clId="{3F26B701-AADC-4668-AAA4-FB7BA2B947B1}" dt="2020-06-19T09:05:28.644" v="2284" actId="790"/>
          <ac:spMkLst>
            <pc:docMk/>
            <pc:sldMk cId="3855391680" sldId="295"/>
            <ac:spMk id="322" creationId="{F856BEEF-EC0F-4418-B407-22A628DE8A6D}"/>
          </ac:spMkLst>
        </pc:spChg>
        <pc:spChg chg="mod">
          <ac:chgData name="Ragnhild Halvorsrud" userId="917ea340-fd63-490f-a7db-68428d24cf32" providerId="ADAL" clId="{3F26B701-AADC-4668-AAA4-FB7BA2B947B1}" dt="2020-06-19T09:05:28.645" v="2285" actId="790"/>
          <ac:spMkLst>
            <pc:docMk/>
            <pc:sldMk cId="3855391680" sldId="295"/>
            <ac:spMk id="323" creationId="{45064620-545F-44DE-872E-EEBEADE54AF4}"/>
          </ac:spMkLst>
        </pc:spChg>
        <pc:spChg chg="mod">
          <ac:chgData name="Ragnhild Halvorsrud" userId="917ea340-fd63-490f-a7db-68428d24cf32" providerId="ADAL" clId="{3F26B701-AADC-4668-AAA4-FB7BA2B947B1}" dt="2020-06-19T09:05:28.647" v="2286" actId="790"/>
          <ac:spMkLst>
            <pc:docMk/>
            <pc:sldMk cId="3855391680" sldId="295"/>
            <ac:spMk id="324" creationId="{B0408973-02CF-4E3B-AB30-1A4CB3576F3A}"/>
          </ac:spMkLst>
        </pc:spChg>
        <pc:spChg chg="mod">
          <ac:chgData name="Ragnhild Halvorsrud" userId="917ea340-fd63-490f-a7db-68428d24cf32" providerId="ADAL" clId="{3F26B701-AADC-4668-AAA4-FB7BA2B947B1}" dt="2020-06-19T09:05:28.652" v="2289" actId="790"/>
          <ac:spMkLst>
            <pc:docMk/>
            <pc:sldMk cId="3855391680" sldId="295"/>
            <ac:spMk id="327" creationId="{310FA8D0-04CA-4927-9360-FE5CF1D8312E}"/>
          </ac:spMkLst>
        </pc:spChg>
        <pc:spChg chg="mod">
          <ac:chgData name="Ragnhild Halvorsrud" userId="917ea340-fd63-490f-a7db-68428d24cf32" providerId="ADAL" clId="{3F26B701-AADC-4668-AAA4-FB7BA2B947B1}" dt="2020-06-19T09:05:28.656" v="2292" actId="790"/>
          <ac:spMkLst>
            <pc:docMk/>
            <pc:sldMk cId="3855391680" sldId="295"/>
            <ac:spMk id="329" creationId="{9299E446-1F06-4DA5-A09E-E12AB5117FD9}"/>
          </ac:spMkLst>
        </pc:spChg>
        <pc:spChg chg="mod">
          <ac:chgData name="Ragnhild Halvorsrud" userId="917ea340-fd63-490f-a7db-68428d24cf32" providerId="ADAL" clId="{3F26B701-AADC-4668-AAA4-FB7BA2B947B1}" dt="2020-06-19T09:05:28.653" v="2290" actId="790"/>
          <ac:spMkLst>
            <pc:docMk/>
            <pc:sldMk cId="3855391680" sldId="295"/>
            <ac:spMk id="330" creationId="{DD2D2873-2A8F-4859-8872-368CEF8635E9}"/>
          </ac:spMkLst>
        </pc:spChg>
        <pc:spChg chg="mod">
          <ac:chgData name="Ragnhild Halvorsrud" userId="917ea340-fd63-490f-a7db-68428d24cf32" providerId="ADAL" clId="{3F26B701-AADC-4668-AAA4-FB7BA2B947B1}" dt="2020-06-19T09:05:28.655" v="2291" actId="790"/>
          <ac:spMkLst>
            <pc:docMk/>
            <pc:sldMk cId="3855391680" sldId="295"/>
            <ac:spMk id="331" creationId="{9C365A96-4C32-459D-99FF-AF34F7AF2630}"/>
          </ac:spMkLst>
        </pc:spChg>
        <pc:spChg chg="mod">
          <ac:chgData name="Ragnhild Halvorsrud" userId="917ea340-fd63-490f-a7db-68428d24cf32" providerId="ADAL" clId="{3F26B701-AADC-4668-AAA4-FB7BA2B947B1}" dt="2020-06-19T09:05:28.648" v="2287" actId="790"/>
          <ac:spMkLst>
            <pc:docMk/>
            <pc:sldMk cId="3855391680" sldId="295"/>
            <ac:spMk id="334" creationId="{E37E8A90-7A30-40AC-B8EB-C692FD764241}"/>
          </ac:spMkLst>
        </pc:spChg>
        <pc:spChg chg="mod">
          <ac:chgData name="Ragnhild Halvorsrud" userId="917ea340-fd63-490f-a7db-68428d24cf32" providerId="ADAL" clId="{3F26B701-AADC-4668-AAA4-FB7BA2B947B1}" dt="2020-06-19T09:05:28.418" v="2144" actId="790"/>
          <ac:spMkLst>
            <pc:docMk/>
            <pc:sldMk cId="3855391680" sldId="295"/>
            <ac:spMk id="353" creationId="{6F8905C0-7F47-4D51-8A64-5F3EC3FBF6B4}"/>
          </ac:spMkLst>
        </pc:spChg>
        <pc:spChg chg="mod">
          <ac:chgData name="Ragnhild Halvorsrud" userId="917ea340-fd63-490f-a7db-68428d24cf32" providerId="ADAL" clId="{3F26B701-AADC-4668-AAA4-FB7BA2B947B1}" dt="2020-06-19T09:05:28.419" v="2145" actId="790"/>
          <ac:spMkLst>
            <pc:docMk/>
            <pc:sldMk cId="3855391680" sldId="295"/>
            <ac:spMk id="354" creationId="{FC8AA574-A54D-4CDA-BA21-322B3B849C09}"/>
          </ac:spMkLst>
        </pc:spChg>
        <pc:spChg chg="mod">
          <ac:chgData name="Ragnhild Halvorsrud" userId="917ea340-fd63-490f-a7db-68428d24cf32" providerId="ADAL" clId="{3F26B701-AADC-4668-AAA4-FB7BA2B947B1}" dt="2020-06-19T09:05:28.421" v="2146" actId="790"/>
          <ac:spMkLst>
            <pc:docMk/>
            <pc:sldMk cId="3855391680" sldId="295"/>
            <ac:spMk id="355" creationId="{17DD756B-A51F-45FD-8523-0F3725089DA7}"/>
          </ac:spMkLst>
        </pc:spChg>
        <pc:spChg chg="mod">
          <ac:chgData name="Ragnhild Halvorsrud" userId="917ea340-fd63-490f-a7db-68428d24cf32" providerId="ADAL" clId="{3F26B701-AADC-4668-AAA4-FB7BA2B947B1}" dt="2020-06-19T09:05:28.422" v="2147" actId="790"/>
          <ac:spMkLst>
            <pc:docMk/>
            <pc:sldMk cId="3855391680" sldId="295"/>
            <ac:spMk id="356" creationId="{C78B434C-EA48-4136-9AD4-6A5AA418A2C0}"/>
          </ac:spMkLst>
        </pc:spChg>
        <pc:spChg chg="mod">
          <ac:chgData name="Ragnhild Halvorsrud" userId="917ea340-fd63-490f-a7db-68428d24cf32" providerId="ADAL" clId="{3F26B701-AADC-4668-AAA4-FB7BA2B947B1}" dt="2020-06-19T09:05:28.424" v="2148" actId="790"/>
          <ac:spMkLst>
            <pc:docMk/>
            <pc:sldMk cId="3855391680" sldId="295"/>
            <ac:spMk id="357" creationId="{AB7072A3-91A6-4911-9346-C90A0CED455C}"/>
          </ac:spMkLst>
        </pc:spChg>
        <pc:spChg chg="mod">
          <ac:chgData name="Ragnhild Halvorsrud" userId="917ea340-fd63-490f-a7db-68428d24cf32" providerId="ADAL" clId="{3F26B701-AADC-4668-AAA4-FB7BA2B947B1}" dt="2020-06-19T09:05:28.425" v="2149" actId="790"/>
          <ac:spMkLst>
            <pc:docMk/>
            <pc:sldMk cId="3855391680" sldId="295"/>
            <ac:spMk id="358" creationId="{41862DE3-E94A-4050-AC77-D396C3BF7CC1}"/>
          </ac:spMkLst>
        </pc:spChg>
        <pc:spChg chg="mod">
          <ac:chgData name="Ragnhild Halvorsrud" userId="917ea340-fd63-490f-a7db-68428d24cf32" providerId="ADAL" clId="{3F26B701-AADC-4668-AAA4-FB7BA2B947B1}" dt="2020-06-19T09:05:28.427" v="2150" actId="790"/>
          <ac:spMkLst>
            <pc:docMk/>
            <pc:sldMk cId="3855391680" sldId="295"/>
            <ac:spMk id="359" creationId="{8316677C-3240-404D-B48A-0142F91C420C}"/>
          </ac:spMkLst>
        </pc:spChg>
        <pc:spChg chg="mod">
          <ac:chgData name="Ragnhild Halvorsrud" userId="917ea340-fd63-490f-a7db-68428d24cf32" providerId="ADAL" clId="{3F26B701-AADC-4668-AAA4-FB7BA2B947B1}" dt="2020-06-19T09:05:28.428" v="2151" actId="790"/>
          <ac:spMkLst>
            <pc:docMk/>
            <pc:sldMk cId="3855391680" sldId="295"/>
            <ac:spMk id="360" creationId="{3B6B7B43-DD3B-4DD9-BD4E-850103149AA9}"/>
          </ac:spMkLst>
        </pc:spChg>
        <pc:spChg chg="mod">
          <ac:chgData name="Ragnhild Halvorsrud" userId="917ea340-fd63-490f-a7db-68428d24cf32" providerId="ADAL" clId="{3F26B701-AADC-4668-AAA4-FB7BA2B947B1}" dt="2020-06-19T09:05:28.439" v="2158" actId="790"/>
          <ac:spMkLst>
            <pc:docMk/>
            <pc:sldMk cId="3855391680" sldId="295"/>
            <ac:spMk id="417" creationId="{668AB1D3-5331-4D65-AC91-9857C0AC6425}"/>
          </ac:spMkLst>
        </pc:spChg>
        <pc:spChg chg="mod">
          <ac:chgData name="Ragnhild Halvorsrud" userId="917ea340-fd63-490f-a7db-68428d24cf32" providerId="ADAL" clId="{3F26B701-AADC-4668-AAA4-FB7BA2B947B1}" dt="2020-06-19T09:05:28.441" v="2159" actId="790"/>
          <ac:spMkLst>
            <pc:docMk/>
            <pc:sldMk cId="3855391680" sldId="295"/>
            <ac:spMk id="418" creationId="{15F701D0-1C3D-41C7-9B3C-372F836DF470}"/>
          </ac:spMkLst>
        </pc:spChg>
        <pc:spChg chg="mod">
          <ac:chgData name="Ragnhild Halvorsrud" userId="917ea340-fd63-490f-a7db-68428d24cf32" providerId="ADAL" clId="{3F26B701-AADC-4668-AAA4-FB7BA2B947B1}" dt="2020-06-19T09:05:28.442" v="2160" actId="790"/>
          <ac:spMkLst>
            <pc:docMk/>
            <pc:sldMk cId="3855391680" sldId="295"/>
            <ac:spMk id="419" creationId="{EA1695FD-5E77-4CEF-B2F2-B7CCB9BF674C}"/>
          </ac:spMkLst>
        </pc:spChg>
        <pc:spChg chg="mod">
          <ac:chgData name="Ragnhild Halvorsrud" userId="917ea340-fd63-490f-a7db-68428d24cf32" providerId="ADAL" clId="{3F26B701-AADC-4668-AAA4-FB7BA2B947B1}" dt="2020-06-19T09:05:28.444" v="2161" actId="790"/>
          <ac:spMkLst>
            <pc:docMk/>
            <pc:sldMk cId="3855391680" sldId="295"/>
            <ac:spMk id="420" creationId="{4C3EDDF1-BFD6-4F81-928E-3E4FCC819B4D}"/>
          </ac:spMkLst>
        </pc:spChg>
        <pc:spChg chg="mod">
          <ac:chgData name="Ragnhild Halvorsrud" userId="917ea340-fd63-490f-a7db-68428d24cf32" providerId="ADAL" clId="{3F26B701-AADC-4668-AAA4-FB7BA2B947B1}" dt="2020-06-19T09:05:28.445" v="2162" actId="790"/>
          <ac:spMkLst>
            <pc:docMk/>
            <pc:sldMk cId="3855391680" sldId="295"/>
            <ac:spMk id="421" creationId="{DD4D5313-DD5B-4230-AB3B-4B9A998E4E23}"/>
          </ac:spMkLst>
        </pc:spChg>
        <pc:spChg chg="mod">
          <ac:chgData name="Ragnhild Halvorsrud" userId="917ea340-fd63-490f-a7db-68428d24cf32" providerId="ADAL" clId="{3F26B701-AADC-4668-AAA4-FB7BA2B947B1}" dt="2020-06-19T09:05:28.614" v="2265" actId="790"/>
          <ac:spMkLst>
            <pc:docMk/>
            <pc:sldMk cId="3855391680" sldId="295"/>
            <ac:spMk id="439" creationId="{54F9C32F-C448-4751-A424-EAF60362A3C0}"/>
          </ac:spMkLst>
        </pc:spChg>
        <pc:spChg chg="mod">
          <ac:chgData name="Ragnhild Halvorsrud" userId="917ea340-fd63-490f-a7db-68428d24cf32" providerId="ADAL" clId="{3F26B701-AADC-4668-AAA4-FB7BA2B947B1}" dt="2020-06-19T09:05:28.659" v="2294" actId="790"/>
          <ac:spMkLst>
            <pc:docMk/>
            <pc:sldMk cId="3855391680" sldId="295"/>
            <ac:spMk id="440" creationId="{30CD0F66-FB04-43CB-BD35-9CC55367545D}"/>
          </ac:spMkLst>
        </pc:spChg>
        <pc:spChg chg="mod">
          <ac:chgData name="Ragnhild Halvorsrud" userId="917ea340-fd63-490f-a7db-68428d24cf32" providerId="ADAL" clId="{3F26B701-AADC-4668-AAA4-FB7BA2B947B1}" dt="2020-06-19T09:05:28.641" v="2282" actId="790"/>
          <ac:spMkLst>
            <pc:docMk/>
            <pc:sldMk cId="3855391680" sldId="295"/>
            <ac:spMk id="441" creationId="{4A67FC04-6592-4971-B5D2-3AD692785A39}"/>
          </ac:spMkLst>
        </pc:spChg>
        <pc:spChg chg="mod">
          <ac:chgData name="Ragnhild Halvorsrud" userId="917ea340-fd63-490f-a7db-68428d24cf32" providerId="ADAL" clId="{3F26B701-AADC-4668-AAA4-FB7BA2B947B1}" dt="2020-06-19T09:05:28.447" v="2163" actId="790"/>
          <ac:spMkLst>
            <pc:docMk/>
            <pc:sldMk cId="3855391680" sldId="295"/>
            <ac:spMk id="443" creationId="{D2D4A9A8-081F-4325-A527-EFA96F131E2D}"/>
          </ac:spMkLst>
        </pc:spChg>
        <pc:spChg chg="mod">
          <ac:chgData name="Ragnhild Halvorsrud" userId="917ea340-fd63-490f-a7db-68428d24cf32" providerId="ADAL" clId="{3F26B701-AADC-4668-AAA4-FB7BA2B947B1}" dt="2020-06-19T09:05:28.449" v="2164" actId="790"/>
          <ac:spMkLst>
            <pc:docMk/>
            <pc:sldMk cId="3855391680" sldId="295"/>
            <ac:spMk id="446" creationId="{7CFEF867-8A9E-444A-8E4C-1A5D812045FC}"/>
          </ac:spMkLst>
        </pc:spChg>
        <pc:spChg chg="mod">
          <ac:chgData name="Ragnhild Halvorsrud" userId="917ea340-fd63-490f-a7db-68428d24cf32" providerId="ADAL" clId="{3F26B701-AADC-4668-AAA4-FB7BA2B947B1}" dt="2020-06-19T09:05:28.450" v="2165" actId="790"/>
          <ac:spMkLst>
            <pc:docMk/>
            <pc:sldMk cId="3855391680" sldId="295"/>
            <ac:spMk id="447" creationId="{C5FF1B51-948B-4E3A-A147-BBE033180877}"/>
          </ac:spMkLst>
        </pc:spChg>
        <pc:spChg chg="mod">
          <ac:chgData name="Ragnhild Halvorsrud" userId="917ea340-fd63-490f-a7db-68428d24cf32" providerId="ADAL" clId="{3F26B701-AADC-4668-AAA4-FB7BA2B947B1}" dt="2020-06-19T09:05:28.452" v="2166" actId="790"/>
          <ac:spMkLst>
            <pc:docMk/>
            <pc:sldMk cId="3855391680" sldId="295"/>
            <ac:spMk id="448" creationId="{578BE484-3704-41F7-9271-EF7E87D7C5C5}"/>
          </ac:spMkLst>
        </pc:spChg>
        <pc:spChg chg="mod">
          <ac:chgData name="Ragnhild Halvorsrud" userId="917ea340-fd63-490f-a7db-68428d24cf32" providerId="ADAL" clId="{3F26B701-AADC-4668-AAA4-FB7BA2B947B1}" dt="2020-06-19T09:05:28.454" v="2167" actId="790"/>
          <ac:spMkLst>
            <pc:docMk/>
            <pc:sldMk cId="3855391680" sldId="295"/>
            <ac:spMk id="449" creationId="{7FC6E9D2-D5FE-4B49-8643-36B42A2FFACE}"/>
          </ac:spMkLst>
        </pc:spChg>
        <pc:spChg chg="mod">
          <ac:chgData name="Ragnhild Halvorsrud" userId="917ea340-fd63-490f-a7db-68428d24cf32" providerId="ADAL" clId="{3F26B701-AADC-4668-AAA4-FB7BA2B947B1}" dt="2020-06-19T09:05:28.455" v="2168" actId="790"/>
          <ac:spMkLst>
            <pc:docMk/>
            <pc:sldMk cId="3855391680" sldId="295"/>
            <ac:spMk id="450" creationId="{0C08112C-A1A2-4B0C-B817-3970DAA2E189}"/>
          </ac:spMkLst>
        </pc:spChg>
        <pc:spChg chg="mod">
          <ac:chgData name="Ragnhild Halvorsrud" userId="917ea340-fd63-490f-a7db-68428d24cf32" providerId="ADAL" clId="{3F26B701-AADC-4668-AAA4-FB7BA2B947B1}" dt="2020-06-19T09:05:28.457" v="2169" actId="790"/>
          <ac:spMkLst>
            <pc:docMk/>
            <pc:sldMk cId="3855391680" sldId="295"/>
            <ac:spMk id="454" creationId="{6D075F23-FF12-47C0-B484-1D408031CB46}"/>
          </ac:spMkLst>
        </pc:spChg>
        <pc:spChg chg="mod">
          <ac:chgData name="Ragnhild Halvorsrud" userId="917ea340-fd63-490f-a7db-68428d24cf32" providerId="ADAL" clId="{3F26B701-AADC-4668-AAA4-FB7BA2B947B1}" dt="2020-06-19T09:05:28.458" v="2170" actId="790"/>
          <ac:spMkLst>
            <pc:docMk/>
            <pc:sldMk cId="3855391680" sldId="295"/>
            <ac:spMk id="457" creationId="{91B580E6-3693-4A43-9447-8D5E98607131}"/>
          </ac:spMkLst>
        </pc:spChg>
        <pc:spChg chg="mod">
          <ac:chgData name="Ragnhild Halvorsrud" userId="917ea340-fd63-490f-a7db-68428d24cf32" providerId="ADAL" clId="{3F26B701-AADC-4668-AAA4-FB7BA2B947B1}" dt="2020-06-19T09:05:28.460" v="2171" actId="790"/>
          <ac:spMkLst>
            <pc:docMk/>
            <pc:sldMk cId="3855391680" sldId="295"/>
            <ac:spMk id="458" creationId="{70A16D36-CA90-4436-BBB6-F8FC9B4BCCED}"/>
          </ac:spMkLst>
        </pc:spChg>
        <pc:spChg chg="mod">
          <ac:chgData name="Ragnhild Halvorsrud" userId="917ea340-fd63-490f-a7db-68428d24cf32" providerId="ADAL" clId="{3F26B701-AADC-4668-AAA4-FB7BA2B947B1}" dt="2020-06-19T09:05:28.461" v="2172" actId="790"/>
          <ac:spMkLst>
            <pc:docMk/>
            <pc:sldMk cId="3855391680" sldId="295"/>
            <ac:spMk id="459" creationId="{4EEA7E75-1DB6-4DB1-A783-2811C526FBB5}"/>
          </ac:spMkLst>
        </pc:spChg>
        <pc:spChg chg="mod">
          <ac:chgData name="Ragnhild Halvorsrud" userId="917ea340-fd63-490f-a7db-68428d24cf32" providerId="ADAL" clId="{3F26B701-AADC-4668-AAA4-FB7BA2B947B1}" dt="2020-06-19T09:05:28.463" v="2173" actId="790"/>
          <ac:spMkLst>
            <pc:docMk/>
            <pc:sldMk cId="3855391680" sldId="295"/>
            <ac:spMk id="460" creationId="{C59D7145-6CA3-4F3B-8022-6B147B806321}"/>
          </ac:spMkLst>
        </pc:spChg>
        <pc:spChg chg="mod">
          <ac:chgData name="Ragnhild Halvorsrud" userId="917ea340-fd63-490f-a7db-68428d24cf32" providerId="ADAL" clId="{3F26B701-AADC-4668-AAA4-FB7BA2B947B1}" dt="2020-06-19T09:05:28.650" v="2288" actId="790"/>
          <ac:spMkLst>
            <pc:docMk/>
            <pc:sldMk cId="3855391680" sldId="295"/>
            <ac:spMk id="461" creationId="{68C83E66-BF6E-46AA-80C6-18E9B8AA779F}"/>
          </ac:spMkLst>
        </pc:spChg>
        <pc:spChg chg="mod">
          <ac:chgData name="Ragnhild Halvorsrud" userId="917ea340-fd63-490f-a7db-68428d24cf32" providerId="ADAL" clId="{3F26B701-AADC-4668-AAA4-FB7BA2B947B1}" dt="2020-06-19T09:05:28.464" v="2174" actId="790"/>
          <ac:spMkLst>
            <pc:docMk/>
            <pc:sldMk cId="3855391680" sldId="295"/>
            <ac:spMk id="462" creationId="{D43AE07E-ECC3-4597-9072-67611414BAF1}"/>
          </ac:spMkLst>
        </pc:spChg>
        <pc:spChg chg="mod">
          <ac:chgData name="Ragnhild Halvorsrud" userId="917ea340-fd63-490f-a7db-68428d24cf32" providerId="ADAL" clId="{3F26B701-AADC-4668-AAA4-FB7BA2B947B1}" dt="2020-06-19T09:05:28.658" v="2293" actId="790"/>
          <ac:spMkLst>
            <pc:docMk/>
            <pc:sldMk cId="3855391680" sldId="295"/>
            <ac:spMk id="466" creationId="{8D4AD2C8-20F8-471F-9705-D9E2FE24F28C}"/>
          </ac:spMkLst>
        </pc:spChg>
        <pc:spChg chg="mod">
          <ac:chgData name="Ragnhild Halvorsrud" userId="917ea340-fd63-490f-a7db-68428d24cf32" providerId="ADAL" clId="{3F26B701-AADC-4668-AAA4-FB7BA2B947B1}" dt="2020-06-19T09:05:28.466" v="2175" actId="790"/>
          <ac:spMkLst>
            <pc:docMk/>
            <pc:sldMk cId="3855391680" sldId="295"/>
            <ac:spMk id="467" creationId="{BA9DD4D3-597A-4B7C-8E33-D67D8A06371B}"/>
          </ac:spMkLst>
        </pc:spChg>
        <pc:spChg chg="mod">
          <ac:chgData name="Ragnhild Halvorsrud" userId="917ea340-fd63-490f-a7db-68428d24cf32" providerId="ADAL" clId="{3F26B701-AADC-4668-AAA4-FB7BA2B947B1}" dt="2020-06-19T09:05:28.467" v="2176" actId="790"/>
          <ac:spMkLst>
            <pc:docMk/>
            <pc:sldMk cId="3855391680" sldId="295"/>
            <ac:spMk id="471" creationId="{7EB9CCB2-F51F-4DF6-BC37-0AF6FF3AB668}"/>
          </ac:spMkLst>
        </pc:spChg>
        <pc:spChg chg="mod">
          <ac:chgData name="Ragnhild Halvorsrud" userId="917ea340-fd63-490f-a7db-68428d24cf32" providerId="ADAL" clId="{3F26B701-AADC-4668-AAA4-FB7BA2B947B1}" dt="2020-06-19T09:05:28.469" v="2177" actId="790"/>
          <ac:spMkLst>
            <pc:docMk/>
            <pc:sldMk cId="3855391680" sldId="295"/>
            <ac:spMk id="472" creationId="{990CE242-4115-4AD3-85F5-E263A160F366}"/>
          </ac:spMkLst>
        </pc:spChg>
        <pc:spChg chg="mod">
          <ac:chgData name="Ragnhild Halvorsrud" userId="917ea340-fd63-490f-a7db-68428d24cf32" providerId="ADAL" clId="{3F26B701-AADC-4668-AAA4-FB7BA2B947B1}" dt="2020-06-19T09:05:28.351" v="2104" actId="790"/>
          <ac:spMkLst>
            <pc:docMk/>
            <pc:sldMk cId="3855391680" sldId="295"/>
            <ac:spMk id="473" creationId="{40E8628E-9B7A-42D9-8020-C5DCBE30AD69}"/>
          </ac:spMkLst>
        </pc:spChg>
        <pc:spChg chg="mod">
          <ac:chgData name="Ragnhild Halvorsrud" userId="917ea340-fd63-490f-a7db-68428d24cf32" providerId="ADAL" clId="{3F26B701-AADC-4668-AAA4-FB7BA2B947B1}" dt="2020-06-19T09:05:28.355" v="2105" actId="790"/>
          <ac:spMkLst>
            <pc:docMk/>
            <pc:sldMk cId="3855391680" sldId="295"/>
            <ac:spMk id="474" creationId="{1DBC8BBE-1330-424F-85F4-4AB0966AE9A6}"/>
          </ac:spMkLst>
        </pc:spChg>
        <pc:spChg chg="mod">
          <ac:chgData name="Ragnhild Halvorsrud" userId="917ea340-fd63-490f-a7db-68428d24cf32" providerId="ADAL" clId="{3F26B701-AADC-4668-AAA4-FB7BA2B947B1}" dt="2020-06-19T09:05:28.356" v="2106" actId="790"/>
          <ac:spMkLst>
            <pc:docMk/>
            <pc:sldMk cId="3855391680" sldId="295"/>
            <ac:spMk id="475" creationId="{415F286F-7775-409D-B4AF-03A672CE8276}"/>
          </ac:spMkLst>
        </pc:spChg>
        <pc:spChg chg="mod">
          <ac:chgData name="Ragnhild Halvorsrud" userId="917ea340-fd63-490f-a7db-68428d24cf32" providerId="ADAL" clId="{3F26B701-AADC-4668-AAA4-FB7BA2B947B1}" dt="2020-06-19T09:05:28.358" v="2107" actId="790"/>
          <ac:spMkLst>
            <pc:docMk/>
            <pc:sldMk cId="3855391680" sldId="295"/>
            <ac:spMk id="476" creationId="{70DB447C-31D0-4020-A0EF-8EB1047469AA}"/>
          </ac:spMkLst>
        </pc:spChg>
        <pc:spChg chg="mod">
          <ac:chgData name="Ragnhild Halvorsrud" userId="917ea340-fd63-490f-a7db-68428d24cf32" providerId="ADAL" clId="{3F26B701-AADC-4668-AAA4-FB7BA2B947B1}" dt="2020-06-19T09:05:28.360" v="2108" actId="790"/>
          <ac:spMkLst>
            <pc:docMk/>
            <pc:sldMk cId="3855391680" sldId="295"/>
            <ac:spMk id="477" creationId="{1A902A3E-96B2-423C-B7E4-860759835EDB}"/>
          </ac:spMkLst>
        </pc:spChg>
        <pc:spChg chg="mod">
          <ac:chgData name="Ragnhild Halvorsrud" userId="917ea340-fd63-490f-a7db-68428d24cf32" providerId="ADAL" clId="{3F26B701-AADC-4668-AAA4-FB7BA2B947B1}" dt="2020-06-19T09:05:28.361" v="2109" actId="790"/>
          <ac:spMkLst>
            <pc:docMk/>
            <pc:sldMk cId="3855391680" sldId="295"/>
            <ac:spMk id="478" creationId="{54C7CD38-F107-4353-9523-4E0C10F562E5}"/>
          </ac:spMkLst>
        </pc:spChg>
        <pc:spChg chg="mod">
          <ac:chgData name="Ragnhild Halvorsrud" userId="917ea340-fd63-490f-a7db-68428d24cf32" providerId="ADAL" clId="{3F26B701-AADC-4668-AAA4-FB7BA2B947B1}" dt="2020-06-19T09:05:28.363" v="2110" actId="790"/>
          <ac:spMkLst>
            <pc:docMk/>
            <pc:sldMk cId="3855391680" sldId="295"/>
            <ac:spMk id="520" creationId="{D846AC14-DDF8-48CE-A934-DE52736B5FC2}"/>
          </ac:spMkLst>
        </pc:spChg>
        <pc:spChg chg="mod">
          <ac:chgData name="Ragnhild Halvorsrud" userId="917ea340-fd63-490f-a7db-68428d24cf32" providerId="ADAL" clId="{3F26B701-AADC-4668-AAA4-FB7BA2B947B1}" dt="2020-06-19T09:05:28.364" v="2111" actId="790"/>
          <ac:spMkLst>
            <pc:docMk/>
            <pc:sldMk cId="3855391680" sldId="295"/>
            <ac:spMk id="521" creationId="{0FF77C29-152D-43C2-9511-D6FA551A9F53}"/>
          </ac:spMkLst>
        </pc:spChg>
        <pc:spChg chg="mod">
          <ac:chgData name="Ragnhild Halvorsrud" userId="917ea340-fd63-490f-a7db-68428d24cf32" providerId="ADAL" clId="{3F26B701-AADC-4668-AAA4-FB7BA2B947B1}" dt="2020-06-19T09:05:28.470" v="2178" actId="790"/>
          <ac:spMkLst>
            <pc:docMk/>
            <pc:sldMk cId="3855391680" sldId="295"/>
            <ac:spMk id="522" creationId="{CEBA2555-C002-4EE4-ABE7-B357184B28F4}"/>
          </ac:spMkLst>
        </pc:spChg>
        <pc:spChg chg="mod">
          <ac:chgData name="Ragnhild Halvorsrud" userId="917ea340-fd63-490f-a7db-68428d24cf32" providerId="ADAL" clId="{3F26B701-AADC-4668-AAA4-FB7BA2B947B1}" dt="2020-06-19T09:05:28.366" v="2112" actId="790"/>
          <ac:spMkLst>
            <pc:docMk/>
            <pc:sldMk cId="3855391680" sldId="295"/>
            <ac:spMk id="524" creationId="{D98842F7-5FB1-48FA-AF57-CAA300D2AE55}"/>
          </ac:spMkLst>
        </pc:spChg>
        <pc:spChg chg="mod">
          <ac:chgData name="Ragnhild Halvorsrud" userId="917ea340-fd63-490f-a7db-68428d24cf32" providerId="ADAL" clId="{3F26B701-AADC-4668-AAA4-FB7BA2B947B1}" dt="2020-06-19T09:05:28.368" v="2113" actId="790"/>
          <ac:spMkLst>
            <pc:docMk/>
            <pc:sldMk cId="3855391680" sldId="295"/>
            <ac:spMk id="525" creationId="{7D71CF6A-5472-4ADD-B143-B72C963EE06F}"/>
          </ac:spMkLst>
        </pc:spChg>
        <pc:spChg chg="mod">
          <ac:chgData name="Ragnhild Halvorsrud" userId="917ea340-fd63-490f-a7db-68428d24cf32" providerId="ADAL" clId="{3F26B701-AADC-4668-AAA4-FB7BA2B947B1}" dt="2020-06-19T09:05:28.370" v="2114" actId="790"/>
          <ac:spMkLst>
            <pc:docMk/>
            <pc:sldMk cId="3855391680" sldId="295"/>
            <ac:spMk id="526" creationId="{C57B04AA-4801-4DD5-954F-A7E06EECE63B}"/>
          </ac:spMkLst>
        </pc:spChg>
        <pc:spChg chg="mod">
          <ac:chgData name="Ragnhild Halvorsrud" userId="917ea340-fd63-490f-a7db-68428d24cf32" providerId="ADAL" clId="{3F26B701-AADC-4668-AAA4-FB7BA2B947B1}" dt="2020-06-19T09:05:28.372" v="2115" actId="790"/>
          <ac:spMkLst>
            <pc:docMk/>
            <pc:sldMk cId="3855391680" sldId="295"/>
            <ac:spMk id="527" creationId="{24CAE481-DE6F-4343-B383-48E75AD23393}"/>
          </ac:spMkLst>
        </pc:spChg>
        <pc:spChg chg="mod">
          <ac:chgData name="Ragnhild Halvorsrud" userId="917ea340-fd63-490f-a7db-68428d24cf32" providerId="ADAL" clId="{3F26B701-AADC-4668-AAA4-FB7BA2B947B1}" dt="2020-06-19T09:05:28.374" v="2116" actId="790"/>
          <ac:spMkLst>
            <pc:docMk/>
            <pc:sldMk cId="3855391680" sldId="295"/>
            <ac:spMk id="528" creationId="{7285C936-D7B3-431C-A7C6-B02E81F9AC37}"/>
          </ac:spMkLst>
        </pc:spChg>
        <pc:spChg chg="mod">
          <ac:chgData name="Ragnhild Halvorsrud" userId="917ea340-fd63-490f-a7db-68428d24cf32" providerId="ADAL" clId="{3F26B701-AADC-4668-AAA4-FB7BA2B947B1}" dt="2020-06-19T09:05:28.376" v="2117" actId="790"/>
          <ac:spMkLst>
            <pc:docMk/>
            <pc:sldMk cId="3855391680" sldId="295"/>
            <ac:spMk id="529" creationId="{9793A475-F42B-47AF-8B0B-D568F10F4490}"/>
          </ac:spMkLst>
        </pc:spChg>
        <pc:spChg chg="mod">
          <ac:chgData name="Ragnhild Halvorsrud" userId="917ea340-fd63-490f-a7db-68428d24cf32" providerId="ADAL" clId="{3F26B701-AADC-4668-AAA4-FB7BA2B947B1}" dt="2020-06-19T09:05:28.377" v="2118" actId="790"/>
          <ac:spMkLst>
            <pc:docMk/>
            <pc:sldMk cId="3855391680" sldId="295"/>
            <ac:spMk id="530" creationId="{FD2D587B-CC8D-42DA-9B88-0E8047CA74AC}"/>
          </ac:spMkLst>
        </pc:spChg>
        <pc:spChg chg="mod">
          <ac:chgData name="Ragnhild Halvorsrud" userId="917ea340-fd63-490f-a7db-68428d24cf32" providerId="ADAL" clId="{3F26B701-AADC-4668-AAA4-FB7BA2B947B1}" dt="2020-06-19T09:05:28.379" v="2119" actId="790"/>
          <ac:spMkLst>
            <pc:docMk/>
            <pc:sldMk cId="3855391680" sldId="295"/>
            <ac:spMk id="531" creationId="{0B250562-385B-4BCA-B175-40FF66BAEB26}"/>
          </ac:spMkLst>
        </pc:spChg>
        <pc:spChg chg="mod">
          <ac:chgData name="Ragnhild Halvorsrud" userId="917ea340-fd63-490f-a7db-68428d24cf32" providerId="ADAL" clId="{3F26B701-AADC-4668-AAA4-FB7BA2B947B1}" dt="2020-06-19T09:05:28.472" v="2179" actId="790"/>
          <ac:spMkLst>
            <pc:docMk/>
            <pc:sldMk cId="3855391680" sldId="295"/>
            <ac:spMk id="532" creationId="{840BE98D-285F-4684-901B-062D8BDECD33}"/>
          </ac:spMkLst>
        </pc:spChg>
        <pc:spChg chg="mod">
          <ac:chgData name="Ragnhild Halvorsrud" userId="917ea340-fd63-490f-a7db-68428d24cf32" providerId="ADAL" clId="{3F26B701-AADC-4668-AAA4-FB7BA2B947B1}" dt="2020-06-19T09:05:28.473" v="2180" actId="790"/>
          <ac:spMkLst>
            <pc:docMk/>
            <pc:sldMk cId="3855391680" sldId="295"/>
            <ac:spMk id="533" creationId="{7B296EF6-44E4-4DA1-AF37-AA3121882A42}"/>
          </ac:spMkLst>
        </pc:spChg>
        <pc:spChg chg="mod">
          <ac:chgData name="Ragnhild Halvorsrud" userId="917ea340-fd63-490f-a7db-68428d24cf32" providerId="ADAL" clId="{3F26B701-AADC-4668-AAA4-FB7BA2B947B1}" dt="2020-06-19T09:05:28.380" v="2120" actId="790"/>
          <ac:spMkLst>
            <pc:docMk/>
            <pc:sldMk cId="3855391680" sldId="295"/>
            <ac:spMk id="535" creationId="{E935E5B9-1E23-465A-B44C-AF0B7BFEA583}"/>
          </ac:spMkLst>
        </pc:spChg>
        <pc:spChg chg="mod">
          <ac:chgData name="Ragnhild Halvorsrud" userId="917ea340-fd63-490f-a7db-68428d24cf32" providerId="ADAL" clId="{3F26B701-AADC-4668-AAA4-FB7BA2B947B1}" dt="2020-06-19T09:05:28.382" v="2121" actId="790"/>
          <ac:spMkLst>
            <pc:docMk/>
            <pc:sldMk cId="3855391680" sldId="295"/>
            <ac:spMk id="536" creationId="{0047D9FC-AF6F-4948-8B7E-7629F19AB77A}"/>
          </ac:spMkLst>
        </pc:spChg>
        <pc:spChg chg="mod">
          <ac:chgData name="Ragnhild Halvorsrud" userId="917ea340-fd63-490f-a7db-68428d24cf32" providerId="ADAL" clId="{3F26B701-AADC-4668-AAA4-FB7BA2B947B1}" dt="2020-06-19T09:05:28.383" v="2122" actId="790"/>
          <ac:spMkLst>
            <pc:docMk/>
            <pc:sldMk cId="3855391680" sldId="295"/>
            <ac:spMk id="537" creationId="{9E617967-0B14-40BF-9B1C-26162EA56D82}"/>
          </ac:spMkLst>
        </pc:spChg>
        <pc:spChg chg="mod">
          <ac:chgData name="Ragnhild Halvorsrud" userId="917ea340-fd63-490f-a7db-68428d24cf32" providerId="ADAL" clId="{3F26B701-AADC-4668-AAA4-FB7BA2B947B1}" dt="2020-06-19T09:05:28.385" v="2123" actId="790"/>
          <ac:spMkLst>
            <pc:docMk/>
            <pc:sldMk cId="3855391680" sldId="295"/>
            <ac:spMk id="538" creationId="{1B347FC3-E9BE-4547-987D-A6E775A17CEA}"/>
          </ac:spMkLst>
        </pc:spChg>
        <pc:spChg chg="mod">
          <ac:chgData name="Ragnhild Halvorsrud" userId="917ea340-fd63-490f-a7db-68428d24cf32" providerId="ADAL" clId="{3F26B701-AADC-4668-AAA4-FB7BA2B947B1}" dt="2020-06-19T09:05:28.386" v="2124" actId="790"/>
          <ac:spMkLst>
            <pc:docMk/>
            <pc:sldMk cId="3855391680" sldId="295"/>
            <ac:spMk id="539" creationId="{0D3AFCC3-DA9F-430B-9A57-CC7DACFE6CDD}"/>
          </ac:spMkLst>
        </pc:spChg>
        <pc:spChg chg="mod">
          <ac:chgData name="Ragnhild Halvorsrud" userId="917ea340-fd63-490f-a7db-68428d24cf32" providerId="ADAL" clId="{3F26B701-AADC-4668-AAA4-FB7BA2B947B1}" dt="2020-06-19T09:05:28.388" v="2125" actId="790"/>
          <ac:spMkLst>
            <pc:docMk/>
            <pc:sldMk cId="3855391680" sldId="295"/>
            <ac:spMk id="540" creationId="{A6BE9A64-3BE7-4F22-AC56-5A601A07B0C3}"/>
          </ac:spMkLst>
        </pc:spChg>
        <pc:spChg chg="mod">
          <ac:chgData name="Ragnhild Halvorsrud" userId="917ea340-fd63-490f-a7db-68428d24cf32" providerId="ADAL" clId="{3F26B701-AADC-4668-AAA4-FB7BA2B947B1}" dt="2020-06-19T09:05:28.389" v="2126" actId="790"/>
          <ac:spMkLst>
            <pc:docMk/>
            <pc:sldMk cId="3855391680" sldId="295"/>
            <ac:spMk id="541" creationId="{EC9C7BE0-98D4-4CE7-B637-12E325261879}"/>
          </ac:spMkLst>
        </pc:spChg>
        <pc:spChg chg="mod">
          <ac:chgData name="Ragnhild Halvorsrud" userId="917ea340-fd63-490f-a7db-68428d24cf32" providerId="ADAL" clId="{3F26B701-AADC-4668-AAA4-FB7BA2B947B1}" dt="2020-06-19T09:05:28.391" v="2127" actId="790"/>
          <ac:spMkLst>
            <pc:docMk/>
            <pc:sldMk cId="3855391680" sldId="295"/>
            <ac:spMk id="542" creationId="{127AF0A0-82F0-4122-80EB-0CABF6DC29B2}"/>
          </ac:spMkLst>
        </pc:spChg>
        <pc:spChg chg="mod">
          <ac:chgData name="Ragnhild Halvorsrud" userId="917ea340-fd63-490f-a7db-68428d24cf32" providerId="ADAL" clId="{3F26B701-AADC-4668-AAA4-FB7BA2B947B1}" dt="2020-06-19T09:05:28.392" v="2128" actId="790"/>
          <ac:spMkLst>
            <pc:docMk/>
            <pc:sldMk cId="3855391680" sldId="295"/>
            <ac:spMk id="545" creationId="{BDFC4A79-ECB5-481C-BEE8-16D389931D59}"/>
          </ac:spMkLst>
        </pc:spChg>
        <pc:spChg chg="mod">
          <ac:chgData name="Ragnhild Halvorsrud" userId="917ea340-fd63-490f-a7db-68428d24cf32" providerId="ADAL" clId="{3F26B701-AADC-4668-AAA4-FB7BA2B947B1}" dt="2020-06-19T09:05:28.394" v="2129" actId="790"/>
          <ac:spMkLst>
            <pc:docMk/>
            <pc:sldMk cId="3855391680" sldId="295"/>
            <ac:spMk id="546" creationId="{D625EDB9-C246-41FB-9E6D-F418C53F089C}"/>
          </ac:spMkLst>
        </pc:spChg>
        <pc:spChg chg="mod">
          <ac:chgData name="Ragnhild Halvorsrud" userId="917ea340-fd63-490f-a7db-68428d24cf32" providerId="ADAL" clId="{3F26B701-AADC-4668-AAA4-FB7BA2B947B1}" dt="2020-06-19T09:05:28.395" v="2130" actId="790"/>
          <ac:spMkLst>
            <pc:docMk/>
            <pc:sldMk cId="3855391680" sldId="295"/>
            <ac:spMk id="547" creationId="{0F001C3E-35A0-4771-8CFE-A8613C047B3F}"/>
          </ac:spMkLst>
        </pc:spChg>
        <pc:spChg chg="mod">
          <ac:chgData name="Ragnhild Halvorsrud" userId="917ea340-fd63-490f-a7db-68428d24cf32" providerId="ADAL" clId="{3F26B701-AADC-4668-AAA4-FB7BA2B947B1}" dt="2020-06-19T09:05:28.397" v="2131" actId="790"/>
          <ac:spMkLst>
            <pc:docMk/>
            <pc:sldMk cId="3855391680" sldId="295"/>
            <ac:spMk id="548" creationId="{40440A9E-CACE-4DB0-871E-D4550B36C3A6}"/>
          </ac:spMkLst>
        </pc:spChg>
        <pc:spChg chg="mod">
          <ac:chgData name="Ragnhild Halvorsrud" userId="917ea340-fd63-490f-a7db-68428d24cf32" providerId="ADAL" clId="{3F26B701-AADC-4668-AAA4-FB7BA2B947B1}" dt="2020-06-19T09:05:28.398" v="2132" actId="790"/>
          <ac:spMkLst>
            <pc:docMk/>
            <pc:sldMk cId="3855391680" sldId="295"/>
            <ac:spMk id="549" creationId="{E4E5F28C-8623-458A-98A7-B8B5A57D888F}"/>
          </ac:spMkLst>
        </pc:spChg>
        <pc:spChg chg="mod">
          <ac:chgData name="Ragnhild Halvorsrud" userId="917ea340-fd63-490f-a7db-68428d24cf32" providerId="ADAL" clId="{3F26B701-AADC-4668-AAA4-FB7BA2B947B1}" dt="2020-06-19T09:05:28.400" v="2133" actId="790"/>
          <ac:spMkLst>
            <pc:docMk/>
            <pc:sldMk cId="3855391680" sldId="295"/>
            <ac:spMk id="550" creationId="{2FD7F29D-B1D5-40DA-B4BC-C5D2E9041CAF}"/>
          </ac:spMkLst>
        </pc:spChg>
        <pc:spChg chg="mod">
          <ac:chgData name="Ragnhild Halvorsrud" userId="917ea340-fd63-490f-a7db-68428d24cf32" providerId="ADAL" clId="{3F26B701-AADC-4668-AAA4-FB7BA2B947B1}" dt="2020-06-19T09:05:28.401" v="2134" actId="790"/>
          <ac:spMkLst>
            <pc:docMk/>
            <pc:sldMk cId="3855391680" sldId="295"/>
            <ac:spMk id="551" creationId="{F6D88248-DAFE-4D26-992A-D8E99166062A}"/>
          </ac:spMkLst>
        </pc:spChg>
        <pc:spChg chg="mod">
          <ac:chgData name="Ragnhild Halvorsrud" userId="917ea340-fd63-490f-a7db-68428d24cf32" providerId="ADAL" clId="{3F26B701-AADC-4668-AAA4-FB7BA2B947B1}" dt="2020-06-19T09:05:28.403" v="2135" actId="790"/>
          <ac:spMkLst>
            <pc:docMk/>
            <pc:sldMk cId="3855391680" sldId="295"/>
            <ac:spMk id="552" creationId="{03AFBB57-ABBA-4FD6-8A4B-C3A136D28DE6}"/>
          </ac:spMkLst>
        </pc:spChg>
        <pc:spChg chg="mod">
          <ac:chgData name="Ragnhild Halvorsrud" userId="917ea340-fd63-490f-a7db-68428d24cf32" providerId="ADAL" clId="{3F26B701-AADC-4668-AAA4-FB7BA2B947B1}" dt="2020-06-19T09:05:28.405" v="2136" actId="790"/>
          <ac:spMkLst>
            <pc:docMk/>
            <pc:sldMk cId="3855391680" sldId="295"/>
            <ac:spMk id="590" creationId="{BA9C23EC-3823-41E8-BBB8-4429CD88BAD7}"/>
          </ac:spMkLst>
        </pc:spChg>
        <pc:spChg chg="mod">
          <ac:chgData name="Ragnhild Halvorsrud" userId="917ea340-fd63-490f-a7db-68428d24cf32" providerId="ADAL" clId="{3F26B701-AADC-4668-AAA4-FB7BA2B947B1}" dt="2020-06-19T09:05:28.406" v="2137" actId="790"/>
          <ac:spMkLst>
            <pc:docMk/>
            <pc:sldMk cId="3855391680" sldId="295"/>
            <ac:spMk id="591" creationId="{349A0B16-5695-4132-991E-A8313D07A4A7}"/>
          </ac:spMkLst>
        </pc:spChg>
        <pc:spChg chg="mod">
          <ac:chgData name="Ragnhild Halvorsrud" userId="917ea340-fd63-490f-a7db-68428d24cf32" providerId="ADAL" clId="{3F26B701-AADC-4668-AAA4-FB7BA2B947B1}" dt="2020-06-19T09:05:28.408" v="2138" actId="790"/>
          <ac:spMkLst>
            <pc:docMk/>
            <pc:sldMk cId="3855391680" sldId="295"/>
            <ac:spMk id="592" creationId="{066664AC-D41F-44E8-B4DC-468BA264D24B}"/>
          </ac:spMkLst>
        </pc:spChg>
        <pc:spChg chg="mod">
          <ac:chgData name="Ragnhild Halvorsrud" userId="917ea340-fd63-490f-a7db-68428d24cf32" providerId="ADAL" clId="{3F26B701-AADC-4668-AAA4-FB7BA2B947B1}" dt="2020-06-19T09:05:28.410" v="2139" actId="790"/>
          <ac:spMkLst>
            <pc:docMk/>
            <pc:sldMk cId="3855391680" sldId="295"/>
            <ac:spMk id="593" creationId="{819933B7-A587-4E60-B2E5-C5FB62DFD082}"/>
          </ac:spMkLst>
        </pc:spChg>
        <pc:spChg chg="mod">
          <ac:chgData name="Ragnhild Halvorsrud" userId="917ea340-fd63-490f-a7db-68428d24cf32" providerId="ADAL" clId="{3F26B701-AADC-4668-AAA4-FB7BA2B947B1}" dt="2020-06-19T09:05:28.411" v="2140" actId="790"/>
          <ac:spMkLst>
            <pc:docMk/>
            <pc:sldMk cId="3855391680" sldId="295"/>
            <ac:spMk id="594" creationId="{E411638D-1A39-4C4E-B1EB-E48FC2D8EF53}"/>
          </ac:spMkLst>
        </pc:spChg>
        <pc:spChg chg="mod">
          <ac:chgData name="Ragnhild Halvorsrud" userId="917ea340-fd63-490f-a7db-68428d24cf32" providerId="ADAL" clId="{3F26B701-AADC-4668-AAA4-FB7BA2B947B1}" dt="2020-06-19T09:05:28.413" v="2141" actId="790"/>
          <ac:spMkLst>
            <pc:docMk/>
            <pc:sldMk cId="3855391680" sldId="295"/>
            <ac:spMk id="595" creationId="{0B62A3A1-4039-4146-A779-79F05DE9D717}"/>
          </ac:spMkLst>
        </pc:spChg>
        <pc:spChg chg="mod">
          <ac:chgData name="Ragnhild Halvorsrud" userId="917ea340-fd63-490f-a7db-68428d24cf32" providerId="ADAL" clId="{3F26B701-AADC-4668-AAA4-FB7BA2B947B1}" dt="2020-06-19T09:05:28.415" v="2142" actId="790"/>
          <ac:spMkLst>
            <pc:docMk/>
            <pc:sldMk cId="3855391680" sldId="295"/>
            <ac:spMk id="596" creationId="{F9B8342F-E4FC-42B3-A9AB-68DE0B9501E4}"/>
          </ac:spMkLst>
        </pc:spChg>
        <pc:spChg chg="mod">
          <ac:chgData name="Ragnhild Halvorsrud" userId="917ea340-fd63-490f-a7db-68428d24cf32" providerId="ADAL" clId="{3F26B701-AADC-4668-AAA4-FB7BA2B947B1}" dt="2020-06-19T09:05:28.416" v="2143" actId="790"/>
          <ac:spMkLst>
            <pc:docMk/>
            <pc:sldMk cId="3855391680" sldId="295"/>
            <ac:spMk id="597" creationId="{EAF2D570-5FE5-403A-83BC-306E310A9CAF}"/>
          </ac:spMkLst>
        </pc:spChg>
        <pc:spChg chg="mod">
          <ac:chgData name="Ragnhild Halvorsrud" userId="917ea340-fd63-490f-a7db-68428d24cf32" providerId="ADAL" clId="{3F26B701-AADC-4668-AAA4-FB7BA2B947B1}" dt="2020-06-19T09:05:28.475" v="2181" actId="790"/>
          <ac:spMkLst>
            <pc:docMk/>
            <pc:sldMk cId="3855391680" sldId="295"/>
            <ac:spMk id="622" creationId="{D16FBF7A-8D78-4AD5-9E96-B7D24CD96625}"/>
          </ac:spMkLst>
        </pc:spChg>
        <pc:spChg chg="mod">
          <ac:chgData name="Ragnhild Halvorsrud" userId="917ea340-fd63-490f-a7db-68428d24cf32" providerId="ADAL" clId="{3F26B701-AADC-4668-AAA4-FB7BA2B947B1}" dt="2020-06-19T09:05:28.477" v="2182" actId="790"/>
          <ac:spMkLst>
            <pc:docMk/>
            <pc:sldMk cId="3855391680" sldId="295"/>
            <ac:spMk id="625" creationId="{CB471409-7623-43EA-ACE3-908B565126CC}"/>
          </ac:spMkLst>
        </pc:spChg>
        <pc:spChg chg="mod">
          <ac:chgData name="Ragnhild Halvorsrud" userId="917ea340-fd63-490f-a7db-68428d24cf32" providerId="ADAL" clId="{3F26B701-AADC-4668-AAA4-FB7BA2B947B1}" dt="2020-06-19T09:05:28.478" v="2183" actId="790"/>
          <ac:spMkLst>
            <pc:docMk/>
            <pc:sldMk cId="3855391680" sldId="295"/>
            <ac:spMk id="626" creationId="{1A90DE22-0AD2-42AC-AD14-0547A79AB4D5}"/>
          </ac:spMkLst>
        </pc:spChg>
        <pc:spChg chg="mod">
          <ac:chgData name="Ragnhild Halvorsrud" userId="917ea340-fd63-490f-a7db-68428d24cf32" providerId="ADAL" clId="{3F26B701-AADC-4668-AAA4-FB7BA2B947B1}" dt="2020-06-19T09:05:28.480" v="2184" actId="790"/>
          <ac:spMkLst>
            <pc:docMk/>
            <pc:sldMk cId="3855391680" sldId="295"/>
            <ac:spMk id="627" creationId="{DE1680FD-303D-4819-AC0F-36A547964300}"/>
          </ac:spMkLst>
        </pc:spChg>
        <pc:spChg chg="mod">
          <ac:chgData name="Ragnhild Halvorsrud" userId="917ea340-fd63-490f-a7db-68428d24cf32" providerId="ADAL" clId="{3F26B701-AADC-4668-AAA4-FB7BA2B947B1}" dt="2020-06-19T09:05:28.481" v="2185" actId="790"/>
          <ac:spMkLst>
            <pc:docMk/>
            <pc:sldMk cId="3855391680" sldId="295"/>
            <ac:spMk id="628" creationId="{3FFA858A-662B-4C26-9907-2268D901D93F}"/>
          </ac:spMkLst>
        </pc:spChg>
        <pc:spChg chg="mod">
          <ac:chgData name="Ragnhild Halvorsrud" userId="917ea340-fd63-490f-a7db-68428d24cf32" providerId="ADAL" clId="{3F26B701-AADC-4668-AAA4-FB7BA2B947B1}" dt="2020-06-19T09:05:28.483" v="2186" actId="790"/>
          <ac:spMkLst>
            <pc:docMk/>
            <pc:sldMk cId="3855391680" sldId="295"/>
            <ac:spMk id="629" creationId="{30B99F06-C724-43A7-9BDA-9590210F47C7}"/>
          </ac:spMkLst>
        </pc:spChg>
        <pc:spChg chg="mod">
          <ac:chgData name="Ragnhild Halvorsrud" userId="917ea340-fd63-490f-a7db-68428d24cf32" providerId="ADAL" clId="{3F26B701-AADC-4668-AAA4-FB7BA2B947B1}" dt="2020-06-19T09:05:28.485" v="2187" actId="790"/>
          <ac:spMkLst>
            <pc:docMk/>
            <pc:sldMk cId="3855391680" sldId="295"/>
            <ac:spMk id="632" creationId="{A94F0AD7-07D7-4AFA-A10E-B24B19192ED2}"/>
          </ac:spMkLst>
        </pc:spChg>
        <pc:spChg chg="mod">
          <ac:chgData name="Ragnhild Halvorsrud" userId="917ea340-fd63-490f-a7db-68428d24cf32" providerId="ADAL" clId="{3F26B701-AADC-4668-AAA4-FB7BA2B947B1}" dt="2020-06-19T09:05:28.495" v="2193" actId="790"/>
          <ac:spMkLst>
            <pc:docMk/>
            <pc:sldMk cId="3855391680" sldId="295"/>
            <ac:spMk id="635" creationId="{2D0A4DA5-C346-4D20-B29D-3D7DC04C9BB4}"/>
          </ac:spMkLst>
        </pc:spChg>
        <pc:spChg chg="mod">
          <ac:chgData name="Ragnhild Halvorsrud" userId="917ea340-fd63-490f-a7db-68428d24cf32" providerId="ADAL" clId="{3F26B701-AADC-4668-AAA4-FB7BA2B947B1}" dt="2020-06-19T09:05:28.496" v="2194" actId="790"/>
          <ac:spMkLst>
            <pc:docMk/>
            <pc:sldMk cId="3855391680" sldId="295"/>
            <ac:spMk id="636" creationId="{80EE4A95-0521-49AB-A365-34F8543F083F}"/>
          </ac:spMkLst>
        </pc:spChg>
        <pc:spChg chg="mod">
          <ac:chgData name="Ragnhild Halvorsrud" userId="917ea340-fd63-490f-a7db-68428d24cf32" providerId="ADAL" clId="{3F26B701-AADC-4668-AAA4-FB7BA2B947B1}" dt="2020-06-19T09:05:28.497" v="2195" actId="790"/>
          <ac:spMkLst>
            <pc:docMk/>
            <pc:sldMk cId="3855391680" sldId="295"/>
            <ac:spMk id="637" creationId="{D2C5932A-3719-493C-A894-950633BB4488}"/>
          </ac:spMkLst>
        </pc:spChg>
        <pc:spChg chg="mod">
          <ac:chgData name="Ragnhild Halvorsrud" userId="917ea340-fd63-490f-a7db-68428d24cf32" providerId="ADAL" clId="{3F26B701-AADC-4668-AAA4-FB7BA2B947B1}" dt="2020-06-19T09:05:28.499" v="2196" actId="790"/>
          <ac:spMkLst>
            <pc:docMk/>
            <pc:sldMk cId="3855391680" sldId="295"/>
            <ac:spMk id="638" creationId="{4A5AAE1B-4713-41FE-88C2-10F00ABE1648}"/>
          </ac:spMkLst>
        </pc:spChg>
        <pc:spChg chg="mod">
          <ac:chgData name="Ragnhild Halvorsrud" userId="917ea340-fd63-490f-a7db-68428d24cf32" providerId="ADAL" clId="{3F26B701-AADC-4668-AAA4-FB7BA2B947B1}" dt="2020-06-19T09:05:28.500" v="2197" actId="790"/>
          <ac:spMkLst>
            <pc:docMk/>
            <pc:sldMk cId="3855391680" sldId="295"/>
            <ac:spMk id="639" creationId="{76D37B4E-F0B6-484C-A8E1-9A9C84AB4C6A}"/>
          </ac:spMkLst>
        </pc:spChg>
        <pc:spChg chg="mod">
          <ac:chgData name="Ragnhild Halvorsrud" userId="917ea340-fd63-490f-a7db-68428d24cf32" providerId="ADAL" clId="{3F26B701-AADC-4668-AAA4-FB7BA2B947B1}" dt="2020-06-19T09:05:28.502" v="2198" actId="790"/>
          <ac:spMkLst>
            <pc:docMk/>
            <pc:sldMk cId="3855391680" sldId="295"/>
            <ac:spMk id="640" creationId="{7A740749-A78A-4C8D-B86B-BE92E557F007}"/>
          </ac:spMkLst>
        </pc:spChg>
        <pc:spChg chg="mod">
          <ac:chgData name="Ragnhild Halvorsrud" userId="917ea340-fd63-490f-a7db-68428d24cf32" providerId="ADAL" clId="{3F26B701-AADC-4668-AAA4-FB7BA2B947B1}" dt="2020-06-19T09:05:28.503" v="2199" actId="790"/>
          <ac:spMkLst>
            <pc:docMk/>
            <pc:sldMk cId="3855391680" sldId="295"/>
            <ac:spMk id="641" creationId="{98711C28-C97E-4F5D-A889-6BCEE07EABCA}"/>
          </ac:spMkLst>
        </pc:spChg>
        <pc:spChg chg="mod">
          <ac:chgData name="Ragnhild Halvorsrud" userId="917ea340-fd63-490f-a7db-68428d24cf32" providerId="ADAL" clId="{3F26B701-AADC-4668-AAA4-FB7BA2B947B1}" dt="2020-06-19T09:05:28.505" v="2200" actId="790"/>
          <ac:spMkLst>
            <pc:docMk/>
            <pc:sldMk cId="3855391680" sldId="295"/>
            <ac:spMk id="644" creationId="{845AA360-42BF-4FCB-8042-A560440402CC}"/>
          </ac:spMkLst>
        </pc:spChg>
        <pc:spChg chg="mod">
          <ac:chgData name="Ragnhild Halvorsrud" userId="917ea340-fd63-490f-a7db-68428d24cf32" providerId="ADAL" clId="{3F26B701-AADC-4668-AAA4-FB7BA2B947B1}" dt="2020-06-19T09:05:28.506" v="2201" actId="790"/>
          <ac:spMkLst>
            <pc:docMk/>
            <pc:sldMk cId="3855391680" sldId="295"/>
            <ac:spMk id="645" creationId="{E2F58609-BFC3-4EF6-9198-96380A6D8853}"/>
          </ac:spMkLst>
        </pc:spChg>
        <pc:spChg chg="mod">
          <ac:chgData name="Ragnhild Halvorsrud" userId="917ea340-fd63-490f-a7db-68428d24cf32" providerId="ADAL" clId="{3F26B701-AADC-4668-AAA4-FB7BA2B947B1}" dt="2020-06-19T09:05:28.508" v="2202" actId="790"/>
          <ac:spMkLst>
            <pc:docMk/>
            <pc:sldMk cId="3855391680" sldId="295"/>
            <ac:spMk id="646" creationId="{B5AA9175-E0DB-4336-9171-C4E9FA7856B7}"/>
          </ac:spMkLst>
        </pc:spChg>
        <pc:spChg chg="mod">
          <ac:chgData name="Ragnhild Halvorsrud" userId="917ea340-fd63-490f-a7db-68428d24cf32" providerId="ADAL" clId="{3F26B701-AADC-4668-AAA4-FB7BA2B947B1}" dt="2020-06-19T09:05:28.509" v="2203" actId="790"/>
          <ac:spMkLst>
            <pc:docMk/>
            <pc:sldMk cId="3855391680" sldId="295"/>
            <ac:spMk id="647" creationId="{1D1DFC6D-4130-44E7-864E-AB2CB5DBEF15}"/>
          </ac:spMkLst>
        </pc:spChg>
        <pc:spChg chg="mod">
          <ac:chgData name="Ragnhild Halvorsrud" userId="917ea340-fd63-490f-a7db-68428d24cf32" providerId="ADAL" clId="{3F26B701-AADC-4668-AAA4-FB7BA2B947B1}" dt="2020-06-19T09:05:28.511" v="2204" actId="790"/>
          <ac:spMkLst>
            <pc:docMk/>
            <pc:sldMk cId="3855391680" sldId="295"/>
            <ac:spMk id="648" creationId="{9B496F17-85ED-4782-8547-4F05EEA11A58}"/>
          </ac:spMkLst>
        </pc:spChg>
        <pc:spChg chg="mod">
          <ac:chgData name="Ragnhild Halvorsrud" userId="917ea340-fd63-490f-a7db-68428d24cf32" providerId="ADAL" clId="{3F26B701-AADC-4668-AAA4-FB7BA2B947B1}" dt="2020-06-19T09:05:28.512" v="2205" actId="790"/>
          <ac:spMkLst>
            <pc:docMk/>
            <pc:sldMk cId="3855391680" sldId="295"/>
            <ac:spMk id="649" creationId="{58F98B75-BBA4-4B4E-AC5F-20437DCDA0E3}"/>
          </ac:spMkLst>
        </pc:spChg>
        <pc:spChg chg="mod">
          <ac:chgData name="Ragnhild Halvorsrud" userId="917ea340-fd63-490f-a7db-68428d24cf32" providerId="ADAL" clId="{3F26B701-AADC-4668-AAA4-FB7BA2B947B1}" dt="2020-06-19T09:05:28.514" v="2206" actId="790"/>
          <ac:spMkLst>
            <pc:docMk/>
            <pc:sldMk cId="3855391680" sldId="295"/>
            <ac:spMk id="650" creationId="{EC68C981-5157-458F-910F-A47DCFD9CDA6}"/>
          </ac:spMkLst>
        </pc:spChg>
        <pc:spChg chg="mod">
          <ac:chgData name="Ragnhild Halvorsrud" userId="917ea340-fd63-490f-a7db-68428d24cf32" providerId="ADAL" clId="{3F26B701-AADC-4668-AAA4-FB7BA2B947B1}" dt="2020-06-19T09:05:28.515" v="2207" actId="790"/>
          <ac:spMkLst>
            <pc:docMk/>
            <pc:sldMk cId="3855391680" sldId="295"/>
            <ac:spMk id="653" creationId="{5CFAF07A-FBC2-4F9B-9144-6D23101AB7BA}"/>
          </ac:spMkLst>
        </pc:spChg>
        <pc:spChg chg="mod">
          <ac:chgData name="Ragnhild Halvorsrud" userId="917ea340-fd63-490f-a7db-68428d24cf32" providerId="ADAL" clId="{3F26B701-AADC-4668-AAA4-FB7BA2B947B1}" dt="2020-06-19T09:05:28.517" v="2208" actId="790"/>
          <ac:spMkLst>
            <pc:docMk/>
            <pc:sldMk cId="3855391680" sldId="295"/>
            <ac:spMk id="654" creationId="{3CE2B54D-8215-4C07-8190-78EDDEFE3E38}"/>
          </ac:spMkLst>
        </pc:spChg>
        <pc:spChg chg="mod">
          <ac:chgData name="Ragnhild Halvorsrud" userId="917ea340-fd63-490f-a7db-68428d24cf32" providerId="ADAL" clId="{3F26B701-AADC-4668-AAA4-FB7BA2B947B1}" dt="2020-06-19T09:05:28.518" v="2209" actId="790"/>
          <ac:spMkLst>
            <pc:docMk/>
            <pc:sldMk cId="3855391680" sldId="295"/>
            <ac:spMk id="655" creationId="{7A2DD35C-A670-48D6-B6AE-CF525F15D0E3}"/>
          </ac:spMkLst>
        </pc:spChg>
        <pc:spChg chg="mod">
          <ac:chgData name="Ragnhild Halvorsrud" userId="917ea340-fd63-490f-a7db-68428d24cf32" providerId="ADAL" clId="{3F26B701-AADC-4668-AAA4-FB7BA2B947B1}" dt="2020-06-19T09:05:28.520" v="2210" actId="790"/>
          <ac:spMkLst>
            <pc:docMk/>
            <pc:sldMk cId="3855391680" sldId="295"/>
            <ac:spMk id="656" creationId="{CCF8A5FF-94A8-418F-A879-F179A0937B84}"/>
          </ac:spMkLst>
        </pc:spChg>
        <pc:spChg chg="mod">
          <ac:chgData name="Ragnhild Halvorsrud" userId="917ea340-fd63-490f-a7db-68428d24cf32" providerId="ADAL" clId="{3F26B701-AADC-4668-AAA4-FB7BA2B947B1}" dt="2020-06-19T09:05:28.521" v="2211" actId="790"/>
          <ac:spMkLst>
            <pc:docMk/>
            <pc:sldMk cId="3855391680" sldId="295"/>
            <ac:spMk id="657" creationId="{370FE0D6-E591-4824-9166-A85A52A46EDB}"/>
          </ac:spMkLst>
        </pc:spChg>
        <pc:spChg chg="mod">
          <ac:chgData name="Ragnhild Halvorsrud" userId="917ea340-fd63-490f-a7db-68428d24cf32" providerId="ADAL" clId="{3F26B701-AADC-4668-AAA4-FB7BA2B947B1}" dt="2020-06-19T09:05:28.523" v="2212" actId="790"/>
          <ac:spMkLst>
            <pc:docMk/>
            <pc:sldMk cId="3855391680" sldId="295"/>
            <ac:spMk id="658" creationId="{14E0C293-EAEE-4716-9516-4735503C41E1}"/>
          </ac:spMkLst>
        </pc:spChg>
        <pc:spChg chg="mod">
          <ac:chgData name="Ragnhild Halvorsrud" userId="917ea340-fd63-490f-a7db-68428d24cf32" providerId="ADAL" clId="{3F26B701-AADC-4668-AAA4-FB7BA2B947B1}" dt="2020-06-19T09:05:28.524" v="2213" actId="790"/>
          <ac:spMkLst>
            <pc:docMk/>
            <pc:sldMk cId="3855391680" sldId="295"/>
            <ac:spMk id="659" creationId="{14F3001C-2248-4879-838F-6A406EBB0799}"/>
          </ac:spMkLst>
        </pc:spChg>
        <pc:spChg chg="mod">
          <ac:chgData name="Ragnhild Halvorsrud" userId="917ea340-fd63-490f-a7db-68428d24cf32" providerId="ADAL" clId="{3F26B701-AADC-4668-AAA4-FB7BA2B947B1}" dt="2020-06-19T09:05:28.526" v="2214" actId="790"/>
          <ac:spMkLst>
            <pc:docMk/>
            <pc:sldMk cId="3855391680" sldId="295"/>
            <ac:spMk id="662" creationId="{88EF2AD5-6266-45FB-82F4-BAA49B566907}"/>
          </ac:spMkLst>
        </pc:spChg>
        <pc:spChg chg="mod">
          <ac:chgData name="Ragnhild Halvorsrud" userId="917ea340-fd63-490f-a7db-68428d24cf32" providerId="ADAL" clId="{3F26B701-AADC-4668-AAA4-FB7BA2B947B1}" dt="2020-06-19T09:05:28.527" v="2215" actId="790"/>
          <ac:spMkLst>
            <pc:docMk/>
            <pc:sldMk cId="3855391680" sldId="295"/>
            <ac:spMk id="663" creationId="{B3DF3941-BEDE-4144-A89B-7E275427AB2B}"/>
          </ac:spMkLst>
        </pc:spChg>
        <pc:spChg chg="mod">
          <ac:chgData name="Ragnhild Halvorsrud" userId="917ea340-fd63-490f-a7db-68428d24cf32" providerId="ADAL" clId="{3F26B701-AADC-4668-AAA4-FB7BA2B947B1}" dt="2020-06-19T09:05:28.529" v="2216" actId="790"/>
          <ac:spMkLst>
            <pc:docMk/>
            <pc:sldMk cId="3855391680" sldId="295"/>
            <ac:spMk id="664" creationId="{F7419B98-2DE2-42A9-816D-BBE7EBB11953}"/>
          </ac:spMkLst>
        </pc:spChg>
        <pc:spChg chg="mod">
          <ac:chgData name="Ragnhild Halvorsrud" userId="917ea340-fd63-490f-a7db-68428d24cf32" providerId="ADAL" clId="{3F26B701-AADC-4668-AAA4-FB7BA2B947B1}" dt="2020-06-19T09:05:28.530" v="2217" actId="790"/>
          <ac:spMkLst>
            <pc:docMk/>
            <pc:sldMk cId="3855391680" sldId="295"/>
            <ac:spMk id="665" creationId="{3F073311-D562-4FE9-B715-79A05C904267}"/>
          </ac:spMkLst>
        </pc:spChg>
        <pc:spChg chg="mod">
          <ac:chgData name="Ragnhild Halvorsrud" userId="917ea340-fd63-490f-a7db-68428d24cf32" providerId="ADAL" clId="{3F26B701-AADC-4668-AAA4-FB7BA2B947B1}" dt="2020-06-19T09:05:28.532" v="2218" actId="790"/>
          <ac:spMkLst>
            <pc:docMk/>
            <pc:sldMk cId="3855391680" sldId="295"/>
            <ac:spMk id="666" creationId="{B2F6B83A-5BEA-45D0-89FB-29E2612DA2B4}"/>
          </ac:spMkLst>
        </pc:spChg>
        <pc:spChg chg="mod">
          <ac:chgData name="Ragnhild Halvorsrud" userId="917ea340-fd63-490f-a7db-68428d24cf32" providerId="ADAL" clId="{3F26B701-AADC-4668-AAA4-FB7BA2B947B1}" dt="2020-06-19T09:05:28.533" v="2219" actId="790"/>
          <ac:spMkLst>
            <pc:docMk/>
            <pc:sldMk cId="3855391680" sldId="295"/>
            <ac:spMk id="667" creationId="{8A11EAAC-4EE4-43D7-8B50-18D08056887A}"/>
          </ac:spMkLst>
        </pc:spChg>
        <pc:spChg chg="mod">
          <ac:chgData name="Ragnhild Halvorsrud" userId="917ea340-fd63-490f-a7db-68428d24cf32" providerId="ADAL" clId="{3F26B701-AADC-4668-AAA4-FB7BA2B947B1}" dt="2020-06-19T09:05:28.535" v="2220" actId="790"/>
          <ac:spMkLst>
            <pc:docMk/>
            <pc:sldMk cId="3855391680" sldId="295"/>
            <ac:spMk id="668" creationId="{1DB993DC-17A9-43D6-92CF-04385A7AAA1F}"/>
          </ac:spMkLst>
        </pc:spChg>
        <pc:spChg chg="mod">
          <ac:chgData name="Ragnhild Halvorsrud" userId="917ea340-fd63-490f-a7db-68428d24cf32" providerId="ADAL" clId="{3F26B701-AADC-4668-AAA4-FB7BA2B947B1}" dt="2020-06-19T09:05:28.536" v="2221" actId="790"/>
          <ac:spMkLst>
            <pc:docMk/>
            <pc:sldMk cId="3855391680" sldId="295"/>
            <ac:spMk id="671" creationId="{E97FD160-960F-4229-8252-30F7A9982358}"/>
          </ac:spMkLst>
        </pc:spChg>
        <pc:spChg chg="mod">
          <ac:chgData name="Ragnhild Halvorsrud" userId="917ea340-fd63-490f-a7db-68428d24cf32" providerId="ADAL" clId="{3F26B701-AADC-4668-AAA4-FB7BA2B947B1}" dt="2020-06-19T09:05:28.538" v="2222" actId="790"/>
          <ac:spMkLst>
            <pc:docMk/>
            <pc:sldMk cId="3855391680" sldId="295"/>
            <ac:spMk id="672" creationId="{780916AF-9AEC-4B40-8A24-A60200CA52B5}"/>
          </ac:spMkLst>
        </pc:spChg>
        <pc:spChg chg="mod">
          <ac:chgData name="Ragnhild Halvorsrud" userId="917ea340-fd63-490f-a7db-68428d24cf32" providerId="ADAL" clId="{3F26B701-AADC-4668-AAA4-FB7BA2B947B1}" dt="2020-06-19T09:05:28.539" v="2223" actId="790"/>
          <ac:spMkLst>
            <pc:docMk/>
            <pc:sldMk cId="3855391680" sldId="295"/>
            <ac:spMk id="673" creationId="{FBE5398C-4A27-46DB-B2B1-D5C8C3946B1F}"/>
          </ac:spMkLst>
        </pc:spChg>
        <pc:spChg chg="mod">
          <ac:chgData name="Ragnhild Halvorsrud" userId="917ea340-fd63-490f-a7db-68428d24cf32" providerId="ADAL" clId="{3F26B701-AADC-4668-AAA4-FB7BA2B947B1}" dt="2020-06-19T09:05:28.540" v="2224" actId="790"/>
          <ac:spMkLst>
            <pc:docMk/>
            <pc:sldMk cId="3855391680" sldId="295"/>
            <ac:spMk id="674" creationId="{1C798D05-06A2-437C-A34F-6E108172DDBC}"/>
          </ac:spMkLst>
        </pc:spChg>
        <pc:spChg chg="mod">
          <ac:chgData name="Ragnhild Halvorsrud" userId="917ea340-fd63-490f-a7db-68428d24cf32" providerId="ADAL" clId="{3F26B701-AADC-4668-AAA4-FB7BA2B947B1}" dt="2020-06-19T09:05:28.542" v="2225" actId="790"/>
          <ac:spMkLst>
            <pc:docMk/>
            <pc:sldMk cId="3855391680" sldId="295"/>
            <ac:spMk id="675" creationId="{8D78E635-CD80-48F3-B94D-87EFB74B0D6B}"/>
          </ac:spMkLst>
        </pc:spChg>
        <pc:spChg chg="mod">
          <ac:chgData name="Ragnhild Halvorsrud" userId="917ea340-fd63-490f-a7db-68428d24cf32" providerId="ADAL" clId="{3F26B701-AADC-4668-AAA4-FB7BA2B947B1}" dt="2020-06-19T09:05:28.544" v="2226" actId="790"/>
          <ac:spMkLst>
            <pc:docMk/>
            <pc:sldMk cId="3855391680" sldId="295"/>
            <ac:spMk id="676" creationId="{179F0585-DB96-4864-A805-733824DF03A6}"/>
          </ac:spMkLst>
        </pc:spChg>
        <pc:spChg chg="mod">
          <ac:chgData name="Ragnhild Halvorsrud" userId="917ea340-fd63-490f-a7db-68428d24cf32" providerId="ADAL" clId="{3F26B701-AADC-4668-AAA4-FB7BA2B947B1}" dt="2020-06-19T09:05:28.546" v="2227" actId="790"/>
          <ac:spMkLst>
            <pc:docMk/>
            <pc:sldMk cId="3855391680" sldId="295"/>
            <ac:spMk id="677" creationId="{5E45CC96-825D-45E3-8D2B-853A04E42C65}"/>
          </ac:spMkLst>
        </pc:spChg>
        <pc:spChg chg="mod">
          <ac:chgData name="Ragnhild Halvorsrud" userId="917ea340-fd63-490f-a7db-68428d24cf32" providerId="ADAL" clId="{3F26B701-AADC-4668-AAA4-FB7BA2B947B1}" dt="2020-06-19T09:05:28.557" v="2233" actId="790"/>
          <ac:spMkLst>
            <pc:docMk/>
            <pc:sldMk cId="3855391680" sldId="295"/>
            <ac:spMk id="680" creationId="{4F542749-CA03-4BB9-92A5-99983BC1514A}"/>
          </ac:spMkLst>
        </pc:spChg>
        <pc:spChg chg="mod">
          <ac:chgData name="Ragnhild Halvorsrud" userId="917ea340-fd63-490f-a7db-68428d24cf32" providerId="ADAL" clId="{3F26B701-AADC-4668-AAA4-FB7BA2B947B1}" dt="2020-06-19T09:05:28.559" v="2234" actId="790"/>
          <ac:spMkLst>
            <pc:docMk/>
            <pc:sldMk cId="3855391680" sldId="295"/>
            <ac:spMk id="681" creationId="{16642BEB-F9DF-4105-9707-ED04986A2286}"/>
          </ac:spMkLst>
        </pc:spChg>
        <pc:spChg chg="mod">
          <ac:chgData name="Ragnhild Halvorsrud" userId="917ea340-fd63-490f-a7db-68428d24cf32" providerId="ADAL" clId="{3F26B701-AADC-4668-AAA4-FB7BA2B947B1}" dt="2020-06-19T09:05:28.561" v="2235" actId="790"/>
          <ac:spMkLst>
            <pc:docMk/>
            <pc:sldMk cId="3855391680" sldId="295"/>
            <ac:spMk id="686" creationId="{195477BE-F027-40AB-8D0C-001F02FBD9AE}"/>
          </ac:spMkLst>
        </pc:spChg>
        <pc:spChg chg="mod">
          <ac:chgData name="Ragnhild Halvorsrud" userId="917ea340-fd63-490f-a7db-68428d24cf32" providerId="ADAL" clId="{3F26B701-AADC-4668-AAA4-FB7BA2B947B1}" dt="2020-06-19T09:05:28.562" v="2236" actId="790"/>
          <ac:spMkLst>
            <pc:docMk/>
            <pc:sldMk cId="3855391680" sldId="295"/>
            <ac:spMk id="689" creationId="{9F448F75-3874-4490-A536-425D8084A5DC}"/>
          </ac:spMkLst>
        </pc:spChg>
        <pc:spChg chg="mod">
          <ac:chgData name="Ragnhild Halvorsrud" userId="917ea340-fd63-490f-a7db-68428d24cf32" providerId="ADAL" clId="{3F26B701-AADC-4668-AAA4-FB7BA2B947B1}" dt="2020-06-19T09:05:28.564" v="2237" actId="790"/>
          <ac:spMkLst>
            <pc:docMk/>
            <pc:sldMk cId="3855391680" sldId="295"/>
            <ac:spMk id="690" creationId="{89FBA0EA-BB05-4169-A8D9-0270D7C5763B}"/>
          </ac:spMkLst>
        </pc:spChg>
        <pc:spChg chg="mod">
          <ac:chgData name="Ragnhild Halvorsrud" userId="917ea340-fd63-490f-a7db-68428d24cf32" providerId="ADAL" clId="{3F26B701-AADC-4668-AAA4-FB7BA2B947B1}" dt="2020-06-19T09:05:28.566" v="2238" actId="790"/>
          <ac:spMkLst>
            <pc:docMk/>
            <pc:sldMk cId="3855391680" sldId="295"/>
            <ac:spMk id="695" creationId="{25DA16DD-C8E4-4AC0-8C19-03E424EBAC72}"/>
          </ac:spMkLst>
        </pc:spChg>
        <pc:spChg chg="mod">
          <ac:chgData name="Ragnhild Halvorsrud" userId="917ea340-fd63-490f-a7db-68428d24cf32" providerId="ADAL" clId="{3F26B701-AADC-4668-AAA4-FB7BA2B947B1}" dt="2020-06-19T09:05:28.430" v="2152" actId="790"/>
          <ac:spMkLst>
            <pc:docMk/>
            <pc:sldMk cId="3855391680" sldId="295"/>
            <ac:spMk id="697" creationId="{5E4AB334-9376-4A0C-9049-4B0ED4F9BCB9}"/>
          </ac:spMkLst>
        </pc:spChg>
        <pc:spChg chg="mod">
          <ac:chgData name="Ragnhild Halvorsrud" userId="917ea340-fd63-490f-a7db-68428d24cf32" providerId="ADAL" clId="{3F26B701-AADC-4668-AAA4-FB7BA2B947B1}" dt="2020-06-19T09:05:28.431" v="2153" actId="790"/>
          <ac:spMkLst>
            <pc:docMk/>
            <pc:sldMk cId="3855391680" sldId="295"/>
            <ac:spMk id="698" creationId="{A060CEDF-C072-4222-95EF-359C85E1C8FC}"/>
          </ac:spMkLst>
        </pc:spChg>
        <pc:spChg chg="mod">
          <ac:chgData name="Ragnhild Halvorsrud" userId="917ea340-fd63-490f-a7db-68428d24cf32" providerId="ADAL" clId="{3F26B701-AADC-4668-AAA4-FB7BA2B947B1}" dt="2020-06-19T09:05:28.432" v="2154" actId="790"/>
          <ac:spMkLst>
            <pc:docMk/>
            <pc:sldMk cId="3855391680" sldId="295"/>
            <ac:spMk id="699" creationId="{9A110AD8-2502-4A09-937C-76BBF924BB18}"/>
          </ac:spMkLst>
        </pc:spChg>
        <pc:spChg chg="mod">
          <ac:chgData name="Ragnhild Halvorsrud" userId="917ea340-fd63-490f-a7db-68428d24cf32" providerId="ADAL" clId="{3F26B701-AADC-4668-AAA4-FB7BA2B947B1}" dt="2020-06-19T09:05:28.434" v="2155" actId="790"/>
          <ac:spMkLst>
            <pc:docMk/>
            <pc:sldMk cId="3855391680" sldId="295"/>
            <ac:spMk id="700" creationId="{C5E86649-3203-4B14-9DDE-DC765949BD1C}"/>
          </ac:spMkLst>
        </pc:spChg>
        <pc:spChg chg="mod">
          <ac:chgData name="Ragnhild Halvorsrud" userId="917ea340-fd63-490f-a7db-68428d24cf32" providerId="ADAL" clId="{3F26B701-AADC-4668-AAA4-FB7BA2B947B1}" dt="2020-06-19T09:05:28.436" v="2156" actId="790"/>
          <ac:spMkLst>
            <pc:docMk/>
            <pc:sldMk cId="3855391680" sldId="295"/>
            <ac:spMk id="701" creationId="{F3077DAC-72D2-4533-8CD5-088BA5B28D55}"/>
          </ac:spMkLst>
        </pc:spChg>
        <pc:spChg chg="mod">
          <ac:chgData name="Ragnhild Halvorsrud" userId="917ea340-fd63-490f-a7db-68428d24cf32" providerId="ADAL" clId="{3F26B701-AADC-4668-AAA4-FB7BA2B947B1}" dt="2020-06-19T09:05:28.437" v="2157" actId="790"/>
          <ac:spMkLst>
            <pc:docMk/>
            <pc:sldMk cId="3855391680" sldId="295"/>
            <ac:spMk id="702" creationId="{10AF5F1E-938E-4BCA-A345-FA0A53B88979}"/>
          </ac:spMkLst>
        </pc:spChg>
        <pc:spChg chg="mod">
          <ac:chgData name="Ragnhild Halvorsrud" userId="917ea340-fd63-490f-a7db-68428d24cf32" providerId="ADAL" clId="{3F26B701-AADC-4668-AAA4-FB7BA2B947B1}" dt="2020-06-19T09:05:28.486" v="2188" actId="790"/>
          <ac:spMkLst>
            <pc:docMk/>
            <pc:sldMk cId="3855391680" sldId="295"/>
            <ac:spMk id="703" creationId="{11713DA1-B715-4255-B9B6-74FBA3FEF497}"/>
          </ac:spMkLst>
        </pc:spChg>
        <pc:spChg chg="mod">
          <ac:chgData name="Ragnhild Halvorsrud" userId="917ea340-fd63-490f-a7db-68428d24cf32" providerId="ADAL" clId="{3F26B701-AADC-4668-AAA4-FB7BA2B947B1}" dt="2020-06-19T09:05:28.488" v="2189" actId="790"/>
          <ac:spMkLst>
            <pc:docMk/>
            <pc:sldMk cId="3855391680" sldId="295"/>
            <ac:spMk id="704" creationId="{BB7B050F-1F6E-4020-9415-15A91BA04EA1}"/>
          </ac:spMkLst>
        </pc:spChg>
        <pc:spChg chg="mod">
          <ac:chgData name="Ragnhild Halvorsrud" userId="917ea340-fd63-490f-a7db-68428d24cf32" providerId="ADAL" clId="{3F26B701-AADC-4668-AAA4-FB7BA2B947B1}" dt="2020-06-19T09:05:28.489" v="2190" actId="790"/>
          <ac:spMkLst>
            <pc:docMk/>
            <pc:sldMk cId="3855391680" sldId="295"/>
            <ac:spMk id="705" creationId="{8725E4D3-E4B3-4FB6-AEC8-05BB70846382}"/>
          </ac:spMkLst>
        </pc:spChg>
        <pc:spChg chg="mod">
          <ac:chgData name="Ragnhild Halvorsrud" userId="917ea340-fd63-490f-a7db-68428d24cf32" providerId="ADAL" clId="{3F26B701-AADC-4668-AAA4-FB7BA2B947B1}" dt="2020-06-19T09:05:28.491" v="2191" actId="790"/>
          <ac:spMkLst>
            <pc:docMk/>
            <pc:sldMk cId="3855391680" sldId="295"/>
            <ac:spMk id="706" creationId="{442FB227-3075-47AA-9D92-0AD56F44EA45}"/>
          </ac:spMkLst>
        </pc:spChg>
        <pc:spChg chg="mod">
          <ac:chgData name="Ragnhild Halvorsrud" userId="917ea340-fd63-490f-a7db-68428d24cf32" providerId="ADAL" clId="{3F26B701-AADC-4668-AAA4-FB7BA2B947B1}" dt="2020-06-19T09:05:28.492" v="2192" actId="790"/>
          <ac:spMkLst>
            <pc:docMk/>
            <pc:sldMk cId="3855391680" sldId="295"/>
            <ac:spMk id="707" creationId="{CC33A6B1-61AB-4F3D-88F3-EF23C640BEA0}"/>
          </ac:spMkLst>
        </pc:spChg>
        <pc:spChg chg="mod">
          <ac:chgData name="Ragnhild Halvorsrud" userId="917ea340-fd63-490f-a7db-68428d24cf32" providerId="ADAL" clId="{3F26B701-AADC-4668-AAA4-FB7BA2B947B1}" dt="2020-06-19T09:05:28.547" v="2228" actId="790"/>
          <ac:spMkLst>
            <pc:docMk/>
            <pc:sldMk cId="3855391680" sldId="295"/>
            <ac:spMk id="716" creationId="{1EA989C3-D25A-4473-8032-963ED77D0859}"/>
          </ac:spMkLst>
        </pc:spChg>
        <pc:spChg chg="mod">
          <ac:chgData name="Ragnhild Halvorsrud" userId="917ea340-fd63-490f-a7db-68428d24cf32" providerId="ADAL" clId="{3F26B701-AADC-4668-AAA4-FB7BA2B947B1}" dt="2020-06-19T09:05:28.549" v="2229" actId="790"/>
          <ac:spMkLst>
            <pc:docMk/>
            <pc:sldMk cId="3855391680" sldId="295"/>
            <ac:spMk id="717" creationId="{121EDC8A-6D84-4BDC-80CA-CAF46BF334BB}"/>
          </ac:spMkLst>
        </pc:spChg>
        <pc:spChg chg="mod">
          <ac:chgData name="Ragnhild Halvorsrud" userId="917ea340-fd63-490f-a7db-68428d24cf32" providerId="ADAL" clId="{3F26B701-AADC-4668-AAA4-FB7BA2B947B1}" dt="2020-06-19T09:05:28.551" v="2230" actId="790"/>
          <ac:spMkLst>
            <pc:docMk/>
            <pc:sldMk cId="3855391680" sldId="295"/>
            <ac:spMk id="718" creationId="{468DE55B-13EC-4D35-ABC7-84762D16AE85}"/>
          </ac:spMkLst>
        </pc:spChg>
        <pc:spChg chg="mod">
          <ac:chgData name="Ragnhild Halvorsrud" userId="917ea340-fd63-490f-a7db-68428d24cf32" providerId="ADAL" clId="{3F26B701-AADC-4668-AAA4-FB7BA2B947B1}" dt="2020-06-19T09:05:28.553" v="2231" actId="790"/>
          <ac:spMkLst>
            <pc:docMk/>
            <pc:sldMk cId="3855391680" sldId="295"/>
            <ac:spMk id="719" creationId="{F972DDB3-84D7-4611-9BC7-57E634DC0C72}"/>
          </ac:spMkLst>
        </pc:spChg>
        <pc:spChg chg="mod">
          <ac:chgData name="Ragnhild Halvorsrud" userId="917ea340-fd63-490f-a7db-68428d24cf32" providerId="ADAL" clId="{3F26B701-AADC-4668-AAA4-FB7BA2B947B1}" dt="2020-06-19T09:05:28.555" v="2232" actId="790"/>
          <ac:spMkLst>
            <pc:docMk/>
            <pc:sldMk cId="3855391680" sldId="295"/>
            <ac:spMk id="720" creationId="{418A9580-BFC4-4B93-9CCB-635FA58E030E}"/>
          </ac:spMkLst>
        </pc:spChg>
        <pc:spChg chg="mod">
          <ac:chgData name="Ragnhild Halvorsrud" userId="917ea340-fd63-490f-a7db-68428d24cf32" providerId="ADAL" clId="{3F26B701-AADC-4668-AAA4-FB7BA2B947B1}" dt="2020-06-19T09:05:28.568" v="2239" actId="790"/>
          <ac:spMkLst>
            <pc:docMk/>
            <pc:sldMk cId="3855391680" sldId="295"/>
            <ac:spMk id="748" creationId="{D7A6DE4D-B33F-4024-80C6-6017A8336099}"/>
          </ac:spMkLst>
        </pc:spChg>
        <pc:spChg chg="mod">
          <ac:chgData name="Ragnhild Halvorsrud" userId="917ea340-fd63-490f-a7db-68428d24cf32" providerId="ADAL" clId="{3F26B701-AADC-4668-AAA4-FB7BA2B947B1}" dt="2020-06-19T09:05:28.570" v="2240" actId="790"/>
          <ac:spMkLst>
            <pc:docMk/>
            <pc:sldMk cId="3855391680" sldId="295"/>
            <ac:spMk id="749" creationId="{B6AD12E3-D027-4C18-96C1-9F58051D9E8F}"/>
          </ac:spMkLst>
        </pc:spChg>
        <pc:spChg chg="mod">
          <ac:chgData name="Ragnhild Halvorsrud" userId="917ea340-fd63-490f-a7db-68428d24cf32" providerId="ADAL" clId="{3F26B701-AADC-4668-AAA4-FB7BA2B947B1}" dt="2020-06-19T09:05:28.572" v="2241" actId="790"/>
          <ac:spMkLst>
            <pc:docMk/>
            <pc:sldMk cId="3855391680" sldId="295"/>
            <ac:spMk id="754" creationId="{64A4545C-005C-4885-B60D-3573912E34D6}"/>
          </ac:spMkLst>
        </pc:spChg>
        <pc:spChg chg="mod">
          <ac:chgData name="Ragnhild Halvorsrud" userId="917ea340-fd63-490f-a7db-68428d24cf32" providerId="ADAL" clId="{3F26B701-AADC-4668-AAA4-FB7BA2B947B1}" dt="2020-06-19T09:05:28.574" v="2242" actId="790"/>
          <ac:spMkLst>
            <pc:docMk/>
            <pc:sldMk cId="3855391680" sldId="295"/>
            <ac:spMk id="755" creationId="{2585A5D2-53AC-4A43-B6BC-D36964075F07}"/>
          </ac:spMkLst>
        </pc:spChg>
        <pc:spChg chg="mod">
          <ac:chgData name="Ragnhild Halvorsrud" userId="917ea340-fd63-490f-a7db-68428d24cf32" providerId="ADAL" clId="{3F26B701-AADC-4668-AAA4-FB7BA2B947B1}" dt="2020-06-19T09:05:28.576" v="2243" actId="790"/>
          <ac:spMkLst>
            <pc:docMk/>
            <pc:sldMk cId="3855391680" sldId="295"/>
            <ac:spMk id="756" creationId="{6A446A45-1253-4759-A5A9-C5FDD872E287}"/>
          </ac:spMkLst>
        </pc:spChg>
        <pc:spChg chg="mod">
          <ac:chgData name="Ragnhild Halvorsrud" userId="917ea340-fd63-490f-a7db-68428d24cf32" providerId="ADAL" clId="{3F26B701-AADC-4668-AAA4-FB7BA2B947B1}" dt="2020-06-19T09:05:28.577" v="2244" actId="790"/>
          <ac:spMkLst>
            <pc:docMk/>
            <pc:sldMk cId="3855391680" sldId="295"/>
            <ac:spMk id="757" creationId="{DFED6113-9DCF-4D03-BCFB-0B04EA4A9023}"/>
          </ac:spMkLst>
        </pc:spChg>
        <pc:spChg chg="mod">
          <ac:chgData name="Ragnhild Halvorsrud" userId="917ea340-fd63-490f-a7db-68428d24cf32" providerId="ADAL" clId="{3F26B701-AADC-4668-AAA4-FB7BA2B947B1}" dt="2020-06-19T09:05:28.579" v="2245" actId="790"/>
          <ac:spMkLst>
            <pc:docMk/>
            <pc:sldMk cId="3855391680" sldId="295"/>
            <ac:spMk id="760" creationId="{96D4EFF9-79EB-42FD-8E21-6953693F4245}"/>
          </ac:spMkLst>
        </pc:spChg>
        <pc:spChg chg="mod">
          <ac:chgData name="Ragnhild Halvorsrud" userId="917ea340-fd63-490f-a7db-68428d24cf32" providerId="ADAL" clId="{3F26B701-AADC-4668-AAA4-FB7BA2B947B1}" dt="2020-06-19T09:05:28.664" v="2297" actId="790"/>
          <ac:spMkLst>
            <pc:docMk/>
            <pc:sldMk cId="3855391680" sldId="295"/>
            <ac:spMk id="762" creationId="{8A4BF165-7ACF-4D3E-8A72-B2EDE20E2864}"/>
          </ac:spMkLst>
        </pc:spChg>
        <pc:spChg chg="mod">
          <ac:chgData name="Ragnhild Halvorsrud" userId="917ea340-fd63-490f-a7db-68428d24cf32" providerId="ADAL" clId="{3F26B701-AADC-4668-AAA4-FB7BA2B947B1}" dt="2020-06-19T09:05:28.666" v="2298" actId="790"/>
          <ac:spMkLst>
            <pc:docMk/>
            <pc:sldMk cId="3855391680" sldId="295"/>
            <ac:spMk id="763" creationId="{638F76A3-8E46-43DE-9725-F85A9F2551A2}"/>
          </ac:spMkLst>
        </pc:spChg>
        <pc:spChg chg="mod">
          <ac:chgData name="Ragnhild Halvorsrud" userId="917ea340-fd63-490f-a7db-68428d24cf32" providerId="ADAL" clId="{3F26B701-AADC-4668-AAA4-FB7BA2B947B1}" dt="2020-06-19T09:05:28.668" v="2299" actId="790"/>
          <ac:spMkLst>
            <pc:docMk/>
            <pc:sldMk cId="3855391680" sldId="295"/>
            <ac:spMk id="764" creationId="{ECC1C073-3134-43B0-B302-5129E8521A02}"/>
          </ac:spMkLst>
        </pc:spChg>
        <pc:spChg chg="mod">
          <ac:chgData name="Ragnhild Halvorsrud" userId="917ea340-fd63-490f-a7db-68428d24cf32" providerId="ADAL" clId="{3F26B701-AADC-4668-AAA4-FB7BA2B947B1}" dt="2020-06-19T09:05:28.669" v="2300" actId="790"/>
          <ac:spMkLst>
            <pc:docMk/>
            <pc:sldMk cId="3855391680" sldId="295"/>
            <ac:spMk id="765" creationId="{CB17104D-5B2B-498E-84DF-49F0B09DC8EB}"/>
          </ac:spMkLst>
        </pc:spChg>
        <pc:spChg chg="mod">
          <ac:chgData name="Ragnhild Halvorsrud" userId="917ea340-fd63-490f-a7db-68428d24cf32" providerId="ADAL" clId="{3F26B701-AADC-4668-AAA4-FB7BA2B947B1}" dt="2020-06-19T09:05:28.580" v="2246" actId="790"/>
          <ac:spMkLst>
            <pc:docMk/>
            <pc:sldMk cId="3855391680" sldId="295"/>
            <ac:spMk id="768" creationId="{C8D19217-4D8E-45F7-ACAF-BF8DF4ABD19E}"/>
          </ac:spMkLst>
        </pc:spChg>
        <pc:spChg chg="mod">
          <ac:chgData name="Ragnhild Halvorsrud" userId="917ea340-fd63-490f-a7db-68428d24cf32" providerId="ADAL" clId="{3F26B701-AADC-4668-AAA4-FB7BA2B947B1}" dt="2020-06-19T09:05:28.582" v="2247" actId="790"/>
          <ac:spMkLst>
            <pc:docMk/>
            <pc:sldMk cId="3855391680" sldId="295"/>
            <ac:spMk id="770" creationId="{E4E17B52-7A3A-4490-AF95-36AB67721B84}"/>
          </ac:spMkLst>
        </pc:spChg>
        <pc:spChg chg="mod">
          <ac:chgData name="Ragnhild Halvorsrud" userId="917ea340-fd63-490f-a7db-68428d24cf32" providerId="ADAL" clId="{3F26B701-AADC-4668-AAA4-FB7BA2B947B1}" dt="2020-06-19T09:05:28.584" v="2248" actId="790"/>
          <ac:spMkLst>
            <pc:docMk/>
            <pc:sldMk cId="3855391680" sldId="295"/>
            <ac:spMk id="771" creationId="{0EAAC891-BF84-4C97-AB85-4FEEDA242149}"/>
          </ac:spMkLst>
        </pc:spChg>
        <pc:spChg chg="mod">
          <ac:chgData name="Ragnhild Halvorsrud" userId="917ea340-fd63-490f-a7db-68428d24cf32" providerId="ADAL" clId="{3F26B701-AADC-4668-AAA4-FB7BA2B947B1}" dt="2020-06-19T09:05:28.586" v="2249" actId="790"/>
          <ac:spMkLst>
            <pc:docMk/>
            <pc:sldMk cId="3855391680" sldId="295"/>
            <ac:spMk id="772" creationId="{0CC3F021-679E-4875-8084-4DA24F95D0CE}"/>
          </ac:spMkLst>
        </pc:spChg>
        <pc:spChg chg="mod">
          <ac:chgData name="Ragnhild Halvorsrud" userId="917ea340-fd63-490f-a7db-68428d24cf32" providerId="ADAL" clId="{3F26B701-AADC-4668-AAA4-FB7BA2B947B1}" dt="2020-06-19T09:05:28.587" v="2250" actId="790"/>
          <ac:spMkLst>
            <pc:docMk/>
            <pc:sldMk cId="3855391680" sldId="295"/>
            <ac:spMk id="773" creationId="{341EA19C-6D42-47B4-9ADE-C6094AE47D5D}"/>
          </ac:spMkLst>
        </pc:spChg>
        <pc:spChg chg="mod">
          <ac:chgData name="Ragnhild Halvorsrud" userId="917ea340-fd63-490f-a7db-68428d24cf32" providerId="ADAL" clId="{3F26B701-AADC-4668-AAA4-FB7BA2B947B1}" dt="2020-06-19T09:05:28.589" v="2251" actId="790"/>
          <ac:spMkLst>
            <pc:docMk/>
            <pc:sldMk cId="3855391680" sldId="295"/>
            <ac:spMk id="776" creationId="{0054E870-69B6-4C8F-925E-54BA2DCF7968}"/>
          </ac:spMkLst>
        </pc:spChg>
        <pc:spChg chg="mod">
          <ac:chgData name="Ragnhild Halvorsrud" userId="917ea340-fd63-490f-a7db-68428d24cf32" providerId="ADAL" clId="{3F26B701-AADC-4668-AAA4-FB7BA2B947B1}" dt="2020-06-19T09:05:28.590" v="2252" actId="790"/>
          <ac:spMkLst>
            <pc:docMk/>
            <pc:sldMk cId="3855391680" sldId="295"/>
            <ac:spMk id="778" creationId="{BEC9C6DE-EF3F-44C8-A069-2E4E29D0B0E3}"/>
          </ac:spMkLst>
        </pc:spChg>
        <pc:spChg chg="mod">
          <ac:chgData name="Ragnhild Halvorsrud" userId="917ea340-fd63-490f-a7db-68428d24cf32" providerId="ADAL" clId="{3F26B701-AADC-4668-AAA4-FB7BA2B947B1}" dt="2020-06-19T09:05:28.592" v="2253" actId="790"/>
          <ac:spMkLst>
            <pc:docMk/>
            <pc:sldMk cId="3855391680" sldId="295"/>
            <ac:spMk id="779" creationId="{C593AC3A-86DD-441B-927E-AF73552FCDEA}"/>
          </ac:spMkLst>
        </pc:spChg>
        <pc:spChg chg="mod">
          <ac:chgData name="Ragnhild Halvorsrud" userId="917ea340-fd63-490f-a7db-68428d24cf32" providerId="ADAL" clId="{3F26B701-AADC-4668-AAA4-FB7BA2B947B1}" dt="2020-06-19T09:05:28.593" v="2254" actId="790"/>
          <ac:spMkLst>
            <pc:docMk/>
            <pc:sldMk cId="3855391680" sldId="295"/>
            <ac:spMk id="780" creationId="{6A211EE5-3F69-4646-A7F3-2AFBF75D11D2}"/>
          </ac:spMkLst>
        </pc:spChg>
        <pc:spChg chg="mod">
          <ac:chgData name="Ragnhild Halvorsrud" userId="917ea340-fd63-490f-a7db-68428d24cf32" providerId="ADAL" clId="{3F26B701-AADC-4668-AAA4-FB7BA2B947B1}" dt="2020-06-19T09:05:28.595" v="2255" actId="790"/>
          <ac:spMkLst>
            <pc:docMk/>
            <pc:sldMk cId="3855391680" sldId="295"/>
            <ac:spMk id="781" creationId="{3F1AE0DC-33F7-426B-BB5B-B02200519721}"/>
          </ac:spMkLst>
        </pc:spChg>
        <pc:spChg chg="mod">
          <ac:chgData name="Ragnhild Halvorsrud" userId="917ea340-fd63-490f-a7db-68428d24cf32" providerId="ADAL" clId="{3F26B701-AADC-4668-AAA4-FB7BA2B947B1}" dt="2020-06-19T09:05:28.597" v="2256" actId="790"/>
          <ac:spMkLst>
            <pc:docMk/>
            <pc:sldMk cId="3855391680" sldId="295"/>
            <ac:spMk id="784" creationId="{1A026779-B69C-4B60-A026-D4B07A3D753B}"/>
          </ac:spMkLst>
        </pc:spChg>
        <pc:spChg chg="mod">
          <ac:chgData name="Ragnhild Halvorsrud" userId="917ea340-fd63-490f-a7db-68428d24cf32" providerId="ADAL" clId="{3F26B701-AADC-4668-AAA4-FB7BA2B947B1}" dt="2020-06-19T09:05:28.598" v="2257" actId="790"/>
          <ac:spMkLst>
            <pc:docMk/>
            <pc:sldMk cId="3855391680" sldId="295"/>
            <ac:spMk id="785" creationId="{1A145130-8701-4A37-B240-6FFF67C71B33}"/>
          </ac:spMkLst>
        </pc:spChg>
        <pc:spChg chg="mod">
          <ac:chgData name="Ragnhild Halvorsrud" userId="917ea340-fd63-490f-a7db-68428d24cf32" providerId="ADAL" clId="{3F26B701-AADC-4668-AAA4-FB7BA2B947B1}" dt="2020-06-19T09:05:28.600" v="2258" actId="790"/>
          <ac:spMkLst>
            <pc:docMk/>
            <pc:sldMk cId="3855391680" sldId="295"/>
            <ac:spMk id="786" creationId="{081E2B58-4138-407A-B7FD-FB597A1B4F1B}"/>
          </ac:spMkLst>
        </pc:spChg>
        <pc:spChg chg="mod">
          <ac:chgData name="Ragnhild Halvorsrud" userId="917ea340-fd63-490f-a7db-68428d24cf32" providerId="ADAL" clId="{3F26B701-AADC-4668-AAA4-FB7BA2B947B1}" dt="2020-06-19T09:05:28.602" v="2259" actId="790"/>
          <ac:spMkLst>
            <pc:docMk/>
            <pc:sldMk cId="3855391680" sldId="295"/>
            <ac:spMk id="787" creationId="{6BA6D7E1-33AC-48CE-906D-DFFC08C21BB9}"/>
          </ac:spMkLst>
        </pc:spChg>
        <pc:spChg chg="mod">
          <ac:chgData name="Ragnhild Halvorsrud" userId="917ea340-fd63-490f-a7db-68428d24cf32" providerId="ADAL" clId="{3F26B701-AADC-4668-AAA4-FB7BA2B947B1}" dt="2020-06-19T09:05:28.604" v="2260" actId="790"/>
          <ac:spMkLst>
            <pc:docMk/>
            <pc:sldMk cId="3855391680" sldId="295"/>
            <ac:spMk id="788" creationId="{555A77C0-40E9-4724-944B-3A063B2CDA85}"/>
          </ac:spMkLst>
        </pc:spChg>
      </pc:sldChg>
      <pc:sldChg chg="modSp add del mod modNotes">
        <pc:chgData name="Ragnhild Halvorsrud" userId="917ea340-fd63-490f-a7db-68428d24cf32" providerId="ADAL" clId="{3F26B701-AADC-4668-AAA4-FB7BA2B947B1}" dt="2020-06-19T09:05:41.200" v="2909" actId="47"/>
        <pc:sldMkLst>
          <pc:docMk/>
          <pc:sldMk cId="3383596768" sldId="299"/>
        </pc:sldMkLst>
        <pc:spChg chg="mod">
          <ac:chgData name="Ragnhild Halvorsrud" userId="917ea340-fd63-490f-a7db-68428d24cf32" providerId="ADAL" clId="{3F26B701-AADC-4668-AAA4-FB7BA2B947B1}" dt="2020-06-19T09:05:28.982" v="2467" actId="790"/>
          <ac:spMkLst>
            <pc:docMk/>
            <pc:sldMk cId="3383596768" sldId="299"/>
            <ac:spMk id="189" creationId="{0A1BE4BC-5F6D-4117-8ECD-E710623E443F}"/>
          </ac:spMkLst>
        </pc:spChg>
        <pc:spChg chg="mod">
          <ac:chgData name="Ragnhild Halvorsrud" userId="917ea340-fd63-490f-a7db-68428d24cf32" providerId="ADAL" clId="{3F26B701-AADC-4668-AAA4-FB7BA2B947B1}" dt="2020-06-19T09:05:28.984" v="2468" actId="790"/>
          <ac:spMkLst>
            <pc:docMk/>
            <pc:sldMk cId="3383596768" sldId="299"/>
            <ac:spMk id="193" creationId="{5706A2DB-045C-4577-9491-96BFC47F8FA6}"/>
          </ac:spMkLst>
        </pc:spChg>
        <pc:spChg chg="mod">
          <ac:chgData name="Ragnhild Halvorsrud" userId="917ea340-fd63-490f-a7db-68428d24cf32" providerId="ADAL" clId="{3F26B701-AADC-4668-AAA4-FB7BA2B947B1}" dt="2020-06-19T09:05:28.985" v="2469" actId="790"/>
          <ac:spMkLst>
            <pc:docMk/>
            <pc:sldMk cId="3383596768" sldId="299"/>
            <ac:spMk id="205" creationId="{22EFE43B-537A-422C-8A53-9E40AEC5BAA0}"/>
          </ac:spMkLst>
        </pc:spChg>
        <pc:spChg chg="mod">
          <ac:chgData name="Ragnhild Halvorsrud" userId="917ea340-fd63-490f-a7db-68428d24cf32" providerId="ADAL" clId="{3F26B701-AADC-4668-AAA4-FB7BA2B947B1}" dt="2020-06-19T09:05:28.987" v="2470" actId="790"/>
          <ac:spMkLst>
            <pc:docMk/>
            <pc:sldMk cId="3383596768" sldId="299"/>
            <ac:spMk id="206" creationId="{AB5A849D-74E5-4F58-BE7E-E0C8506E7DB4}"/>
          </ac:spMkLst>
        </pc:spChg>
        <pc:spChg chg="mod">
          <ac:chgData name="Ragnhild Halvorsrud" userId="917ea340-fd63-490f-a7db-68428d24cf32" providerId="ADAL" clId="{3F26B701-AADC-4668-AAA4-FB7BA2B947B1}" dt="2020-06-19T09:05:28.990" v="2472" actId="790"/>
          <ac:spMkLst>
            <pc:docMk/>
            <pc:sldMk cId="3383596768" sldId="299"/>
            <ac:spMk id="219" creationId="{027732F2-AFCE-4D0C-BA06-1EE7A6BE418F}"/>
          </ac:spMkLst>
        </pc:spChg>
        <pc:spChg chg="mod">
          <ac:chgData name="Ragnhild Halvorsrud" userId="917ea340-fd63-490f-a7db-68428d24cf32" providerId="ADAL" clId="{3F26B701-AADC-4668-AAA4-FB7BA2B947B1}" dt="2020-06-19T09:05:28.992" v="2473" actId="790"/>
          <ac:spMkLst>
            <pc:docMk/>
            <pc:sldMk cId="3383596768" sldId="299"/>
            <ac:spMk id="221" creationId="{9D36033E-791B-4E83-9389-CC67E61433DA}"/>
          </ac:spMkLst>
        </pc:spChg>
        <pc:spChg chg="mod">
          <ac:chgData name="Ragnhild Halvorsrud" userId="917ea340-fd63-490f-a7db-68428d24cf32" providerId="ADAL" clId="{3F26B701-AADC-4668-AAA4-FB7BA2B947B1}" dt="2020-06-19T09:05:28.994" v="2474" actId="790"/>
          <ac:spMkLst>
            <pc:docMk/>
            <pc:sldMk cId="3383596768" sldId="299"/>
            <ac:spMk id="224" creationId="{3806E849-134A-472B-8736-669071143B3D}"/>
          </ac:spMkLst>
        </pc:spChg>
        <pc:spChg chg="mod">
          <ac:chgData name="Ragnhild Halvorsrud" userId="917ea340-fd63-490f-a7db-68428d24cf32" providerId="ADAL" clId="{3F26B701-AADC-4668-AAA4-FB7BA2B947B1}" dt="2020-06-19T09:05:28.995" v="2475" actId="790"/>
          <ac:spMkLst>
            <pc:docMk/>
            <pc:sldMk cId="3383596768" sldId="299"/>
            <ac:spMk id="225" creationId="{A4ED2703-463A-45E3-913D-DE26245FF356}"/>
          </ac:spMkLst>
        </pc:spChg>
        <pc:spChg chg="mod">
          <ac:chgData name="Ragnhild Halvorsrud" userId="917ea340-fd63-490f-a7db-68428d24cf32" providerId="ADAL" clId="{3F26B701-AADC-4668-AAA4-FB7BA2B947B1}" dt="2020-06-19T09:05:28.997" v="2476" actId="790"/>
          <ac:spMkLst>
            <pc:docMk/>
            <pc:sldMk cId="3383596768" sldId="299"/>
            <ac:spMk id="226" creationId="{4846FB56-23C7-41B1-AE02-5F1695AE4C8B}"/>
          </ac:spMkLst>
        </pc:spChg>
        <pc:spChg chg="mod">
          <ac:chgData name="Ragnhild Halvorsrud" userId="917ea340-fd63-490f-a7db-68428d24cf32" providerId="ADAL" clId="{3F26B701-AADC-4668-AAA4-FB7BA2B947B1}" dt="2020-06-19T09:05:28.998" v="2477" actId="790"/>
          <ac:spMkLst>
            <pc:docMk/>
            <pc:sldMk cId="3383596768" sldId="299"/>
            <ac:spMk id="228" creationId="{FA926F25-6E16-43E7-A7B3-A8F2F31F8286}"/>
          </ac:spMkLst>
        </pc:spChg>
        <pc:spChg chg="mod">
          <ac:chgData name="Ragnhild Halvorsrud" userId="917ea340-fd63-490f-a7db-68428d24cf32" providerId="ADAL" clId="{3F26B701-AADC-4668-AAA4-FB7BA2B947B1}" dt="2020-06-19T09:05:29" v="2478" actId="790"/>
          <ac:spMkLst>
            <pc:docMk/>
            <pc:sldMk cId="3383596768" sldId="299"/>
            <ac:spMk id="288" creationId="{9186A0B1-2BAE-4716-9943-9150509EC28D}"/>
          </ac:spMkLst>
        </pc:spChg>
        <pc:spChg chg="mod">
          <ac:chgData name="Ragnhild Halvorsrud" userId="917ea340-fd63-490f-a7db-68428d24cf32" providerId="ADAL" clId="{3F26B701-AADC-4668-AAA4-FB7BA2B947B1}" dt="2020-06-19T09:05:29.001" v="2479" actId="790"/>
          <ac:spMkLst>
            <pc:docMk/>
            <pc:sldMk cId="3383596768" sldId="299"/>
            <ac:spMk id="290" creationId="{22D99512-01C7-40E4-A062-79D1076B5B61}"/>
          </ac:spMkLst>
        </pc:spChg>
        <pc:spChg chg="mod">
          <ac:chgData name="Ragnhild Halvorsrud" userId="917ea340-fd63-490f-a7db-68428d24cf32" providerId="ADAL" clId="{3F26B701-AADC-4668-AAA4-FB7BA2B947B1}" dt="2020-06-19T09:05:29.003" v="2480" actId="790"/>
          <ac:spMkLst>
            <pc:docMk/>
            <pc:sldMk cId="3383596768" sldId="299"/>
            <ac:spMk id="293" creationId="{9049B7AC-91F8-4809-9A0E-B3724BFB6FFF}"/>
          </ac:spMkLst>
        </pc:spChg>
        <pc:spChg chg="mod">
          <ac:chgData name="Ragnhild Halvorsrud" userId="917ea340-fd63-490f-a7db-68428d24cf32" providerId="ADAL" clId="{3F26B701-AADC-4668-AAA4-FB7BA2B947B1}" dt="2020-06-19T09:05:29.004" v="2481" actId="790"/>
          <ac:spMkLst>
            <pc:docMk/>
            <pc:sldMk cId="3383596768" sldId="299"/>
            <ac:spMk id="294" creationId="{25877A43-0B56-48F9-8A17-821B22755FAF}"/>
          </ac:spMkLst>
        </pc:spChg>
        <pc:spChg chg="mod">
          <ac:chgData name="Ragnhild Halvorsrud" userId="917ea340-fd63-490f-a7db-68428d24cf32" providerId="ADAL" clId="{3F26B701-AADC-4668-AAA4-FB7BA2B947B1}" dt="2020-06-19T09:05:29.006" v="2482" actId="790"/>
          <ac:spMkLst>
            <pc:docMk/>
            <pc:sldMk cId="3383596768" sldId="299"/>
            <ac:spMk id="295" creationId="{9A2A9599-96B0-48A4-B399-3EB5A8572483}"/>
          </ac:spMkLst>
        </pc:spChg>
        <pc:spChg chg="mod">
          <ac:chgData name="Ragnhild Halvorsrud" userId="917ea340-fd63-490f-a7db-68428d24cf32" providerId="ADAL" clId="{3F26B701-AADC-4668-AAA4-FB7BA2B947B1}" dt="2020-06-19T09:05:29.007" v="2483" actId="790"/>
          <ac:spMkLst>
            <pc:docMk/>
            <pc:sldMk cId="3383596768" sldId="299"/>
            <ac:spMk id="296" creationId="{D73692DC-1E8D-443D-B6E2-6750A20F11A1}"/>
          </ac:spMkLst>
        </pc:spChg>
        <pc:spChg chg="mod">
          <ac:chgData name="Ragnhild Halvorsrud" userId="917ea340-fd63-490f-a7db-68428d24cf32" providerId="ADAL" clId="{3F26B701-AADC-4668-AAA4-FB7BA2B947B1}" dt="2020-06-19T09:05:29.009" v="2484" actId="790"/>
          <ac:spMkLst>
            <pc:docMk/>
            <pc:sldMk cId="3383596768" sldId="299"/>
            <ac:spMk id="297" creationId="{86501363-E2C3-4016-8AA9-C626FEBF216C}"/>
          </ac:spMkLst>
        </pc:spChg>
        <pc:spChg chg="mod">
          <ac:chgData name="Ragnhild Halvorsrud" userId="917ea340-fd63-490f-a7db-68428d24cf32" providerId="ADAL" clId="{3F26B701-AADC-4668-AAA4-FB7BA2B947B1}" dt="2020-06-19T09:05:29.010" v="2485" actId="790"/>
          <ac:spMkLst>
            <pc:docMk/>
            <pc:sldMk cId="3383596768" sldId="299"/>
            <ac:spMk id="298" creationId="{A20BBAC3-F915-4D33-BC5E-34D5CA17976F}"/>
          </ac:spMkLst>
        </pc:spChg>
        <pc:spChg chg="mod">
          <ac:chgData name="Ragnhild Halvorsrud" userId="917ea340-fd63-490f-a7db-68428d24cf32" providerId="ADAL" clId="{3F26B701-AADC-4668-AAA4-FB7BA2B947B1}" dt="2020-06-19T09:05:29.036" v="2501" actId="790"/>
          <ac:spMkLst>
            <pc:docMk/>
            <pc:sldMk cId="3383596768" sldId="299"/>
            <ac:spMk id="301" creationId="{E4A099A6-5F79-495B-A941-CCCBB6869385}"/>
          </ac:spMkLst>
        </pc:spChg>
        <pc:spChg chg="mod">
          <ac:chgData name="Ragnhild Halvorsrud" userId="917ea340-fd63-490f-a7db-68428d24cf32" providerId="ADAL" clId="{3F26B701-AADC-4668-AAA4-FB7BA2B947B1}" dt="2020-06-19T09:05:29.012" v="2486" actId="790"/>
          <ac:spMkLst>
            <pc:docMk/>
            <pc:sldMk cId="3383596768" sldId="299"/>
            <ac:spMk id="304" creationId="{A8816E58-6997-4C8B-A9FB-B8907DBF3124}"/>
          </ac:spMkLst>
        </pc:spChg>
        <pc:spChg chg="mod">
          <ac:chgData name="Ragnhild Halvorsrud" userId="917ea340-fd63-490f-a7db-68428d24cf32" providerId="ADAL" clId="{3F26B701-AADC-4668-AAA4-FB7BA2B947B1}" dt="2020-06-19T09:05:29.014" v="2487" actId="790"/>
          <ac:spMkLst>
            <pc:docMk/>
            <pc:sldMk cId="3383596768" sldId="299"/>
            <ac:spMk id="305" creationId="{B4862BA6-B02E-468C-8E99-E435C47A5C40}"/>
          </ac:spMkLst>
        </pc:spChg>
        <pc:spChg chg="mod">
          <ac:chgData name="Ragnhild Halvorsrud" userId="917ea340-fd63-490f-a7db-68428d24cf32" providerId="ADAL" clId="{3F26B701-AADC-4668-AAA4-FB7BA2B947B1}" dt="2020-06-19T09:05:29.038" v="2502" actId="790"/>
          <ac:spMkLst>
            <pc:docMk/>
            <pc:sldMk cId="3383596768" sldId="299"/>
            <ac:spMk id="311" creationId="{9BFBC104-BAF3-416E-8775-79A982D3147F}"/>
          </ac:spMkLst>
        </pc:spChg>
        <pc:spChg chg="mod">
          <ac:chgData name="Ragnhild Halvorsrud" userId="917ea340-fd63-490f-a7db-68428d24cf32" providerId="ADAL" clId="{3F26B701-AADC-4668-AAA4-FB7BA2B947B1}" dt="2020-06-19T09:05:29.042" v="2503" actId="790"/>
          <ac:spMkLst>
            <pc:docMk/>
            <pc:sldMk cId="3383596768" sldId="299"/>
            <ac:spMk id="316" creationId="{16B0AF9B-FAEF-4617-BB69-819737359CFB}"/>
          </ac:spMkLst>
        </pc:spChg>
        <pc:spChg chg="mod">
          <ac:chgData name="Ragnhild Halvorsrud" userId="917ea340-fd63-490f-a7db-68428d24cf32" providerId="ADAL" clId="{3F26B701-AADC-4668-AAA4-FB7BA2B947B1}" dt="2020-06-19T09:05:29.017" v="2489" actId="790"/>
          <ac:spMkLst>
            <pc:docMk/>
            <pc:sldMk cId="3383596768" sldId="299"/>
            <ac:spMk id="320" creationId="{5C882BD8-1196-48DA-A77E-39BE6A67F667}"/>
          </ac:spMkLst>
        </pc:spChg>
        <pc:spChg chg="mod">
          <ac:chgData name="Ragnhild Halvorsrud" userId="917ea340-fd63-490f-a7db-68428d24cf32" providerId="ADAL" clId="{3F26B701-AADC-4668-AAA4-FB7BA2B947B1}" dt="2020-06-19T09:05:29.019" v="2490" actId="790"/>
          <ac:spMkLst>
            <pc:docMk/>
            <pc:sldMk cId="3383596768" sldId="299"/>
            <ac:spMk id="322" creationId="{F856BEEF-EC0F-4418-B407-22A628DE8A6D}"/>
          </ac:spMkLst>
        </pc:spChg>
        <pc:spChg chg="mod">
          <ac:chgData name="Ragnhild Halvorsrud" userId="917ea340-fd63-490f-a7db-68428d24cf32" providerId="ADAL" clId="{3F26B701-AADC-4668-AAA4-FB7BA2B947B1}" dt="2020-06-19T09:05:29.020" v="2491" actId="790"/>
          <ac:spMkLst>
            <pc:docMk/>
            <pc:sldMk cId="3383596768" sldId="299"/>
            <ac:spMk id="323" creationId="{45064620-545F-44DE-872E-EEBEADE54AF4}"/>
          </ac:spMkLst>
        </pc:spChg>
        <pc:spChg chg="mod">
          <ac:chgData name="Ragnhild Halvorsrud" userId="917ea340-fd63-490f-a7db-68428d24cf32" providerId="ADAL" clId="{3F26B701-AADC-4668-AAA4-FB7BA2B947B1}" dt="2020-06-19T09:05:29.022" v="2492" actId="790"/>
          <ac:spMkLst>
            <pc:docMk/>
            <pc:sldMk cId="3383596768" sldId="299"/>
            <ac:spMk id="324" creationId="{B0408973-02CF-4E3B-AB30-1A4CB3576F3A}"/>
          </ac:spMkLst>
        </pc:spChg>
        <pc:spChg chg="mod">
          <ac:chgData name="Ragnhild Halvorsrud" userId="917ea340-fd63-490f-a7db-68428d24cf32" providerId="ADAL" clId="{3F26B701-AADC-4668-AAA4-FB7BA2B947B1}" dt="2020-06-19T09:05:29.027" v="2495" actId="790"/>
          <ac:spMkLst>
            <pc:docMk/>
            <pc:sldMk cId="3383596768" sldId="299"/>
            <ac:spMk id="327" creationId="{310FA8D0-04CA-4927-9360-FE5CF1D8312E}"/>
          </ac:spMkLst>
        </pc:spChg>
        <pc:spChg chg="mod">
          <ac:chgData name="Ragnhild Halvorsrud" userId="917ea340-fd63-490f-a7db-68428d24cf32" providerId="ADAL" clId="{3F26B701-AADC-4668-AAA4-FB7BA2B947B1}" dt="2020-06-19T09:05:29.031" v="2498" actId="790"/>
          <ac:spMkLst>
            <pc:docMk/>
            <pc:sldMk cId="3383596768" sldId="299"/>
            <ac:spMk id="329" creationId="{9299E446-1F06-4DA5-A09E-E12AB5117FD9}"/>
          </ac:spMkLst>
        </pc:spChg>
        <pc:spChg chg="mod">
          <ac:chgData name="Ragnhild Halvorsrud" userId="917ea340-fd63-490f-a7db-68428d24cf32" providerId="ADAL" clId="{3F26B701-AADC-4668-AAA4-FB7BA2B947B1}" dt="2020-06-19T09:05:29.028" v="2496" actId="790"/>
          <ac:spMkLst>
            <pc:docMk/>
            <pc:sldMk cId="3383596768" sldId="299"/>
            <ac:spMk id="330" creationId="{DD2D2873-2A8F-4859-8872-368CEF8635E9}"/>
          </ac:spMkLst>
        </pc:spChg>
        <pc:spChg chg="mod">
          <ac:chgData name="Ragnhild Halvorsrud" userId="917ea340-fd63-490f-a7db-68428d24cf32" providerId="ADAL" clId="{3F26B701-AADC-4668-AAA4-FB7BA2B947B1}" dt="2020-06-19T09:05:29.030" v="2497" actId="790"/>
          <ac:spMkLst>
            <pc:docMk/>
            <pc:sldMk cId="3383596768" sldId="299"/>
            <ac:spMk id="331" creationId="{9C365A96-4C32-459D-99FF-AF34F7AF2630}"/>
          </ac:spMkLst>
        </pc:spChg>
        <pc:spChg chg="mod">
          <ac:chgData name="Ragnhild Halvorsrud" userId="917ea340-fd63-490f-a7db-68428d24cf32" providerId="ADAL" clId="{3F26B701-AADC-4668-AAA4-FB7BA2B947B1}" dt="2020-06-19T09:05:29.023" v="2493" actId="790"/>
          <ac:spMkLst>
            <pc:docMk/>
            <pc:sldMk cId="3383596768" sldId="299"/>
            <ac:spMk id="334" creationId="{E37E8A90-7A30-40AC-B8EB-C692FD764241}"/>
          </ac:spMkLst>
        </pc:spChg>
        <pc:spChg chg="mod">
          <ac:chgData name="Ragnhild Halvorsrud" userId="917ea340-fd63-490f-a7db-68428d24cf32" providerId="ADAL" clId="{3F26B701-AADC-4668-AAA4-FB7BA2B947B1}" dt="2020-06-19T09:05:28.790" v="2346" actId="790"/>
          <ac:spMkLst>
            <pc:docMk/>
            <pc:sldMk cId="3383596768" sldId="299"/>
            <ac:spMk id="353" creationId="{6F8905C0-7F47-4D51-8A64-5F3EC3FBF6B4}"/>
          </ac:spMkLst>
        </pc:spChg>
        <pc:spChg chg="mod">
          <ac:chgData name="Ragnhild Halvorsrud" userId="917ea340-fd63-490f-a7db-68428d24cf32" providerId="ADAL" clId="{3F26B701-AADC-4668-AAA4-FB7BA2B947B1}" dt="2020-06-19T09:05:28.791" v="2347" actId="790"/>
          <ac:spMkLst>
            <pc:docMk/>
            <pc:sldMk cId="3383596768" sldId="299"/>
            <ac:spMk id="354" creationId="{FC8AA574-A54D-4CDA-BA21-322B3B849C09}"/>
          </ac:spMkLst>
        </pc:spChg>
        <pc:spChg chg="mod">
          <ac:chgData name="Ragnhild Halvorsrud" userId="917ea340-fd63-490f-a7db-68428d24cf32" providerId="ADAL" clId="{3F26B701-AADC-4668-AAA4-FB7BA2B947B1}" dt="2020-06-19T09:05:28.793" v="2348" actId="790"/>
          <ac:spMkLst>
            <pc:docMk/>
            <pc:sldMk cId="3383596768" sldId="299"/>
            <ac:spMk id="355" creationId="{17DD756B-A51F-45FD-8523-0F3725089DA7}"/>
          </ac:spMkLst>
        </pc:spChg>
        <pc:spChg chg="mod">
          <ac:chgData name="Ragnhild Halvorsrud" userId="917ea340-fd63-490f-a7db-68428d24cf32" providerId="ADAL" clId="{3F26B701-AADC-4668-AAA4-FB7BA2B947B1}" dt="2020-06-19T09:05:28.794" v="2349" actId="790"/>
          <ac:spMkLst>
            <pc:docMk/>
            <pc:sldMk cId="3383596768" sldId="299"/>
            <ac:spMk id="356" creationId="{C78B434C-EA48-4136-9AD4-6A5AA418A2C0}"/>
          </ac:spMkLst>
        </pc:spChg>
        <pc:spChg chg="mod">
          <ac:chgData name="Ragnhild Halvorsrud" userId="917ea340-fd63-490f-a7db-68428d24cf32" providerId="ADAL" clId="{3F26B701-AADC-4668-AAA4-FB7BA2B947B1}" dt="2020-06-19T09:05:28.796" v="2350" actId="790"/>
          <ac:spMkLst>
            <pc:docMk/>
            <pc:sldMk cId="3383596768" sldId="299"/>
            <ac:spMk id="357" creationId="{AB7072A3-91A6-4911-9346-C90A0CED455C}"/>
          </ac:spMkLst>
        </pc:spChg>
        <pc:spChg chg="mod">
          <ac:chgData name="Ragnhild Halvorsrud" userId="917ea340-fd63-490f-a7db-68428d24cf32" providerId="ADAL" clId="{3F26B701-AADC-4668-AAA4-FB7BA2B947B1}" dt="2020-06-19T09:05:28.797" v="2351" actId="790"/>
          <ac:spMkLst>
            <pc:docMk/>
            <pc:sldMk cId="3383596768" sldId="299"/>
            <ac:spMk id="358" creationId="{41862DE3-E94A-4050-AC77-D396C3BF7CC1}"/>
          </ac:spMkLst>
        </pc:spChg>
        <pc:spChg chg="mod">
          <ac:chgData name="Ragnhild Halvorsrud" userId="917ea340-fd63-490f-a7db-68428d24cf32" providerId="ADAL" clId="{3F26B701-AADC-4668-AAA4-FB7BA2B947B1}" dt="2020-06-19T09:05:28.799" v="2352" actId="790"/>
          <ac:spMkLst>
            <pc:docMk/>
            <pc:sldMk cId="3383596768" sldId="299"/>
            <ac:spMk id="359" creationId="{8316677C-3240-404D-B48A-0142F91C420C}"/>
          </ac:spMkLst>
        </pc:spChg>
        <pc:spChg chg="mod">
          <ac:chgData name="Ragnhild Halvorsrud" userId="917ea340-fd63-490f-a7db-68428d24cf32" providerId="ADAL" clId="{3F26B701-AADC-4668-AAA4-FB7BA2B947B1}" dt="2020-06-19T09:05:28.800" v="2353" actId="790"/>
          <ac:spMkLst>
            <pc:docMk/>
            <pc:sldMk cId="3383596768" sldId="299"/>
            <ac:spMk id="360" creationId="{3B6B7B43-DD3B-4DD9-BD4E-850103149AA9}"/>
          </ac:spMkLst>
        </pc:spChg>
        <pc:spChg chg="mod">
          <ac:chgData name="Ragnhild Halvorsrud" userId="917ea340-fd63-490f-a7db-68428d24cf32" providerId="ADAL" clId="{3F26B701-AADC-4668-AAA4-FB7BA2B947B1}" dt="2020-06-19T09:05:28.812" v="2360" actId="790"/>
          <ac:spMkLst>
            <pc:docMk/>
            <pc:sldMk cId="3383596768" sldId="299"/>
            <ac:spMk id="417" creationId="{668AB1D3-5331-4D65-AC91-9857C0AC6425}"/>
          </ac:spMkLst>
        </pc:spChg>
        <pc:spChg chg="mod">
          <ac:chgData name="Ragnhild Halvorsrud" userId="917ea340-fd63-490f-a7db-68428d24cf32" providerId="ADAL" clId="{3F26B701-AADC-4668-AAA4-FB7BA2B947B1}" dt="2020-06-19T09:05:28.814" v="2361" actId="790"/>
          <ac:spMkLst>
            <pc:docMk/>
            <pc:sldMk cId="3383596768" sldId="299"/>
            <ac:spMk id="418" creationId="{15F701D0-1C3D-41C7-9B3C-372F836DF470}"/>
          </ac:spMkLst>
        </pc:spChg>
        <pc:spChg chg="mod">
          <ac:chgData name="Ragnhild Halvorsrud" userId="917ea340-fd63-490f-a7db-68428d24cf32" providerId="ADAL" clId="{3F26B701-AADC-4668-AAA4-FB7BA2B947B1}" dt="2020-06-19T09:05:28.815" v="2362" actId="790"/>
          <ac:spMkLst>
            <pc:docMk/>
            <pc:sldMk cId="3383596768" sldId="299"/>
            <ac:spMk id="419" creationId="{EA1695FD-5E77-4CEF-B2F2-B7CCB9BF674C}"/>
          </ac:spMkLst>
        </pc:spChg>
        <pc:spChg chg="mod">
          <ac:chgData name="Ragnhild Halvorsrud" userId="917ea340-fd63-490f-a7db-68428d24cf32" providerId="ADAL" clId="{3F26B701-AADC-4668-AAA4-FB7BA2B947B1}" dt="2020-06-19T09:05:28.817" v="2363" actId="790"/>
          <ac:spMkLst>
            <pc:docMk/>
            <pc:sldMk cId="3383596768" sldId="299"/>
            <ac:spMk id="420" creationId="{4C3EDDF1-BFD6-4F81-928E-3E4FCC819B4D}"/>
          </ac:spMkLst>
        </pc:spChg>
        <pc:spChg chg="mod">
          <ac:chgData name="Ragnhild Halvorsrud" userId="917ea340-fd63-490f-a7db-68428d24cf32" providerId="ADAL" clId="{3F26B701-AADC-4668-AAA4-FB7BA2B947B1}" dt="2020-06-19T09:05:28.818" v="2364" actId="790"/>
          <ac:spMkLst>
            <pc:docMk/>
            <pc:sldMk cId="3383596768" sldId="299"/>
            <ac:spMk id="421" creationId="{DD4D5313-DD5B-4230-AB3B-4B9A998E4E23}"/>
          </ac:spMkLst>
        </pc:spChg>
        <pc:spChg chg="mod">
          <ac:chgData name="Ragnhild Halvorsrud" userId="917ea340-fd63-490f-a7db-68428d24cf32" providerId="ADAL" clId="{3F26B701-AADC-4668-AAA4-FB7BA2B947B1}" dt="2020-06-19T09:05:28.989" v="2471" actId="790"/>
          <ac:spMkLst>
            <pc:docMk/>
            <pc:sldMk cId="3383596768" sldId="299"/>
            <ac:spMk id="439" creationId="{54F9C32F-C448-4751-A424-EAF60362A3C0}"/>
          </ac:spMkLst>
        </pc:spChg>
        <pc:spChg chg="mod">
          <ac:chgData name="Ragnhild Halvorsrud" userId="917ea340-fd63-490f-a7db-68428d24cf32" providerId="ADAL" clId="{3F26B701-AADC-4668-AAA4-FB7BA2B947B1}" dt="2020-06-19T09:05:29.034" v="2500" actId="790"/>
          <ac:spMkLst>
            <pc:docMk/>
            <pc:sldMk cId="3383596768" sldId="299"/>
            <ac:spMk id="440" creationId="{30CD0F66-FB04-43CB-BD35-9CC55367545D}"/>
          </ac:spMkLst>
        </pc:spChg>
        <pc:spChg chg="mod">
          <ac:chgData name="Ragnhild Halvorsrud" userId="917ea340-fd63-490f-a7db-68428d24cf32" providerId="ADAL" clId="{3F26B701-AADC-4668-AAA4-FB7BA2B947B1}" dt="2020-06-19T09:05:29.015" v="2488" actId="790"/>
          <ac:spMkLst>
            <pc:docMk/>
            <pc:sldMk cId="3383596768" sldId="299"/>
            <ac:spMk id="441" creationId="{4A67FC04-6592-4971-B5D2-3AD692785A39}"/>
          </ac:spMkLst>
        </pc:spChg>
        <pc:spChg chg="mod">
          <ac:chgData name="Ragnhild Halvorsrud" userId="917ea340-fd63-490f-a7db-68428d24cf32" providerId="ADAL" clId="{3F26B701-AADC-4668-AAA4-FB7BA2B947B1}" dt="2020-06-19T09:05:28.820" v="2365" actId="790"/>
          <ac:spMkLst>
            <pc:docMk/>
            <pc:sldMk cId="3383596768" sldId="299"/>
            <ac:spMk id="443" creationId="{D2D4A9A8-081F-4325-A527-EFA96F131E2D}"/>
          </ac:spMkLst>
        </pc:spChg>
        <pc:spChg chg="mod">
          <ac:chgData name="Ragnhild Halvorsrud" userId="917ea340-fd63-490f-a7db-68428d24cf32" providerId="ADAL" clId="{3F26B701-AADC-4668-AAA4-FB7BA2B947B1}" dt="2020-06-19T09:05:28.821" v="2366" actId="790"/>
          <ac:spMkLst>
            <pc:docMk/>
            <pc:sldMk cId="3383596768" sldId="299"/>
            <ac:spMk id="446" creationId="{7CFEF867-8A9E-444A-8E4C-1A5D812045FC}"/>
          </ac:spMkLst>
        </pc:spChg>
        <pc:spChg chg="mod">
          <ac:chgData name="Ragnhild Halvorsrud" userId="917ea340-fd63-490f-a7db-68428d24cf32" providerId="ADAL" clId="{3F26B701-AADC-4668-AAA4-FB7BA2B947B1}" dt="2020-06-19T09:05:28.823" v="2367" actId="790"/>
          <ac:spMkLst>
            <pc:docMk/>
            <pc:sldMk cId="3383596768" sldId="299"/>
            <ac:spMk id="447" creationId="{C5FF1B51-948B-4E3A-A147-BBE033180877}"/>
          </ac:spMkLst>
        </pc:spChg>
        <pc:spChg chg="mod">
          <ac:chgData name="Ragnhild Halvorsrud" userId="917ea340-fd63-490f-a7db-68428d24cf32" providerId="ADAL" clId="{3F26B701-AADC-4668-AAA4-FB7BA2B947B1}" dt="2020-06-19T09:05:28.824" v="2368" actId="790"/>
          <ac:spMkLst>
            <pc:docMk/>
            <pc:sldMk cId="3383596768" sldId="299"/>
            <ac:spMk id="448" creationId="{578BE484-3704-41F7-9271-EF7E87D7C5C5}"/>
          </ac:spMkLst>
        </pc:spChg>
        <pc:spChg chg="mod">
          <ac:chgData name="Ragnhild Halvorsrud" userId="917ea340-fd63-490f-a7db-68428d24cf32" providerId="ADAL" clId="{3F26B701-AADC-4668-AAA4-FB7BA2B947B1}" dt="2020-06-19T09:05:28.826" v="2369" actId="790"/>
          <ac:spMkLst>
            <pc:docMk/>
            <pc:sldMk cId="3383596768" sldId="299"/>
            <ac:spMk id="449" creationId="{7FC6E9D2-D5FE-4B49-8643-36B42A2FFACE}"/>
          </ac:spMkLst>
        </pc:spChg>
        <pc:spChg chg="mod">
          <ac:chgData name="Ragnhild Halvorsrud" userId="917ea340-fd63-490f-a7db-68428d24cf32" providerId="ADAL" clId="{3F26B701-AADC-4668-AAA4-FB7BA2B947B1}" dt="2020-06-19T09:05:28.828" v="2370" actId="790"/>
          <ac:spMkLst>
            <pc:docMk/>
            <pc:sldMk cId="3383596768" sldId="299"/>
            <ac:spMk id="450" creationId="{0C08112C-A1A2-4B0C-B817-3970DAA2E189}"/>
          </ac:spMkLst>
        </pc:spChg>
        <pc:spChg chg="mod">
          <ac:chgData name="Ragnhild Halvorsrud" userId="917ea340-fd63-490f-a7db-68428d24cf32" providerId="ADAL" clId="{3F26B701-AADC-4668-AAA4-FB7BA2B947B1}" dt="2020-06-19T09:05:28.829" v="2371" actId="790"/>
          <ac:spMkLst>
            <pc:docMk/>
            <pc:sldMk cId="3383596768" sldId="299"/>
            <ac:spMk id="454" creationId="{6D075F23-FF12-47C0-B484-1D408031CB46}"/>
          </ac:spMkLst>
        </pc:spChg>
        <pc:spChg chg="mod">
          <ac:chgData name="Ragnhild Halvorsrud" userId="917ea340-fd63-490f-a7db-68428d24cf32" providerId="ADAL" clId="{3F26B701-AADC-4668-AAA4-FB7BA2B947B1}" dt="2020-06-19T09:05:28.831" v="2372" actId="790"/>
          <ac:spMkLst>
            <pc:docMk/>
            <pc:sldMk cId="3383596768" sldId="299"/>
            <ac:spMk id="457" creationId="{91B580E6-3693-4A43-9447-8D5E98607131}"/>
          </ac:spMkLst>
        </pc:spChg>
        <pc:spChg chg="mod">
          <ac:chgData name="Ragnhild Halvorsrud" userId="917ea340-fd63-490f-a7db-68428d24cf32" providerId="ADAL" clId="{3F26B701-AADC-4668-AAA4-FB7BA2B947B1}" dt="2020-06-19T09:05:28.832" v="2373" actId="790"/>
          <ac:spMkLst>
            <pc:docMk/>
            <pc:sldMk cId="3383596768" sldId="299"/>
            <ac:spMk id="458" creationId="{70A16D36-CA90-4436-BBB6-F8FC9B4BCCED}"/>
          </ac:spMkLst>
        </pc:spChg>
        <pc:spChg chg="mod">
          <ac:chgData name="Ragnhild Halvorsrud" userId="917ea340-fd63-490f-a7db-68428d24cf32" providerId="ADAL" clId="{3F26B701-AADC-4668-AAA4-FB7BA2B947B1}" dt="2020-06-19T09:05:28.834" v="2374" actId="790"/>
          <ac:spMkLst>
            <pc:docMk/>
            <pc:sldMk cId="3383596768" sldId="299"/>
            <ac:spMk id="459" creationId="{4EEA7E75-1DB6-4DB1-A783-2811C526FBB5}"/>
          </ac:spMkLst>
        </pc:spChg>
        <pc:spChg chg="mod">
          <ac:chgData name="Ragnhild Halvorsrud" userId="917ea340-fd63-490f-a7db-68428d24cf32" providerId="ADAL" clId="{3F26B701-AADC-4668-AAA4-FB7BA2B947B1}" dt="2020-06-19T09:05:28.835" v="2375" actId="790"/>
          <ac:spMkLst>
            <pc:docMk/>
            <pc:sldMk cId="3383596768" sldId="299"/>
            <ac:spMk id="460" creationId="{C59D7145-6CA3-4F3B-8022-6B147B806321}"/>
          </ac:spMkLst>
        </pc:spChg>
        <pc:spChg chg="mod">
          <ac:chgData name="Ragnhild Halvorsrud" userId="917ea340-fd63-490f-a7db-68428d24cf32" providerId="ADAL" clId="{3F26B701-AADC-4668-AAA4-FB7BA2B947B1}" dt="2020-06-19T09:05:29.025" v="2494" actId="790"/>
          <ac:spMkLst>
            <pc:docMk/>
            <pc:sldMk cId="3383596768" sldId="299"/>
            <ac:spMk id="461" creationId="{68C83E66-BF6E-46AA-80C6-18E9B8AA779F}"/>
          </ac:spMkLst>
        </pc:spChg>
        <pc:spChg chg="mod">
          <ac:chgData name="Ragnhild Halvorsrud" userId="917ea340-fd63-490f-a7db-68428d24cf32" providerId="ADAL" clId="{3F26B701-AADC-4668-AAA4-FB7BA2B947B1}" dt="2020-06-19T09:05:28.837" v="2376" actId="790"/>
          <ac:spMkLst>
            <pc:docMk/>
            <pc:sldMk cId="3383596768" sldId="299"/>
            <ac:spMk id="462" creationId="{D43AE07E-ECC3-4597-9072-67611414BAF1}"/>
          </ac:spMkLst>
        </pc:spChg>
        <pc:spChg chg="mod">
          <ac:chgData name="Ragnhild Halvorsrud" userId="917ea340-fd63-490f-a7db-68428d24cf32" providerId="ADAL" clId="{3F26B701-AADC-4668-AAA4-FB7BA2B947B1}" dt="2020-06-19T09:05:29.033" v="2499" actId="790"/>
          <ac:spMkLst>
            <pc:docMk/>
            <pc:sldMk cId="3383596768" sldId="299"/>
            <ac:spMk id="466" creationId="{8D4AD2C8-20F8-471F-9705-D9E2FE24F28C}"/>
          </ac:spMkLst>
        </pc:spChg>
        <pc:spChg chg="mod">
          <ac:chgData name="Ragnhild Halvorsrud" userId="917ea340-fd63-490f-a7db-68428d24cf32" providerId="ADAL" clId="{3F26B701-AADC-4668-AAA4-FB7BA2B947B1}" dt="2020-06-19T09:05:28.838" v="2377" actId="790"/>
          <ac:spMkLst>
            <pc:docMk/>
            <pc:sldMk cId="3383596768" sldId="299"/>
            <ac:spMk id="467" creationId="{BA9DD4D3-597A-4B7C-8E33-D67D8A06371B}"/>
          </ac:spMkLst>
        </pc:spChg>
        <pc:spChg chg="mod">
          <ac:chgData name="Ragnhild Halvorsrud" userId="917ea340-fd63-490f-a7db-68428d24cf32" providerId="ADAL" clId="{3F26B701-AADC-4668-AAA4-FB7BA2B947B1}" dt="2020-06-19T09:05:28.840" v="2378" actId="790"/>
          <ac:spMkLst>
            <pc:docMk/>
            <pc:sldMk cId="3383596768" sldId="299"/>
            <ac:spMk id="471" creationId="{7EB9CCB2-F51F-4DF6-BC37-0AF6FF3AB668}"/>
          </ac:spMkLst>
        </pc:spChg>
        <pc:spChg chg="mod">
          <ac:chgData name="Ragnhild Halvorsrud" userId="917ea340-fd63-490f-a7db-68428d24cf32" providerId="ADAL" clId="{3F26B701-AADC-4668-AAA4-FB7BA2B947B1}" dt="2020-06-19T09:05:28.841" v="2379" actId="790"/>
          <ac:spMkLst>
            <pc:docMk/>
            <pc:sldMk cId="3383596768" sldId="299"/>
            <ac:spMk id="472" creationId="{990CE242-4115-4AD3-85F5-E263A160F366}"/>
          </ac:spMkLst>
        </pc:spChg>
        <pc:spChg chg="mod">
          <ac:chgData name="Ragnhild Halvorsrud" userId="917ea340-fd63-490f-a7db-68428d24cf32" providerId="ADAL" clId="{3F26B701-AADC-4668-AAA4-FB7BA2B947B1}" dt="2020-06-19T09:05:28.727" v="2306" actId="790"/>
          <ac:spMkLst>
            <pc:docMk/>
            <pc:sldMk cId="3383596768" sldId="299"/>
            <ac:spMk id="473" creationId="{40E8628E-9B7A-42D9-8020-C5DCBE30AD69}"/>
          </ac:spMkLst>
        </pc:spChg>
        <pc:spChg chg="mod">
          <ac:chgData name="Ragnhild Halvorsrud" userId="917ea340-fd63-490f-a7db-68428d24cf32" providerId="ADAL" clId="{3F26B701-AADC-4668-AAA4-FB7BA2B947B1}" dt="2020-06-19T09:05:28.729" v="2307" actId="790"/>
          <ac:spMkLst>
            <pc:docMk/>
            <pc:sldMk cId="3383596768" sldId="299"/>
            <ac:spMk id="474" creationId="{1DBC8BBE-1330-424F-85F4-4AB0966AE9A6}"/>
          </ac:spMkLst>
        </pc:spChg>
        <pc:spChg chg="mod">
          <ac:chgData name="Ragnhild Halvorsrud" userId="917ea340-fd63-490f-a7db-68428d24cf32" providerId="ADAL" clId="{3F26B701-AADC-4668-AAA4-FB7BA2B947B1}" dt="2020-06-19T09:05:28.730" v="2308" actId="790"/>
          <ac:spMkLst>
            <pc:docMk/>
            <pc:sldMk cId="3383596768" sldId="299"/>
            <ac:spMk id="475" creationId="{415F286F-7775-409D-B4AF-03A672CE8276}"/>
          </ac:spMkLst>
        </pc:spChg>
        <pc:spChg chg="mod">
          <ac:chgData name="Ragnhild Halvorsrud" userId="917ea340-fd63-490f-a7db-68428d24cf32" providerId="ADAL" clId="{3F26B701-AADC-4668-AAA4-FB7BA2B947B1}" dt="2020-06-19T09:05:28.731" v="2309" actId="790"/>
          <ac:spMkLst>
            <pc:docMk/>
            <pc:sldMk cId="3383596768" sldId="299"/>
            <ac:spMk id="476" creationId="{70DB447C-31D0-4020-A0EF-8EB1047469AA}"/>
          </ac:spMkLst>
        </pc:spChg>
        <pc:spChg chg="mod">
          <ac:chgData name="Ragnhild Halvorsrud" userId="917ea340-fd63-490f-a7db-68428d24cf32" providerId="ADAL" clId="{3F26B701-AADC-4668-AAA4-FB7BA2B947B1}" dt="2020-06-19T09:05:28.733" v="2310" actId="790"/>
          <ac:spMkLst>
            <pc:docMk/>
            <pc:sldMk cId="3383596768" sldId="299"/>
            <ac:spMk id="477" creationId="{1A902A3E-96B2-423C-B7E4-860759835EDB}"/>
          </ac:spMkLst>
        </pc:spChg>
        <pc:spChg chg="mod">
          <ac:chgData name="Ragnhild Halvorsrud" userId="917ea340-fd63-490f-a7db-68428d24cf32" providerId="ADAL" clId="{3F26B701-AADC-4668-AAA4-FB7BA2B947B1}" dt="2020-06-19T09:05:28.734" v="2311" actId="790"/>
          <ac:spMkLst>
            <pc:docMk/>
            <pc:sldMk cId="3383596768" sldId="299"/>
            <ac:spMk id="478" creationId="{54C7CD38-F107-4353-9523-4E0C10F562E5}"/>
          </ac:spMkLst>
        </pc:spChg>
        <pc:spChg chg="mod">
          <ac:chgData name="Ragnhild Halvorsrud" userId="917ea340-fd63-490f-a7db-68428d24cf32" providerId="ADAL" clId="{3F26B701-AADC-4668-AAA4-FB7BA2B947B1}" dt="2020-06-19T09:05:28.736" v="2312" actId="790"/>
          <ac:spMkLst>
            <pc:docMk/>
            <pc:sldMk cId="3383596768" sldId="299"/>
            <ac:spMk id="520" creationId="{D846AC14-DDF8-48CE-A934-DE52736B5FC2}"/>
          </ac:spMkLst>
        </pc:spChg>
        <pc:spChg chg="mod">
          <ac:chgData name="Ragnhild Halvorsrud" userId="917ea340-fd63-490f-a7db-68428d24cf32" providerId="ADAL" clId="{3F26B701-AADC-4668-AAA4-FB7BA2B947B1}" dt="2020-06-19T09:05:28.737" v="2313" actId="790"/>
          <ac:spMkLst>
            <pc:docMk/>
            <pc:sldMk cId="3383596768" sldId="299"/>
            <ac:spMk id="521" creationId="{0FF77C29-152D-43C2-9511-D6FA551A9F53}"/>
          </ac:spMkLst>
        </pc:spChg>
        <pc:spChg chg="mod">
          <ac:chgData name="Ragnhild Halvorsrud" userId="917ea340-fd63-490f-a7db-68428d24cf32" providerId="ADAL" clId="{3F26B701-AADC-4668-AAA4-FB7BA2B947B1}" dt="2020-06-19T09:05:28.843" v="2380" actId="790"/>
          <ac:spMkLst>
            <pc:docMk/>
            <pc:sldMk cId="3383596768" sldId="299"/>
            <ac:spMk id="522" creationId="{CEBA2555-C002-4EE4-ABE7-B357184B28F4}"/>
          </ac:spMkLst>
        </pc:spChg>
        <pc:spChg chg="mod">
          <ac:chgData name="Ragnhild Halvorsrud" userId="917ea340-fd63-490f-a7db-68428d24cf32" providerId="ADAL" clId="{3F26B701-AADC-4668-AAA4-FB7BA2B947B1}" dt="2020-06-19T09:05:28.739" v="2314" actId="790"/>
          <ac:spMkLst>
            <pc:docMk/>
            <pc:sldMk cId="3383596768" sldId="299"/>
            <ac:spMk id="524" creationId="{D98842F7-5FB1-48FA-AF57-CAA300D2AE55}"/>
          </ac:spMkLst>
        </pc:spChg>
        <pc:spChg chg="mod">
          <ac:chgData name="Ragnhild Halvorsrud" userId="917ea340-fd63-490f-a7db-68428d24cf32" providerId="ADAL" clId="{3F26B701-AADC-4668-AAA4-FB7BA2B947B1}" dt="2020-06-19T09:05:28.741" v="2315" actId="790"/>
          <ac:spMkLst>
            <pc:docMk/>
            <pc:sldMk cId="3383596768" sldId="299"/>
            <ac:spMk id="525" creationId="{7D71CF6A-5472-4ADD-B143-B72C963EE06F}"/>
          </ac:spMkLst>
        </pc:spChg>
        <pc:spChg chg="mod">
          <ac:chgData name="Ragnhild Halvorsrud" userId="917ea340-fd63-490f-a7db-68428d24cf32" providerId="ADAL" clId="{3F26B701-AADC-4668-AAA4-FB7BA2B947B1}" dt="2020-06-19T09:05:28.743" v="2316" actId="790"/>
          <ac:spMkLst>
            <pc:docMk/>
            <pc:sldMk cId="3383596768" sldId="299"/>
            <ac:spMk id="526" creationId="{C57B04AA-4801-4DD5-954F-A7E06EECE63B}"/>
          </ac:spMkLst>
        </pc:spChg>
        <pc:spChg chg="mod">
          <ac:chgData name="Ragnhild Halvorsrud" userId="917ea340-fd63-490f-a7db-68428d24cf32" providerId="ADAL" clId="{3F26B701-AADC-4668-AAA4-FB7BA2B947B1}" dt="2020-06-19T09:05:28.745" v="2317" actId="790"/>
          <ac:spMkLst>
            <pc:docMk/>
            <pc:sldMk cId="3383596768" sldId="299"/>
            <ac:spMk id="527" creationId="{24CAE481-DE6F-4343-B383-48E75AD23393}"/>
          </ac:spMkLst>
        </pc:spChg>
        <pc:spChg chg="mod">
          <ac:chgData name="Ragnhild Halvorsrud" userId="917ea340-fd63-490f-a7db-68428d24cf32" providerId="ADAL" clId="{3F26B701-AADC-4668-AAA4-FB7BA2B947B1}" dt="2020-06-19T09:05:28.746" v="2318" actId="790"/>
          <ac:spMkLst>
            <pc:docMk/>
            <pc:sldMk cId="3383596768" sldId="299"/>
            <ac:spMk id="528" creationId="{7285C936-D7B3-431C-A7C6-B02E81F9AC37}"/>
          </ac:spMkLst>
        </pc:spChg>
        <pc:spChg chg="mod">
          <ac:chgData name="Ragnhild Halvorsrud" userId="917ea340-fd63-490f-a7db-68428d24cf32" providerId="ADAL" clId="{3F26B701-AADC-4668-AAA4-FB7BA2B947B1}" dt="2020-06-19T09:05:28.748" v="2319" actId="790"/>
          <ac:spMkLst>
            <pc:docMk/>
            <pc:sldMk cId="3383596768" sldId="299"/>
            <ac:spMk id="529" creationId="{9793A475-F42B-47AF-8B0B-D568F10F4490}"/>
          </ac:spMkLst>
        </pc:spChg>
        <pc:spChg chg="mod">
          <ac:chgData name="Ragnhild Halvorsrud" userId="917ea340-fd63-490f-a7db-68428d24cf32" providerId="ADAL" clId="{3F26B701-AADC-4668-AAA4-FB7BA2B947B1}" dt="2020-06-19T09:05:28.749" v="2320" actId="790"/>
          <ac:spMkLst>
            <pc:docMk/>
            <pc:sldMk cId="3383596768" sldId="299"/>
            <ac:spMk id="530" creationId="{FD2D587B-CC8D-42DA-9B88-0E8047CA74AC}"/>
          </ac:spMkLst>
        </pc:spChg>
        <pc:spChg chg="mod">
          <ac:chgData name="Ragnhild Halvorsrud" userId="917ea340-fd63-490f-a7db-68428d24cf32" providerId="ADAL" clId="{3F26B701-AADC-4668-AAA4-FB7BA2B947B1}" dt="2020-06-19T09:05:28.751" v="2321" actId="790"/>
          <ac:spMkLst>
            <pc:docMk/>
            <pc:sldMk cId="3383596768" sldId="299"/>
            <ac:spMk id="531" creationId="{0B250562-385B-4BCA-B175-40FF66BAEB26}"/>
          </ac:spMkLst>
        </pc:spChg>
        <pc:spChg chg="mod">
          <ac:chgData name="Ragnhild Halvorsrud" userId="917ea340-fd63-490f-a7db-68428d24cf32" providerId="ADAL" clId="{3F26B701-AADC-4668-AAA4-FB7BA2B947B1}" dt="2020-06-19T09:05:28.845" v="2381" actId="790"/>
          <ac:spMkLst>
            <pc:docMk/>
            <pc:sldMk cId="3383596768" sldId="299"/>
            <ac:spMk id="532" creationId="{840BE98D-285F-4684-901B-062D8BDECD33}"/>
          </ac:spMkLst>
        </pc:spChg>
        <pc:spChg chg="mod">
          <ac:chgData name="Ragnhild Halvorsrud" userId="917ea340-fd63-490f-a7db-68428d24cf32" providerId="ADAL" clId="{3F26B701-AADC-4668-AAA4-FB7BA2B947B1}" dt="2020-06-19T09:05:28.846" v="2382" actId="790"/>
          <ac:spMkLst>
            <pc:docMk/>
            <pc:sldMk cId="3383596768" sldId="299"/>
            <ac:spMk id="533" creationId="{7B296EF6-44E4-4DA1-AF37-AA3121882A42}"/>
          </ac:spMkLst>
        </pc:spChg>
        <pc:spChg chg="mod">
          <ac:chgData name="Ragnhild Halvorsrud" userId="917ea340-fd63-490f-a7db-68428d24cf32" providerId="ADAL" clId="{3F26B701-AADC-4668-AAA4-FB7BA2B947B1}" dt="2020-06-19T09:05:28.752" v="2322" actId="790"/>
          <ac:spMkLst>
            <pc:docMk/>
            <pc:sldMk cId="3383596768" sldId="299"/>
            <ac:spMk id="535" creationId="{E935E5B9-1E23-465A-B44C-AF0B7BFEA583}"/>
          </ac:spMkLst>
        </pc:spChg>
        <pc:spChg chg="mod">
          <ac:chgData name="Ragnhild Halvorsrud" userId="917ea340-fd63-490f-a7db-68428d24cf32" providerId="ADAL" clId="{3F26B701-AADC-4668-AAA4-FB7BA2B947B1}" dt="2020-06-19T09:05:28.754" v="2323" actId="790"/>
          <ac:spMkLst>
            <pc:docMk/>
            <pc:sldMk cId="3383596768" sldId="299"/>
            <ac:spMk id="536" creationId="{0047D9FC-AF6F-4948-8B7E-7629F19AB77A}"/>
          </ac:spMkLst>
        </pc:spChg>
        <pc:spChg chg="mod">
          <ac:chgData name="Ragnhild Halvorsrud" userId="917ea340-fd63-490f-a7db-68428d24cf32" providerId="ADAL" clId="{3F26B701-AADC-4668-AAA4-FB7BA2B947B1}" dt="2020-06-19T09:05:28.755" v="2324" actId="790"/>
          <ac:spMkLst>
            <pc:docMk/>
            <pc:sldMk cId="3383596768" sldId="299"/>
            <ac:spMk id="537" creationId="{9E617967-0B14-40BF-9B1C-26162EA56D82}"/>
          </ac:spMkLst>
        </pc:spChg>
        <pc:spChg chg="mod">
          <ac:chgData name="Ragnhild Halvorsrud" userId="917ea340-fd63-490f-a7db-68428d24cf32" providerId="ADAL" clId="{3F26B701-AADC-4668-AAA4-FB7BA2B947B1}" dt="2020-06-19T09:05:28.757" v="2325" actId="790"/>
          <ac:spMkLst>
            <pc:docMk/>
            <pc:sldMk cId="3383596768" sldId="299"/>
            <ac:spMk id="538" creationId="{1B347FC3-E9BE-4547-987D-A6E775A17CEA}"/>
          </ac:spMkLst>
        </pc:spChg>
        <pc:spChg chg="mod">
          <ac:chgData name="Ragnhild Halvorsrud" userId="917ea340-fd63-490f-a7db-68428d24cf32" providerId="ADAL" clId="{3F26B701-AADC-4668-AAA4-FB7BA2B947B1}" dt="2020-06-19T09:05:28.758" v="2326" actId="790"/>
          <ac:spMkLst>
            <pc:docMk/>
            <pc:sldMk cId="3383596768" sldId="299"/>
            <ac:spMk id="539" creationId="{0D3AFCC3-DA9F-430B-9A57-CC7DACFE6CDD}"/>
          </ac:spMkLst>
        </pc:spChg>
        <pc:spChg chg="mod">
          <ac:chgData name="Ragnhild Halvorsrud" userId="917ea340-fd63-490f-a7db-68428d24cf32" providerId="ADAL" clId="{3F26B701-AADC-4668-AAA4-FB7BA2B947B1}" dt="2020-06-19T09:05:28.760" v="2327" actId="790"/>
          <ac:spMkLst>
            <pc:docMk/>
            <pc:sldMk cId="3383596768" sldId="299"/>
            <ac:spMk id="540" creationId="{A6BE9A64-3BE7-4F22-AC56-5A601A07B0C3}"/>
          </ac:spMkLst>
        </pc:spChg>
        <pc:spChg chg="mod">
          <ac:chgData name="Ragnhild Halvorsrud" userId="917ea340-fd63-490f-a7db-68428d24cf32" providerId="ADAL" clId="{3F26B701-AADC-4668-AAA4-FB7BA2B947B1}" dt="2020-06-19T09:05:28.761" v="2328" actId="790"/>
          <ac:spMkLst>
            <pc:docMk/>
            <pc:sldMk cId="3383596768" sldId="299"/>
            <ac:spMk id="541" creationId="{EC9C7BE0-98D4-4CE7-B637-12E325261879}"/>
          </ac:spMkLst>
        </pc:spChg>
        <pc:spChg chg="mod">
          <ac:chgData name="Ragnhild Halvorsrud" userId="917ea340-fd63-490f-a7db-68428d24cf32" providerId="ADAL" clId="{3F26B701-AADC-4668-AAA4-FB7BA2B947B1}" dt="2020-06-19T09:05:28.763" v="2329" actId="790"/>
          <ac:spMkLst>
            <pc:docMk/>
            <pc:sldMk cId="3383596768" sldId="299"/>
            <ac:spMk id="542" creationId="{127AF0A0-82F0-4122-80EB-0CABF6DC29B2}"/>
          </ac:spMkLst>
        </pc:spChg>
        <pc:spChg chg="mod">
          <ac:chgData name="Ragnhild Halvorsrud" userId="917ea340-fd63-490f-a7db-68428d24cf32" providerId="ADAL" clId="{3F26B701-AADC-4668-AAA4-FB7BA2B947B1}" dt="2020-06-19T09:05:28.764" v="2330" actId="790"/>
          <ac:spMkLst>
            <pc:docMk/>
            <pc:sldMk cId="3383596768" sldId="299"/>
            <ac:spMk id="545" creationId="{BDFC4A79-ECB5-481C-BEE8-16D389931D59}"/>
          </ac:spMkLst>
        </pc:spChg>
        <pc:spChg chg="mod">
          <ac:chgData name="Ragnhild Halvorsrud" userId="917ea340-fd63-490f-a7db-68428d24cf32" providerId="ADAL" clId="{3F26B701-AADC-4668-AAA4-FB7BA2B947B1}" dt="2020-06-19T09:05:28.766" v="2331" actId="790"/>
          <ac:spMkLst>
            <pc:docMk/>
            <pc:sldMk cId="3383596768" sldId="299"/>
            <ac:spMk id="546" creationId="{D625EDB9-C246-41FB-9E6D-F418C53F089C}"/>
          </ac:spMkLst>
        </pc:spChg>
        <pc:spChg chg="mod">
          <ac:chgData name="Ragnhild Halvorsrud" userId="917ea340-fd63-490f-a7db-68428d24cf32" providerId="ADAL" clId="{3F26B701-AADC-4668-AAA4-FB7BA2B947B1}" dt="2020-06-19T09:05:28.767" v="2332" actId="790"/>
          <ac:spMkLst>
            <pc:docMk/>
            <pc:sldMk cId="3383596768" sldId="299"/>
            <ac:spMk id="547" creationId="{0F001C3E-35A0-4771-8CFE-A8613C047B3F}"/>
          </ac:spMkLst>
        </pc:spChg>
        <pc:spChg chg="mod">
          <ac:chgData name="Ragnhild Halvorsrud" userId="917ea340-fd63-490f-a7db-68428d24cf32" providerId="ADAL" clId="{3F26B701-AADC-4668-AAA4-FB7BA2B947B1}" dt="2020-06-19T09:05:28.769" v="2333" actId="790"/>
          <ac:spMkLst>
            <pc:docMk/>
            <pc:sldMk cId="3383596768" sldId="299"/>
            <ac:spMk id="548" creationId="{40440A9E-CACE-4DB0-871E-D4550B36C3A6}"/>
          </ac:spMkLst>
        </pc:spChg>
        <pc:spChg chg="mod">
          <ac:chgData name="Ragnhild Halvorsrud" userId="917ea340-fd63-490f-a7db-68428d24cf32" providerId="ADAL" clId="{3F26B701-AADC-4668-AAA4-FB7BA2B947B1}" dt="2020-06-19T09:05:28.771" v="2334" actId="790"/>
          <ac:spMkLst>
            <pc:docMk/>
            <pc:sldMk cId="3383596768" sldId="299"/>
            <ac:spMk id="549" creationId="{E4E5F28C-8623-458A-98A7-B8B5A57D888F}"/>
          </ac:spMkLst>
        </pc:spChg>
        <pc:spChg chg="mod">
          <ac:chgData name="Ragnhild Halvorsrud" userId="917ea340-fd63-490f-a7db-68428d24cf32" providerId="ADAL" clId="{3F26B701-AADC-4668-AAA4-FB7BA2B947B1}" dt="2020-06-19T09:05:28.772" v="2335" actId="790"/>
          <ac:spMkLst>
            <pc:docMk/>
            <pc:sldMk cId="3383596768" sldId="299"/>
            <ac:spMk id="550" creationId="{2FD7F29D-B1D5-40DA-B4BC-C5D2E9041CAF}"/>
          </ac:spMkLst>
        </pc:spChg>
        <pc:spChg chg="mod">
          <ac:chgData name="Ragnhild Halvorsrud" userId="917ea340-fd63-490f-a7db-68428d24cf32" providerId="ADAL" clId="{3F26B701-AADC-4668-AAA4-FB7BA2B947B1}" dt="2020-06-19T09:05:28.774" v="2336" actId="790"/>
          <ac:spMkLst>
            <pc:docMk/>
            <pc:sldMk cId="3383596768" sldId="299"/>
            <ac:spMk id="551" creationId="{F6D88248-DAFE-4D26-992A-D8E99166062A}"/>
          </ac:spMkLst>
        </pc:spChg>
        <pc:spChg chg="mod">
          <ac:chgData name="Ragnhild Halvorsrud" userId="917ea340-fd63-490f-a7db-68428d24cf32" providerId="ADAL" clId="{3F26B701-AADC-4668-AAA4-FB7BA2B947B1}" dt="2020-06-19T09:05:28.775" v="2337" actId="790"/>
          <ac:spMkLst>
            <pc:docMk/>
            <pc:sldMk cId="3383596768" sldId="299"/>
            <ac:spMk id="552" creationId="{03AFBB57-ABBA-4FD6-8A4B-C3A136D28DE6}"/>
          </ac:spMkLst>
        </pc:spChg>
        <pc:spChg chg="mod">
          <ac:chgData name="Ragnhild Halvorsrud" userId="917ea340-fd63-490f-a7db-68428d24cf32" providerId="ADAL" clId="{3F26B701-AADC-4668-AAA4-FB7BA2B947B1}" dt="2020-06-19T09:05:28.777" v="2338" actId="790"/>
          <ac:spMkLst>
            <pc:docMk/>
            <pc:sldMk cId="3383596768" sldId="299"/>
            <ac:spMk id="590" creationId="{BA9C23EC-3823-41E8-BBB8-4429CD88BAD7}"/>
          </ac:spMkLst>
        </pc:spChg>
        <pc:spChg chg="mod">
          <ac:chgData name="Ragnhild Halvorsrud" userId="917ea340-fd63-490f-a7db-68428d24cf32" providerId="ADAL" clId="{3F26B701-AADC-4668-AAA4-FB7BA2B947B1}" dt="2020-06-19T09:05:28.779" v="2339" actId="790"/>
          <ac:spMkLst>
            <pc:docMk/>
            <pc:sldMk cId="3383596768" sldId="299"/>
            <ac:spMk id="591" creationId="{349A0B16-5695-4132-991E-A8313D07A4A7}"/>
          </ac:spMkLst>
        </pc:spChg>
        <pc:spChg chg="mod">
          <ac:chgData name="Ragnhild Halvorsrud" userId="917ea340-fd63-490f-a7db-68428d24cf32" providerId="ADAL" clId="{3F26B701-AADC-4668-AAA4-FB7BA2B947B1}" dt="2020-06-19T09:05:28.780" v="2340" actId="790"/>
          <ac:spMkLst>
            <pc:docMk/>
            <pc:sldMk cId="3383596768" sldId="299"/>
            <ac:spMk id="592" creationId="{066664AC-D41F-44E8-B4DC-468BA264D24B}"/>
          </ac:spMkLst>
        </pc:spChg>
        <pc:spChg chg="mod">
          <ac:chgData name="Ragnhild Halvorsrud" userId="917ea340-fd63-490f-a7db-68428d24cf32" providerId="ADAL" clId="{3F26B701-AADC-4668-AAA4-FB7BA2B947B1}" dt="2020-06-19T09:05:28.782" v="2341" actId="790"/>
          <ac:spMkLst>
            <pc:docMk/>
            <pc:sldMk cId="3383596768" sldId="299"/>
            <ac:spMk id="593" creationId="{819933B7-A587-4E60-B2E5-C5FB62DFD082}"/>
          </ac:spMkLst>
        </pc:spChg>
        <pc:spChg chg="mod">
          <ac:chgData name="Ragnhild Halvorsrud" userId="917ea340-fd63-490f-a7db-68428d24cf32" providerId="ADAL" clId="{3F26B701-AADC-4668-AAA4-FB7BA2B947B1}" dt="2020-06-19T09:05:28.783" v="2342" actId="790"/>
          <ac:spMkLst>
            <pc:docMk/>
            <pc:sldMk cId="3383596768" sldId="299"/>
            <ac:spMk id="594" creationId="{E411638D-1A39-4C4E-B1EB-E48FC2D8EF53}"/>
          </ac:spMkLst>
        </pc:spChg>
        <pc:spChg chg="mod">
          <ac:chgData name="Ragnhild Halvorsrud" userId="917ea340-fd63-490f-a7db-68428d24cf32" providerId="ADAL" clId="{3F26B701-AADC-4668-AAA4-FB7BA2B947B1}" dt="2020-06-19T09:05:28.785" v="2343" actId="790"/>
          <ac:spMkLst>
            <pc:docMk/>
            <pc:sldMk cId="3383596768" sldId="299"/>
            <ac:spMk id="595" creationId="{0B62A3A1-4039-4146-A779-79F05DE9D717}"/>
          </ac:spMkLst>
        </pc:spChg>
        <pc:spChg chg="mod">
          <ac:chgData name="Ragnhild Halvorsrud" userId="917ea340-fd63-490f-a7db-68428d24cf32" providerId="ADAL" clId="{3F26B701-AADC-4668-AAA4-FB7BA2B947B1}" dt="2020-06-19T09:05:28.786" v="2344" actId="790"/>
          <ac:spMkLst>
            <pc:docMk/>
            <pc:sldMk cId="3383596768" sldId="299"/>
            <ac:spMk id="596" creationId="{F9B8342F-E4FC-42B3-A9AB-68DE0B9501E4}"/>
          </ac:spMkLst>
        </pc:spChg>
        <pc:spChg chg="mod">
          <ac:chgData name="Ragnhild Halvorsrud" userId="917ea340-fd63-490f-a7db-68428d24cf32" providerId="ADAL" clId="{3F26B701-AADC-4668-AAA4-FB7BA2B947B1}" dt="2020-06-19T09:05:28.788" v="2345" actId="790"/>
          <ac:spMkLst>
            <pc:docMk/>
            <pc:sldMk cId="3383596768" sldId="299"/>
            <ac:spMk id="597" creationId="{EAF2D570-5FE5-403A-83BC-306E310A9CAF}"/>
          </ac:spMkLst>
        </pc:spChg>
        <pc:spChg chg="mod">
          <ac:chgData name="Ragnhild Halvorsrud" userId="917ea340-fd63-490f-a7db-68428d24cf32" providerId="ADAL" clId="{3F26B701-AADC-4668-AAA4-FB7BA2B947B1}" dt="2020-06-19T09:05:28.848" v="2383" actId="790"/>
          <ac:spMkLst>
            <pc:docMk/>
            <pc:sldMk cId="3383596768" sldId="299"/>
            <ac:spMk id="622" creationId="{D16FBF7A-8D78-4AD5-9E96-B7D24CD96625}"/>
          </ac:spMkLst>
        </pc:spChg>
        <pc:spChg chg="mod">
          <ac:chgData name="Ragnhild Halvorsrud" userId="917ea340-fd63-490f-a7db-68428d24cf32" providerId="ADAL" clId="{3F26B701-AADC-4668-AAA4-FB7BA2B947B1}" dt="2020-06-19T09:05:28.849" v="2384" actId="790"/>
          <ac:spMkLst>
            <pc:docMk/>
            <pc:sldMk cId="3383596768" sldId="299"/>
            <ac:spMk id="625" creationId="{CB471409-7623-43EA-ACE3-908B565126CC}"/>
          </ac:spMkLst>
        </pc:spChg>
        <pc:spChg chg="mod">
          <ac:chgData name="Ragnhild Halvorsrud" userId="917ea340-fd63-490f-a7db-68428d24cf32" providerId="ADAL" clId="{3F26B701-AADC-4668-AAA4-FB7BA2B947B1}" dt="2020-06-19T09:05:28.851" v="2385" actId="790"/>
          <ac:spMkLst>
            <pc:docMk/>
            <pc:sldMk cId="3383596768" sldId="299"/>
            <ac:spMk id="626" creationId="{1A90DE22-0AD2-42AC-AD14-0547A79AB4D5}"/>
          </ac:spMkLst>
        </pc:spChg>
        <pc:spChg chg="mod">
          <ac:chgData name="Ragnhild Halvorsrud" userId="917ea340-fd63-490f-a7db-68428d24cf32" providerId="ADAL" clId="{3F26B701-AADC-4668-AAA4-FB7BA2B947B1}" dt="2020-06-19T09:05:28.853" v="2386" actId="790"/>
          <ac:spMkLst>
            <pc:docMk/>
            <pc:sldMk cId="3383596768" sldId="299"/>
            <ac:spMk id="627" creationId="{DE1680FD-303D-4819-AC0F-36A547964300}"/>
          </ac:spMkLst>
        </pc:spChg>
        <pc:spChg chg="mod">
          <ac:chgData name="Ragnhild Halvorsrud" userId="917ea340-fd63-490f-a7db-68428d24cf32" providerId="ADAL" clId="{3F26B701-AADC-4668-AAA4-FB7BA2B947B1}" dt="2020-06-19T09:05:28.854" v="2387" actId="790"/>
          <ac:spMkLst>
            <pc:docMk/>
            <pc:sldMk cId="3383596768" sldId="299"/>
            <ac:spMk id="628" creationId="{3FFA858A-662B-4C26-9907-2268D901D93F}"/>
          </ac:spMkLst>
        </pc:spChg>
        <pc:spChg chg="mod">
          <ac:chgData name="Ragnhild Halvorsrud" userId="917ea340-fd63-490f-a7db-68428d24cf32" providerId="ADAL" clId="{3F26B701-AADC-4668-AAA4-FB7BA2B947B1}" dt="2020-06-19T09:05:28.856" v="2388" actId="790"/>
          <ac:spMkLst>
            <pc:docMk/>
            <pc:sldMk cId="3383596768" sldId="299"/>
            <ac:spMk id="629" creationId="{30B99F06-C724-43A7-9BDA-9590210F47C7}"/>
          </ac:spMkLst>
        </pc:spChg>
        <pc:spChg chg="mod">
          <ac:chgData name="Ragnhild Halvorsrud" userId="917ea340-fd63-490f-a7db-68428d24cf32" providerId="ADAL" clId="{3F26B701-AADC-4668-AAA4-FB7BA2B947B1}" dt="2020-06-19T09:05:28.857" v="2389" actId="790"/>
          <ac:spMkLst>
            <pc:docMk/>
            <pc:sldMk cId="3383596768" sldId="299"/>
            <ac:spMk id="632" creationId="{A94F0AD7-07D7-4AFA-A10E-B24B19192ED2}"/>
          </ac:spMkLst>
        </pc:spChg>
        <pc:spChg chg="mod">
          <ac:chgData name="Ragnhild Halvorsrud" userId="917ea340-fd63-490f-a7db-68428d24cf32" providerId="ADAL" clId="{3F26B701-AADC-4668-AAA4-FB7BA2B947B1}" dt="2020-06-19T09:05:28.867" v="2395" actId="790"/>
          <ac:spMkLst>
            <pc:docMk/>
            <pc:sldMk cId="3383596768" sldId="299"/>
            <ac:spMk id="635" creationId="{2D0A4DA5-C346-4D20-B29D-3D7DC04C9BB4}"/>
          </ac:spMkLst>
        </pc:spChg>
        <pc:spChg chg="mod">
          <ac:chgData name="Ragnhild Halvorsrud" userId="917ea340-fd63-490f-a7db-68428d24cf32" providerId="ADAL" clId="{3F26B701-AADC-4668-AAA4-FB7BA2B947B1}" dt="2020-06-19T09:05:28.869" v="2396" actId="790"/>
          <ac:spMkLst>
            <pc:docMk/>
            <pc:sldMk cId="3383596768" sldId="299"/>
            <ac:spMk id="636" creationId="{80EE4A95-0521-49AB-A365-34F8543F083F}"/>
          </ac:spMkLst>
        </pc:spChg>
        <pc:spChg chg="mod">
          <ac:chgData name="Ragnhild Halvorsrud" userId="917ea340-fd63-490f-a7db-68428d24cf32" providerId="ADAL" clId="{3F26B701-AADC-4668-AAA4-FB7BA2B947B1}" dt="2020-06-19T09:05:28.870" v="2397" actId="790"/>
          <ac:spMkLst>
            <pc:docMk/>
            <pc:sldMk cId="3383596768" sldId="299"/>
            <ac:spMk id="637" creationId="{D2C5932A-3719-493C-A894-950633BB4488}"/>
          </ac:spMkLst>
        </pc:spChg>
        <pc:spChg chg="mod">
          <ac:chgData name="Ragnhild Halvorsrud" userId="917ea340-fd63-490f-a7db-68428d24cf32" providerId="ADAL" clId="{3F26B701-AADC-4668-AAA4-FB7BA2B947B1}" dt="2020-06-19T09:05:28.872" v="2398" actId="790"/>
          <ac:spMkLst>
            <pc:docMk/>
            <pc:sldMk cId="3383596768" sldId="299"/>
            <ac:spMk id="638" creationId="{4A5AAE1B-4713-41FE-88C2-10F00ABE1648}"/>
          </ac:spMkLst>
        </pc:spChg>
        <pc:spChg chg="mod">
          <ac:chgData name="Ragnhild Halvorsrud" userId="917ea340-fd63-490f-a7db-68428d24cf32" providerId="ADAL" clId="{3F26B701-AADC-4668-AAA4-FB7BA2B947B1}" dt="2020-06-19T09:05:28.873" v="2399" actId="790"/>
          <ac:spMkLst>
            <pc:docMk/>
            <pc:sldMk cId="3383596768" sldId="299"/>
            <ac:spMk id="639" creationId="{76D37B4E-F0B6-484C-A8E1-9A9C84AB4C6A}"/>
          </ac:spMkLst>
        </pc:spChg>
        <pc:spChg chg="mod">
          <ac:chgData name="Ragnhild Halvorsrud" userId="917ea340-fd63-490f-a7db-68428d24cf32" providerId="ADAL" clId="{3F26B701-AADC-4668-AAA4-FB7BA2B947B1}" dt="2020-06-19T09:05:28.874" v="2400" actId="790"/>
          <ac:spMkLst>
            <pc:docMk/>
            <pc:sldMk cId="3383596768" sldId="299"/>
            <ac:spMk id="640" creationId="{7A740749-A78A-4C8D-B86B-BE92E557F007}"/>
          </ac:spMkLst>
        </pc:spChg>
        <pc:spChg chg="mod">
          <ac:chgData name="Ragnhild Halvorsrud" userId="917ea340-fd63-490f-a7db-68428d24cf32" providerId="ADAL" clId="{3F26B701-AADC-4668-AAA4-FB7BA2B947B1}" dt="2020-06-19T09:05:28.876" v="2401" actId="790"/>
          <ac:spMkLst>
            <pc:docMk/>
            <pc:sldMk cId="3383596768" sldId="299"/>
            <ac:spMk id="641" creationId="{98711C28-C97E-4F5D-A889-6BCEE07EABCA}"/>
          </ac:spMkLst>
        </pc:spChg>
        <pc:spChg chg="mod">
          <ac:chgData name="Ragnhild Halvorsrud" userId="917ea340-fd63-490f-a7db-68428d24cf32" providerId="ADAL" clId="{3F26B701-AADC-4668-AAA4-FB7BA2B947B1}" dt="2020-06-19T09:05:28.878" v="2402" actId="790"/>
          <ac:spMkLst>
            <pc:docMk/>
            <pc:sldMk cId="3383596768" sldId="299"/>
            <ac:spMk id="644" creationId="{845AA360-42BF-4FCB-8042-A560440402CC}"/>
          </ac:spMkLst>
        </pc:spChg>
        <pc:spChg chg="mod">
          <ac:chgData name="Ragnhild Halvorsrud" userId="917ea340-fd63-490f-a7db-68428d24cf32" providerId="ADAL" clId="{3F26B701-AADC-4668-AAA4-FB7BA2B947B1}" dt="2020-06-19T09:05:28.879" v="2403" actId="790"/>
          <ac:spMkLst>
            <pc:docMk/>
            <pc:sldMk cId="3383596768" sldId="299"/>
            <ac:spMk id="645" creationId="{E2F58609-BFC3-4EF6-9198-96380A6D8853}"/>
          </ac:spMkLst>
        </pc:spChg>
        <pc:spChg chg="mod">
          <ac:chgData name="Ragnhild Halvorsrud" userId="917ea340-fd63-490f-a7db-68428d24cf32" providerId="ADAL" clId="{3F26B701-AADC-4668-AAA4-FB7BA2B947B1}" dt="2020-06-19T09:05:28.881" v="2404" actId="790"/>
          <ac:spMkLst>
            <pc:docMk/>
            <pc:sldMk cId="3383596768" sldId="299"/>
            <ac:spMk id="646" creationId="{B5AA9175-E0DB-4336-9171-C4E9FA7856B7}"/>
          </ac:spMkLst>
        </pc:spChg>
        <pc:spChg chg="mod">
          <ac:chgData name="Ragnhild Halvorsrud" userId="917ea340-fd63-490f-a7db-68428d24cf32" providerId="ADAL" clId="{3F26B701-AADC-4668-AAA4-FB7BA2B947B1}" dt="2020-06-19T09:05:28.882" v="2405" actId="790"/>
          <ac:spMkLst>
            <pc:docMk/>
            <pc:sldMk cId="3383596768" sldId="299"/>
            <ac:spMk id="647" creationId="{1D1DFC6D-4130-44E7-864E-AB2CB5DBEF15}"/>
          </ac:spMkLst>
        </pc:spChg>
        <pc:spChg chg="mod">
          <ac:chgData name="Ragnhild Halvorsrud" userId="917ea340-fd63-490f-a7db-68428d24cf32" providerId="ADAL" clId="{3F26B701-AADC-4668-AAA4-FB7BA2B947B1}" dt="2020-06-19T09:05:28.883" v="2406" actId="790"/>
          <ac:spMkLst>
            <pc:docMk/>
            <pc:sldMk cId="3383596768" sldId="299"/>
            <ac:spMk id="648" creationId="{9B496F17-85ED-4782-8547-4F05EEA11A58}"/>
          </ac:spMkLst>
        </pc:spChg>
        <pc:spChg chg="mod">
          <ac:chgData name="Ragnhild Halvorsrud" userId="917ea340-fd63-490f-a7db-68428d24cf32" providerId="ADAL" clId="{3F26B701-AADC-4668-AAA4-FB7BA2B947B1}" dt="2020-06-19T09:05:28.885" v="2407" actId="790"/>
          <ac:spMkLst>
            <pc:docMk/>
            <pc:sldMk cId="3383596768" sldId="299"/>
            <ac:spMk id="649" creationId="{58F98B75-BBA4-4B4E-AC5F-20437DCDA0E3}"/>
          </ac:spMkLst>
        </pc:spChg>
        <pc:spChg chg="mod">
          <ac:chgData name="Ragnhild Halvorsrud" userId="917ea340-fd63-490f-a7db-68428d24cf32" providerId="ADAL" clId="{3F26B701-AADC-4668-AAA4-FB7BA2B947B1}" dt="2020-06-19T09:05:28.887" v="2408" actId="790"/>
          <ac:spMkLst>
            <pc:docMk/>
            <pc:sldMk cId="3383596768" sldId="299"/>
            <ac:spMk id="650" creationId="{EC68C981-5157-458F-910F-A47DCFD9CDA6}"/>
          </ac:spMkLst>
        </pc:spChg>
        <pc:spChg chg="mod">
          <ac:chgData name="Ragnhild Halvorsrud" userId="917ea340-fd63-490f-a7db-68428d24cf32" providerId="ADAL" clId="{3F26B701-AADC-4668-AAA4-FB7BA2B947B1}" dt="2020-06-19T09:05:28.888" v="2409" actId="790"/>
          <ac:spMkLst>
            <pc:docMk/>
            <pc:sldMk cId="3383596768" sldId="299"/>
            <ac:spMk id="653" creationId="{5CFAF07A-FBC2-4F9B-9144-6D23101AB7BA}"/>
          </ac:spMkLst>
        </pc:spChg>
        <pc:spChg chg="mod">
          <ac:chgData name="Ragnhild Halvorsrud" userId="917ea340-fd63-490f-a7db-68428d24cf32" providerId="ADAL" clId="{3F26B701-AADC-4668-AAA4-FB7BA2B947B1}" dt="2020-06-19T09:05:28.890" v="2410" actId="790"/>
          <ac:spMkLst>
            <pc:docMk/>
            <pc:sldMk cId="3383596768" sldId="299"/>
            <ac:spMk id="654" creationId="{3CE2B54D-8215-4C07-8190-78EDDEFE3E38}"/>
          </ac:spMkLst>
        </pc:spChg>
        <pc:spChg chg="mod">
          <ac:chgData name="Ragnhild Halvorsrud" userId="917ea340-fd63-490f-a7db-68428d24cf32" providerId="ADAL" clId="{3F26B701-AADC-4668-AAA4-FB7BA2B947B1}" dt="2020-06-19T09:05:28.891" v="2411" actId="790"/>
          <ac:spMkLst>
            <pc:docMk/>
            <pc:sldMk cId="3383596768" sldId="299"/>
            <ac:spMk id="655" creationId="{7A2DD35C-A670-48D6-B6AE-CF525F15D0E3}"/>
          </ac:spMkLst>
        </pc:spChg>
        <pc:spChg chg="mod">
          <ac:chgData name="Ragnhild Halvorsrud" userId="917ea340-fd63-490f-a7db-68428d24cf32" providerId="ADAL" clId="{3F26B701-AADC-4668-AAA4-FB7BA2B947B1}" dt="2020-06-19T09:05:28.893" v="2412" actId="790"/>
          <ac:spMkLst>
            <pc:docMk/>
            <pc:sldMk cId="3383596768" sldId="299"/>
            <ac:spMk id="656" creationId="{CCF8A5FF-94A8-418F-A879-F179A0937B84}"/>
          </ac:spMkLst>
        </pc:spChg>
        <pc:spChg chg="mod">
          <ac:chgData name="Ragnhild Halvorsrud" userId="917ea340-fd63-490f-a7db-68428d24cf32" providerId="ADAL" clId="{3F26B701-AADC-4668-AAA4-FB7BA2B947B1}" dt="2020-06-19T09:05:28.894" v="2413" actId="790"/>
          <ac:spMkLst>
            <pc:docMk/>
            <pc:sldMk cId="3383596768" sldId="299"/>
            <ac:spMk id="657" creationId="{370FE0D6-E591-4824-9166-A85A52A46EDB}"/>
          </ac:spMkLst>
        </pc:spChg>
        <pc:spChg chg="mod">
          <ac:chgData name="Ragnhild Halvorsrud" userId="917ea340-fd63-490f-a7db-68428d24cf32" providerId="ADAL" clId="{3F26B701-AADC-4668-AAA4-FB7BA2B947B1}" dt="2020-06-19T09:05:28.896" v="2414" actId="790"/>
          <ac:spMkLst>
            <pc:docMk/>
            <pc:sldMk cId="3383596768" sldId="299"/>
            <ac:spMk id="658" creationId="{14E0C293-EAEE-4716-9516-4735503C41E1}"/>
          </ac:spMkLst>
        </pc:spChg>
        <pc:spChg chg="mod">
          <ac:chgData name="Ragnhild Halvorsrud" userId="917ea340-fd63-490f-a7db-68428d24cf32" providerId="ADAL" clId="{3F26B701-AADC-4668-AAA4-FB7BA2B947B1}" dt="2020-06-19T09:05:28.897" v="2415" actId="790"/>
          <ac:spMkLst>
            <pc:docMk/>
            <pc:sldMk cId="3383596768" sldId="299"/>
            <ac:spMk id="659" creationId="{14F3001C-2248-4879-838F-6A406EBB0799}"/>
          </ac:spMkLst>
        </pc:spChg>
        <pc:spChg chg="mod">
          <ac:chgData name="Ragnhild Halvorsrud" userId="917ea340-fd63-490f-a7db-68428d24cf32" providerId="ADAL" clId="{3F26B701-AADC-4668-AAA4-FB7BA2B947B1}" dt="2020-06-19T09:05:28.899" v="2416" actId="790"/>
          <ac:spMkLst>
            <pc:docMk/>
            <pc:sldMk cId="3383596768" sldId="299"/>
            <ac:spMk id="662" creationId="{88EF2AD5-6266-45FB-82F4-BAA49B566907}"/>
          </ac:spMkLst>
        </pc:spChg>
        <pc:spChg chg="mod">
          <ac:chgData name="Ragnhild Halvorsrud" userId="917ea340-fd63-490f-a7db-68428d24cf32" providerId="ADAL" clId="{3F26B701-AADC-4668-AAA4-FB7BA2B947B1}" dt="2020-06-19T09:05:28.901" v="2417" actId="790"/>
          <ac:spMkLst>
            <pc:docMk/>
            <pc:sldMk cId="3383596768" sldId="299"/>
            <ac:spMk id="663" creationId="{B3DF3941-BEDE-4144-A89B-7E275427AB2B}"/>
          </ac:spMkLst>
        </pc:spChg>
        <pc:spChg chg="mod">
          <ac:chgData name="Ragnhild Halvorsrud" userId="917ea340-fd63-490f-a7db-68428d24cf32" providerId="ADAL" clId="{3F26B701-AADC-4668-AAA4-FB7BA2B947B1}" dt="2020-06-19T09:05:28.902" v="2418" actId="790"/>
          <ac:spMkLst>
            <pc:docMk/>
            <pc:sldMk cId="3383596768" sldId="299"/>
            <ac:spMk id="664" creationId="{F7419B98-2DE2-42A9-816D-BBE7EBB11953}"/>
          </ac:spMkLst>
        </pc:spChg>
        <pc:spChg chg="mod">
          <ac:chgData name="Ragnhild Halvorsrud" userId="917ea340-fd63-490f-a7db-68428d24cf32" providerId="ADAL" clId="{3F26B701-AADC-4668-AAA4-FB7BA2B947B1}" dt="2020-06-19T09:05:28.904" v="2419" actId="790"/>
          <ac:spMkLst>
            <pc:docMk/>
            <pc:sldMk cId="3383596768" sldId="299"/>
            <ac:spMk id="665" creationId="{3F073311-D562-4FE9-B715-79A05C904267}"/>
          </ac:spMkLst>
        </pc:spChg>
        <pc:spChg chg="mod">
          <ac:chgData name="Ragnhild Halvorsrud" userId="917ea340-fd63-490f-a7db-68428d24cf32" providerId="ADAL" clId="{3F26B701-AADC-4668-AAA4-FB7BA2B947B1}" dt="2020-06-19T09:05:28.905" v="2420" actId="790"/>
          <ac:spMkLst>
            <pc:docMk/>
            <pc:sldMk cId="3383596768" sldId="299"/>
            <ac:spMk id="666" creationId="{B2F6B83A-5BEA-45D0-89FB-29E2612DA2B4}"/>
          </ac:spMkLst>
        </pc:spChg>
        <pc:spChg chg="mod">
          <ac:chgData name="Ragnhild Halvorsrud" userId="917ea340-fd63-490f-a7db-68428d24cf32" providerId="ADAL" clId="{3F26B701-AADC-4668-AAA4-FB7BA2B947B1}" dt="2020-06-19T09:05:28.906" v="2421" actId="790"/>
          <ac:spMkLst>
            <pc:docMk/>
            <pc:sldMk cId="3383596768" sldId="299"/>
            <ac:spMk id="667" creationId="{8A11EAAC-4EE4-43D7-8B50-18D08056887A}"/>
          </ac:spMkLst>
        </pc:spChg>
        <pc:spChg chg="mod">
          <ac:chgData name="Ragnhild Halvorsrud" userId="917ea340-fd63-490f-a7db-68428d24cf32" providerId="ADAL" clId="{3F26B701-AADC-4668-AAA4-FB7BA2B947B1}" dt="2020-06-19T09:05:28.908" v="2422" actId="790"/>
          <ac:spMkLst>
            <pc:docMk/>
            <pc:sldMk cId="3383596768" sldId="299"/>
            <ac:spMk id="668" creationId="{1DB993DC-17A9-43D6-92CF-04385A7AAA1F}"/>
          </ac:spMkLst>
        </pc:spChg>
        <pc:spChg chg="mod">
          <ac:chgData name="Ragnhild Halvorsrud" userId="917ea340-fd63-490f-a7db-68428d24cf32" providerId="ADAL" clId="{3F26B701-AADC-4668-AAA4-FB7BA2B947B1}" dt="2020-06-19T09:05:28.909" v="2423" actId="790"/>
          <ac:spMkLst>
            <pc:docMk/>
            <pc:sldMk cId="3383596768" sldId="299"/>
            <ac:spMk id="671" creationId="{E97FD160-960F-4229-8252-30F7A9982358}"/>
          </ac:spMkLst>
        </pc:spChg>
        <pc:spChg chg="mod">
          <ac:chgData name="Ragnhild Halvorsrud" userId="917ea340-fd63-490f-a7db-68428d24cf32" providerId="ADAL" clId="{3F26B701-AADC-4668-AAA4-FB7BA2B947B1}" dt="2020-06-19T09:05:28.910" v="2424" actId="790"/>
          <ac:spMkLst>
            <pc:docMk/>
            <pc:sldMk cId="3383596768" sldId="299"/>
            <ac:spMk id="672" creationId="{780916AF-9AEC-4B40-8A24-A60200CA52B5}"/>
          </ac:spMkLst>
        </pc:spChg>
        <pc:spChg chg="mod">
          <ac:chgData name="Ragnhild Halvorsrud" userId="917ea340-fd63-490f-a7db-68428d24cf32" providerId="ADAL" clId="{3F26B701-AADC-4668-AAA4-FB7BA2B947B1}" dt="2020-06-19T09:05:28.912" v="2425" actId="790"/>
          <ac:spMkLst>
            <pc:docMk/>
            <pc:sldMk cId="3383596768" sldId="299"/>
            <ac:spMk id="673" creationId="{FBE5398C-4A27-46DB-B2B1-D5C8C3946B1F}"/>
          </ac:spMkLst>
        </pc:spChg>
        <pc:spChg chg="mod">
          <ac:chgData name="Ragnhild Halvorsrud" userId="917ea340-fd63-490f-a7db-68428d24cf32" providerId="ADAL" clId="{3F26B701-AADC-4668-AAA4-FB7BA2B947B1}" dt="2020-06-19T09:05:28.913" v="2426" actId="790"/>
          <ac:spMkLst>
            <pc:docMk/>
            <pc:sldMk cId="3383596768" sldId="299"/>
            <ac:spMk id="674" creationId="{1C798D05-06A2-437C-A34F-6E108172DDBC}"/>
          </ac:spMkLst>
        </pc:spChg>
        <pc:spChg chg="mod">
          <ac:chgData name="Ragnhild Halvorsrud" userId="917ea340-fd63-490f-a7db-68428d24cf32" providerId="ADAL" clId="{3F26B701-AADC-4668-AAA4-FB7BA2B947B1}" dt="2020-06-19T09:05:28.916" v="2427" actId="790"/>
          <ac:spMkLst>
            <pc:docMk/>
            <pc:sldMk cId="3383596768" sldId="299"/>
            <ac:spMk id="675" creationId="{8D78E635-CD80-48F3-B94D-87EFB74B0D6B}"/>
          </ac:spMkLst>
        </pc:spChg>
        <pc:spChg chg="mod">
          <ac:chgData name="Ragnhild Halvorsrud" userId="917ea340-fd63-490f-a7db-68428d24cf32" providerId="ADAL" clId="{3F26B701-AADC-4668-AAA4-FB7BA2B947B1}" dt="2020-06-19T09:05:28.919" v="2428" actId="790"/>
          <ac:spMkLst>
            <pc:docMk/>
            <pc:sldMk cId="3383596768" sldId="299"/>
            <ac:spMk id="676" creationId="{179F0585-DB96-4864-A805-733824DF03A6}"/>
          </ac:spMkLst>
        </pc:spChg>
        <pc:spChg chg="mod">
          <ac:chgData name="Ragnhild Halvorsrud" userId="917ea340-fd63-490f-a7db-68428d24cf32" providerId="ADAL" clId="{3F26B701-AADC-4668-AAA4-FB7BA2B947B1}" dt="2020-06-19T09:05:28.920" v="2429" actId="790"/>
          <ac:spMkLst>
            <pc:docMk/>
            <pc:sldMk cId="3383596768" sldId="299"/>
            <ac:spMk id="677" creationId="{5E45CC96-825D-45E3-8D2B-853A04E42C65}"/>
          </ac:spMkLst>
        </pc:spChg>
        <pc:spChg chg="mod">
          <ac:chgData name="Ragnhild Halvorsrud" userId="917ea340-fd63-490f-a7db-68428d24cf32" providerId="ADAL" clId="{3F26B701-AADC-4668-AAA4-FB7BA2B947B1}" dt="2020-06-19T09:05:28.931" v="2435" actId="790"/>
          <ac:spMkLst>
            <pc:docMk/>
            <pc:sldMk cId="3383596768" sldId="299"/>
            <ac:spMk id="680" creationId="{4F542749-CA03-4BB9-92A5-99983BC1514A}"/>
          </ac:spMkLst>
        </pc:spChg>
        <pc:spChg chg="mod">
          <ac:chgData name="Ragnhild Halvorsrud" userId="917ea340-fd63-490f-a7db-68428d24cf32" providerId="ADAL" clId="{3F26B701-AADC-4668-AAA4-FB7BA2B947B1}" dt="2020-06-19T09:05:28.932" v="2436" actId="790"/>
          <ac:spMkLst>
            <pc:docMk/>
            <pc:sldMk cId="3383596768" sldId="299"/>
            <ac:spMk id="681" creationId="{16642BEB-F9DF-4105-9707-ED04986A2286}"/>
          </ac:spMkLst>
        </pc:spChg>
        <pc:spChg chg="mod">
          <ac:chgData name="Ragnhild Halvorsrud" userId="917ea340-fd63-490f-a7db-68428d24cf32" providerId="ADAL" clId="{3F26B701-AADC-4668-AAA4-FB7BA2B947B1}" dt="2020-06-19T09:05:28.934" v="2437" actId="790"/>
          <ac:spMkLst>
            <pc:docMk/>
            <pc:sldMk cId="3383596768" sldId="299"/>
            <ac:spMk id="686" creationId="{195477BE-F027-40AB-8D0C-001F02FBD9AE}"/>
          </ac:spMkLst>
        </pc:spChg>
        <pc:spChg chg="mod">
          <ac:chgData name="Ragnhild Halvorsrud" userId="917ea340-fd63-490f-a7db-68428d24cf32" providerId="ADAL" clId="{3F26B701-AADC-4668-AAA4-FB7BA2B947B1}" dt="2020-06-19T09:05:28.935" v="2438" actId="790"/>
          <ac:spMkLst>
            <pc:docMk/>
            <pc:sldMk cId="3383596768" sldId="299"/>
            <ac:spMk id="689" creationId="{9F448F75-3874-4490-A536-425D8084A5DC}"/>
          </ac:spMkLst>
        </pc:spChg>
        <pc:spChg chg="mod">
          <ac:chgData name="Ragnhild Halvorsrud" userId="917ea340-fd63-490f-a7db-68428d24cf32" providerId="ADAL" clId="{3F26B701-AADC-4668-AAA4-FB7BA2B947B1}" dt="2020-06-19T09:05:28.937" v="2439" actId="790"/>
          <ac:spMkLst>
            <pc:docMk/>
            <pc:sldMk cId="3383596768" sldId="299"/>
            <ac:spMk id="690" creationId="{89FBA0EA-BB05-4169-A8D9-0270D7C5763B}"/>
          </ac:spMkLst>
        </pc:spChg>
        <pc:spChg chg="mod">
          <ac:chgData name="Ragnhild Halvorsrud" userId="917ea340-fd63-490f-a7db-68428d24cf32" providerId="ADAL" clId="{3F26B701-AADC-4668-AAA4-FB7BA2B947B1}" dt="2020-06-19T09:05:28.938" v="2440" actId="790"/>
          <ac:spMkLst>
            <pc:docMk/>
            <pc:sldMk cId="3383596768" sldId="299"/>
            <ac:spMk id="695" creationId="{25DA16DD-C8E4-4AC0-8C19-03E424EBAC72}"/>
          </ac:spMkLst>
        </pc:spChg>
        <pc:spChg chg="mod">
          <ac:chgData name="Ragnhild Halvorsrud" userId="917ea340-fd63-490f-a7db-68428d24cf32" providerId="ADAL" clId="{3F26B701-AADC-4668-AAA4-FB7BA2B947B1}" dt="2020-06-19T09:05:28.802" v="2354" actId="790"/>
          <ac:spMkLst>
            <pc:docMk/>
            <pc:sldMk cId="3383596768" sldId="299"/>
            <ac:spMk id="697" creationId="{5E4AB334-9376-4A0C-9049-4B0ED4F9BCB9}"/>
          </ac:spMkLst>
        </pc:spChg>
        <pc:spChg chg="mod">
          <ac:chgData name="Ragnhild Halvorsrud" userId="917ea340-fd63-490f-a7db-68428d24cf32" providerId="ADAL" clId="{3F26B701-AADC-4668-AAA4-FB7BA2B947B1}" dt="2020-06-19T09:05:28.803" v="2355" actId="790"/>
          <ac:spMkLst>
            <pc:docMk/>
            <pc:sldMk cId="3383596768" sldId="299"/>
            <ac:spMk id="698" creationId="{A060CEDF-C072-4222-95EF-359C85E1C8FC}"/>
          </ac:spMkLst>
        </pc:spChg>
        <pc:spChg chg="mod">
          <ac:chgData name="Ragnhild Halvorsrud" userId="917ea340-fd63-490f-a7db-68428d24cf32" providerId="ADAL" clId="{3F26B701-AADC-4668-AAA4-FB7BA2B947B1}" dt="2020-06-19T09:05:28.805" v="2356" actId="790"/>
          <ac:spMkLst>
            <pc:docMk/>
            <pc:sldMk cId="3383596768" sldId="299"/>
            <ac:spMk id="699" creationId="{9A110AD8-2502-4A09-937C-76BBF924BB18}"/>
          </ac:spMkLst>
        </pc:spChg>
        <pc:spChg chg="mod">
          <ac:chgData name="Ragnhild Halvorsrud" userId="917ea340-fd63-490f-a7db-68428d24cf32" providerId="ADAL" clId="{3F26B701-AADC-4668-AAA4-FB7BA2B947B1}" dt="2020-06-19T09:05:28.806" v="2357" actId="790"/>
          <ac:spMkLst>
            <pc:docMk/>
            <pc:sldMk cId="3383596768" sldId="299"/>
            <ac:spMk id="700" creationId="{C5E86649-3203-4B14-9DDE-DC765949BD1C}"/>
          </ac:spMkLst>
        </pc:spChg>
        <pc:spChg chg="mod">
          <ac:chgData name="Ragnhild Halvorsrud" userId="917ea340-fd63-490f-a7db-68428d24cf32" providerId="ADAL" clId="{3F26B701-AADC-4668-AAA4-FB7BA2B947B1}" dt="2020-06-19T09:05:28.808" v="2358" actId="790"/>
          <ac:spMkLst>
            <pc:docMk/>
            <pc:sldMk cId="3383596768" sldId="299"/>
            <ac:spMk id="701" creationId="{F3077DAC-72D2-4533-8CD5-088BA5B28D55}"/>
          </ac:spMkLst>
        </pc:spChg>
        <pc:spChg chg="mod">
          <ac:chgData name="Ragnhild Halvorsrud" userId="917ea340-fd63-490f-a7db-68428d24cf32" providerId="ADAL" clId="{3F26B701-AADC-4668-AAA4-FB7BA2B947B1}" dt="2020-06-19T09:05:28.809" v="2359" actId="790"/>
          <ac:spMkLst>
            <pc:docMk/>
            <pc:sldMk cId="3383596768" sldId="299"/>
            <ac:spMk id="702" creationId="{10AF5F1E-938E-4BCA-A345-FA0A53B88979}"/>
          </ac:spMkLst>
        </pc:spChg>
        <pc:spChg chg="mod">
          <ac:chgData name="Ragnhild Halvorsrud" userId="917ea340-fd63-490f-a7db-68428d24cf32" providerId="ADAL" clId="{3F26B701-AADC-4668-AAA4-FB7BA2B947B1}" dt="2020-06-19T09:05:28.859" v="2390" actId="790"/>
          <ac:spMkLst>
            <pc:docMk/>
            <pc:sldMk cId="3383596768" sldId="299"/>
            <ac:spMk id="703" creationId="{11713DA1-B715-4255-B9B6-74FBA3FEF497}"/>
          </ac:spMkLst>
        </pc:spChg>
        <pc:spChg chg="mod">
          <ac:chgData name="Ragnhild Halvorsrud" userId="917ea340-fd63-490f-a7db-68428d24cf32" providerId="ADAL" clId="{3F26B701-AADC-4668-AAA4-FB7BA2B947B1}" dt="2020-06-19T09:05:28.860" v="2391" actId="790"/>
          <ac:spMkLst>
            <pc:docMk/>
            <pc:sldMk cId="3383596768" sldId="299"/>
            <ac:spMk id="704" creationId="{BB7B050F-1F6E-4020-9415-15A91BA04EA1}"/>
          </ac:spMkLst>
        </pc:spChg>
        <pc:spChg chg="mod">
          <ac:chgData name="Ragnhild Halvorsrud" userId="917ea340-fd63-490f-a7db-68428d24cf32" providerId="ADAL" clId="{3F26B701-AADC-4668-AAA4-FB7BA2B947B1}" dt="2020-06-19T09:05:28.862" v="2392" actId="790"/>
          <ac:spMkLst>
            <pc:docMk/>
            <pc:sldMk cId="3383596768" sldId="299"/>
            <ac:spMk id="705" creationId="{8725E4D3-E4B3-4FB6-AEC8-05BB70846382}"/>
          </ac:spMkLst>
        </pc:spChg>
        <pc:spChg chg="mod">
          <ac:chgData name="Ragnhild Halvorsrud" userId="917ea340-fd63-490f-a7db-68428d24cf32" providerId="ADAL" clId="{3F26B701-AADC-4668-AAA4-FB7BA2B947B1}" dt="2020-06-19T09:05:28.863" v="2393" actId="790"/>
          <ac:spMkLst>
            <pc:docMk/>
            <pc:sldMk cId="3383596768" sldId="299"/>
            <ac:spMk id="706" creationId="{442FB227-3075-47AA-9D92-0AD56F44EA45}"/>
          </ac:spMkLst>
        </pc:spChg>
        <pc:spChg chg="mod">
          <ac:chgData name="Ragnhild Halvorsrud" userId="917ea340-fd63-490f-a7db-68428d24cf32" providerId="ADAL" clId="{3F26B701-AADC-4668-AAA4-FB7BA2B947B1}" dt="2020-06-19T09:05:28.865" v="2394" actId="790"/>
          <ac:spMkLst>
            <pc:docMk/>
            <pc:sldMk cId="3383596768" sldId="299"/>
            <ac:spMk id="707" creationId="{CC33A6B1-61AB-4F3D-88F3-EF23C640BEA0}"/>
          </ac:spMkLst>
        </pc:spChg>
        <pc:spChg chg="mod">
          <ac:chgData name="Ragnhild Halvorsrud" userId="917ea340-fd63-490f-a7db-68428d24cf32" providerId="ADAL" clId="{3F26B701-AADC-4668-AAA4-FB7BA2B947B1}" dt="2020-06-19T09:05:28.922" v="2430" actId="790"/>
          <ac:spMkLst>
            <pc:docMk/>
            <pc:sldMk cId="3383596768" sldId="299"/>
            <ac:spMk id="716" creationId="{1EA989C3-D25A-4473-8032-963ED77D0859}"/>
          </ac:spMkLst>
        </pc:spChg>
        <pc:spChg chg="mod">
          <ac:chgData name="Ragnhild Halvorsrud" userId="917ea340-fd63-490f-a7db-68428d24cf32" providerId="ADAL" clId="{3F26B701-AADC-4668-AAA4-FB7BA2B947B1}" dt="2020-06-19T09:05:28.924" v="2431" actId="790"/>
          <ac:spMkLst>
            <pc:docMk/>
            <pc:sldMk cId="3383596768" sldId="299"/>
            <ac:spMk id="717" creationId="{121EDC8A-6D84-4BDC-80CA-CAF46BF334BB}"/>
          </ac:spMkLst>
        </pc:spChg>
        <pc:spChg chg="mod">
          <ac:chgData name="Ragnhild Halvorsrud" userId="917ea340-fd63-490f-a7db-68428d24cf32" providerId="ADAL" clId="{3F26B701-AADC-4668-AAA4-FB7BA2B947B1}" dt="2020-06-19T09:05:28.925" v="2432" actId="790"/>
          <ac:spMkLst>
            <pc:docMk/>
            <pc:sldMk cId="3383596768" sldId="299"/>
            <ac:spMk id="718" creationId="{468DE55B-13EC-4D35-ABC7-84762D16AE85}"/>
          </ac:spMkLst>
        </pc:spChg>
        <pc:spChg chg="mod">
          <ac:chgData name="Ragnhild Halvorsrud" userId="917ea340-fd63-490f-a7db-68428d24cf32" providerId="ADAL" clId="{3F26B701-AADC-4668-AAA4-FB7BA2B947B1}" dt="2020-06-19T09:05:28.927" v="2433" actId="790"/>
          <ac:spMkLst>
            <pc:docMk/>
            <pc:sldMk cId="3383596768" sldId="299"/>
            <ac:spMk id="719" creationId="{F972DDB3-84D7-4611-9BC7-57E634DC0C72}"/>
          </ac:spMkLst>
        </pc:spChg>
        <pc:spChg chg="mod">
          <ac:chgData name="Ragnhild Halvorsrud" userId="917ea340-fd63-490f-a7db-68428d24cf32" providerId="ADAL" clId="{3F26B701-AADC-4668-AAA4-FB7BA2B947B1}" dt="2020-06-19T09:05:28.928" v="2434" actId="790"/>
          <ac:spMkLst>
            <pc:docMk/>
            <pc:sldMk cId="3383596768" sldId="299"/>
            <ac:spMk id="720" creationId="{418A9580-BFC4-4B93-9CCB-635FA58E030E}"/>
          </ac:spMkLst>
        </pc:spChg>
        <pc:spChg chg="mod">
          <ac:chgData name="Ragnhild Halvorsrud" userId="917ea340-fd63-490f-a7db-68428d24cf32" providerId="ADAL" clId="{3F26B701-AADC-4668-AAA4-FB7BA2B947B1}" dt="2020-06-19T09:05:28.940" v="2441" actId="790"/>
          <ac:spMkLst>
            <pc:docMk/>
            <pc:sldMk cId="3383596768" sldId="299"/>
            <ac:spMk id="748" creationId="{D7A6DE4D-B33F-4024-80C6-6017A8336099}"/>
          </ac:spMkLst>
        </pc:spChg>
        <pc:spChg chg="mod">
          <ac:chgData name="Ragnhild Halvorsrud" userId="917ea340-fd63-490f-a7db-68428d24cf32" providerId="ADAL" clId="{3F26B701-AADC-4668-AAA4-FB7BA2B947B1}" dt="2020-06-19T09:05:28.941" v="2442" actId="790"/>
          <ac:spMkLst>
            <pc:docMk/>
            <pc:sldMk cId="3383596768" sldId="299"/>
            <ac:spMk id="749" creationId="{B6AD12E3-D027-4C18-96C1-9F58051D9E8F}"/>
          </ac:spMkLst>
        </pc:spChg>
        <pc:spChg chg="mod">
          <ac:chgData name="Ragnhild Halvorsrud" userId="917ea340-fd63-490f-a7db-68428d24cf32" providerId="ADAL" clId="{3F26B701-AADC-4668-AAA4-FB7BA2B947B1}" dt="2020-06-19T09:05:28.943" v="2443" actId="790"/>
          <ac:spMkLst>
            <pc:docMk/>
            <pc:sldMk cId="3383596768" sldId="299"/>
            <ac:spMk id="754" creationId="{64A4545C-005C-4885-B60D-3573912E34D6}"/>
          </ac:spMkLst>
        </pc:spChg>
        <pc:spChg chg="mod">
          <ac:chgData name="Ragnhild Halvorsrud" userId="917ea340-fd63-490f-a7db-68428d24cf32" providerId="ADAL" clId="{3F26B701-AADC-4668-AAA4-FB7BA2B947B1}" dt="2020-06-19T09:05:28.944" v="2444" actId="790"/>
          <ac:spMkLst>
            <pc:docMk/>
            <pc:sldMk cId="3383596768" sldId="299"/>
            <ac:spMk id="755" creationId="{2585A5D2-53AC-4A43-B6BC-D36964075F07}"/>
          </ac:spMkLst>
        </pc:spChg>
        <pc:spChg chg="mod">
          <ac:chgData name="Ragnhild Halvorsrud" userId="917ea340-fd63-490f-a7db-68428d24cf32" providerId="ADAL" clId="{3F26B701-AADC-4668-AAA4-FB7BA2B947B1}" dt="2020-06-19T09:05:28.946" v="2445" actId="790"/>
          <ac:spMkLst>
            <pc:docMk/>
            <pc:sldMk cId="3383596768" sldId="299"/>
            <ac:spMk id="756" creationId="{6A446A45-1253-4759-A5A9-C5FDD872E287}"/>
          </ac:spMkLst>
        </pc:spChg>
        <pc:spChg chg="mod">
          <ac:chgData name="Ragnhild Halvorsrud" userId="917ea340-fd63-490f-a7db-68428d24cf32" providerId="ADAL" clId="{3F26B701-AADC-4668-AAA4-FB7BA2B947B1}" dt="2020-06-19T09:05:28.948" v="2446" actId="790"/>
          <ac:spMkLst>
            <pc:docMk/>
            <pc:sldMk cId="3383596768" sldId="299"/>
            <ac:spMk id="757" creationId="{DFED6113-9DCF-4D03-BCFB-0B04EA4A9023}"/>
          </ac:spMkLst>
        </pc:spChg>
        <pc:spChg chg="mod">
          <ac:chgData name="Ragnhild Halvorsrud" userId="917ea340-fd63-490f-a7db-68428d24cf32" providerId="ADAL" clId="{3F26B701-AADC-4668-AAA4-FB7BA2B947B1}" dt="2020-06-19T09:05:28.949" v="2447" actId="790"/>
          <ac:spMkLst>
            <pc:docMk/>
            <pc:sldMk cId="3383596768" sldId="299"/>
            <ac:spMk id="760" creationId="{96D4EFF9-79EB-42FD-8E21-6953693F4245}"/>
          </ac:spMkLst>
        </pc:spChg>
        <pc:spChg chg="mod">
          <ac:chgData name="Ragnhild Halvorsrud" userId="917ea340-fd63-490f-a7db-68428d24cf32" providerId="ADAL" clId="{3F26B701-AADC-4668-AAA4-FB7BA2B947B1}" dt="2020-06-19T09:05:28.951" v="2448" actId="790"/>
          <ac:spMkLst>
            <pc:docMk/>
            <pc:sldMk cId="3383596768" sldId="299"/>
            <ac:spMk id="762" creationId="{8A4BF165-7ACF-4D3E-8A72-B2EDE20E2864}"/>
          </ac:spMkLst>
        </pc:spChg>
        <pc:spChg chg="mod">
          <ac:chgData name="Ragnhild Halvorsrud" userId="917ea340-fd63-490f-a7db-68428d24cf32" providerId="ADAL" clId="{3F26B701-AADC-4668-AAA4-FB7BA2B947B1}" dt="2020-06-19T09:05:28.952" v="2449" actId="790"/>
          <ac:spMkLst>
            <pc:docMk/>
            <pc:sldMk cId="3383596768" sldId="299"/>
            <ac:spMk id="763" creationId="{638F76A3-8E46-43DE-9725-F85A9F2551A2}"/>
          </ac:spMkLst>
        </pc:spChg>
        <pc:spChg chg="mod">
          <ac:chgData name="Ragnhild Halvorsrud" userId="917ea340-fd63-490f-a7db-68428d24cf32" providerId="ADAL" clId="{3F26B701-AADC-4668-AAA4-FB7BA2B947B1}" dt="2020-06-19T09:05:28.954" v="2450" actId="790"/>
          <ac:spMkLst>
            <pc:docMk/>
            <pc:sldMk cId="3383596768" sldId="299"/>
            <ac:spMk id="764" creationId="{ECC1C073-3134-43B0-B302-5129E8521A02}"/>
          </ac:spMkLst>
        </pc:spChg>
        <pc:spChg chg="mod">
          <ac:chgData name="Ragnhild Halvorsrud" userId="917ea340-fd63-490f-a7db-68428d24cf32" providerId="ADAL" clId="{3F26B701-AADC-4668-AAA4-FB7BA2B947B1}" dt="2020-06-19T09:05:28.955" v="2451" actId="790"/>
          <ac:spMkLst>
            <pc:docMk/>
            <pc:sldMk cId="3383596768" sldId="299"/>
            <ac:spMk id="765" creationId="{CB17104D-5B2B-498E-84DF-49F0B09DC8EB}"/>
          </ac:spMkLst>
        </pc:spChg>
        <pc:spChg chg="mod">
          <ac:chgData name="Ragnhild Halvorsrud" userId="917ea340-fd63-490f-a7db-68428d24cf32" providerId="ADAL" clId="{3F26B701-AADC-4668-AAA4-FB7BA2B947B1}" dt="2020-06-19T09:05:28.957" v="2452" actId="790"/>
          <ac:spMkLst>
            <pc:docMk/>
            <pc:sldMk cId="3383596768" sldId="299"/>
            <ac:spMk id="768" creationId="{C8D19217-4D8E-45F7-ACAF-BF8DF4ABD19E}"/>
          </ac:spMkLst>
        </pc:spChg>
        <pc:spChg chg="mod">
          <ac:chgData name="Ragnhild Halvorsrud" userId="917ea340-fd63-490f-a7db-68428d24cf32" providerId="ADAL" clId="{3F26B701-AADC-4668-AAA4-FB7BA2B947B1}" dt="2020-06-19T09:05:28.958" v="2453" actId="790"/>
          <ac:spMkLst>
            <pc:docMk/>
            <pc:sldMk cId="3383596768" sldId="299"/>
            <ac:spMk id="770" creationId="{E4E17B52-7A3A-4490-AF95-36AB67721B84}"/>
          </ac:spMkLst>
        </pc:spChg>
        <pc:spChg chg="mod">
          <ac:chgData name="Ragnhild Halvorsrud" userId="917ea340-fd63-490f-a7db-68428d24cf32" providerId="ADAL" clId="{3F26B701-AADC-4668-AAA4-FB7BA2B947B1}" dt="2020-06-19T09:05:28.960" v="2454" actId="790"/>
          <ac:spMkLst>
            <pc:docMk/>
            <pc:sldMk cId="3383596768" sldId="299"/>
            <ac:spMk id="771" creationId="{0EAAC891-BF84-4C97-AB85-4FEEDA242149}"/>
          </ac:spMkLst>
        </pc:spChg>
        <pc:spChg chg="mod">
          <ac:chgData name="Ragnhild Halvorsrud" userId="917ea340-fd63-490f-a7db-68428d24cf32" providerId="ADAL" clId="{3F26B701-AADC-4668-AAA4-FB7BA2B947B1}" dt="2020-06-19T09:05:28.961" v="2455" actId="790"/>
          <ac:spMkLst>
            <pc:docMk/>
            <pc:sldMk cId="3383596768" sldId="299"/>
            <ac:spMk id="772" creationId="{0CC3F021-679E-4875-8084-4DA24F95D0CE}"/>
          </ac:spMkLst>
        </pc:spChg>
        <pc:spChg chg="mod">
          <ac:chgData name="Ragnhild Halvorsrud" userId="917ea340-fd63-490f-a7db-68428d24cf32" providerId="ADAL" clId="{3F26B701-AADC-4668-AAA4-FB7BA2B947B1}" dt="2020-06-19T09:05:28.963" v="2456" actId="790"/>
          <ac:spMkLst>
            <pc:docMk/>
            <pc:sldMk cId="3383596768" sldId="299"/>
            <ac:spMk id="773" creationId="{341EA19C-6D42-47B4-9ADE-C6094AE47D5D}"/>
          </ac:spMkLst>
        </pc:spChg>
        <pc:spChg chg="mod">
          <ac:chgData name="Ragnhild Halvorsrud" userId="917ea340-fd63-490f-a7db-68428d24cf32" providerId="ADAL" clId="{3F26B701-AADC-4668-AAA4-FB7BA2B947B1}" dt="2020-06-19T09:05:28.964" v="2457" actId="790"/>
          <ac:spMkLst>
            <pc:docMk/>
            <pc:sldMk cId="3383596768" sldId="299"/>
            <ac:spMk id="776" creationId="{0054E870-69B6-4C8F-925E-54BA2DCF7968}"/>
          </ac:spMkLst>
        </pc:spChg>
        <pc:spChg chg="mod">
          <ac:chgData name="Ragnhild Halvorsrud" userId="917ea340-fd63-490f-a7db-68428d24cf32" providerId="ADAL" clId="{3F26B701-AADC-4668-AAA4-FB7BA2B947B1}" dt="2020-06-19T09:05:28.966" v="2458" actId="790"/>
          <ac:spMkLst>
            <pc:docMk/>
            <pc:sldMk cId="3383596768" sldId="299"/>
            <ac:spMk id="778" creationId="{BEC9C6DE-EF3F-44C8-A069-2E4E29D0B0E3}"/>
          </ac:spMkLst>
        </pc:spChg>
        <pc:spChg chg="mod">
          <ac:chgData name="Ragnhild Halvorsrud" userId="917ea340-fd63-490f-a7db-68428d24cf32" providerId="ADAL" clId="{3F26B701-AADC-4668-AAA4-FB7BA2B947B1}" dt="2020-06-19T09:05:28.968" v="2459" actId="790"/>
          <ac:spMkLst>
            <pc:docMk/>
            <pc:sldMk cId="3383596768" sldId="299"/>
            <ac:spMk id="779" creationId="{C593AC3A-86DD-441B-927E-AF73552FCDEA}"/>
          </ac:spMkLst>
        </pc:spChg>
        <pc:spChg chg="mod">
          <ac:chgData name="Ragnhild Halvorsrud" userId="917ea340-fd63-490f-a7db-68428d24cf32" providerId="ADAL" clId="{3F26B701-AADC-4668-AAA4-FB7BA2B947B1}" dt="2020-06-19T09:05:28.969" v="2460" actId="790"/>
          <ac:spMkLst>
            <pc:docMk/>
            <pc:sldMk cId="3383596768" sldId="299"/>
            <ac:spMk id="780" creationId="{6A211EE5-3F69-4646-A7F3-2AFBF75D11D2}"/>
          </ac:spMkLst>
        </pc:spChg>
        <pc:spChg chg="mod">
          <ac:chgData name="Ragnhild Halvorsrud" userId="917ea340-fd63-490f-a7db-68428d24cf32" providerId="ADAL" clId="{3F26B701-AADC-4668-AAA4-FB7BA2B947B1}" dt="2020-06-19T09:05:28.971" v="2461" actId="790"/>
          <ac:spMkLst>
            <pc:docMk/>
            <pc:sldMk cId="3383596768" sldId="299"/>
            <ac:spMk id="781" creationId="{3F1AE0DC-33F7-426B-BB5B-B02200519721}"/>
          </ac:spMkLst>
        </pc:spChg>
        <pc:spChg chg="mod">
          <ac:chgData name="Ragnhild Halvorsrud" userId="917ea340-fd63-490f-a7db-68428d24cf32" providerId="ADAL" clId="{3F26B701-AADC-4668-AAA4-FB7BA2B947B1}" dt="2020-06-19T09:05:28.973" v="2462" actId="790"/>
          <ac:spMkLst>
            <pc:docMk/>
            <pc:sldMk cId="3383596768" sldId="299"/>
            <ac:spMk id="784" creationId="{1A026779-B69C-4B60-A026-D4B07A3D753B}"/>
          </ac:spMkLst>
        </pc:spChg>
        <pc:spChg chg="mod">
          <ac:chgData name="Ragnhild Halvorsrud" userId="917ea340-fd63-490f-a7db-68428d24cf32" providerId="ADAL" clId="{3F26B701-AADC-4668-AAA4-FB7BA2B947B1}" dt="2020-06-19T09:05:28.975" v="2463" actId="790"/>
          <ac:spMkLst>
            <pc:docMk/>
            <pc:sldMk cId="3383596768" sldId="299"/>
            <ac:spMk id="785" creationId="{1A145130-8701-4A37-B240-6FFF67C71B33}"/>
          </ac:spMkLst>
        </pc:spChg>
        <pc:spChg chg="mod">
          <ac:chgData name="Ragnhild Halvorsrud" userId="917ea340-fd63-490f-a7db-68428d24cf32" providerId="ADAL" clId="{3F26B701-AADC-4668-AAA4-FB7BA2B947B1}" dt="2020-06-19T09:05:28.977" v="2464" actId="790"/>
          <ac:spMkLst>
            <pc:docMk/>
            <pc:sldMk cId="3383596768" sldId="299"/>
            <ac:spMk id="786" creationId="{081E2B58-4138-407A-B7FD-FB597A1B4F1B}"/>
          </ac:spMkLst>
        </pc:spChg>
        <pc:spChg chg="mod">
          <ac:chgData name="Ragnhild Halvorsrud" userId="917ea340-fd63-490f-a7db-68428d24cf32" providerId="ADAL" clId="{3F26B701-AADC-4668-AAA4-FB7BA2B947B1}" dt="2020-06-19T09:05:28.979" v="2465" actId="790"/>
          <ac:spMkLst>
            <pc:docMk/>
            <pc:sldMk cId="3383596768" sldId="299"/>
            <ac:spMk id="787" creationId="{6BA6D7E1-33AC-48CE-906D-DFFC08C21BB9}"/>
          </ac:spMkLst>
        </pc:spChg>
        <pc:spChg chg="mod">
          <ac:chgData name="Ragnhild Halvorsrud" userId="917ea340-fd63-490f-a7db-68428d24cf32" providerId="ADAL" clId="{3F26B701-AADC-4668-AAA4-FB7BA2B947B1}" dt="2020-06-19T09:05:28.980" v="2466" actId="790"/>
          <ac:spMkLst>
            <pc:docMk/>
            <pc:sldMk cId="3383596768" sldId="299"/>
            <ac:spMk id="788" creationId="{555A77C0-40E9-4724-944B-3A063B2CDA85}"/>
          </ac:spMkLst>
        </pc:spChg>
      </pc:sldChg>
      <pc:sldChg chg="modSp add del mod modNotes">
        <pc:chgData name="Ragnhild Halvorsrud" userId="917ea340-fd63-490f-a7db-68428d24cf32" providerId="ADAL" clId="{3F26B701-AADC-4668-AAA4-FB7BA2B947B1}" dt="2020-06-19T09:49:52.278" v="7525" actId="47"/>
        <pc:sldMkLst>
          <pc:docMk/>
          <pc:sldMk cId="1266007195" sldId="303"/>
        </pc:sldMkLst>
        <pc:spChg chg="mod">
          <ac:chgData name="Ragnhild Halvorsrud" userId="917ea340-fd63-490f-a7db-68428d24cf32" providerId="ADAL" clId="{3F26B701-AADC-4668-AAA4-FB7BA2B947B1}" dt="2020-06-19T09:49:34.858" v="7454" actId="790"/>
          <ac:spMkLst>
            <pc:docMk/>
            <pc:sldMk cId="1266007195" sldId="303"/>
            <ac:spMk id="5" creationId="{380A23CE-5815-4E08-B771-0889B994DC7C}"/>
          </ac:spMkLst>
        </pc:spChg>
        <pc:spChg chg="mod">
          <ac:chgData name="Ragnhild Halvorsrud" userId="917ea340-fd63-490f-a7db-68428d24cf32" providerId="ADAL" clId="{3F26B701-AADC-4668-AAA4-FB7BA2B947B1}" dt="2020-06-19T09:49:34.860" v="7455" actId="790"/>
          <ac:spMkLst>
            <pc:docMk/>
            <pc:sldMk cId="1266007195" sldId="303"/>
            <ac:spMk id="6" creationId="{9B259E65-8C90-4F0C-8E9B-6E8A0A6C0E6E}"/>
          </ac:spMkLst>
        </pc:spChg>
        <pc:spChg chg="mod">
          <ac:chgData name="Ragnhild Halvorsrud" userId="917ea340-fd63-490f-a7db-68428d24cf32" providerId="ADAL" clId="{3F26B701-AADC-4668-AAA4-FB7BA2B947B1}" dt="2020-06-19T09:49:34.862" v="7456" actId="790"/>
          <ac:spMkLst>
            <pc:docMk/>
            <pc:sldMk cId="1266007195" sldId="303"/>
            <ac:spMk id="8" creationId="{A190216D-3D82-4C4A-BBBC-58568D4C80B8}"/>
          </ac:spMkLst>
        </pc:spChg>
        <pc:spChg chg="mod">
          <ac:chgData name="Ragnhild Halvorsrud" userId="917ea340-fd63-490f-a7db-68428d24cf32" providerId="ADAL" clId="{3F26B701-AADC-4668-AAA4-FB7BA2B947B1}" dt="2020-06-19T09:49:34.863" v="7457" actId="790"/>
          <ac:spMkLst>
            <pc:docMk/>
            <pc:sldMk cId="1266007195" sldId="303"/>
            <ac:spMk id="9" creationId="{42B57A26-CA19-4A12-A954-F49F71795306}"/>
          </ac:spMkLst>
        </pc:spChg>
        <pc:spChg chg="mod">
          <ac:chgData name="Ragnhild Halvorsrud" userId="917ea340-fd63-490f-a7db-68428d24cf32" providerId="ADAL" clId="{3F26B701-AADC-4668-AAA4-FB7BA2B947B1}" dt="2020-06-19T09:49:34.865" v="7458" actId="790"/>
          <ac:spMkLst>
            <pc:docMk/>
            <pc:sldMk cId="1266007195" sldId="303"/>
            <ac:spMk id="10" creationId="{AA27A2F3-248E-49F3-AE20-5B255C593A47}"/>
          </ac:spMkLst>
        </pc:spChg>
        <pc:spChg chg="mod">
          <ac:chgData name="Ragnhild Halvorsrud" userId="917ea340-fd63-490f-a7db-68428d24cf32" providerId="ADAL" clId="{3F26B701-AADC-4668-AAA4-FB7BA2B947B1}" dt="2020-06-19T09:49:34.873" v="7459"/>
          <ac:spMkLst>
            <pc:docMk/>
            <pc:sldMk cId="1266007195" sldId="303"/>
            <ac:spMk id="16" creationId="{6B5AEB99-B3F1-4FE2-8188-97CC8BA63C15}"/>
          </ac:spMkLst>
        </pc:spChg>
        <pc:spChg chg="mod">
          <ac:chgData name="Ragnhild Halvorsrud" userId="917ea340-fd63-490f-a7db-68428d24cf32" providerId="ADAL" clId="{3F26B701-AADC-4668-AAA4-FB7BA2B947B1}" dt="2020-06-19T09:49:34.875" v="7460"/>
          <ac:spMkLst>
            <pc:docMk/>
            <pc:sldMk cId="1266007195" sldId="303"/>
            <ac:spMk id="17" creationId="{9E115B4F-3FF0-4743-879C-D0B52D661C3B}"/>
          </ac:spMkLst>
        </pc:spChg>
        <pc:spChg chg="mod">
          <ac:chgData name="Ragnhild Halvorsrud" userId="917ea340-fd63-490f-a7db-68428d24cf32" providerId="ADAL" clId="{3F26B701-AADC-4668-AAA4-FB7BA2B947B1}" dt="2020-06-19T09:49:34.886" v="7461"/>
          <ac:spMkLst>
            <pc:docMk/>
            <pc:sldMk cId="1266007195" sldId="303"/>
            <ac:spMk id="18" creationId="{15341CD3-D124-4708-B146-913EA0EC86D2}"/>
          </ac:spMkLst>
        </pc:spChg>
        <pc:spChg chg="mod">
          <ac:chgData name="Ragnhild Halvorsrud" userId="917ea340-fd63-490f-a7db-68428d24cf32" providerId="ADAL" clId="{3F26B701-AADC-4668-AAA4-FB7BA2B947B1}" dt="2020-06-19T09:49:34.886" v="7462"/>
          <ac:spMkLst>
            <pc:docMk/>
            <pc:sldMk cId="1266007195" sldId="303"/>
            <ac:spMk id="19" creationId="{6D4BC493-2179-4EE7-A1CD-A8CEA3E95156}"/>
          </ac:spMkLst>
        </pc:spChg>
        <pc:spChg chg="mod">
          <ac:chgData name="Ragnhild Halvorsrud" userId="917ea340-fd63-490f-a7db-68428d24cf32" providerId="ADAL" clId="{3F26B701-AADC-4668-AAA4-FB7BA2B947B1}" dt="2020-06-19T09:49:34.887" v="7463"/>
          <ac:spMkLst>
            <pc:docMk/>
            <pc:sldMk cId="1266007195" sldId="303"/>
            <ac:spMk id="22" creationId="{2A8B4CAF-E113-4C1B-950E-0AAEAD4C715F}"/>
          </ac:spMkLst>
        </pc:spChg>
        <pc:spChg chg="mod">
          <ac:chgData name="Ragnhild Halvorsrud" userId="917ea340-fd63-490f-a7db-68428d24cf32" providerId="ADAL" clId="{3F26B701-AADC-4668-AAA4-FB7BA2B947B1}" dt="2020-06-19T09:49:34.887" v="7464"/>
          <ac:spMkLst>
            <pc:docMk/>
            <pc:sldMk cId="1266007195" sldId="303"/>
            <ac:spMk id="23" creationId="{59A258F2-FB2B-4E0A-9412-F1EA0CDB2DE8}"/>
          </ac:spMkLst>
        </pc:spChg>
        <pc:spChg chg="mod">
          <ac:chgData name="Ragnhild Halvorsrud" userId="917ea340-fd63-490f-a7db-68428d24cf32" providerId="ADAL" clId="{3F26B701-AADC-4668-AAA4-FB7BA2B947B1}" dt="2020-06-19T09:49:34.888" v="7465"/>
          <ac:spMkLst>
            <pc:docMk/>
            <pc:sldMk cId="1266007195" sldId="303"/>
            <ac:spMk id="25" creationId="{311B6CC1-EB95-43B7-B897-5CC69DBB5F51}"/>
          </ac:spMkLst>
        </pc:spChg>
        <pc:spChg chg="mod">
          <ac:chgData name="Ragnhild Halvorsrud" userId="917ea340-fd63-490f-a7db-68428d24cf32" providerId="ADAL" clId="{3F26B701-AADC-4668-AAA4-FB7BA2B947B1}" dt="2020-06-19T09:49:34.888" v="7466"/>
          <ac:spMkLst>
            <pc:docMk/>
            <pc:sldMk cId="1266007195" sldId="303"/>
            <ac:spMk id="26" creationId="{C989C700-7DEC-43D2-8462-314C2ABB3F01}"/>
          </ac:spMkLst>
        </pc:spChg>
        <pc:spChg chg="mod">
          <ac:chgData name="Ragnhild Halvorsrud" userId="917ea340-fd63-490f-a7db-68428d24cf32" providerId="ADAL" clId="{3F26B701-AADC-4668-AAA4-FB7BA2B947B1}" dt="2020-06-19T09:49:34.889" v="7467"/>
          <ac:spMkLst>
            <pc:docMk/>
            <pc:sldMk cId="1266007195" sldId="303"/>
            <ac:spMk id="27" creationId="{5FB78D8D-ABE7-4848-B610-DEB9CE106385}"/>
          </ac:spMkLst>
        </pc:spChg>
        <pc:spChg chg="mod">
          <ac:chgData name="Ragnhild Halvorsrud" userId="917ea340-fd63-490f-a7db-68428d24cf32" providerId="ADAL" clId="{3F26B701-AADC-4668-AAA4-FB7BA2B947B1}" dt="2020-06-19T09:49:34.890" v="7468"/>
          <ac:spMkLst>
            <pc:docMk/>
            <pc:sldMk cId="1266007195" sldId="303"/>
            <ac:spMk id="28" creationId="{4E568EFA-E977-4FFC-9183-81F04C8806BD}"/>
          </ac:spMkLst>
        </pc:spChg>
        <pc:spChg chg="mod">
          <ac:chgData name="Ragnhild Halvorsrud" userId="917ea340-fd63-490f-a7db-68428d24cf32" providerId="ADAL" clId="{3F26B701-AADC-4668-AAA4-FB7BA2B947B1}" dt="2020-06-19T09:49:34.890" v="7469"/>
          <ac:spMkLst>
            <pc:docMk/>
            <pc:sldMk cId="1266007195" sldId="303"/>
            <ac:spMk id="31" creationId="{15C1A4A5-80A1-4919-AD34-08054FD238EF}"/>
          </ac:spMkLst>
        </pc:spChg>
        <pc:spChg chg="mod">
          <ac:chgData name="Ragnhild Halvorsrud" userId="917ea340-fd63-490f-a7db-68428d24cf32" providerId="ADAL" clId="{3F26B701-AADC-4668-AAA4-FB7BA2B947B1}" dt="2020-06-19T09:49:34.891" v="7470"/>
          <ac:spMkLst>
            <pc:docMk/>
            <pc:sldMk cId="1266007195" sldId="303"/>
            <ac:spMk id="32" creationId="{E59E22A2-B0A0-44AB-9794-F1213459E682}"/>
          </ac:spMkLst>
        </pc:spChg>
        <pc:spChg chg="mod">
          <ac:chgData name="Ragnhild Halvorsrud" userId="917ea340-fd63-490f-a7db-68428d24cf32" providerId="ADAL" clId="{3F26B701-AADC-4668-AAA4-FB7BA2B947B1}" dt="2020-06-19T09:49:34.891" v="7471"/>
          <ac:spMkLst>
            <pc:docMk/>
            <pc:sldMk cId="1266007195" sldId="303"/>
            <ac:spMk id="33" creationId="{237A53DD-5142-4BBC-88A8-3C4FF70C65EC}"/>
          </ac:spMkLst>
        </pc:spChg>
        <pc:spChg chg="mod">
          <ac:chgData name="Ragnhild Halvorsrud" userId="917ea340-fd63-490f-a7db-68428d24cf32" providerId="ADAL" clId="{3F26B701-AADC-4668-AAA4-FB7BA2B947B1}" dt="2020-06-19T09:49:34.892" v="7472"/>
          <ac:spMkLst>
            <pc:docMk/>
            <pc:sldMk cId="1266007195" sldId="303"/>
            <ac:spMk id="34" creationId="{72A2CB0F-1982-4332-9C69-3BA8D5FF7675}"/>
          </ac:spMkLst>
        </pc:spChg>
        <pc:spChg chg="mod">
          <ac:chgData name="Ragnhild Halvorsrud" userId="917ea340-fd63-490f-a7db-68428d24cf32" providerId="ADAL" clId="{3F26B701-AADC-4668-AAA4-FB7BA2B947B1}" dt="2020-06-19T09:49:34.892" v="7473"/>
          <ac:spMkLst>
            <pc:docMk/>
            <pc:sldMk cId="1266007195" sldId="303"/>
            <ac:spMk id="35" creationId="{753449AB-7D8D-48F4-85FC-ACB2E9CE8641}"/>
          </ac:spMkLst>
        </pc:spChg>
        <pc:spChg chg="mod">
          <ac:chgData name="Ragnhild Halvorsrud" userId="917ea340-fd63-490f-a7db-68428d24cf32" providerId="ADAL" clId="{3F26B701-AADC-4668-AAA4-FB7BA2B947B1}" dt="2020-06-19T09:49:34.893" v="7474"/>
          <ac:spMkLst>
            <pc:docMk/>
            <pc:sldMk cId="1266007195" sldId="303"/>
            <ac:spMk id="36" creationId="{802E15C9-9B9B-4BC3-8A54-6799C1F36FD0}"/>
          </ac:spMkLst>
        </pc:spChg>
        <pc:spChg chg="mod">
          <ac:chgData name="Ragnhild Halvorsrud" userId="917ea340-fd63-490f-a7db-68428d24cf32" providerId="ADAL" clId="{3F26B701-AADC-4668-AAA4-FB7BA2B947B1}" dt="2020-06-19T09:49:34.894" v="7475"/>
          <ac:spMkLst>
            <pc:docMk/>
            <pc:sldMk cId="1266007195" sldId="303"/>
            <ac:spMk id="58" creationId="{B86B1E97-FDE9-493F-B345-27F1197CDED2}"/>
          </ac:spMkLst>
        </pc:spChg>
        <pc:spChg chg="mod">
          <ac:chgData name="Ragnhild Halvorsrud" userId="917ea340-fd63-490f-a7db-68428d24cf32" providerId="ADAL" clId="{3F26B701-AADC-4668-AAA4-FB7BA2B947B1}" dt="2020-06-19T09:49:34.894" v="7476"/>
          <ac:spMkLst>
            <pc:docMk/>
            <pc:sldMk cId="1266007195" sldId="303"/>
            <ac:spMk id="59" creationId="{0711F59F-6D42-40CF-83F0-8A94B2E2A4AE}"/>
          </ac:spMkLst>
        </pc:spChg>
        <pc:spChg chg="mod">
          <ac:chgData name="Ragnhild Halvorsrud" userId="917ea340-fd63-490f-a7db-68428d24cf32" providerId="ADAL" clId="{3F26B701-AADC-4668-AAA4-FB7BA2B947B1}" dt="2020-06-19T09:49:34.895" v="7477"/>
          <ac:spMkLst>
            <pc:docMk/>
            <pc:sldMk cId="1266007195" sldId="303"/>
            <ac:spMk id="60" creationId="{79479B73-EB8F-4CC8-A562-7BCE1BF828F6}"/>
          </ac:spMkLst>
        </pc:spChg>
        <pc:spChg chg="mod">
          <ac:chgData name="Ragnhild Halvorsrud" userId="917ea340-fd63-490f-a7db-68428d24cf32" providerId="ADAL" clId="{3F26B701-AADC-4668-AAA4-FB7BA2B947B1}" dt="2020-06-19T09:49:34.896" v="7478"/>
          <ac:spMkLst>
            <pc:docMk/>
            <pc:sldMk cId="1266007195" sldId="303"/>
            <ac:spMk id="61" creationId="{587F9274-6D87-42F9-9DDA-3C935B60DACC}"/>
          </ac:spMkLst>
        </pc:spChg>
        <pc:spChg chg="mod">
          <ac:chgData name="Ragnhild Halvorsrud" userId="917ea340-fd63-490f-a7db-68428d24cf32" providerId="ADAL" clId="{3F26B701-AADC-4668-AAA4-FB7BA2B947B1}" dt="2020-06-19T09:49:34.896" v="7479"/>
          <ac:spMkLst>
            <pc:docMk/>
            <pc:sldMk cId="1266007195" sldId="303"/>
            <ac:spMk id="62" creationId="{EE724ED9-5697-42EE-B859-761F3502ED38}"/>
          </ac:spMkLst>
        </pc:spChg>
        <pc:spChg chg="mod">
          <ac:chgData name="Ragnhild Halvorsrud" userId="917ea340-fd63-490f-a7db-68428d24cf32" providerId="ADAL" clId="{3F26B701-AADC-4668-AAA4-FB7BA2B947B1}" dt="2020-06-19T09:49:34.897" v="7480"/>
          <ac:spMkLst>
            <pc:docMk/>
            <pc:sldMk cId="1266007195" sldId="303"/>
            <ac:spMk id="63" creationId="{5EA71ED2-28DC-41EE-9999-2FF81A4ECBDB}"/>
          </ac:spMkLst>
        </pc:spChg>
        <pc:spChg chg="mod">
          <ac:chgData name="Ragnhild Halvorsrud" userId="917ea340-fd63-490f-a7db-68428d24cf32" providerId="ADAL" clId="{3F26B701-AADC-4668-AAA4-FB7BA2B947B1}" dt="2020-06-19T09:49:34.898" v="7481"/>
          <ac:spMkLst>
            <pc:docMk/>
            <pc:sldMk cId="1266007195" sldId="303"/>
            <ac:spMk id="64" creationId="{87E8EFC7-13F9-455F-BE90-AB4D864DEB6F}"/>
          </ac:spMkLst>
        </pc:spChg>
        <pc:spChg chg="mod">
          <ac:chgData name="Ragnhild Halvorsrud" userId="917ea340-fd63-490f-a7db-68428d24cf32" providerId="ADAL" clId="{3F26B701-AADC-4668-AAA4-FB7BA2B947B1}" dt="2020-06-19T09:49:34.899" v="7482"/>
          <ac:spMkLst>
            <pc:docMk/>
            <pc:sldMk cId="1266007195" sldId="303"/>
            <ac:spMk id="66" creationId="{FE3D94E1-411C-4824-90ED-C0DC3E64945C}"/>
          </ac:spMkLst>
        </pc:spChg>
        <pc:spChg chg="mod">
          <ac:chgData name="Ragnhild Halvorsrud" userId="917ea340-fd63-490f-a7db-68428d24cf32" providerId="ADAL" clId="{3F26B701-AADC-4668-AAA4-FB7BA2B947B1}" dt="2020-06-19T09:49:34.900" v="7483"/>
          <ac:spMkLst>
            <pc:docMk/>
            <pc:sldMk cId="1266007195" sldId="303"/>
            <ac:spMk id="69" creationId="{9D15D3B2-A243-437D-AA45-8220C667AEE3}"/>
          </ac:spMkLst>
        </pc:spChg>
        <pc:spChg chg="mod">
          <ac:chgData name="Ragnhild Halvorsrud" userId="917ea340-fd63-490f-a7db-68428d24cf32" providerId="ADAL" clId="{3F26B701-AADC-4668-AAA4-FB7BA2B947B1}" dt="2020-06-19T09:49:34.901" v="7484"/>
          <ac:spMkLst>
            <pc:docMk/>
            <pc:sldMk cId="1266007195" sldId="303"/>
            <ac:spMk id="71" creationId="{0A3D97DF-F597-44AE-A905-5462AE044F41}"/>
          </ac:spMkLst>
        </pc:spChg>
        <pc:spChg chg="mod">
          <ac:chgData name="Ragnhild Halvorsrud" userId="917ea340-fd63-490f-a7db-68428d24cf32" providerId="ADAL" clId="{3F26B701-AADC-4668-AAA4-FB7BA2B947B1}" dt="2020-06-19T09:49:34.901" v="7485"/>
          <ac:spMkLst>
            <pc:docMk/>
            <pc:sldMk cId="1266007195" sldId="303"/>
            <ac:spMk id="72" creationId="{C5FE77CF-E474-40E0-9DE1-FBB2FC09FCB1}"/>
          </ac:spMkLst>
        </pc:spChg>
        <pc:spChg chg="mod">
          <ac:chgData name="Ragnhild Halvorsrud" userId="917ea340-fd63-490f-a7db-68428d24cf32" providerId="ADAL" clId="{3F26B701-AADC-4668-AAA4-FB7BA2B947B1}" dt="2020-06-19T09:49:34.902" v="7486"/>
          <ac:spMkLst>
            <pc:docMk/>
            <pc:sldMk cId="1266007195" sldId="303"/>
            <ac:spMk id="74" creationId="{80A3FC2D-0B23-4BC8-9310-F32A4789AA65}"/>
          </ac:spMkLst>
        </pc:spChg>
      </pc:sldChg>
      <pc:sldChg chg="modSp add mod ord modNotes">
        <pc:chgData name="Ragnhild Halvorsrud" userId="917ea340-fd63-490f-a7db-68428d24cf32" providerId="ADAL" clId="{3F26B701-AADC-4668-AAA4-FB7BA2B947B1}" dt="2020-06-19T17:20:47.667" v="16984" actId="790"/>
        <pc:sldMkLst>
          <pc:docMk/>
          <pc:sldMk cId="1775291750" sldId="308"/>
        </pc:sldMkLst>
        <pc:spChg chg="mod">
          <ac:chgData name="Ragnhild Halvorsrud" userId="917ea340-fd63-490f-a7db-68428d24cf32" providerId="ADAL" clId="{3F26B701-AADC-4668-AAA4-FB7BA2B947B1}" dt="2020-06-19T17:20:47.638" v="16971" actId="790"/>
          <ac:spMkLst>
            <pc:docMk/>
            <pc:sldMk cId="1775291750" sldId="308"/>
            <ac:spMk id="2" creationId="{445361DC-A873-4CF1-B885-893544BD23E6}"/>
          </ac:spMkLst>
        </pc:spChg>
        <pc:spChg chg="mod">
          <ac:chgData name="Ragnhild Halvorsrud" userId="917ea340-fd63-490f-a7db-68428d24cf32" providerId="ADAL" clId="{3F26B701-AADC-4668-AAA4-FB7BA2B947B1}" dt="2020-06-19T17:20:47.640" v="16972" actId="790"/>
          <ac:spMkLst>
            <pc:docMk/>
            <pc:sldMk cId="1775291750" sldId="308"/>
            <ac:spMk id="3" creationId="{A657D746-780B-4B2B-BAB5-EF31F7F3F2BE}"/>
          </ac:spMkLst>
        </pc:spChg>
        <pc:spChg chg="mod">
          <ac:chgData name="Ragnhild Halvorsrud" userId="917ea340-fd63-490f-a7db-68428d24cf32" providerId="ADAL" clId="{3F26B701-AADC-4668-AAA4-FB7BA2B947B1}" dt="2020-06-19T17:20:47.646" v="16973" actId="790"/>
          <ac:spMkLst>
            <pc:docMk/>
            <pc:sldMk cId="1775291750" sldId="308"/>
            <ac:spMk id="142" creationId="{4726E1CE-ED03-42E6-B229-76253DEB1620}"/>
          </ac:spMkLst>
        </pc:spChg>
        <pc:spChg chg="mod">
          <ac:chgData name="Ragnhild Halvorsrud" userId="917ea340-fd63-490f-a7db-68428d24cf32" providerId="ADAL" clId="{3F26B701-AADC-4668-AAA4-FB7BA2B947B1}" dt="2020-06-19T17:20:47.648" v="16974" actId="790"/>
          <ac:spMkLst>
            <pc:docMk/>
            <pc:sldMk cId="1775291750" sldId="308"/>
            <ac:spMk id="143" creationId="{BDA40E7D-DD8B-40C8-9DE2-9EF24C29CE57}"/>
          </ac:spMkLst>
        </pc:spChg>
        <pc:spChg chg="mod">
          <ac:chgData name="Ragnhild Halvorsrud" userId="917ea340-fd63-490f-a7db-68428d24cf32" providerId="ADAL" clId="{3F26B701-AADC-4668-AAA4-FB7BA2B947B1}" dt="2020-06-19T17:20:47.651" v="16975" actId="790"/>
          <ac:spMkLst>
            <pc:docMk/>
            <pc:sldMk cId="1775291750" sldId="308"/>
            <ac:spMk id="144" creationId="{244DEFF9-3020-4005-9E7C-106FCF7645B1}"/>
          </ac:spMkLst>
        </pc:spChg>
        <pc:spChg chg="mod">
          <ac:chgData name="Ragnhild Halvorsrud" userId="917ea340-fd63-490f-a7db-68428d24cf32" providerId="ADAL" clId="{3F26B701-AADC-4668-AAA4-FB7BA2B947B1}" dt="2020-06-19T17:20:47.652" v="16976" actId="790"/>
          <ac:spMkLst>
            <pc:docMk/>
            <pc:sldMk cId="1775291750" sldId="308"/>
            <ac:spMk id="145" creationId="{A68A2C18-FF7D-4A80-812B-647AB6CDB534}"/>
          </ac:spMkLst>
        </pc:spChg>
        <pc:spChg chg="mod">
          <ac:chgData name="Ragnhild Halvorsrud" userId="917ea340-fd63-490f-a7db-68428d24cf32" providerId="ADAL" clId="{3F26B701-AADC-4668-AAA4-FB7BA2B947B1}" dt="2020-06-19T17:20:47.653" v="16977" actId="790"/>
          <ac:spMkLst>
            <pc:docMk/>
            <pc:sldMk cId="1775291750" sldId="308"/>
            <ac:spMk id="146" creationId="{D4D8F8D2-1F3A-4E7B-9099-80558A556854}"/>
          </ac:spMkLst>
        </pc:spChg>
        <pc:spChg chg="mod">
          <ac:chgData name="Ragnhild Halvorsrud" userId="917ea340-fd63-490f-a7db-68428d24cf32" providerId="ADAL" clId="{3F26B701-AADC-4668-AAA4-FB7BA2B947B1}" dt="2020-06-19T17:20:47.655" v="16978" actId="790"/>
          <ac:spMkLst>
            <pc:docMk/>
            <pc:sldMk cId="1775291750" sldId="308"/>
            <ac:spMk id="147" creationId="{A46804A7-FDA2-4320-9384-E3DD6DFBCFD5}"/>
          </ac:spMkLst>
        </pc:spChg>
        <pc:spChg chg="mod">
          <ac:chgData name="Ragnhild Halvorsrud" userId="917ea340-fd63-490f-a7db-68428d24cf32" providerId="ADAL" clId="{3F26B701-AADC-4668-AAA4-FB7BA2B947B1}" dt="2020-06-19T17:20:47.657" v="16979" actId="790"/>
          <ac:spMkLst>
            <pc:docMk/>
            <pc:sldMk cId="1775291750" sldId="308"/>
            <ac:spMk id="148" creationId="{9845FEE3-F7D4-4D9F-8E55-DCFEA66B07B0}"/>
          </ac:spMkLst>
        </pc:spChg>
        <pc:spChg chg="mod">
          <ac:chgData name="Ragnhild Halvorsrud" userId="917ea340-fd63-490f-a7db-68428d24cf32" providerId="ADAL" clId="{3F26B701-AADC-4668-AAA4-FB7BA2B947B1}" dt="2020-06-19T17:20:47.659" v="16980" actId="790"/>
          <ac:spMkLst>
            <pc:docMk/>
            <pc:sldMk cId="1775291750" sldId="308"/>
            <ac:spMk id="149" creationId="{7360609C-BB95-4ADE-B085-69AE30126854}"/>
          </ac:spMkLst>
        </pc:spChg>
        <pc:spChg chg="mod">
          <ac:chgData name="Ragnhild Halvorsrud" userId="917ea340-fd63-490f-a7db-68428d24cf32" providerId="ADAL" clId="{3F26B701-AADC-4668-AAA4-FB7BA2B947B1}" dt="2020-06-19T17:20:47.662" v="16981" actId="790"/>
          <ac:spMkLst>
            <pc:docMk/>
            <pc:sldMk cId="1775291750" sldId="308"/>
            <ac:spMk id="155" creationId="{E721DA30-D984-4F08-B32F-B888A0661E44}"/>
          </ac:spMkLst>
        </pc:spChg>
        <pc:spChg chg="mod">
          <ac:chgData name="Ragnhild Halvorsrud" userId="917ea340-fd63-490f-a7db-68428d24cf32" providerId="ADAL" clId="{3F26B701-AADC-4668-AAA4-FB7BA2B947B1}" dt="2020-06-19T17:20:47.664" v="16982" actId="790"/>
          <ac:spMkLst>
            <pc:docMk/>
            <pc:sldMk cId="1775291750" sldId="308"/>
            <ac:spMk id="156" creationId="{8787CECD-877A-40E5-B6BA-C1BF3DF5AB0F}"/>
          </ac:spMkLst>
        </pc:spChg>
      </pc:sldChg>
      <pc:sldChg chg="modSp add del mod modNotes">
        <pc:chgData name="Ragnhild Halvorsrud" userId="917ea340-fd63-490f-a7db-68428d24cf32" providerId="ADAL" clId="{3F26B701-AADC-4668-AAA4-FB7BA2B947B1}" dt="2020-06-19T11:49:39.245" v="9469" actId="47"/>
        <pc:sldMkLst>
          <pc:docMk/>
          <pc:sldMk cId="3517278896" sldId="370"/>
        </pc:sldMkLst>
        <pc:spChg chg="mod">
          <ac:chgData name="Ragnhild Halvorsrud" userId="917ea340-fd63-490f-a7db-68428d24cf32" providerId="ADAL" clId="{3F26B701-AADC-4668-AAA4-FB7BA2B947B1}" dt="2020-06-19T11:47:11.976" v="9450" actId="790"/>
          <ac:spMkLst>
            <pc:docMk/>
            <pc:sldMk cId="3517278896" sldId="370"/>
            <ac:spMk id="2" creationId="{00000000-0000-0000-0000-000000000000}"/>
          </ac:spMkLst>
        </pc:spChg>
        <pc:spChg chg="mod">
          <ac:chgData name="Ragnhild Halvorsrud" userId="917ea340-fd63-490f-a7db-68428d24cf32" providerId="ADAL" clId="{3F26B701-AADC-4668-AAA4-FB7BA2B947B1}" dt="2020-06-19T11:47:11.980" v="9451" actId="790"/>
          <ac:spMkLst>
            <pc:docMk/>
            <pc:sldMk cId="3517278896" sldId="370"/>
            <ac:spMk id="3" creationId="{00000000-0000-0000-0000-000000000000}"/>
          </ac:spMkLst>
        </pc:spChg>
        <pc:spChg chg="mod">
          <ac:chgData name="Ragnhild Halvorsrud" userId="917ea340-fd63-490f-a7db-68428d24cf32" providerId="ADAL" clId="{3F26B701-AADC-4668-AAA4-FB7BA2B947B1}" dt="2020-06-19T11:47:11.982" v="9452" actId="790"/>
          <ac:spMkLst>
            <pc:docMk/>
            <pc:sldMk cId="3517278896" sldId="370"/>
            <ac:spMk id="5" creationId="{00000000-0000-0000-0000-000000000000}"/>
          </ac:spMkLst>
        </pc:spChg>
      </pc:sldChg>
      <pc:sldChg chg="addSp delSp modSp add mod ord modNotes">
        <pc:chgData name="Ragnhild Halvorsrud" userId="917ea340-fd63-490f-a7db-68428d24cf32" providerId="ADAL" clId="{3F26B701-AADC-4668-AAA4-FB7BA2B947B1}" dt="2020-06-19T17:20:45.775" v="16015" actId="790"/>
        <pc:sldMkLst>
          <pc:docMk/>
          <pc:sldMk cId="2416284616" sldId="377"/>
        </pc:sldMkLst>
        <pc:spChg chg="mod">
          <ac:chgData name="Ragnhild Halvorsrud" userId="917ea340-fd63-490f-a7db-68428d24cf32" providerId="ADAL" clId="{3F26B701-AADC-4668-AAA4-FB7BA2B947B1}" dt="2020-06-19T17:20:45.754" v="16007" actId="790"/>
          <ac:spMkLst>
            <pc:docMk/>
            <pc:sldMk cId="2416284616" sldId="377"/>
            <ac:spMk id="2" creationId="{00000000-0000-0000-0000-000000000000}"/>
          </ac:spMkLst>
        </pc:spChg>
        <pc:spChg chg="mod">
          <ac:chgData name="Ragnhild Halvorsrud" userId="917ea340-fd63-490f-a7db-68428d24cf32" providerId="ADAL" clId="{3F26B701-AADC-4668-AAA4-FB7BA2B947B1}" dt="2020-06-19T17:20:45.757" v="16008" actId="790"/>
          <ac:spMkLst>
            <pc:docMk/>
            <pc:sldMk cId="2416284616" sldId="377"/>
            <ac:spMk id="3" creationId="{22955A52-4B22-46D7-9D07-662A2BAE4BE5}"/>
          </ac:spMkLst>
        </pc:spChg>
        <pc:spChg chg="add del mod">
          <ac:chgData name="Ragnhild Halvorsrud" userId="917ea340-fd63-490f-a7db-68428d24cf32" providerId="ADAL" clId="{3F26B701-AADC-4668-AAA4-FB7BA2B947B1}" dt="2020-06-19T16:44:28.764" v="12442"/>
          <ac:spMkLst>
            <pc:docMk/>
            <pc:sldMk cId="2416284616" sldId="377"/>
            <ac:spMk id="10" creationId="{0F170435-1BEA-4F64-AC34-0403B1472C72}"/>
          </ac:spMkLst>
        </pc:spChg>
        <pc:spChg chg="add del mod">
          <ac:chgData name="Ragnhild Halvorsrud" userId="917ea340-fd63-490f-a7db-68428d24cf32" providerId="ADAL" clId="{3F26B701-AADC-4668-AAA4-FB7BA2B947B1}" dt="2020-06-19T16:44:28.764" v="12442"/>
          <ac:spMkLst>
            <pc:docMk/>
            <pc:sldMk cId="2416284616" sldId="377"/>
            <ac:spMk id="11" creationId="{CBC29A3A-90AF-4F4A-8513-586ADD8ADF01}"/>
          </ac:spMkLst>
        </pc:spChg>
        <pc:spChg chg="add del mod">
          <ac:chgData name="Ragnhild Halvorsrud" userId="917ea340-fd63-490f-a7db-68428d24cf32" providerId="ADAL" clId="{3F26B701-AADC-4668-AAA4-FB7BA2B947B1}" dt="2020-06-19T16:44:28.764" v="12442"/>
          <ac:spMkLst>
            <pc:docMk/>
            <pc:sldMk cId="2416284616" sldId="377"/>
            <ac:spMk id="12" creationId="{8A60060F-479B-40D4-A3AC-717E3D79B2FE}"/>
          </ac:spMkLst>
        </pc:spChg>
        <pc:spChg chg="add del mod">
          <ac:chgData name="Ragnhild Halvorsrud" userId="917ea340-fd63-490f-a7db-68428d24cf32" providerId="ADAL" clId="{3F26B701-AADC-4668-AAA4-FB7BA2B947B1}" dt="2020-06-19T16:44:28.764" v="12442"/>
          <ac:spMkLst>
            <pc:docMk/>
            <pc:sldMk cId="2416284616" sldId="377"/>
            <ac:spMk id="13" creationId="{E2E06EEF-CEF1-4468-8010-15CF6E33D3D2}"/>
          </ac:spMkLst>
        </pc:spChg>
        <pc:spChg chg="add del mod">
          <ac:chgData name="Ragnhild Halvorsrud" userId="917ea340-fd63-490f-a7db-68428d24cf32" providerId="ADAL" clId="{3F26B701-AADC-4668-AAA4-FB7BA2B947B1}" dt="2020-06-19T16:44:28.764" v="12442"/>
          <ac:spMkLst>
            <pc:docMk/>
            <pc:sldMk cId="2416284616" sldId="377"/>
            <ac:spMk id="14" creationId="{A76E272D-D683-4B4A-9BFA-F9C4EFCA5013}"/>
          </ac:spMkLst>
        </pc:spChg>
        <pc:spChg chg="add mod">
          <ac:chgData name="Ragnhild Halvorsrud" userId="917ea340-fd63-490f-a7db-68428d24cf32" providerId="ADAL" clId="{3F26B701-AADC-4668-AAA4-FB7BA2B947B1}" dt="2020-06-19T17:20:45.759" v="16009" actId="790"/>
          <ac:spMkLst>
            <pc:docMk/>
            <pc:sldMk cId="2416284616" sldId="377"/>
            <ac:spMk id="20" creationId="{3BDC3710-3C47-4467-8292-2DA730BC221A}"/>
          </ac:spMkLst>
        </pc:spChg>
        <pc:spChg chg="add mod">
          <ac:chgData name="Ragnhild Halvorsrud" userId="917ea340-fd63-490f-a7db-68428d24cf32" providerId="ADAL" clId="{3F26B701-AADC-4668-AAA4-FB7BA2B947B1}" dt="2020-06-19T17:20:45.762" v="16010" actId="790"/>
          <ac:spMkLst>
            <pc:docMk/>
            <pc:sldMk cId="2416284616" sldId="377"/>
            <ac:spMk id="21" creationId="{72C776B2-E4C3-402C-8B0E-C180BD2FD6CB}"/>
          </ac:spMkLst>
        </pc:spChg>
        <pc:spChg chg="add mod">
          <ac:chgData name="Ragnhild Halvorsrud" userId="917ea340-fd63-490f-a7db-68428d24cf32" providerId="ADAL" clId="{3F26B701-AADC-4668-AAA4-FB7BA2B947B1}" dt="2020-06-19T17:20:45.764" v="16011" actId="790"/>
          <ac:spMkLst>
            <pc:docMk/>
            <pc:sldMk cId="2416284616" sldId="377"/>
            <ac:spMk id="22" creationId="{45C0B19F-266B-4450-8024-0051EA922735}"/>
          </ac:spMkLst>
        </pc:spChg>
        <pc:spChg chg="add mod">
          <ac:chgData name="Ragnhild Halvorsrud" userId="917ea340-fd63-490f-a7db-68428d24cf32" providerId="ADAL" clId="{3F26B701-AADC-4668-AAA4-FB7BA2B947B1}" dt="2020-06-19T17:20:45.766" v="16012" actId="790"/>
          <ac:spMkLst>
            <pc:docMk/>
            <pc:sldMk cId="2416284616" sldId="377"/>
            <ac:spMk id="23" creationId="{2D9DB81C-D603-4FBA-9848-96CE4B5F0032}"/>
          </ac:spMkLst>
        </pc:spChg>
        <pc:spChg chg="add mod">
          <ac:chgData name="Ragnhild Halvorsrud" userId="917ea340-fd63-490f-a7db-68428d24cf32" providerId="ADAL" clId="{3F26B701-AADC-4668-AAA4-FB7BA2B947B1}" dt="2020-06-19T17:20:45.769" v="16013" actId="790"/>
          <ac:spMkLst>
            <pc:docMk/>
            <pc:sldMk cId="2416284616" sldId="377"/>
            <ac:spMk id="24" creationId="{1E33716D-A1D2-4797-ACAC-504631823060}"/>
          </ac:spMkLst>
        </pc:spChg>
        <pc:picChg chg="mod">
          <ac:chgData name="Ragnhild Halvorsrud" userId="917ea340-fd63-490f-a7db-68428d24cf32" providerId="ADAL" clId="{3F26B701-AADC-4668-AAA4-FB7BA2B947B1}" dt="2020-06-19T16:44:27.141" v="12441" actId="1076"/>
          <ac:picMkLst>
            <pc:docMk/>
            <pc:sldMk cId="2416284616" sldId="377"/>
            <ac:picMk id="4" creationId="{00000000-0000-0000-0000-000000000000}"/>
          </ac:picMkLst>
        </pc:picChg>
        <pc:picChg chg="add del mod">
          <ac:chgData name="Ragnhild Halvorsrud" userId="917ea340-fd63-490f-a7db-68428d24cf32" providerId="ADAL" clId="{3F26B701-AADC-4668-AAA4-FB7BA2B947B1}" dt="2020-06-19T16:44:28.764" v="12442"/>
          <ac:picMkLst>
            <pc:docMk/>
            <pc:sldMk cId="2416284616" sldId="377"/>
            <ac:picMk id="5" creationId="{057B89DA-02AC-4C46-9B4F-CFA7E8D3D5BA}"/>
          </ac:picMkLst>
        </pc:picChg>
        <pc:picChg chg="add del mod">
          <ac:chgData name="Ragnhild Halvorsrud" userId="917ea340-fd63-490f-a7db-68428d24cf32" providerId="ADAL" clId="{3F26B701-AADC-4668-AAA4-FB7BA2B947B1}" dt="2020-06-19T16:44:28.764" v="12442"/>
          <ac:picMkLst>
            <pc:docMk/>
            <pc:sldMk cId="2416284616" sldId="377"/>
            <ac:picMk id="6" creationId="{5BCC6A69-A641-4129-AADD-5FCCCCBEF352}"/>
          </ac:picMkLst>
        </pc:picChg>
        <pc:picChg chg="add del mod">
          <ac:chgData name="Ragnhild Halvorsrud" userId="917ea340-fd63-490f-a7db-68428d24cf32" providerId="ADAL" clId="{3F26B701-AADC-4668-AAA4-FB7BA2B947B1}" dt="2020-06-19T16:44:28.764" v="12442"/>
          <ac:picMkLst>
            <pc:docMk/>
            <pc:sldMk cId="2416284616" sldId="377"/>
            <ac:picMk id="7" creationId="{31FF60A2-096F-487E-A2E4-CCE21AECE8C0}"/>
          </ac:picMkLst>
        </pc:picChg>
        <pc:picChg chg="add del mod">
          <ac:chgData name="Ragnhild Halvorsrud" userId="917ea340-fd63-490f-a7db-68428d24cf32" providerId="ADAL" clId="{3F26B701-AADC-4668-AAA4-FB7BA2B947B1}" dt="2020-06-19T16:44:28.764" v="12442"/>
          <ac:picMkLst>
            <pc:docMk/>
            <pc:sldMk cId="2416284616" sldId="377"/>
            <ac:picMk id="8" creationId="{F7C84837-A5C2-45A3-B695-338D79302DC3}"/>
          </ac:picMkLst>
        </pc:picChg>
        <pc:picChg chg="add del mod">
          <ac:chgData name="Ragnhild Halvorsrud" userId="917ea340-fd63-490f-a7db-68428d24cf32" providerId="ADAL" clId="{3F26B701-AADC-4668-AAA4-FB7BA2B947B1}" dt="2020-06-19T16:44:28.764" v="12442"/>
          <ac:picMkLst>
            <pc:docMk/>
            <pc:sldMk cId="2416284616" sldId="377"/>
            <ac:picMk id="9" creationId="{9C3E9A2F-A5A7-438E-9A9B-E518F54BE672}"/>
          </ac:picMkLst>
        </pc:picChg>
        <pc:picChg chg="add mod">
          <ac:chgData name="Ragnhild Halvorsrud" userId="917ea340-fd63-490f-a7db-68428d24cf32" providerId="ADAL" clId="{3F26B701-AADC-4668-AAA4-FB7BA2B947B1}" dt="2020-06-19T16:45:53.769" v="12451" actId="1076"/>
          <ac:picMkLst>
            <pc:docMk/>
            <pc:sldMk cId="2416284616" sldId="377"/>
            <ac:picMk id="15" creationId="{AC14AB0F-61B2-4DB6-965F-0F6E85E4686E}"/>
          </ac:picMkLst>
        </pc:picChg>
        <pc:picChg chg="add mod">
          <ac:chgData name="Ragnhild Halvorsrud" userId="917ea340-fd63-490f-a7db-68428d24cf32" providerId="ADAL" clId="{3F26B701-AADC-4668-AAA4-FB7BA2B947B1}" dt="2020-06-19T16:45:53.769" v="12451" actId="1076"/>
          <ac:picMkLst>
            <pc:docMk/>
            <pc:sldMk cId="2416284616" sldId="377"/>
            <ac:picMk id="16" creationId="{A0E2309F-BC4F-463B-9EA2-5D079D855EF2}"/>
          </ac:picMkLst>
        </pc:picChg>
        <pc:picChg chg="add mod">
          <ac:chgData name="Ragnhild Halvorsrud" userId="917ea340-fd63-490f-a7db-68428d24cf32" providerId="ADAL" clId="{3F26B701-AADC-4668-AAA4-FB7BA2B947B1}" dt="2020-06-19T16:45:53.769" v="12451" actId="1076"/>
          <ac:picMkLst>
            <pc:docMk/>
            <pc:sldMk cId="2416284616" sldId="377"/>
            <ac:picMk id="17" creationId="{61FB8742-C5F4-411B-A624-7246B1509FC0}"/>
          </ac:picMkLst>
        </pc:picChg>
        <pc:picChg chg="add mod">
          <ac:chgData name="Ragnhild Halvorsrud" userId="917ea340-fd63-490f-a7db-68428d24cf32" providerId="ADAL" clId="{3F26B701-AADC-4668-AAA4-FB7BA2B947B1}" dt="2020-06-19T16:45:53.769" v="12451" actId="1076"/>
          <ac:picMkLst>
            <pc:docMk/>
            <pc:sldMk cId="2416284616" sldId="377"/>
            <ac:picMk id="18" creationId="{BBAAB6D9-DC55-4B65-9346-DFA586BCDF07}"/>
          </ac:picMkLst>
        </pc:picChg>
        <pc:picChg chg="add mod">
          <ac:chgData name="Ragnhild Halvorsrud" userId="917ea340-fd63-490f-a7db-68428d24cf32" providerId="ADAL" clId="{3F26B701-AADC-4668-AAA4-FB7BA2B947B1}" dt="2020-06-19T16:45:53.769" v="12451" actId="1076"/>
          <ac:picMkLst>
            <pc:docMk/>
            <pc:sldMk cId="2416284616" sldId="377"/>
            <ac:picMk id="19" creationId="{9F84D988-A691-4CD8-A97C-F78E8867297F}"/>
          </ac:picMkLst>
        </pc:picChg>
      </pc:sldChg>
      <pc:sldChg chg="modSp del mod ord modNotes">
        <pc:chgData name="Ragnhild Halvorsrud" userId="917ea340-fd63-490f-a7db-68428d24cf32" providerId="ADAL" clId="{3F26B701-AADC-4668-AAA4-FB7BA2B947B1}" dt="2020-06-19T16:13:36.166" v="11458" actId="47"/>
        <pc:sldMkLst>
          <pc:docMk/>
          <pc:sldMk cId="2847401617" sldId="388"/>
        </pc:sldMkLst>
        <pc:spChg chg="mod">
          <ac:chgData name="Ragnhild Halvorsrud" userId="917ea340-fd63-490f-a7db-68428d24cf32" providerId="ADAL" clId="{3F26B701-AADC-4668-AAA4-FB7BA2B947B1}" dt="2020-06-19T11:56:30.144" v="9670" actId="6549"/>
          <ac:spMkLst>
            <pc:docMk/>
            <pc:sldMk cId="2847401617" sldId="388"/>
            <ac:spMk id="2" creationId="{00000000-0000-0000-0000-000000000000}"/>
          </ac:spMkLst>
        </pc:spChg>
        <pc:spChg chg="mod">
          <ac:chgData name="Ragnhild Halvorsrud" userId="917ea340-fd63-490f-a7db-68428d24cf32" providerId="ADAL" clId="{3F26B701-AADC-4668-AAA4-FB7BA2B947B1}" dt="2020-06-19T09:27:07.046" v="6245" actId="790"/>
          <ac:spMkLst>
            <pc:docMk/>
            <pc:sldMk cId="2847401617" sldId="388"/>
            <ac:spMk id="4" creationId="{00000000-0000-0000-0000-000000000000}"/>
          </ac:spMkLst>
        </pc:spChg>
        <pc:spChg chg="mod">
          <ac:chgData name="Ragnhild Halvorsrud" userId="917ea340-fd63-490f-a7db-68428d24cf32" providerId="ADAL" clId="{3F26B701-AADC-4668-AAA4-FB7BA2B947B1}" dt="2020-06-19T09:27:07.043" v="6243" actId="790"/>
          <ac:spMkLst>
            <pc:docMk/>
            <pc:sldMk cId="2847401617" sldId="388"/>
            <ac:spMk id="12" creationId="{00000000-0000-0000-0000-000000000000}"/>
          </ac:spMkLst>
        </pc:spChg>
        <pc:spChg chg="mod">
          <ac:chgData name="Ragnhild Halvorsrud" userId="917ea340-fd63-490f-a7db-68428d24cf32" providerId="ADAL" clId="{3F26B701-AADC-4668-AAA4-FB7BA2B947B1}" dt="2020-06-19T09:27:07.045" v="6244" actId="790"/>
          <ac:spMkLst>
            <pc:docMk/>
            <pc:sldMk cId="2847401617" sldId="388"/>
            <ac:spMk id="14" creationId="{00000000-0000-0000-0000-000000000000}"/>
          </ac:spMkLst>
        </pc:spChg>
        <pc:spChg chg="mod">
          <ac:chgData name="Ragnhild Halvorsrud" userId="917ea340-fd63-490f-a7db-68428d24cf32" providerId="ADAL" clId="{3F26B701-AADC-4668-AAA4-FB7BA2B947B1}" dt="2020-06-19T09:27:07.050" v="6247" actId="790"/>
          <ac:spMkLst>
            <pc:docMk/>
            <pc:sldMk cId="2847401617" sldId="388"/>
            <ac:spMk id="17" creationId="{00000000-0000-0000-0000-000000000000}"/>
          </ac:spMkLst>
        </pc:spChg>
        <pc:spChg chg="mod">
          <ac:chgData name="Ragnhild Halvorsrud" userId="917ea340-fd63-490f-a7db-68428d24cf32" providerId="ADAL" clId="{3F26B701-AADC-4668-AAA4-FB7BA2B947B1}" dt="2020-06-19T09:27:07.051" v="6248" actId="790"/>
          <ac:spMkLst>
            <pc:docMk/>
            <pc:sldMk cId="2847401617" sldId="388"/>
            <ac:spMk id="18" creationId="{00000000-0000-0000-0000-000000000000}"/>
          </ac:spMkLst>
        </pc:spChg>
        <pc:spChg chg="mod">
          <ac:chgData name="Ragnhild Halvorsrud" userId="917ea340-fd63-490f-a7db-68428d24cf32" providerId="ADAL" clId="{3F26B701-AADC-4668-AAA4-FB7BA2B947B1}" dt="2020-06-19T09:27:07.053" v="6249" actId="790"/>
          <ac:spMkLst>
            <pc:docMk/>
            <pc:sldMk cId="2847401617" sldId="388"/>
            <ac:spMk id="22" creationId="{00000000-0000-0000-0000-000000000000}"/>
          </ac:spMkLst>
        </pc:spChg>
        <pc:spChg chg="mod">
          <ac:chgData name="Ragnhild Halvorsrud" userId="917ea340-fd63-490f-a7db-68428d24cf32" providerId="ADAL" clId="{3F26B701-AADC-4668-AAA4-FB7BA2B947B1}" dt="2020-06-19T09:27:07.048" v="6246" actId="790"/>
          <ac:spMkLst>
            <pc:docMk/>
            <pc:sldMk cId="2847401617" sldId="388"/>
            <ac:spMk id="40" creationId="{00000000-0000-0000-0000-000000000000}"/>
          </ac:spMkLst>
        </pc:spChg>
      </pc:sldChg>
      <pc:sldChg chg="modSp del mod modNotes">
        <pc:chgData name="Ragnhild Halvorsrud" userId="917ea340-fd63-490f-a7db-68428d24cf32" providerId="ADAL" clId="{3F26B701-AADC-4668-AAA4-FB7BA2B947B1}" dt="2020-06-19T11:31:05.478" v="9337" actId="47"/>
        <pc:sldMkLst>
          <pc:docMk/>
          <pc:sldMk cId="1008509287" sldId="397"/>
        </pc:sldMkLst>
        <pc:spChg chg="mod">
          <ac:chgData name="Ragnhild Halvorsrud" userId="917ea340-fd63-490f-a7db-68428d24cf32" providerId="ADAL" clId="{3F26B701-AADC-4668-AAA4-FB7BA2B947B1}" dt="2020-06-19T09:27:06.859" v="6141" actId="790"/>
          <ac:spMkLst>
            <pc:docMk/>
            <pc:sldMk cId="1008509287" sldId="397"/>
            <ac:spMk id="2" creationId="{00000000-0000-0000-0000-000000000000}"/>
          </ac:spMkLst>
        </pc:spChg>
        <pc:spChg chg="mod">
          <ac:chgData name="Ragnhild Halvorsrud" userId="917ea340-fd63-490f-a7db-68428d24cf32" providerId="ADAL" clId="{3F26B701-AADC-4668-AAA4-FB7BA2B947B1}" dt="2020-06-19T09:27:06.860" v="6142" actId="790"/>
          <ac:spMkLst>
            <pc:docMk/>
            <pc:sldMk cId="1008509287" sldId="397"/>
            <ac:spMk id="3" creationId="{00000000-0000-0000-0000-000000000000}"/>
          </ac:spMkLst>
        </pc:spChg>
        <pc:spChg chg="mod">
          <ac:chgData name="Ragnhild Halvorsrud" userId="917ea340-fd63-490f-a7db-68428d24cf32" providerId="ADAL" clId="{3F26B701-AADC-4668-AAA4-FB7BA2B947B1}" dt="2020-06-19T09:27:06.862" v="6143" actId="790"/>
          <ac:spMkLst>
            <pc:docMk/>
            <pc:sldMk cId="1008509287" sldId="397"/>
            <ac:spMk id="5" creationId="{00000000-0000-0000-0000-000000000000}"/>
          </ac:spMkLst>
        </pc:spChg>
        <pc:spChg chg="mod">
          <ac:chgData name="Ragnhild Halvorsrud" userId="917ea340-fd63-490f-a7db-68428d24cf32" providerId="ADAL" clId="{3F26B701-AADC-4668-AAA4-FB7BA2B947B1}" dt="2020-06-19T09:27:06.865" v="6144" actId="790"/>
          <ac:spMkLst>
            <pc:docMk/>
            <pc:sldMk cId="1008509287" sldId="397"/>
            <ac:spMk id="6" creationId="{00000000-0000-0000-0000-000000000000}"/>
          </ac:spMkLst>
        </pc:spChg>
        <pc:spChg chg="mod">
          <ac:chgData name="Ragnhild Halvorsrud" userId="917ea340-fd63-490f-a7db-68428d24cf32" providerId="ADAL" clId="{3F26B701-AADC-4668-AAA4-FB7BA2B947B1}" dt="2020-06-19T09:27:06.866" v="6145" actId="790"/>
          <ac:spMkLst>
            <pc:docMk/>
            <pc:sldMk cId="1008509287" sldId="397"/>
            <ac:spMk id="7" creationId="{00000000-0000-0000-0000-000000000000}"/>
          </ac:spMkLst>
        </pc:spChg>
        <pc:spChg chg="mod">
          <ac:chgData name="Ragnhild Halvorsrud" userId="917ea340-fd63-490f-a7db-68428d24cf32" providerId="ADAL" clId="{3F26B701-AADC-4668-AAA4-FB7BA2B947B1}" dt="2020-06-19T09:27:06.869" v="6146" actId="790"/>
          <ac:spMkLst>
            <pc:docMk/>
            <pc:sldMk cId="1008509287" sldId="397"/>
            <ac:spMk id="8" creationId="{00000000-0000-0000-0000-000000000000}"/>
          </ac:spMkLst>
        </pc:spChg>
        <pc:spChg chg="mod">
          <ac:chgData name="Ragnhild Halvorsrud" userId="917ea340-fd63-490f-a7db-68428d24cf32" providerId="ADAL" clId="{3F26B701-AADC-4668-AAA4-FB7BA2B947B1}" dt="2020-06-19T09:27:06.875" v="6149" actId="790"/>
          <ac:spMkLst>
            <pc:docMk/>
            <pc:sldMk cId="1008509287" sldId="397"/>
            <ac:spMk id="9" creationId="{00000000-0000-0000-0000-000000000000}"/>
          </ac:spMkLst>
        </pc:spChg>
        <pc:spChg chg="mod">
          <ac:chgData name="Ragnhild Halvorsrud" userId="917ea340-fd63-490f-a7db-68428d24cf32" providerId="ADAL" clId="{3F26B701-AADC-4668-AAA4-FB7BA2B947B1}" dt="2020-06-19T09:27:06.871" v="6147" actId="790"/>
          <ac:spMkLst>
            <pc:docMk/>
            <pc:sldMk cId="1008509287" sldId="397"/>
            <ac:spMk id="29" creationId="{00000000-0000-0000-0000-000000000000}"/>
          </ac:spMkLst>
        </pc:spChg>
        <pc:spChg chg="mod">
          <ac:chgData name="Ragnhild Halvorsrud" userId="917ea340-fd63-490f-a7db-68428d24cf32" providerId="ADAL" clId="{3F26B701-AADC-4668-AAA4-FB7BA2B947B1}" dt="2020-06-19T09:27:06.873" v="6148" actId="790"/>
          <ac:spMkLst>
            <pc:docMk/>
            <pc:sldMk cId="1008509287" sldId="397"/>
            <ac:spMk id="30" creationId="{00000000-0000-0000-0000-000000000000}"/>
          </ac:spMkLst>
        </pc:spChg>
      </pc:sldChg>
      <pc:sldChg chg="addSp delSp modSp add mod modNotes">
        <pc:chgData name="Ragnhild Halvorsrud" userId="917ea340-fd63-490f-a7db-68428d24cf32" providerId="ADAL" clId="{3F26B701-AADC-4668-AAA4-FB7BA2B947B1}" dt="2020-06-19T17:20:45.980" v="16104" actId="790"/>
        <pc:sldMkLst>
          <pc:docMk/>
          <pc:sldMk cId="454487130" sldId="405"/>
        </pc:sldMkLst>
        <pc:spChg chg="mod">
          <ac:chgData name="Ragnhild Halvorsrud" userId="917ea340-fd63-490f-a7db-68428d24cf32" providerId="ADAL" clId="{3F26B701-AADC-4668-AAA4-FB7BA2B947B1}" dt="2020-06-19T17:20:45.958" v="16094" actId="790"/>
          <ac:spMkLst>
            <pc:docMk/>
            <pc:sldMk cId="454487130" sldId="405"/>
            <ac:spMk id="2" creationId="{00000000-0000-0000-0000-000000000000}"/>
          </ac:spMkLst>
        </pc:spChg>
        <pc:spChg chg="add del">
          <ac:chgData name="Ragnhild Halvorsrud" userId="917ea340-fd63-490f-a7db-68428d24cf32" providerId="ADAL" clId="{3F26B701-AADC-4668-AAA4-FB7BA2B947B1}" dt="2020-06-19T08:34:36.343" v="1477" actId="11529"/>
          <ac:spMkLst>
            <pc:docMk/>
            <pc:sldMk cId="454487130" sldId="405"/>
            <ac:spMk id="3" creationId="{99E9647F-639A-4168-AD30-E2E15183E157}"/>
          </ac:spMkLst>
        </pc:spChg>
        <pc:spChg chg="mod">
          <ac:chgData name="Ragnhild Halvorsrud" userId="917ea340-fd63-490f-a7db-68428d24cf32" providerId="ADAL" clId="{3F26B701-AADC-4668-AAA4-FB7BA2B947B1}" dt="2020-06-19T17:20:45.974" v="16101" actId="790"/>
          <ac:spMkLst>
            <pc:docMk/>
            <pc:sldMk cId="454487130" sldId="405"/>
            <ac:spMk id="4" creationId="{252B2DBF-22C1-478A-9BE2-9E352F43BF6E}"/>
          </ac:spMkLst>
        </pc:spChg>
        <pc:spChg chg="mod">
          <ac:chgData name="Ragnhild Halvorsrud" userId="917ea340-fd63-490f-a7db-68428d24cf32" providerId="ADAL" clId="{3F26B701-AADC-4668-AAA4-FB7BA2B947B1}" dt="2020-06-19T17:20:45.970" v="16099" actId="790"/>
          <ac:spMkLst>
            <pc:docMk/>
            <pc:sldMk cId="454487130" sldId="405"/>
            <ac:spMk id="14" creationId="{0DBF1A7D-509C-42AD-B373-D6C99DB9ECC4}"/>
          </ac:spMkLst>
        </pc:spChg>
        <pc:spChg chg="mod">
          <ac:chgData name="Ragnhild Halvorsrud" userId="917ea340-fd63-490f-a7db-68428d24cf32" providerId="ADAL" clId="{3F26B701-AADC-4668-AAA4-FB7BA2B947B1}" dt="2020-06-19T17:20:45.971" v="16100" actId="790"/>
          <ac:spMkLst>
            <pc:docMk/>
            <pc:sldMk cId="454487130" sldId="405"/>
            <ac:spMk id="15" creationId="{D4CC7754-3A62-4CDB-A6E3-058724B4F3DC}"/>
          </ac:spMkLst>
        </pc:spChg>
        <pc:spChg chg="mod">
          <ac:chgData name="Ragnhild Halvorsrud" userId="917ea340-fd63-490f-a7db-68428d24cf32" providerId="ADAL" clId="{3F26B701-AADC-4668-AAA4-FB7BA2B947B1}" dt="2020-06-19T17:20:45.976" v="16102" actId="790"/>
          <ac:spMkLst>
            <pc:docMk/>
            <pc:sldMk cId="454487130" sldId="405"/>
            <ac:spMk id="18" creationId="{95996554-E312-4F71-829A-1F10877C29EA}"/>
          </ac:spMkLst>
        </pc:spChg>
        <pc:spChg chg="mod">
          <ac:chgData name="Ragnhild Halvorsrud" userId="917ea340-fd63-490f-a7db-68428d24cf32" providerId="ADAL" clId="{3F26B701-AADC-4668-AAA4-FB7BA2B947B1}" dt="2020-06-19T17:20:45.961" v="16095" actId="790"/>
          <ac:spMkLst>
            <pc:docMk/>
            <pc:sldMk cId="454487130" sldId="405"/>
            <ac:spMk id="44" creationId="{CBF2B9E1-AD5D-4BC8-86D5-14961E5C1C92}"/>
          </ac:spMkLst>
        </pc:spChg>
        <pc:spChg chg="mod">
          <ac:chgData name="Ragnhild Halvorsrud" userId="917ea340-fd63-490f-a7db-68428d24cf32" providerId="ADAL" clId="{3F26B701-AADC-4668-AAA4-FB7BA2B947B1}" dt="2020-06-19T17:20:45.964" v="16096"/>
          <ac:spMkLst>
            <pc:docMk/>
            <pc:sldMk cId="454487130" sldId="405"/>
            <ac:spMk id="45" creationId="{453D8C2B-613D-4F3D-AFD4-8C0C3B392A7C}"/>
          </ac:spMkLst>
        </pc:spChg>
        <pc:spChg chg="mod">
          <ac:chgData name="Ragnhild Halvorsrud" userId="917ea340-fd63-490f-a7db-68428d24cf32" providerId="ADAL" clId="{3F26B701-AADC-4668-AAA4-FB7BA2B947B1}" dt="2020-06-19T17:20:45.966" v="16097" actId="790"/>
          <ac:spMkLst>
            <pc:docMk/>
            <pc:sldMk cId="454487130" sldId="405"/>
            <ac:spMk id="49" creationId="{CAFFC052-FBEC-40E6-817E-3403BE38A474}"/>
          </ac:spMkLst>
        </pc:spChg>
        <pc:spChg chg="mod">
          <ac:chgData name="Ragnhild Halvorsrud" userId="917ea340-fd63-490f-a7db-68428d24cf32" providerId="ADAL" clId="{3F26B701-AADC-4668-AAA4-FB7BA2B947B1}" dt="2020-06-19T17:20:45.968" v="16098" actId="790"/>
          <ac:spMkLst>
            <pc:docMk/>
            <pc:sldMk cId="454487130" sldId="405"/>
            <ac:spMk id="51" creationId="{865F824B-4E1C-4D62-988E-36DA6268A102}"/>
          </ac:spMkLst>
        </pc:spChg>
        <pc:cxnChg chg="mod">
          <ac:chgData name="Ragnhild Halvorsrud" userId="917ea340-fd63-490f-a7db-68428d24cf32" providerId="ADAL" clId="{3F26B701-AADC-4668-AAA4-FB7BA2B947B1}" dt="2020-06-19T08:35:03.836" v="1489" actId="14100"/>
          <ac:cxnSpMkLst>
            <pc:docMk/>
            <pc:sldMk cId="454487130" sldId="405"/>
            <ac:cxnSpMk id="52" creationId="{32383360-90D4-4A39-B887-6F6BA1D97A8D}"/>
          </ac:cxnSpMkLst>
        </pc:cxnChg>
      </pc:sldChg>
      <pc:sldChg chg="addSp delSp modSp add mod delAnim modAnim modNotes">
        <pc:chgData name="Ragnhild Halvorsrud" userId="917ea340-fd63-490f-a7db-68428d24cf32" providerId="ADAL" clId="{3F26B701-AADC-4668-AAA4-FB7BA2B947B1}" dt="2020-06-19T17:20:47.246" v="16758" actId="790"/>
        <pc:sldMkLst>
          <pc:docMk/>
          <pc:sldMk cId="4108039329" sldId="408"/>
        </pc:sldMkLst>
        <pc:spChg chg="mod">
          <ac:chgData name="Ragnhild Halvorsrud" userId="917ea340-fd63-490f-a7db-68428d24cf32" providerId="ADAL" clId="{3F26B701-AADC-4668-AAA4-FB7BA2B947B1}" dt="2020-06-19T17:20:47.232" v="16749" actId="790"/>
          <ac:spMkLst>
            <pc:docMk/>
            <pc:sldMk cId="4108039329" sldId="408"/>
            <ac:spMk id="2" creationId="{00000000-0000-0000-0000-000000000000}"/>
          </ac:spMkLst>
        </pc:spChg>
        <pc:spChg chg="add del mod">
          <ac:chgData name="Ragnhild Halvorsrud" userId="917ea340-fd63-490f-a7db-68428d24cf32" providerId="ADAL" clId="{3F26B701-AADC-4668-AAA4-FB7BA2B947B1}" dt="2020-06-19T16:02:43.448" v="11223"/>
          <ac:spMkLst>
            <pc:docMk/>
            <pc:sldMk cId="4108039329" sldId="408"/>
            <ac:spMk id="3" creationId="{A3412EB4-FBED-48CA-91ED-8CC017204B9D}"/>
          </ac:spMkLst>
        </pc:spChg>
        <pc:spChg chg="mod">
          <ac:chgData name="Ragnhild Halvorsrud" userId="917ea340-fd63-490f-a7db-68428d24cf32" providerId="ADAL" clId="{3F26B701-AADC-4668-AAA4-FB7BA2B947B1}" dt="2020-06-19T16:03:42.397" v="11235"/>
          <ac:spMkLst>
            <pc:docMk/>
            <pc:sldMk cId="4108039329" sldId="408"/>
            <ac:spMk id="25" creationId="{9A13D858-476C-4F49-91DA-17876A29D248}"/>
          </ac:spMkLst>
        </pc:spChg>
        <pc:spChg chg="mod">
          <ac:chgData name="Ragnhild Halvorsrud" userId="917ea340-fd63-490f-a7db-68428d24cf32" providerId="ADAL" clId="{3F26B701-AADC-4668-AAA4-FB7BA2B947B1}" dt="2020-06-19T16:03:42.397" v="11235"/>
          <ac:spMkLst>
            <pc:docMk/>
            <pc:sldMk cId="4108039329" sldId="408"/>
            <ac:spMk id="26" creationId="{660B21F4-3ED7-4FA7-9814-1D11B28306C9}"/>
          </ac:spMkLst>
        </pc:spChg>
        <pc:spChg chg="mod">
          <ac:chgData name="Ragnhild Halvorsrud" userId="917ea340-fd63-490f-a7db-68428d24cf32" providerId="ADAL" clId="{3F26B701-AADC-4668-AAA4-FB7BA2B947B1}" dt="2020-06-19T16:03:42.397" v="11235"/>
          <ac:spMkLst>
            <pc:docMk/>
            <pc:sldMk cId="4108039329" sldId="408"/>
            <ac:spMk id="27" creationId="{900ABF4D-5740-46C1-AA3A-96D9E88CBE98}"/>
          </ac:spMkLst>
        </pc:spChg>
        <pc:spChg chg="mod">
          <ac:chgData name="Ragnhild Halvorsrud" userId="917ea340-fd63-490f-a7db-68428d24cf32" providerId="ADAL" clId="{3F26B701-AADC-4668-AAA4-FB7BA2B947B1}" dt="2020-06-19T16:03:42.397" v="11235"/>
          <ac:spMkLst>
            <pc:docMk/>
            <pc:sldMk cId="4108039329" sldId="408"/>
            <ac:spMk id="29" creationId="{9E4EEDDC-1A30-4675-A820-FCFCD7852677}"/>
          </ac:spMkLst>
        </pc:spChg>
        <pc:spChg chg="mod">
          <ac:chgData name="Ragnhild Halvorsrud" userId="917ea340-fd63-490f-a7db-68428d24cf32" providerId="ADAL" clId="{3F26B701-AADC-4668-AAA4-FB7BA2B947B1}" dt="2020-06-19T16:03:42.397" v="11235"/>
          <ac:spMkLst>
            <pc:docMk/>
            <pc:sldMk cId="4108039329" sldId="408"/>
            <ac:spMk id="31" creationId="{16A1C349-A9BF-4F6A-A99B-CE50E9306E59}"/>
          </ac:spMkLst>
        </pc:spChg>
        <pc:spChg chg="mod">
          <ac:chgData name="Ragnhild Halvorsrud" userId="917ea340-fd63-490f-a7db-68428d24cf32" providerId="ADAL" clId="{3F26B701-AADC-4668-AAA4-FB7BA2B947B1}" dt="2020-06-19T17:20:47.235" v="16750" actId="790"/>
          <ac:spMkLst>
            <pc:docMk/>
            <pc:sldMk cId="4108039329" sldId="408"/>
            <ac:spMk id="32" creationId="{B9ABE375-8729-492C-94B7-D6B27ABF776A}"/>
          </ac:spMkLst>
        </pc:spChg>
        <pc:spChg chg="mod">
          <ac:chgData name="Ragnhild Halvorsrud" userId="917ea340-fd63-490f-a7db-68428d24cf32" providerId="ADAL" clId="{3F26B701-AADC-4668-AAA4-FB7BA2B947B1}" dt="2020-06-19T17:20:47.237" v="16751" actId="790"/>
          <ac:spMkLst>
            <pc:docMk/>
            <pc:sldMk cId="4108039329" sldId="408"/>
            <ac:spMk id="33" creationId="{98D6F79C-3C8E-4119-8F87-4C0FFEC74FF5}"/>
          </ac:spMkLst>
        </pc:spChg>
        <pc:spChg chg="mod">
          <ac:chgData name="Ragnhild Halvorsrud" userId="917ea340-fd63-490f-a7db-68428d24cf32" providerId="ADAL" clId="{3F26B701-AADC-4668-AAA4-FB7BA2B947B1}" dt="2020-06-19T17:20:47.238" v="16752"/>
          <ac:spMkLst>
            <pc:docMk/>
            <pc:sldMk cId="4108039329" sldId="408"/>
            <ac:spMk id="34" creationId="{C3B9448D-E2C7-41EC-AB6D-37A0B54892CE}"/>
          </ac:spMkLst>
        </pc:spChg>
        <pc:spChg chg="mod">
          <ac:chgData name="Ragnhild Halvorsrud" userId="917ea340-fd63-490f-a7db-68428d24cf32" providerId="ADAL" clId="{3F26B701-AADC-4668-AAA4-FB7BA2B947B1}" dt="2020-06-19T17:20:47.239" v="16753"/>
          <ac:spMkLst>
            <pc:docMk/>
            <pc:sldMk cId="4108039329" sldId="408"/>
            <ac:spMk id="35" creationId="{32BD4AA9-CF39-476E-A689-6CA8D01E6D07}"/>
          </ac:spMkLst>
        </pc:spChg>
        <pc:spChg chg="mod">
          <ac:chgData name="Ragnhild Halvorsrud" userId="917ea340-fd63-490f-a7db-68428d24cf32" providerId="ADAL" clId="{3F26B701-AADC-4668-AAA4-FB7BA2B947B1}" dt="2020-06-19T17:20:47.240" v="16754"/>
          <ac:spMkLst>
            <pc:docMk/>
            <pc:sldMk cId="4108039329" sldId="408"/>
            <ac:spMk id="39" creationId="{EE2ABEDD-07D7-4A61-8A5C-06311693ADDB}"/>
          </ac:spMkLst>
        </pc:spChg>
        <pc:spChg chg="mod">
          <ac:chgData name="Ragnhild Halvorsrud" userId="917ea340-fd63-490f-a7db-68428d24cf32" providerId="ADAL" clId="{3F26B701-AADC-4668-AAA4-FB7BA2B947B1}" dt="2020-06-19T17:20:47.240" v="16755"/>
          <ac:spMkLst>
            <pc:docMk/>
            <pc:sldMk cId="4108039329" sldId="408"/>
            <ac:spMk id="40" creationId="{3D6F36A9-FC94-46FC-B7D0-4001F5900F55}"/>
          </ac:spMkLst>
        </pc:spChg>
        <pc:spChg chg="mod">
          <ac:chgData name="Ragnhild Halvorsrud" userId="917ea340-fd63-490f-a7db-68428d24cf32" providerId="ADAL" clId="{3F26B701-AADC-4668-AAA4-FB7BA2B947B1}" dt="2020-06-19T16:03:42.397" v="11235"/>
          <ac:spMkLst>
            <pc:docMk/>
            <pc:sldMk cId="4108039329" sldId="408"/>
            <ac:spMk id="42" creationId="{416170B3-0562-488B-A230-50079913FCEC}"/>
          </ac:spMkLst>
        </pc:spChg>
        <pc:spChg chg="mod">
          <ac:chgData name="Ragnhild Halvorsrud" userId="917ea340-fd63-490f-a7db-68428d24cf32" providerId="ADAL" clId="{3F26B701-AADC-4668-AAA4-FB7BA2B947B1}" dt="2020-06-19T16:03:42.397" v="11235"/>
          <ac:spMkLst>
            <pc:docMk/>
            <pc:sldMk cId="4108039329" sldId="408"/>
            <ac:spMk id="43" creationId="{BF86E2DC-621D-4E9D-82B9-E205369693C9}"/>
          </ac:spMkLst>
        </pc:spChg>
        <pc:spChg chg="mod">
          <ac:chgData name="Ragnhild Halvorsrud" userId="917ea340-fd63-490f-a7db-68428d24cf32" providerId="ADAL" clId="{3F26B701-AADC-4668-AAA4-FB7BA2B947B1}" dt="2020-06-19T16:03:42.397" v="11235"/>
          <ac:spMkLst>
            <pc:docMk/>
            <pc:sldMk cId="4108039329" sldId="408"/>
            <ac:spMk id="44" creationId="{8D09352C-C457-4D15-9DBE-1D50B782AD33}"/>
          </ac:spMkLst>
        </pc:spChg>
        <pc:spChg chg="mod">
          <ac:chgData name="Ragnhild Halvorsrud" userId="917ea340-fd63-490f-a7db-68428d24cf32" providerId="ADAL" clId="{3F26B701-AADC-4668-AAA4-FB7BA2B947B1}" dt="2020-06-19T16:03:42.397" v="11235"/>
          <ac:spMkLst>
            <pc:docMk/>
            <pc:sldMk cId="4108039329" sldId="408"/>
            <ac:spMk id="45" creationId="{74E269D7-6A18-4996-8AD1-37F4C517A4A1}"/>
          </ac:spMkLst>
        </pc:spChg>
        <pc:spChg chg="mod">
          <ac:chgData name="Ragnhild Halvorsrud" userId="917ea340-fd63-490f-a7db-68428d24cf32" providerId="ADAL" clId="{3F26B701-AADC-4668-AAA4-FB7BA2B947B1}" dt="2020-06-19T16:03:42.397" v="11235"/>
          <ac:spMkLst>
            <pc:docMk/>
            <pc:sldMk cId="4108039329" sldId="408"/>
            <ac:spMk id="48" creationId="{EB6343A1-203E-4380-82F5-DC2932FF4D58}"/>
          </ac:spMkLst>
        </pc:spChg>
        <pc:spChg chg="mod">
          <ac:chgData name="Ragnhild Halvorsrud" userId="917ea340-fd63-490f-a7db-68428d24cf32" providerId="ADAL" clId="{3F26B701-AADC-4668-AAA4-FB7BA2B947B1}" dt="2020-06-19T16:03:42.397" v="11235"/>
          <ac:spMkLst>
            <pc:docMk/>
            <pc:sldMk cId="4108039329" sldId="408"/>
            <ac:spMk id="50" creationId="{B9469B8E-AAA8-4E7A-877B-242FA6F74010}"/>
          </ac:spMkLst>
        </pc:spChg>
        <pc:spChg chg="mod">
          <ac:chgData name="Ragnhild Halvorsrud" userId="917ea340-fd63-490f-a7db-68428d24cf32" providerId="ADAL" clId="{3F26B701-AADC-4668-AAA4-FB7BA2B947B1}" dt="2020-06-19T16:03:42.397" v="11235"/>
          <ac:spMkLst>
            <pc:docMk/>
            <pc:sldMk cId="4108039329" sldId="408"/>
            <ac:spMk id="52" creationId="{B4FAD2EE-FA4A-4617-8DB0-C8F80B2A02E8}"/>
          </ac:spMkLst>
        </pc:spChg>
        <pc:spChg chg="mod">
          <ac:chgData name="Ragnhild Halvorsrud" userId="917ea340-fd63-490f-a7db-68428d24cf32" providerId="ADAL" clId="{3F26B701-AADC-4668-AAA4-FB7BA2B947B1}" dt="2020-06-19T16:04:24.140" v="11241"/>
          <ac:spMkLst>
            <pc:docMk/>
            <pc:sldMk cId="4108039329" sldId="408"/>
            <ac:spMk id="60" creationId="{51B5456B-A671-46DB-BEA6-65D11CE53F9E}"/>
          </ac:spMkLst>
        </pc:spChg>
        <pc:spChg chg="mod">
          <ac:chgData name="Ragnhild Halvorsrud" userId="917ea340-fd63-490f-a7db-68428d24cf32" providerId="ADAL" clId="{3F26B701-AADC-4668-AAA4-FB7BA2B947B1}" dt="2020-06-19T16:04:24.140" v="11241"/>
          <ac:spMkLst>
            <pc:docMk/>
            <pc:sldMk cId="4108039329" sldId="408"/>
            <ac:spMk id="63" creationId="{F4B7AEDA-0BE1-4805-8D80-4BB1EBAE1F3E}"/>
          </ac:spMkLst>
        </pc:spChg>
        <pc:spChg chg="mod">
          <ac:chgData name="Ragnhild Halvorsrud" userId="917ea340-fd63-490f-a7db-68428d24cf32" providerId="ADAL" clId="{3F26B701-AADC-4668-AAA4-FB7BA2B947B1}" dt="2020-06-19T16:04:24.140" v="11241"/>
          <ac:spMkLst>
            <pc:docMk/>
            <pc:sldMk cId="4108039329" sldId="408"/>
            <ac:spMk id="66" creationId="{3484B673-4A3E-46FD-AFA5-BADB3656338C}"/>
          </ac:spMkLst>
        </pc:spChg>
        <pc:spChg chg="mod">
          <ac:chgData name="Ragnhild Halvorsrud" userId="917ea340-fd63-490f-a7db-68428d24cf32" providerId="ADAL" clId="{3F26B701-AADC-4668-AAA4-FB7BA2B947B1}" dt="2020-06-19T16:04:24.140" v="11241"/>
          <ac:spMkLst>
            <pc:docMk/>
            <pc:sldMk cId="4108039329" sldId="408"/>
            <ac:spMk id="68" creationId="{17185E18-C715-4D55-9651-3B499EAA27F1}"/>
          </ac:spMkLst>
        </pc:spChg>
        <pc:spChg chg="add del mod">
          <ac:chgData name="Ragnhild Halvorsrud" userId="917ea340-fd63-490f-a7db-68428d24cf32" providerId="ADAL" clId="{3F26B701-AADC-4668-AAA4-FB7BA2B947B1}" dt="2020-06-19T16:07:38.319" v="11250"/>
          <ac:spMkLst>
            <pc:docMk/>
            <pc:sldMk cId="4108039329" sldId="408"/>
            <ac:spMk id="70" creationId="{FFD5FDFE-3472-49D2-B96B-AE8D42ABC90B}"/>
          </ac:spMkLst>
        </pc:spChg>
        <pc:spChg chg="add del mod">
          <ac:chgData name="Ragnhild Halvorsrud" userId="917ea340-fd63-490f-a7db-68428d24cf32" providerId="ADAL" clId="{3F26B701-AADC-4668-AAA4-FB7BA2B947B1}" dt="2020-06-19T16:07:38.319" v="11250"/>
          <ac:spMkLst>
            <pc:docMk/>
            <pc:sldMk cId="4108039329" sldId="408"/>
            <ac:spMk id="71" creationId="{E68ED087-12D2-43B1-81D0-770044821BFE}"/>
          </ac:spMkLst>
        </pc:spChg>
        <pc:spChg chg="add del mod">
          <ac:chgData name="Ragnhild Halvorsrud" userId="917ea340-fd63-490f-a7db-68428d24cf32" providerId="ADAL" clId="{3F26B701-AADC-4668-AAA4-FB7BA2B947B1}" dt="2020-06-19T16:07:38.319" v="11250"/>
          <ac:spMkLst>
            <pc:docMk/>
            <pc:sldMk cId="4108039329" sldId="408"/>
            <ac:spMk id="72" creationId="{A67D2B33-B774-4E6C-8A68-6E21B8715B34}"/>
          </ac:spMkLst>
        </pc:spChg>
        <pc:spChg chg="add del mod">
          <ac:chgData name="Ragnhild Halvorsrud" userId="917ea340-fd63-490f-a7db-68428d24cf32" providerId="ADAL" clId="{3F26B701-AADC-4668-AAA4-FB7BA2B947B1}" dt="2020-06-19T16:07:38.319" v="11250"/>
          <ac:spMkLst>
            <pc:docMk/>
            <pc:sldMk cId="4108039329" sldId="408"/>
            <ac:spMk id="73" creationId="{941D1B4C-2EE8-4182-BBB5-B7DFFC186162}"/>
          </ac:spMkLst>
        </pc:spChg>
        <pc:spChg chg="add del mod">
          <ac:chgData name="Ragnhild Halvorsrud" userId="917ea340-fd63-490f-a7db-68428d24cf32" providerId="ADAL" clId="{3F26B701-AADC-4668-AAA4-FB7BA2B947B1}" dt="2020-06-19T16:07:38.319" v="11250"/>
          <ac:spMkLst>
            <pc:docMk/>
            <pc:sldMk cId="4108039329" sldId="408"/>
            <ac:spMk id="74" creationId="{01FDB62F-C3B6-4BE1-AC5E-93EB31E2C1C1}"/>
          </ac:spMkLst>
        </pc:spChg>
        <pc:spChg chg="add del mod">
          <ac:chgData name="Ragnhild Halvorsrud" userId="917ea340-fd63-490f-a7db-68428d24cf32" providerId="ADAL" clId="{3F26B701-AADC-4668-AAA4-FB7BA2B947B1}" dt="2020-06-19T16:07:38.319" v="11250"/>
          <ac:spMkLst>
            <pc:docMk/>
            <pc:sldMk cId="4108039329" sldId="408"/>
            <ac:spMk id="75" creationId="{117616D7-9199-41E5-9706-41E82281AA0E}"/>
          </ac:spMkLst>
        </pc:spChg>
        <pc:spChg chg="add del mod">
          <ac:chgData name="Ragnhild Halvorsrud" userId="917ea340-fd63-490f-a7db-68428d24cf32" providerId="ADAL" clId="{3F26B701-AADC-4668-AAA4-FB7BA2B947B1}" dt="2020-06-19T16:10:42.928" v="11414"/>
          <ac:spMkLst>
            <pc:docMk/>
            <pc:sldMk cId="4108039329" sldId="408"/>
            <ac:spMk id="76" creationId="{2199C3C5-AE1A-4DF0-A91A-5D96112E1FC8}"/>
          </ac:spMkLst>
        </pc:spChg>
        <pc:spChg chg="add del mod">
          <ac:chgData name="Ragnhild Halvorsrud" userId="917ea340-fd63-490f-a7db-68428d24cf32" providerId="ADAL" clId="{3F26B701-AADC-4668-AAA4-FB7BA2B947B1}" dt="2020-06-19T16:10:42.928" v="11414"/>
          <ac:spMkLst>
            <pc:docMk/>
            <pc:sldMk cId="4108039329" sldId="408"/>
            <ac:spMk id="77" creationId="{931BEF4F-0992-4E57-AA3F-E3048F63F84A}"/>
          </ac:spMkLst>
        </pc:spChg>
        <pc:spChg chg="add del mod">
          <ac:chgData name="Ragnhild Halvorsrud" userId="917ea340-fd63-490f-a7db-68428d24cf32" providerId="ADAL" clId="{3F26B701-AADC-4668-AAA4-FB7BA2B947B1}" dt="2020-06-19T16:10:42.928" v="11414"/>
          <ac:spMkLst>
            <pc:docMk/>
            <pc:sldMk cId="4108039329" sldId="408"/>
            <ac:spMk id="78" creationId="{A4AC6B5E-9F4C-4B2E-9912-AE36D548A377}"/>
          </ac:spMkLst>
        </pc:spChg>
        <pc:spChg chg="add del mod">
          <ac:chgData name="Ragnhild Halvorsrud" userId="917ea340-fd63-490f-a7db-68428d24cf32" providerId="ADAL" clId="{3F26B701-AADC-4668-AAA4-FB7BA2B947B1}" dt="2020-06-19T16:10:42.928" v="11414"/>
          <ac:spMkLst>
            <pc:docMk/>
            <pc:sldMk cId="4108039329" sldId="408"/>
            <ac:spMk id="79" creationId="{CC594E16-F73C-46F7-BB41-43814D61F8E2}"/>
          </ac:spMkLst>
        </pc:spChg>
        <pc:spChg chg="add del mod">
          <ac:chgData name="Ragnhild Halvorsrud" userId="917ea340-fd63-490f-a7db-68428d24cf32" providerId="ADAL" clId="{3F26B701-AADC-4668-AAA4-FB7BA2B947B1}" dt="2020-06-19T16:10:42.928" v="11414"/>
          <ac:spMkLst>
            <pc:docMk/>
            <pc:sldMk cId="4108039329" sldId="408"/>
            <ac:spMk id="80" creationId="{C9BA5950-7EA8-41E5-BF92-3E93F720A9EA}"/>
          </ac:spMkLst>
        </pc:spChg>
        <pc:spChg chg="add del mod">
          <ac:chgData name="Ragnhild Halvorsrud" userId="917ea340-fd63-490f-a7db-68428d24cf32" providerId="ADAL" clId="{3F26B701-AADC-4668-AAA4-FB7BA2B947B1}" dt="2020-06-19T16:10:42.928" v="11414"/>
          <ac:spMkLst>
            <pc:docMk/>
            <pc:sldMk cId="4108039329" sldId="408"/>
            <ac:spMk id="81" creationId="{33B1A8EC-E62F-44E4-B9D4-6561856680B1}"/>
          </ac:spMkLst>
        </pc:spChg>
        <pc:spChg chg="add del mod">
          <ac:chgData name="Ragnhild Halvorsrud" userId="917ea340-fd63-490f-a7db-68428d24cf32" providerId="ADAL" clId="{3F26B701-AADC-4668-AAA4-FB7BA2B947B1}" dt="2020-06-19T16:10:42.928" v="11414"/>
          <ac:spMkLst>
            <pc:docMk/>
            <pc:sldMk cId="4108039329" sldId="408"/>
            <ac:spMk id="82" creationId="{27EA7E9A-EDF0-419B-BAE2-0EDF376C81E6}"/>
          </ac:spMkLst>
        </pc:spChg>
        <pc:spChg chg="add del mod">
          <ac:chgData name="Ragnhild Halvorsrud" userId="917ea340-fd63-490f-a7db-68428d24cf32" providerId="ADAL" clId="{3F26B701-AADC-4668-AAA4-FB7BA2B947B1}" dt="2020-06-19T16:10:42.928" v="11414"/>
          <ac:spMkLst>
            <pc:docMk/>
            <pc:sldMk cId="4108039329" sldId="408"/>
            <ac:spMk id="85" creationId="{82708EAC-A49B-43B3-8E10-63E323694BCB}"/>
          </ac:spMkLst>
        </pc:spChg>
        <pc:spChg chg="add del mod">
          <ac:chgData name="Ragnhild Halvorsrud" userId="917ea340-fd63-490f-a7db-68428d24cf32" providerId="ADAL" clId="{3F26B701-AADC-4668-AAA4-FB7BA2B947B1}" dt="2020-06-19T16:10:42.928" v="11414"/>
          <ac:spMkLst>
            <pc:docMk/>
            <pc:sldMk cId="4108039329" sldId="408"/>
            <ac:spMk id="86" creationId="{F1424259-969B-4BD6-AF47-FE470E0D0828}"/>
          </ac:spMkLst>
        </pc:spChg>
        <pc:spChg chg="add del mod">
          <ac:chgData name="Ragnhild Halvorsrud" userId="917ea340-fd63-490f-a7db-68428d24cf32" providerId="ADAL" clId="{3F26B701-AADC-4668-AAA4-FB7BA2B947B1}" dt="2020-06-19T16:10:42.928" v="11414"/>
          <ac:spMkLst>
            <pc:docMk/>
            <pc:sldMk cId="4108039329" sldId="408"/>
            <ac:spMk id="90" creationId="{531FB9C2-CE12-4609-ABA8-EB6F819C2976}"/>
          </ac:spMkLst>
        </pc:spChg>
        <pc:spChg chg="add del mod">
          <ac:chgData name="Ragnhild Halvorsrud" userId="917ea340-fd63-490f-a7db-68428d24cf32" providerId="ADAL" clId="{3F26B701-AADC-4668-AAA4-FB7BA2B947B1}" dt="2020-06-19T16:10:42.928" v="11414"/>
          <ac:spMkLst>
            <pc:docMk/>
            <pc:sldMk cId="4108039329" sldId="408"/>
            <ac:spMk id="91" creationId="{7A8A92A0-6F60-434C-9931-5524C9CEDD85}"/>
          </ac:spMkLst>
        </pc:spChg>
        <pc:spChg chg="add del mod">
          <ac:chgData name="Ragnhild Halvorsrud" userId="917ea340-fd63-490f-a7db-68428d24cf32" providerId="ADAL" clId="{3F26B701-AADC-4668-AAA4-FB7BA2B947B1}" dt="2020-06-19T16:10:42.928" v="11414"/>
          <ac:spMkLst>
            <pc:docMk/>
            <pc:sldMk cId="4108039329" sldId="408"/>
            <ac:spMk id="94" creationId="{CDE9DDCD-2388-4B80-8332-6B1EDF60FB89}"/>
          </ac:spMkLst>
        </pc:spChg>
        <pc:spChg chg="add del mod">
          <ac:chgData name="Ragnhild Halvorsrud" userId="917ea340-fd63-490f-a7db-68428d24cf32" providerId="ADAL" clId="{3F26B701-AADC-4668-AAA4-FB7BA2B947B1}" dt="2020-06-19T16:10:42.928" v="11414"/>
          <ac:spMkLst>
            <pc:docMk/>
            <pc:sldMk cId="4108039329" sldId="408"/>
            <ac:spMk id="95" creationId="{60D7A686-54E9-4ED4-891B-B274BFCB81D4}"/>
          </ac:spMkLst>
        </pc:spChg>
        <pc:spChg chg="add del mod">
          <ac:chgData name="Ragnhild Halvorsrud" userId="917ea340-fd63-490f-a7db-68428d24cf32" providerId="ADAL" clId="{3F26B701-AADC-4668-AAA4-FB7BA2B947B1}" dt="2020-06-19T16:10:42.928" v="11414"/>
          <ac:spMkLst>
            <pc:docMk/>
            <pc:sldMk cId="4108039329" sldId="408"/>
            <ac:spMk id="97" creationId="{17DB5C26-E15D-4D21-BC01-FE267A2C6274}"/>
          </ac:spMkLst>
        </pc:spChg>
        <pc:spChg chg="add del mod">
          <ac:chgData name="Ragnhild Halvorsrud" userId="917ea340-fd63-490f-a7db-68428d24cf32" providerId="ADAL" clId="{3F26B701-AADC-4668-AAA4-FB7BA2B947B1}" dt="2020-06-19T16:10:42.928" v="11414"/>
          <ac:spMkLst>
            <pc:docMk/>
            <pc:sldMk cId="4108039329" sldId="408"/>
            <ac:spMk id="98" creationId="{8A212031-F758-48A4-A1F5-71FF3CBC0EF1}"/>
          </ac:spMkLst>
        </pc:spChg>
        <pc:spChg chg="add del mod">
          <ac:chgData name="Ragnhild Halvorsrud" userId="917ea340-fd63-490f-a7db-68428d24cf32" providerId="ADAL" clId="{3F26B701-AADC-4668-AAA4-FB7BA2B947B1}" dt="2020-06-19T16:10:42.928" v="11414"/>
          <ac:spMkLst>
            <pc:docMk/>
            <pc:sldMk cId="4108039329" sldId="408"/>
            <ac:spMk id="99" creationId="{5476F0CD-EB76-4989-91BE-8A532238D5A9}"/>
          </ac:spMkLst>
        </pc:spChg>
        <pc:spChg chg="add del mod">
          <ac:chgData name="Ragnhild Halvorsrud" userId="917ea340-fd63-490f-a7db-68428d24cf32" providerId="ADAL" clId="{3F26B701-AADC-4668-AAA4-FB7BA2B947B1}" dt="2020-06-19T16:10:42.928" v="11414"/>
          <ac:spMkLst>
            <pc:docMk/>
            <pc:sldMk cId="4108039329" sldId="408"/>
            <ac:spMk id="100" creationId="{10DA0B57-1228-40D7-AE7E-CF7B98DA07FC}"/>
          </ac:spMkLst>
        </pc:spChg>
        <pc:spChg chg="add del mod">
          <ac:chgData name="Ragnhild Halvorsrud" userId="917ea340-fd63-490f-a7db-68428d24cf32" providerId="ADAL" clId="{3F26B701-AADC-4668-AAA4-FB7BA2B947B1}" dt="2020-06-19T16:10:42.928" v="11414"/>
          <ac:spMkLst>
            <pc:docMk/>
            <pc:sldMk cId="4108039329" sldId="408"/>
            <ac:spMk id="101" creationId="{28471462-02F1-4D36-8AED-EF2015E33385}"/>
          </ac:spMkLst>
        </pc:spChg>
        <pc:spChg chg="add del mod">
          <ac:chgData name="Ragnhild Halvorsrud" userId="917ea340-fd63-490f-a7db-68428d24cf32" providerId="ADAL" clId="{3F26B701-AADC-4668-AAA4-FB7BA2B947B1}" dt="2020-06-19T16:10:42.928" v="11414"/>
          <ac:spMkLst>
            <pc:docMk/>
            <pc:sldMk cId="4108039329" sldId="408"/>
            <ac:spMk id="102" creationId="{41D1D945-8523-4461-97B7-5A280B3F2E93}"/>
          </ac:spMkLst>
        </pc:spChg>
        <pc:spChg chg="add del mod">
          <ac:chgData name="Ragnhild Halvorsrud" userId="917ea340-fd63-490f-a7db-68428d24cf32" providerId="ADAL" clId="{3F26B701-AADC-4668-AAA4-FB7BA2B947B1}" dt="2020-06-19T16:10:42.928" v="11414"/>
          <ac:spMkLst>
            <pc:docMk/>
            <pc:sldMk cId="4108039329" sldId="408"/>
            <ac:spMk id="106" creationId="{E1DF5BA6-F820-4364-A3D1-84D7BDCC4451}"/>
          </ac:spMkLst>
        </pc:spChg>
        <pc:spChg chg="add del mod">
          <ac:chgData name="Ragnhild Halvorsrud" userId="917ea340-fd63-490f-a7db-68428d24cf32" providerId="ADAL" clId="{3F26B701-AADC-4668-AAA4-FB7BA2B947B1}" dt="2020-06-19T16:10:42.928" v="11414"/>
          <ac:spMkLst>
            <pc:docMk/>
            <pc:sldMk cId="4108039329" sldId="408"/>
            <ac:spMk id="107" creationId="{53364698-9F74-45F0-BB4E-B34C3BCD483B}"/>
          </ac:spMkLst>
        </pc:spChg>
        <pc:spChg chg="add del mod">
          <ac:chgData name="Ragnhild Halvorsrud" userId="917ea340-fd63-490f-a7db-68428d24cf32" providerId="ADAL" clId="{3F26B701-AADC-4668-AAA4-FB7BA2B947B1}" dt="2020-06-19T16:10:42.928" v="11414"/>
          <ac:spMkLst>
            <pc:docMk/>
            <pc:sldMk cId="4108039329" sldId="408"/>
            <ac:spMk id="111" creationId="{F577A99F-B5ED-4D71-8A3A-C89D1C076FDB}"/>
          </ac:spMkLst>
        </pc:spChg>
        <pc:spChg chg="add del mod">
          <ac:chgData name="Ragnhild Halvorsrud" userId="917ea340-fd63-490f-a7db-68428d24cf32" providerId="ADAL" clId="{3F26B701-AADC-4668-AAA4-FB7BA2B947B1}" dt="2020-06-19T16:10:42.928" v="11414"/>
          <ac:spMkLst>
            <pc:docMk/>
            <pc:sldMk cId="4108039329" sldId="408"/>
            <ac:spMk id="112" creationId="{B92CA5D3-E0E6-49AE-955A-39D71DFC6564}"/>
          </ac:spMkLst>
        </pc:spChg>
        <pc:spChg chg="add del mod">
          <ac:chgData name="Ragnhild Halvorsrud" userId="917ea340-fd63-490f-a7db-68428d24cf32" providerId="ADAL" clId="{3F26B701-AADC-4668-AAA4-FB7BA2B947B1}" dt="2020-06-19T16:10:42.928" v="11414"/>
          <ac:spMkLst>
            <pc:docMk/>
            <pc:sldMk cId="4108039329" sldId="408"/>
            <ac:spMk id="119" creationId="{966CB3C2-CC57-47D5-BA98-8E971D9FF059}"/>
          </ac:spMkLst>
        </pc:spChg>
        <pc:spChg chg="add del mod">
          <ac:chgData name="Ragnhild Halvorsrud" userId="917ea340-fd63-490f-a7db-68428d24cf32" providerId="ADAL" clId="{3F26B701-AADC-4668-AAA4-FB7BA2B947B1}" dt="2020-06-19T16:10:42.928" v="11414"/>
          <ac:spMkLst>
            <pc:docMk/>
            <pc:sldMk cId="4108039329" sldId="408"/>
            <ac:spMk id="121" creationId="{4E4D40B1-7BCD-4A57-9E99-749B25A434FF}"/>
          </ac:spMkLst>
        </pc:spChg>
        <pc:spChg chg="add del mod">
          <ac:chgData name="Ragnhild Halvorsrud" userId="917ea340-fd63-490f-a7db-68428d24cf32" providerId="ADAL" clId="{3F26B701-AADC-4668-AAA4-FB7BA2B947B1}" dt="2020-06-19T16:10:42.928" v="11414"/>
          <ac:spMkLst>
            <pc:docMk/>
            <pc:sldMk cId="4108039329" sldId="408"/>
            <ac:spMk id="122" creationId="{AE043798-E55F-46A7-AE5F-5D16735006C6}"/>
          </ac:spMkLst>
        </pc:spChg>
        <pc:spChg chg="add del mod">
          <ac:chgData name="Ragnhild Halvorsrud" userId="917ea340-fd63-490f-a7db-68428d24cf32" providerId="ADAL" clId="{3F26B701-AADC-4668-AAA4-FB7BA2B947B1}" dt="2020-06-19T16:10:42.928" v="11414"/>
          <ac:spMkLst>
            <pc:docMk/>
            <pc:sldMk cId="4108039329" sldId="408"/>
            <ac:spMk id="124" creationId="{57B8FF02-D5A9-4A8F-9E23-C52649EAE9F7}"/>
          </ac:spMkLst>
        </pc:spChg>
        <pc:spChg chg="add mod">
          <ac:chgData name="Ragnhild Halvorsrud" userId="917ea340-fd63-490f-a7db-68428d24cf32" providerId="ADAL" clId="{3F26B701-AADC-4668-AAA4-FB7BA2B947B1}" dt="2020-06-19T17:20:47.242" v="16756" actId="790"/>
          <ac:spMkLst>
            <pc:docMk/>
            <pc:sldMk cId="4108039329" sldId="408"/>
            <ac:spMk id="126" creationId="{5D0666FB-0053-4084-9C0A-A602436910AE}"/>
          </ac:spMkLst>
        </pc:spChg>
        <pc:grpChg chg="add del mod">
          <ac:chgData name="Ragnhild Halvorsrud" userId="917ea340-fd63-490f-a7db-68428d24cf32" providerId="ADAL" clId="{3F26B701-AADC-4668-AAA4-FB7BA2B947B1}" dt="2020-06-19T16:03:45.666" v="11236"/>
          <ac:grpSpMkLst>
            <pc:docMk/>
            <pc:sldMk cId="4108039329" sldId="408"/>
            <ac:grpSpMk id="15" creationId="{8B31F29E-9DFD-4101-9C5A-AE026590B5E2}"/>
          </ac:grpSpMkLst>
        </pc:grpChg>
        <pc:grpChg chg="mod">
          <ac:chgData name="Ragnhild Halvorsrud" userId="917ea340-fd63-490f-a7db-68428d24cf32" providerId="ADAL" clId="{3F26B701-AADC-4668-AAA4-FB7BA2B947B1}" dt="2020-06-19T16:03:42.397" v="11235"/>
          <ac:grpSpMkLst>
            <pc:docMk/>
            <pc:sldMk cId="4108039329" sldId="408"/>
            <ac:grpSpMk id="21" creationId="{CB7B30DA-EBE1-4E09-B372-0F3D49CC5E18}"/>
          </ac:grpSpMkLst>
        </pc:grpChg>
        <pc:grpChg chg="mod">
          <ac:chgData name="Ragnhild Halvorsrud" userId="917ea340-fd63-490f-a7db-68428d24cf32" providerId="ADAL" clId="{3F26B701-AADC-4668-AAA4-FB7BA2B947B1}" dt="2020-06-19T16:03:42.397" v="11235"/>
          <ac:grpSpMkLst>
            <pc:docMk/>
            <pc:sldMk cId="4108039329" sldId="408"/>
            <ac:grpSpMk id="22" creationId="{CDF0CBAC-D2D3-4BD3-A8EF-0FAB765F1606}"/>
          </ac:grpSpMkLst>
        </pc:grpChg>
        <pc:grpChg chg="mod">
          <ac:chgData name="Ragnhild Halvorsrud" userId="917ea340-fd63-490f-a7db-68428d24cf32" providerId="ADAL" clId="{3F26B701-AADC-4668-AAA4-FB7BA2B947B1}" dt="2020-06-19T16:03:42.397" v="11235"/>
          <ac:grpSpMkLst>
            <pc:docMk/>
            <pc:sldMk cId="4108039329" sldId="408"/>
            <ac:grpSpMk id="23" creationId="{C1498C35-6B24-41DC-9288-46151F11A6FE}"/>
          </ac:grpSpMkLst>
        </pc:grpChg>
        <pc:grpChg chg="mod">
          <ac:chgData name="Ragnhild Halvorsrud" userId="917ea340-fd63-490f-a7db-68428d24cf32" providerId="ADAL" clId="{3F26B701-AADC-4668-AAA4-FB7BA2B947B1}" dt="2020-06-19T16:03:42.397" v="11235"/>
          <ac:grpSpMkLst>
            <pc:docMk/>
            <pc:sldMk cId="4108039329" sldId="408"/>
            <ac:grpSpMk id="24" creationId="{E1C456AF-9F1F-4405-8A3A-CB3AEFB7A5CB}"/>
          </ac:grpSpMkLst>
        </pc:grpChg>
        <pc:grpChg chg="add del mod">
          <ac:chgData name="Ragnhild Halvorsrud" userId="917ea340-fd63-490f-a7db-68428d24cf32" providerId="ADAL" clId="{3F26B701-AADC-4668-AAA4-FB7BA2B947B1}" dt="2020-06-19T16:07:38.319" v="11250"/>
          <ac:grpSpMkLst>
            <pc:docMk/>
            <pc:sldMk cId="4108039329" sldId="408"/>
            <ac:grpSpMk id="58" creationId="{F6AB91CE-3951-40D2-8F7C-A19787869B11}"/>
          </ac:grpSpMkLst>
        </pc:grpChg>
        <pc:grpChg chg="add del mod">
          <ac:chgData name="Ragnhild Halvorsrud" userId="917ea340-fd63-490f-a7db-68428d24cf32" providerId="ADAL" clId="{3F26B701-AADC-4668-AAA4-FB7BA2B947B1}" dt="2020-06-19T16:07:38.319" v="11250"/>
          <ac:grpSpMkLst>
            <pc:docMk/>
            <pc:sldMk cId="4108039329" sldId="408"/>
            <ac:grpSpMk id="61" creationId="{9F77F1D5-8D83-4290-B9A0-072F5E5E30C2}"/>
          </ac:grpSpMkLst>
        </pc:grpChg>
        <pc:grpChg chg="add del mod">
          <ac:chgData name="Ragnhild Halvorsrud" userId="917ea340-fd63-490f-a7db-68428d24cf32" providerId="ADAL" clId="{3F26B701-AADC-4668-AAA4-FB7BA2B947B1}" dt="2020-06-19T16:07:38.319" v="11250"/>
          <ac:grpSpMkLst>
            <pc:docMk/>
            <pc:sldMk cId="4108039329" sldId="408"/>
            <ac:grpSpMk id="64" creationId="{1FD02615-F17F-4562-BC63-15D6AD51B58B}"/>
          </ac:grpSpMkLst>
        </pc:grpChg>
        <pc:grpChg chg="add del mod">
          <ac:chgData name="Ragnhild Halvorsrud" userId="917ea340-fd63-490f-a7db-68428d24cf32" providerId="ADAL" clId="{3F26B701-AADC-4668-AAA4-FB7BA2B947B1}" dt="2020-06-19T16:07:38.319" v="11250"/>
          <ac:grpSpMkLst>
            <pc:docMk/>
            <pc:sldMk cId="4108039329" sldId="408"/>
            <ac:grpSpMk id="67" creationId="{828EF59F-FE25-4AF7-98D9-1943EEA66B46}"/>
          </ac:grpSpMkLst>
        </pc:grpChg>
        <pc:picChg chg="add mod">
          <ac:chgData name="Ragnhild Halvorsrud" userId="917ea340-fd63-490f-a7db-68428d24cf32" providerId="ADAL" clId="{3F26B701-AADC-4668-AAA4-FB7BA2B947B1}" dt="2020-06-19T16:08:20.145" v="11264" actId="553"/>
          <ac:picMkLst>
            <pc:docMk/>
            <pc:sldMk cId="4108039329" sldId="408"/>
            <ac:picMk id="4" creationId="{31D705C4-10C3-4746-A431-745791C2F82F}"/>
          </ac:picMkLst>
        </pc:picChg>
        <pc:picChg chg="add mod">
          <ac:chgData name="Ragnhild Halvorsrud" userId="917ea340-fd63-490f-a7db-68428d24cf32" providerId="ADAL" clId="{3F26B701-AADC-4668-AAA4-FB7BA2B947B1}" dt="2020-06-19T16:08:20.145" v="11264" actId="553"/>
          <ac:picMkLst>
            <pc:docMk/>
            <pc:sldMk cId="4108039329" sldId="408"/>
            <ac:picMk id="5" creationId="{66941CF8-196C-49F2-8340-46D97E11F368}"/>
          </ac:picMkLst>
        </pc:picChg>
        <pc:picChg chg="add mod">
          <ac:chgData name="Ragnhild Halvorsrud" userId="917ea340-fd63-490f-a7db-68428d24cf32" providerId="ADAL" clId="{3F26B701-AADC-4668-AAA4-FB7BA2B947B1}" dt="2020-06-19T16:11:03.214" v="11419" actId="1076"/>
          <ac:picMkLst>
            <pc:docMk/>
            <pc:sldMk cId="4108039329" sldId="408"/>
            <ac:picMk id="6" creationId="{9C948DA0-3668-4BE6-BE88-C3C9F6500739}"/>
          </ac:picMkLst>
        </pc:picChg>
        <pc:picChg chg="add del mod">
          <ac:chgData name="Ragnhild Halvorsrud" userId="917ea340-fd63-490f-a7db-68428d24cf32" providerId="ADAL" clId="{3F26B701-AADC-4668-AAA4-FB7BA2B947B1}" dt="2020-06-19T16:03:45.666" v="11236"/>
          <ac:picMkLst>
            <pc:docMk/>
            <pc:sldMk cId="4108039329" sldId="408"/>
            <ac:picMk id="14" creationId="{968059E9-F9D6-4F95-87B7-2F0B0985ADE3}"/>
          </ac:picMkLst>
        </pc:picChg>
        <pc:picChg chg="mod">
          <ac:chgData name="Ragnhild Halvorsrud" userId="917ea340-fd63-490f-a7db-68428d24cf32" providerId="ADAL" clId="{3F26B701-AADC-4668-AAA4-FB7BA2B947B1}" dt="2020-06-19T16:03:42.397" v="11235"/>
          <ac:picMkLst>
            <pc:docMk/>
            <pc:sldMk cId="4108039329" sldId="408"/>
            <ac:picMk id="28" creationId="{0FF46E1B-2E4F-403D-AC34-843F30E429E9}"/>
          </ac:picMkLst>
        </pc:picChg>
        <pc:picChg chg="del">
          <ac:chgData name="Ragnhild Halvorsrud" userId="917ea340-fd63-490f-a7db-68428d24cf32" providerId="ADAL" clId="{3F26B701-AADC-4668-AAA4-FB7BA2B947B1}" dt="2020-06-19T16:02:53.172" v="11225" actId="478"/>
          <ac:picMkLst>
            <pc:docMk/>
            <pc:sldMk cId="4108039329" sldId="408"/>
            <ac:picMk id="36" creationId="{30CF23FA-E5E9-4995-BF4A-B1035D324538}"/>
          </ac:picMkLst>
        </pc:picChg>
        <pc:picChg chg="del">
          <ac:chgData name="Ragnhild Halvorsrud" userId="917ea340-fd63-490f-a7db-68428d24cf32" providerId="ADAL" clId="{3F26B701-AADC-4668-AAA4-FB7BA2B947B1}" dt="2020-06-19T16:02:51.914" v="11224" actId="478"/>
          <ac:picMkLst>
            <pc:docMk/>
            <pc:sldMk cId="4108039329" sldId="408"/>
            <ac:picMk id="37" creationId="{01405207-29B1-48FB-A70E-8CE02BF60A40}"/>
          </ac:picMkLst>
        </pc:picChg>
        <pc:picChg chg="del">
          <ac:chgData name="Ragnhild Halvorsrud" userId="917ea340-fd63-490f-a7db-68428d24cf32" providerId="ADAL" clId="{3F26B701-AADC-4668-AAA4-FB7BA2B947B1}" dt="2020-06-19T16:10:21.585" v="11412" actId="478"/>
          <ac:picMkLst>
            <pc:docMk/>
            <pc:sldMk cId="4108039329" sldId="408"/>
            <ac:picMk id="38" creationId="{21344B40-1B4D-4345-A953-F287075D87E0}"/>
          </ac:picMkLst>
        </pc:picChg>
        <pc:picChg chg="mod">
          <ac:chgData name="Ragnhild Halvorsrud" userId="917ea340-fd63-490f-a7db-68428d24cf32" providerId="ADAL" clId="{3F26B701-AADC-4668-AAA4-FB7BA2B947B1}" dt="2020-06-19T16:03:42.397" v="11235"/>
          <ac:picMkLst>
            <pc:docMk/>
            <pc:sldMk cId="4108039329" sldId="408"/>
            <ac:picMk id="46" creationId="{EED0B5D5-94A4-460A-B539-942C320B651E}"/>
          </ac:picMkLst>
        </pc:picChg>
        <pc:picChg chg="mod">
          <ac:chgData name="Ragnhild Halvorsrud" userId="917ea340-fd63-490f-a7db-68428d24cf32" providerId="ADAL" clId="{3F26B701-AADC-4668-AAA4-FB7BA2B947B1}" dt="2020-06-19T16:03:42.397" v="11235"/>
          <ac:picMkLst>
            <pc:docMk/>
            <pc:sldMk cId="4108039329" sldId="408"/>
            <ac:picMk id="47" creationId="{725603F1-3213-4441-8B70-2BC1C9A0A21D}"/>
          </ac:picMkLst>
        </pc:picChg>
        <pc:picChg chg="mod">
          <ac:chgData name="Ragnhild Halvorsrud" userId="917ea340-fd63-490f-a7db-68428d24cf32" providerId="ADAL" clId="{3F26B701-AADC-4668-AAA4-FB7BA2B947B1}" dt="2020-06-19T16:03:42.397" v="11235"/>
          <ac:picMkLst>
            <pc:docMk/>
            <pc:sldMk cId="4108039329" sldId="408"/>
            <ac:picMk id="49" creationId="{C8C3B88F-42EC-4690-9B72-60583BA17ABF}"/>
          </ac:picMkLst>
        </pc:picChg>
        <pc:picChg chg="mod">
          <ac:chgData name="Ragnhild Halvorsrud" userId="917ea340-fd63-490f-a7db-68428d24cf32" providerId="ADAL" clId="{3F26B701-AADC-4668-AAA4-FB7BA2B947B1}" dt="2020-06-19T16:03:42.397" v="11235"/>
          <ac:picMkLst>
            <pc:docMk/>
            <pc:sldMk cId="4108039329" sldId="408"/>
            <ac:picMk id="51" creationId="{0B2227B2-D33B-4BEE-89F2-3B3232D0AFE8}"/>
          </ac:picMkLst>
        </pc:picChg>
        <pc:picChg chg="mod">
          <ac:chgData name="Ragnhild Halvorsrud" userId="917ea340-fd63-490f-a7db-68428d24cf32" providerId="ADAL" clId="{3F26B701-AADC-4668-AAA4-FB7BA2B947B1}" dt="2020-06-19T16:04:24.140" v="11241"/>
          <ac:picMkLst>
            <pc:docMk/>
            <pc:sldMk cId="4108039329" sldId="408"/>
            <ac:picMk id="59" creationId="{53871832-40D8-4A4F-AEEB-A4FE97BE9EA0}"/>
          </ac:picMkLst>
        </pc:picChg>
        <pc:picChg chg="mod">
          <ac:chgData name="Ragnhild Halvorsrud" userId="917ea340-fd63-490f-a7db-68428d24cf32" providerId="ADAL" clId="{3F26B701-AADC-4668-AAA4-FB7BA2B947B1}" dt="2020-06-19T16:04:24.140" v="11241"/>
          <ac:picMkLst>
            <pc:docMk/>
            <pc:sldMk cId="4108039329" sldId="408"/>
            <ac:picMk id="62" creationId="{69E5E0A3-D871-402D-9EA6-5CE247F74964}"/>
          </ac:picMkLst>
        </pc:picChg>
        <pc:picChg chg="mod">
          <ac:chgData name="Ragnhild Halvorsrud" userId="917ea340-fd63-490f-a7db-68428d24cf32" providerId="ADAL" clId="{3F26B701-AADC-4668-AAA4-FB7BA2B947B1}" dt="2020-06-19T16:04:24.140" v="11241"/>
          <ac:picMkLst>
            <pc:docMk/>
            <pc:sldMk cId="4108039329" sldId="408"/>
            <ac:picMk id="65" creationId="{7E274DE2-BD4B-44D2-A684-231E151E254A}"/>
          </ac:picMkLst>
        </pc:picChg>
        <pc:picChg chg="mod">
          <ac:chgData name="Ragnhild Halvorsrud" userId="917ea340-fd63-490f-a7db-68428d24cf32" providerId="ADAL" clId="{3F26B701-AADC-4668-AAA4-FB7BA2B947B1}" dt="2020-06-19T16:04:24.140" v="11241"/>
          <ac:picMkLst>
            <pc:docMk/>
            <pc:sldMk cId="4108039329" sldId="408"/>
            <ac:picMk id="69" creationId="{EB91DB6F-15AF-4169-9953-0705411C5D43}"/>
          </ac:picMkLst>
        </pc:picChg>
        <pc:picChg chg="add del mod">
          <ac:chgData name="Ragnhild Halvorsrud" userId="917ea340-fd63-490f-a7db-68428d24cf32" providerId="ADAL" clId="{3F26B701-AADC-4668-AAA4-FB7BA2B947B1}" dt="2020-06-19T16:10:42.928" v="11414"/>
          <ac:picMkLst>
            <pc:docMk/>
            <pc:sldMk cId="4108039329" sldId="408"/>
            <ac:picMk id="83" creationId="{A9FCFE2E-8395-4FFF-B97A-C01B09921885}"/>
          </ac:picMkLst>
        </pc:picChg>
        <pc:picChg chg="add del mod">
          <ac:chgData name="Ragnhild Halvorsrud" userId="917ea340-fd63-490f-a7db-68428d24cf32" providerId="ADAL" clId="{3F26B701-AADC-4668-AAA4-FB7BA2B947B1}" dt="2020-06-19T16:10:42.928" v="11414"/>
          <ac:picMkLst>
            <pc:docMk/>
            <pc:sldMk cId="4108039329" sldId="408"/>
            <ac:picMk id="84" creationId="{AAA027EF-C0CE-4A31-8F8A-8A580705550C}"/>
          </ac:picMkLst>
        </pc:picChg>
        <pc:picChg chg="add del mod">
          <ac:chgData name="Ragnhild Halvorsrud" userId="917ea340-fd63-490f-a7db-68428d24cf32" providerId="ADAL" clId="{3F26B701-AADC-4668-AAA4-FB7BA2B947B1}" dt="2020-06-19T16:10:42.928" v="11414"/>
          <ac:picMkLst>
            <pc:docMk/>
            <pc:sldMk cId="4108039329" sldId="408"/>
            <ac:picMk id="87" creationId="{3BBBB7B0-D3D9-466D-BA43-3895CFC3306A}"/>
          </ac:picMkLst>
        </pc:picChg>
        <pc:picChg chg="add del mod">
          <ac:chgData name="Ragnhild Halvorsrud" userId="917ea340-fd63-490f-a7db-68428d24cf32" providerId="ADAL" clId="{3F26B701-AADC-4668-AAA4-FB7BA2B947B1}" dt="2020-06-19T16:10:42.928" v="11414"/>
          <ac:picMkLst>
            <pc:docMk/>
            <pc:sldMk cId="4108039329" sldId="408"/>
            <ac:picMk id="92" creationId="{AA105277-5E99-4C8F-BFD9-3BF00EFF7ACD}"/>
          </ac:picMkLst>
        </pc:picChg>
        <pc:picChg chg="add del mod">
          <ac:chgData name="Ragnhild Halvorsrud" userId="917ea340-fd63-490f-a7db-68428d24cf32" providerId="ADAL" clId="{3F26B701-AADC-4668-AAA4-FB7BA2B947B1}" dt="2020-06-19T16:10:42.928" v="11414"/>
          <ac:picMkLst>
            <pc:docMk/>
            <pc:sldMk cId="4108039329" sldId="408"/>
            <ac:picMk id="93" creationId="{AFB0DC64-043D-426D-A8B9-65AAFDA52C09}"/>
          </ac:picMkLst>
        </pc:picChg>
        <pc:picChg chg="add del mod">
          <ac:chgData name="Ragnhild Halvorsrud" userId="917ea340-fd63-490f-a7db-68428d24cf32" providerId="ADAL" clId="{3F26B701-AADC-4668-AAA4-FB7BA2B947B1}" dt="2020-06-19T16:10:42.928" v="11414"/>
          <ac:picMkLst>
            <pc:docMk/>
            <pc:sldMk cId="4108039329" sldId="408"/>
            <ac:picMk id="96" creationId="{10CE04C9-468E-43F2-AFAB-6B4181B8FCFC}"/>
          </ac:picMkLst>
        </pc:picChg>
        <pc:picChg chg="add del mod">
          <ac:chgData name="Ragnhild Halvorsrud" userId="917ea340-fd63-490f-a7db-68428d24cf32" providerId="ADAL" clId="{3F26B701-AADC-4668-AAA4-FB7BA2B947B1}" dt="2020-06-19T16:10:42.928" v="11414"/>
          <ac:picMkLst>
            <pc:docMk/>
            <pc:sldMk cId="4108039329" sldId="408"/>
            <ac:picMk id="104" creationId="{C8694090-40C3-4C09-B62C-19AB4D77D7A9}"/>
          </ac:picMkLst>
        </pc:picChg>
        <pc:picChg chg="add del mod">
          <ac:chgData name="Ragnhild Halvorsrud" userId="917ea340-fd63-490f-a7db-68428d24cf32" providerId="ADAL" clId="{3F26B701-AADC-4668-AAA4-FB7BA2B947B1}" dt="2020-06-19T16:10:42.928" v="11414"/>
          <ac:picMkLst>
            <pc:docMk/>
            <pc:sldMk cId="4108039329" sldId="408"/>
            <ac:picMk id="105" creationId="{016C6136-A1E5-4BB1-804B-D942C329AF9A}"/>
          </ac:picMkLst>
        </pc:picChg>
        <pc:picChg chg="add del mod">
          <ac:chgData name="Ragnhild Halvorsrud" userId="917ea340-fd63-490f-a7db-68428d24cf32" providerId="ADAL" clId="{3F26B701-AADC-4668-AAA4-FB7BA2B947B1}" dt="2020-06-19T16:10:42.928" v="11414"/>
          <ac:picMkLst>
            <pc:docMk/>
            <pc:sldMk cId="4108039329" sldId="408"/>
            <ac:picMk id="109" creationId="{F2450217-03A5-40AF-AC22-0F4D556AE376}"/>
          </ac:picMkLst>
        </pc:picChg>
        <pc:picChg chg="add del mod">
          <ac:chgData name="Ragnhild Halvorsrud" userId="917ea340-fd63-490f-a7db-68428d24cf32" providerId="ADAL" clId="{3F26B701-AADC-4668-AAA4-FB7BA2B947B1}" dt="2020-06-19T16:10:42.928" v="11414"/>
          <ac:picMkLst>
            <pc:docMk/>
            <pc:sldMk cId="4108039329" sldId="408"/>
            <ac:picMk id="110" creationId="{5E97ED49-8F44-4843-9818-C96F86F9F464}"/>
          </ac:picMkLst>
        </pc:picChg>
        <pc:picChg chg="add del mod">
          <ac:chgData name="Ragnhild Halvorsrud" userId="917ea340-fd63-490f-a7db-68428d24cf32" providerId="ADAL" clId="{3F26B701-AADC-4668-AAA4-FB7BA2B947B1}" dt="2020-06-19T16:10:42.928" v="11414"/>
          <ac:picMkLst>
            <pc:docMk/>
            <pc:sldMk cId="4108039329" sldId="408"/>
            <ac:picMk id="113" creationId="{6C74BEF4-B83E-45A1-804B-824CCC228BC4}"/>
          </ac:picMkLst>
        </pc:picChg>
        <pc:picChg chg="add del mod">
          <ac:chgData name="Ragnhild Halvorsrud" userId="917ea340-fd63-490f-a7db-68428d24cf32" providerId="ADAL" clId="{3F26B701-AADC-4668-AAA4-FB7BA2B947B1}" dt="2020-06-19T16:10:42.928" v="11414"/>
          <ac:picMkLst>
            <pc:docMk/>
            <pc:sldMk cId="4108039329" sldId="408"/>
            <ac:picMk id="114" creationId="{7A972C36-1E4C-48D6-A70F-AA575BB840BE}"/>
          </ac:picMkLst>
        </pc:picChg>
        <pc:picChg chg="add del mod">
          <ac:chgData name="Ragnhild Halvorsrud" userId="917ea340-fd63-490f-a7db-68428d24cf32" providerId="ADAL" clId="{3F26B701-AADC-4668-AAA4-FB7BA2B947B1}" dt="2020-06-19T16:10:42.928" v="11414"/>
          <ac:picMkLst>
            <pc:docMk/>
            <pc:sldMk cId="4108039329" sldId="408"/>
            <ac:picMk id="116" creationId="{01DEBE4F-897D-42F2-81B2-4FD729C27916}"/>
          </ac:picMkLst>
        </pc:picChg>
        <pc:picChg chg="add del mod">
          <ac:chgData name="Ragnhild Halvorsrud" userId="917ea340-fd63-490f-a7db-68428d24cf32" providerId="ADAL" clId="{3F26B701-AADC-4668-AAA4-FB7BA2B947B1}" dt="2020-06-19T16:10:42.928" v="11414"/>
          <ac:picMkLst>
            <pc:docMk/>
            <pc:sldMk cId="4108039329" sldId="408"/>
            <ac:picMk id="117" creationId="{BA47CF53-BFFF-4BBE-AF4E-F7E068953397}"/>
          </ac:picMkLst>
        </pc:picChg>
        <pc:picChg chg="add mod">
          <ac:chgData name="Ragnhild Halvorsrud" userId="917ea340-fd63-490f-a7db-68428d24cf32" providerId="ADAL" clId="{3F26B701-AADC-4668-AAA4-FB7BA2B947B1}" dt="2020-06-19T16:32:19.724" v="11896" actId="1076"/>
          <ac:picMkLst>
            <pc:docMk/>
            <pc:sldMk cId="4108039329" sldId="408"/>
            <ac:picMk id="125" creationId="{6711E994-5820-4BDB-9C87-026DA6514BE4}"/>
          </ac:picMkLst>
        </pc:picChg>
        <pc:picChg chg="add mod">
          <ac:chgData name="Ragnhild Halvorsrud" userId="917ea340-fd63-490f-a7db-68428d24cf32" providerId="ADAL" clId="{3F26B701-AADC-4668-AAA4-FB7BA2B947B1}" dt="2020-06-19T16:39:13.994" v="12337" actId="1076"/>
          <ac:picMkLst>
            <pc:docMk/>
            <pc:sldMk cId="4108039329" sldId="408"/>
            <ac:picMk id="127" creationId="{812ACD5F-511D-4805-95E4-D64B9FE4C762}"/>
          </ac:picMkLst>
        </pc:picChg>
        <pc:cxnChg chg="mod">
          <ac:chgData name="Ragnhild Halvorsrud" userId="917ea340-fd63-490f-a7db-68428d24cf32" providerId="ADAL" clId="{3F26B701-AADC-4668-AAA4-FB7BA2B947B1}" dt="2020-06-19T16:03:42.397" v="11235"/>
          <ac:cxnSpMkLst>
            <pc:docMk/>
            <pc:sldMk cId="4108039329" sldId="408"/>
            <ac:cxnSpMk id="16" creationId="{2B232816-53C6-470C-853C-9924158C5109}"/>
          </ac:cxnSpMkLst>
        </pc:cxnChg>
        <pc:cxnChg chg="mod">
          <ac:chgData name="Ragnhild Halvorsrud" userId="917ea340-fd63-490f-a7db-68428d24cf32" providerId="ADAL" clId="{3F26B701-AADC-4668-AAA4-FB7BA2B947B1}" dt="2020-06-19T16:03:42.397" v="11235"/>
          <ac:cxnSpMkLst>
            <pc:docMk/>
            <pc:sldMk cId="4108039329" sldId="408"/>
            <ac:cxnSpMk id="17" creationId="{A653D876-D3E3-4E04-8618-09A719148C14}"/>
          </ac:cxnSpMkLst>
        </pc:cxnChg>
        <pc:cxnChg chg="mod">
          <ac:chgData name="Ragnhild Halvorsrud" userId="917ea340-fd63-490f-a7db-68428d24cf32" providerId="ADAL" clId="{3F26B701-AADC-4668-AAA4-FB7BA2B947B1}" dt="2020-06-19T16:03:42.397" v="11235"/>
          <ac:cxnSpMkLst>
            <pc:docMk/>
            <pc:sldMk cId="4108039329" sldId="408"/>
            <ac:cxnSpMk id="18" creationId="{91B66ED8-6C92-4C1F-BFC8-900FA1FA30FF}"/>
          </ac:cxnSpMkLst>
        </pc:cxnChg>
        <pc:cxnChg chg="mod">
          <ac:chgData name="Ragnhild Halvorsrud" userId="917ea340-fd63-490f-a7db-68428d24cf32" providerId="ADAL" clId="{3F26B701-AADC-4668-AAA4-FB7BA2B947B1}" dt="2020-06-19T16:03:42.397" v="11235"/>
          <ac:cxnSpMkLst>
            <pc:docMk/>
            <pc:sldMk cId="4108039329" sldId="408"/>
            <ac:cxnSpMk id="19" creationId="{6A7A61AA-B4F5-44FC-BD39-0C9B854B6D23}"/>
          </ac:cxnSpMkLst>
        </pc:cxnChg>
        <pc:cxnChg chg="mod">
          <ac:chgData name="Ragnhild Halvorsrud" userId="917ea340-fd63-490f-a7db-68428d24cf32" providerId="ADAL" clId="{3F26B701-AADC-4668-AAA4-FB7BA2B947B1}" dt="2020-06-19T16:03:42.397" v="11235"/>
          <ac:cxnSpMkLst>
            <pc:docMk/>
            <pc:sldMk cId="4108039329" sldId="408"/>
            <ac:cxnSpMk id="20" creationId="{58EB6740-410B-4F04-A12E-568933054648}"/>
          </ac:cxnSpMkLst>
        </pc:cxnChg>
        <pc:cxnChg chg="mod">
          <ac:chgData name="Ragnhild Halvorsrud" userId="917ea340-fd63-490f-a7db-68428d24cf32" providerId="ADAL" clId="{3F26B701-AADC-4668-AAA4-FB7BA2B947B1}" dt="2020-06-19T16:03:42.397" v="11235"/>
          <ac:cxnSpMkLst>
            <pc:docMk/>
            <pc:sldMk cId="4108039329" sldId="408"/>
            <ac:cxnSpMk id="30" creationId="{B7D64597-3D9E-4DD8-B747-1E9CFF0FF09D}"/>
          </ac:cxnSpMkLst>
        </pc:cxnChg>
        <pc:cxnChg chg="mod">
          <ac:chgData name="Ragnhild Halvorsrud" userId="917ea340-fd63-490f-a7db-68428d24cf32" providerId="ADAL" clId="{3F26B701-AADC-4668-AAA4-FB7BA2B947B1}" dt="2020-06-19T16:31:49.733" v="11893" actId="108"/>
          <ac:cxnSpMkLst>
            <pc:docMk/>
            <pc:sldMk cId="4108039329" sldId="408"/>
            <ac:cxnSpMk id="41" creationId="{39B99E0B-3891-49A0-9D88-F7B603E373F0}"/>
          </ac:cxnSpMkLst>
        </pc:cxnChg>
        <pc:cxnChg chg="add del mod">
          <ac:chgData name="Ragnhild Halvorsrud" userId="917ea340-fd63-490f-a7db-68428d24cf32" providerId="ADAL" clId="{3F26B701-AADC-4668-AAA4-FB7BA2B947B1}" dt="2020-06-19T16:07:38.319" v="11250"/>
          <ac:cxnSpMkLst>
            <pc:docMk/>
            <pc:sldMk cId="4108039329" sldId="408"/>
            <ac:cxnSpMk id="53" creationId="{7F0CC3D4-7D58-4080-B8A2-494F0884CD82}"/>
          </ac:cxnSpMkLst>
        </pc:cxnChg>
        <pc:cxnChg chg="add del mod">
          <ac:chgData name="Ragnhild Halvorsrud" userId="917ea340-fd63-490f-a7db-68428d24cf32" providerId="ADAL" clId="{3F26B701-AADC-4668-AAA4-FB7BA2B947B1}" dt="2020-06-19T16:07:38.319" v="11250"/>
          <ac:cxnSpMkLst>
            <pc:docMk/>
            <pc:sldMk cId="4108039329" sldId="408"/>
            <ac:cxnSpMk id="54" creationId="{3D612AA7-A2EE-4595-93E6-578DAB83844A}"/>
          </ac:cxnSpMkLst>
        </pc:cxnChg>
        <pc:cxnChg chg="add del mod">
          <ac:chgData name="Ragnhild Halvorsrud" userId="917ea340-fd63-490f-a7db-68428d24cf32" providerId="ADAL" clId="{3F26B701-AADC-4668-AAA4-FB7BA2B947B1}" dt="2020-06-19T16:07:38.319" v="11250"/>
          <ac:cxnSpMkLst>
            <pc:docMk/>
            <pc:sldMk cId="4108039329" sldId="408"/>
            <ac:cxnSpMk id="55" creationId="{D1A292BF-84DF-4360-88B2-EADB359CBC31}"/>
          </ac:cxnSpMkLst>
        </pc:cxnChg>
        <pc:cxnChg chg="add del mod">
          <ac:chgData name="Ragnhild Halvorsrud" userId="917ea340-fd63-490f-a7db-68428d24cf32" providerId="ADAL" clId="{3F26B701-AADC-4668-AAA4-FB7BA2B947B1}" dt="2020-06-19T16:07:38.319" v="11250"/>
          <ac:cxnSpMkLst>
            <pc:docMk/>
            <pc:sldMk cId="4108039329" sldId="408"/>
            <ac:cxnSpMk id="56" creationId="{4227501F-70D1-44DA-BEF0-F3E82153C60A}"/>
          </ac:cxnSpMkLst>
        </pc:cxnChg>
        <pc:cxnChg chg="add del mod">
          <ac:chgData name="Ragnhild Halvorsrud" userId="917ea340-fd63-490f-a7db-68428d24cf32" providerId="ADAL" clId="{3F26B701-AADC-4668-AAA4-FB7BA2B947B1}" dt="2020-06-19T16:07:38.319" v="11250"/>
          <ac:cxnSpMkLst>
            <pc:docMk/>
            <pc:sldMk cId="4108039329" sldId="408"/>
            <ac:cxnSpMk id="57" creationId="{4B00A636-D186-4FC8-B0D3-281C02A06124}"/>
          </ac:cxnSpMkLst>
        </pc:cxnChg>
        <pc:cxnChg chg="add del mod">
          <ac:chgData name="Ragnhild Halvorsrud" userId="917ea340-fd63-490f-a7db-68428d24cf32" providerId="ADAL" clId="{3F26B701-AADC-4668-AAA4-FB7BA2B947B1}" dt="2020-06-19T16:10:42.928" v="11414"/>
          <ac:cxnSpMkLst>
            <pc:docMk/>
            <pc:sldMk cId="4108039329" sldId="408"/>
            <ac:cxnSpMk id="88" creationId="{051466FC-EF0C-4E57-8936-8D0F2F21167C}"/>
          </ac:cxnSpMkLst>
        </pc:cxnChg>
        <pc:cxnChg chg="add del mod">
          <ac:chgData name="Ragnhild Halvorsrud" userId="917ea340-fd63-490f-a7db-68428d24cf32" providerId="ADAL" clId="{3F26B701-AADC-4668-AAA4-FB7BA2B947B1}" dt="2020-06-19T16:10:42.928" v="11414"/>
          <ac:cxnSpMkLst>
            <pc:docMk/>
            <pc:sldMk cId="4108039329" sldId="408"/>
            <ac:cxnSpMk id="89" creationId="{D9F6F6D0-2BFC-4291-88BE-22E166A08E3E}"/>
          </ac:cxnSpMkLst>
        </pc:cxnChg>
        <pc:cxnChg chg="add del mod">
          <ac:chgData name="Ragnhild Halvorsrud" userId="917ea340-fd63-490f-a7db-68428d24cf32" providerId="ADAL" clId="{3F26B701-AADC-4668-AAA4-FB7BA2B947B1}" dt="2020-06-19T16:10:42.928" v="11414"/>
          <ac:cxnSpMkLst>
            <pc:docMk/>
            <pc:sldMk cId="4108039329" sldId="408"/>
            <ac:cxnSpMk id="103" creationId="{EC5116F2-8DA9-425C-AE11-C127DF78E92C}"/>
          </ac:cxnSpMkLst>
        </pc:cxnChg>
        <pc:cxnChg chg="add del mod">
          <ac:chgData name="Ragnhild Halvorsrud" userId="917ea340-fd63-490f-a7db-68428d24cf32" providerId="ADAL" clId="{3F26B701-AADC-4668-AAA4-FB7BA2B947B1}" dt="2020-06-19T16:10:42.928" v="11414"/>
          <ac:cxnSpMkLst>
            <pc:docMk/>
            <pc:sldMk cId="4108039329" sldId="408"/>
            <ac:cxnSpMk id="108" creationId="{17D017D1-6E25-48BA-B354-CCCEB8CFD199}"/>
          </ac:cxnSpMkLst>
        </pc:cxnChg>
        <pc:cxnChg chg="add del mod">
          <ac:chgData name="Ragnhild Halvorsrud" userId="917ea340-fd63-490f-a7db-68428d24cf32" providerId="ADAL" clId="{3F26B701-AADC-4668-AAA4-FB7BA2B947B1}" dt="2020-06-19T16:10:42.928" v="11414"/>
          <ac:cxnSpMkLst>
            <pc:docMk/>
            <pc:sldMk cId="4108039329" sldId="408"/>
            <ac:cxnSpMk id="115" creationId="{69F1AFF9-9EF5-46CF-B16D-C98DFD58E77A}"/>
          </ac:cxnSpMkLst>
        </pc:cxnChg>
        <pc:cxnChg chg="add del mod">
          <ac:chgData name="Ragnhild Halvorsrud" userId="917ea340-fd63-490f-a7db-68428d24cf32" providerId="ADAL" clId="{3F26B701-AADC-4668-AAA4-FB7BA2B947B1}" dt="2020-06-19T16:10:42.928" v="11414"/>
          <ac:cxnSpMkLst>
            <pc:docMk/>
            <pc:sldMk cId="4108039329" sldId="408"/>
            <ac:cxnSpMk id="118" creationId="{DCBC4DBD-51D7-498E-A7D5-0F5C7BAA8F11}"/>
          </ac:cxnSpMkLst>
        </pc:cxnChg>
        <pc:cxnChg chg="add del mod">
          <ac:chgData name="Ragnhild Halvorsrud" userId="917ea340-fd63-490f-a7db-68428d24cf32" providerId="ADAL" clId="{3F26B701-AADC-4668-AAA4-FB7BA2B947B1}" dt="2020-06-19T16:10:42.928" v="11414"/>
          <ac:cxnSpMkLst>
            <pc:docMk/>
            <pc:sldMk cId="4108039329" sldId="408"/>
            <ac:cxnSpMk id="120" creationId="{63C71D36-189C-4149-B701-C593B5F26281}"/>
          </ac:cxnSpMkLst>
        </pc:cxnChg>
        <pc:cxnChg chg="add del mod">
          <ac:chgData name="Ragnhild Halvorsrud" userId="917ea340-fd63-490f-a7db-68428d24cf32" providerId="ADAL" clId="{3F26B701-AADC-4668-AAA4-FB7BA2B947B1}" dt="2020-06-19T16:10:42.928" v="11414"/>
          <ac:cxnSpMkLst>
            <pc:docMk/>
            <pc:sldMk cId="4108039329" sldId="408"/>
            <ac:cxnSpMk id="123" creationId="{B15C09D0-FA1A-4CD8-8CE8-B352FF3F5391}"/>
          </ac:cxnSpMkLst>
        </pc:cxnChg>
      </pc:sldChg>
      <pc:sldChg chg="modSp add del mod modNotes">
        <pc:chgData name="Ragnhild Halvorsrud" userId="917ea340-fd63-490f-a7db-68428d24cf32" providerId="ADAL" clId="{3F26B701-AADC-4668-AAA4-FB7BA2B947B1}" dt="2020-06-19T12:45:32.212" v="10835" actId="47"/>
        <pc:sldMkLst>
          <pc:docMk/>
          <pc:sldMk cId="1068297019" sldId="410"/>
        </pc:sldMkLst>
        <pc:spChg chg="mod">
          <ac:chgData name="Ragnhild Halvorsrud" userId="917ea340-fd63-490f-a7db-68428d24cf32" providerId="ADAL" clId="{3F26B701-AADC-4668-AAA4-FB7BA2B947B1}" dt="2020-06-19T12:45:29.275" v="10834" actId="790"/>
          <ac:spMkLst>
            <pc:docMk/>
            <pc:sldMk cId="1068297019" sldId="410"/>
            <ac:spMk id="2" creationId="{00000000-0000-0000-0000-000000000000}"/>
          </ac:spMkLst>
        </pc:spChg>
      </pc:sldChg>
      <pc:sldChg chg="modSp add del mod ord modNotes">
        <pc:chgData name="Ragnhild Halvorsrud" userId="917ea340-fd63-490f-a7db-68428d24cf32" providerId="ADAL" clId="{3F26B701-AADC-4668-AAA4-FB7BA2B947B1}" dt="2020-06-19T11:56:27.554" v="9669" actId="47"/>
        <pc:sldMkLst>
          <pc:docMk/>
          <pc:sldMk cId="2014477988" sldId="426"/>
        </pc:sldMkLst>
        <pc:spChg chg="mod">
          <ac:chgData name="Ragnhild Halvorsrud" userId="917ea340-fd63-490f-a7db-68428d24cf32" providerId="ADAL" clId="{3F26B701-AADC-4668-AAA4-FB7BA2B947B1}" dt="2020-06-19T11:49:13.509" v="9458" actId="790"/>
          <ac:spMkLst>
            <pc:docMk/>
            <pc:sldMk cId="2014477988" sldId="426"/>
            <ac:spMk id="2" creationId="{00000000-0000-0000-0000-000000000000}"/>
          </ac:spMkLst>
        </pc:spChg>
        <pc:spChg chg="mod">
          <ac:chgData name="Ragnhild Halvorsrud" userId="917ea340-fd63-490f-a7db-68428d24cf32" providerId="ADAL" clId="{3F26B701-AADC-4668-AAA4-FB7BA2B947B1}" dt="2020-06-19T11:49:13.523" v="9463" actId="790"/>
          <ac:spMkLst>
            <pc:docMk/>
            <pc:sldMk cId="2014477988" sldId="426"/>
            <ac:spMk id="4" creationId="{00000000-0000-0000-0000-000000000000}"/>
          </ac:spMkLst>
        </pc:spChg>
        <pc:spChg chg="mod">
          <ac:chgData name="Ragnhild Halvorsrud" userId="917ea340-fd63-490f-a7db-68428d24cf32" providerId="ADAL" clId="{3F26B701-AADC-4668-AAA4-FB7BA2B947B1}" dt="2020-06-19T11:49:13.506" v="9457" actId="790"/>
          <ac:spMkLst>
            <pc:docMk/>
            <pc:sldMk cId="2014477988" sldId="426"/>
            <ac:spMk id="8" creationId="{00000000-0000-0000-0000-000000000000}"/>
          </ac:spMkLst>
        </pc:spChg>
        <pc:spChg chg="mod">
          <ac:chgData name="Ragnhild Halvorsrud" userId="917ea340-fd63-490f-a7db-68428d24cf32" providerId="ADAL" clId="{3F26B701-AADC-4668-AAA4-FB7BA2B947B1}" dt="2020-06-19T11:49:13.512" v="9459" actId="790"/>
          <ac:spMkLst>
            <pc:docMk/>
            <pc:sldMk cId="2014477988" sldId="426"/>
            <ac:spMk id="10" creationId="{00000000-0000-0000-0000-000000000000}"/>
          </ac:spMkLst>
        </pc:spChg>
        <pc:spChg chg="mod">
          <ac:chgData name="Ragnhild Halvorsrud" userId="917ea340-fd63-490f-a7db-68428d24cf32" providerId="ADAL" clId="{3F26B701-AADC-4668-AAA4-FB7BA2B947B1}" dt="2020-06-19T11:49:13.515" v="9460" actId="790"/>
          <ac:spMkLst>
            <pc:docMk/>
            <pc:sldMk cId="2014477988" sldId="426"/>
            <ac:spMk id="11" creationId="{00000000-0000-0000-0000-000000000000}"/>
          </ac:spMkLst>
        </pc:spChg>
        <pc:spChg chg="mod">
          <ac:chgData name="Ragnhild Halvorsrud" userId="917ea340-fd63-490f-a7db-68428d24cf32" providerId="ADAL" clId="{3F26B701-AADC-4668-AAA4-FB7BA2B947B1}" dt="2020-06-19T11:49:13.519" v="9461" actId="790"/>
          <ac:spMkLst>
            <pc:docMk/>
            <pc:sldMk cId="2014477988" sldId="426"/>
            <ac:spMk id="12" creationId="{00000000-0000-0000-0000-000000000000}"/>
          </ac:spMkLst>
        </pc:spChg>
        <pc:spChg chg="mod">
          <ac:chgData name="Ragnhild Halvorsrud" userId="917ea340-fd63-490f-a7db-68428d24cf32" providerId="ADAL" clId="{3F26B701-AADC-4668-AAA4-FB7BA2B947B1}" dt="2020-06-19T11:49:13.521" v="9462" actId="790"/>
          <ac:spMkLst>
            <pc:docMk/>
            <pc:sldMk cId="2014477988" sldId="426"/>
            <ac:spMk id="14" creationId="{00000000-0000-0000-0000-000000000000}"/>
          </ac:spMkLst>
        </pc:spChg>
      </pc:sldChg>
      <pc:sldChg chg="addSp delSp modSp add mod modNotes">
        <pc:chgData name="Ragnhild Halvorsrud" userId="917ea340-fd63-490f-a7db-68428d24cf32" providerId="ADAL" clId="{3F26B701-AADC-4668-AAA4-FB7BA2B947B1}" dt="2020-06-19T17:20:46.012" v="16117" actId="790"/>
        <pc:sldMkLst>
          <pc:docMk/>
          <pc:sldMk cId="2607329622" sldId="428"/>
        </pc:sldMkLst>
        <pc:spChg chg="mod">
          <ac:chgData name="Ragnhild Halvorsrud" userId="917ea340-fd63-490f-a7db-68428d24cf32" providerId="ADAL" clId="{3F26B701-AADC-4668-AAA4-FB7BA2B947B1}" dt="2020-06-19T17:20:45.997" v="16111" actId="790"/>
          <ac:spMkLst>
            <pc:docMk/>
            <pc:sldMk cId="2607329622" sldId="428"/>
            <ac:spMk id="2" creationId="{00000000-0000-0000-0000-000000000000}"/>
          </ac:spMkLst>
        </pc:spChg>
        <pc:spChg chg="mod">
          <ac:chgData name="Ragnhild Halvorsrud" userId="917ea340-fd63-490f-a7db-68428d24cf32" providerId="ADAL" clId="{3F26B701-AADC-4668-AAA4-FB7BA2B947B1}" dt="2020-06-19T17:20:46.001" v="16112" actId="790"/>
          <ac:spMkLst>
            <pc:docMk/>
            <pc:sldMk cId="2607329622" sldId="428"/>
            <ac:spMk id="5" creationId="{00000000-0000-0000-0000-000000000000}"/>
          </ac:spMkLst>
        </pc:spChg>
        <pc:spChg chg="mod">
          <ac:chgData name="Ragnhild Halvorsrud" userId="917ea340-fd63-490f-a7db-68428d24cf32" providerId="ADAL" clId="{3F26B701-AADC-4668-AAA4-FB7BA2B947B1}" dt="2020-06-19T17:20:46.003" v="16113" actId="790"/>
          <ac:spMkLst>
            <pc:docMk/>
            <pc:sldMk cId="2607329622" sldId="428"/>
            <ac:spMk id="6" creationId="{00000000-0000-0000-0000-000000000000}"/>
          </ac:spMkLst>
        </pc:spChg>
        <pc:spChg chg="add del mod">
          <ac:chgData name="Ragnhild Halvorsrud" userId="917ea340-fd63-490f-a7db-68428d24cf32" providerId="ADAL" clId="{3F26B701-AADC-4668-AAA4-FB7BA2B947B1}" dt="2020-06-19T10:35:57.157" v="8640" actId="478"/>
          <ac:spMkLst>
            <pc:docMk/>
            <pc:sldMk cId="2607329622" sldId="428"/>
            <ac:spMk id="7" creationId="{B6B9F152-767D-47C0-99AB-C1081B29E7AB}"/>
          </ac:spMkLst>
        </pc:spChg>
        <pc:spChg chg="del mod">
          <ac:chgData name="Ragnhild Halvorsrud" userId="917ea340-fd63-490f-a7db-68428d24cf32" providerId="ADAL" clId="{3F26B701-AADC-4668-AAA4-FB7BA2B947B1}" dt="2020-06-19T10:35:54.592" v="8639" actId="478"/>
          <ac:spMkLst>
            <pc:docMk/>
            <pc:sldMk cId="2607329622" sldId="428"/>
            <ac:spMk id="21" creationId="{00000000-0000-0000-0000-000000000000}"/>
          </ac:spMkLst>
        </pc:spChg>
        <pc:spChg chg="mod">
          <ac:chgData name="Ragnhild Halvorsrud" userId="917ea340-fd63-490f-a7db-68428d24cf32" providerId="ADAL" clId="{3F26B701-AADC-4668-AAA4-FB7BA2B947B1}" dt="2020-06-19T17:20:46.005" v="16114" actId="790"/>
          <ac:spMkLst>
            <pc:docMk/>
            <pc:sldMk cId="2607329622" sldId="428"/>
            <ac:spMk id="22" creationId="{00000000-0000-0000-0000-000000000000}"/>
          </ac:spMkLst>
        </pc:spChg>
        <pc:spChg chg="mod">
          <ac:chgData name="Ragnhild Halvorsrud" userId="917ea340-fd63-490f-a7db-68428d24cf32" providerId="ADAL" clId="{3F26B701-AADC-4668-AAA4-FB7BA2B947B1}" dt="2020-06-19T17:20:46.008" v="16115" actId="790"/>
          <ac:spMkLst>
            <pc:docMk/>
            <pc:sldMk cId="2607329622" sldId="428"/>
            <ac:spMk id="23" creationId="{00000000-0000-0000-0000-000000000000}"/>
          </ac:spMkLst>
        </pc:spChg>
        <pc:picChg chg="mod">
          <ac:chgData name="Ragnhild Halvorsrud" userId="917ea340-fd63-490f-a7db-68428d24cf32" providerId="ADAL" clId="{3F26B701-AADC-4668-AAA4-FB7BA2B947B1}" dt="2020-06-19T10:36:02.297" v="8641" actId="1076"/>
          <ac:picMkLst>
            <pc:docMk/>
            <pc:sldMk cId="2607329622" sldId="428"/>
            <ac:picMk id="3" creationId="{00000000-0000-0000-0000-000000000000}"/>
          </ac:picMkLst>
        </pc:picChg>
        <pc:cxnChg chg="mod">
          <ac:chgData name="Ragnhild Halvorsrud" userId="917ea340-fd63-490f-a7db-68428d24cf32" providerId="ADAL" clId="{3F26B701-AADC-4668-AAA4-FB7BA2B947B1}" dt="2020-06-19T10:36:02.297" v="8641" actId="1076"/>
          <ac:cxnSpMkLst>
            <pc:docMk/>
            <pc:sldMk cId="2607329622" sldId="428"/>
            <ac:cxnSpMk id="24" creationId="{00000000-0000-0000-0000-000000000000}"/>
          </ac:cxnSpMkLst>
        </pc:cxnChg>
        <pc:cxnChg chg="mod">
          <ac:chgData name="Ragnhild Halvorsrud" userId="917ea340-fd63-490f-a7db-68428d24cf32" providerId="ADAL" clId="{3F26B701-AADC-4668-AAA4-FB7BA2B947B1}" dt="2020-06-19T10:36:02.297" v="8641" actId="1076"/>
          <ac:cxnSpMkLst>
            <pc:docMk/>
            <pc:sldMk cId="2607329622" sldId="428"/>
            <ac:cxnSpMk id="33" creationId="{00000000-0000-0000-0000-000000000000}"/>
          </ac:cxnSpMkLst>
        </pc:cxnChg>
      </pc:sldChg>
      <pc:sldChg chg="modSp add del mod modNotes">
        <pc:chgData name="Ragnhild Halvorsrud" userId="917ea340-fd63-490f-a7db-68428d24cf32" providerId="ADAL" clId="{3F26B701-AADC-4668-AAA4-FB7BA2B947B1}" dt="2020-06-19T17:23:11.972" v="17092" actId="47"/>
        <pc:sldMkLst>
          <pc:docMk/>
          <pc:sldMk cId="3931716677" sldId="429"/>
        </pc:sldMkLst>
        <pc:spChg chg="mod">
          <ac:chgData name="Ragnhild Halvorsrud" userId="917ea340-fd63-490f-a7db-68428d24cf32" providerId="ADAL" clId="{3F26B701-AADC-4668-AAA4-FB7BA2B947B1}" dt="2020-06-19T17:20:47.389" v="16837" actId="790"/>
          <ac:spMkLst>
            <pc:docMk/>
            <pc:sldMk cId="3931716677" sldId="429"/>
            <ac:spMk id="2" creationId="{00000000-0000-0000-0000-000000000000}"/>
          </ac:spMkLst>
        </pc:spChg>
        <pc:spChg chg="mod">
          <ac:chgData name="Ragnhild Halvorsrud" userId="917ea340-fd63-490f-a7db-68428d24cf32" providerId="ADAL" clId="{3F26B701-AADC-4668-AAA4-FB7BA2B947B1}" dt="2020-06-19T17:20:47.393" v="16838" actId="790"/>
          <ac:spMkLst>
            <pc:docMk/>
            <pc:sldMk cId="3931716677" sldId="429"/>
            <ac:spMk id="3" creationId="{00000000-0000-0000-0000-000000000000}"/>
          </ac:spMkLst>
        </pc:spChg>
        <pc:spChg chg="mod">
          <ac:chgData name="Ragnhild Halvorsrud" userId="917ea340-fd63-490f-a7db-68428d24cf32" providerId="ADAL" clId="{3F26B701-AADC-4668-AAA4-FB7BA2B947B1}" dt="2020-06-19T17:20:47.395" v="16839" actId="790"/>
          <ac:spMkLst>
            <pc:docMk/>
            <pc:sldMk cId="3931716677" sldId="429"/>
            <ac:spMk id="4" creationId="{00000000-0000-0000-0000-000000000000}"/>
          </ac:spMkLst>
        </pc:spChg>
        <pc:spChg chg="mod">
          <ac:chgData name="Ragnhild Halvorsrud" userId="917ea340-fd63-490f-a7db-68428d24cf32" providerId="ADAL" clId="{3F26B701-AADC-4668-AAA4-FB7BA2B947B1}" dt="2020-06-19T17:20:47.396" v="16840" actId="790"/>
          <ac:spMkLst>
            <pc:docMk/>
            <pc:sldMk cId="3931716677" sldId="429"/>
            <ac:spMk id="5" creationId="{00000000-0000-0000-0000-000000000000}"/>
          </ac:spMkLst>
        </pc:spChg>
        <pc:spChg chg="mod">
          <ac:chgData name="Ragnhild Halvorsrud" userId="917ea340-fd63-490f-a7db-68428d24cf32" providerId="ADAL" clId="{3F26B701-AADC-4668-AAA4-FB7BA2B947B1}" dt="2020-06-19T17:20:47.398" v="16841" actId="790"/>
          <ac:spMkLst>
            <pc:docMk/>
            <pc:sldMk cId="3931716677" sldId="429"/>
            <ac:spMk id="11" creationId="{00000000-0000-0000-0000-000000000000}"/>
          </ac:spMkLst>
        </pc:spChg>
        <pc:spChg chg="mod">
          <ac:chgData name="Ragnhild Halvorsrud" userId="917ea340-fd63-490f-a7db-68428d24cf32" providerId="ADAL" clId="{3F26B701-AADC-4668-AAA4-FB7BA2B947B1}" dt="2020-06-19T17:20:47.399" v="16842" actId="790"/>
          <ac:spMkLst>
            <pc:docMk/>
            <pc:sldMk cId="3931716677" sldId="429"/>
            <ac:spMk id="14" creationId="{00000000-0000-0000-0000-000000000000}"/>
          </ac:spMkLst>
        </pc:spChg>
        <pc:spChg chg="mod">
          <ac:chgData name="Ragnhild Halvorsrud" userId="917ea340-fd63-490f-a7db-68428d24cf32" providerId="ADAL" clId="{3F26B701-AADC-4668-AAA4-FB7BA2B947B1}" dt="2020-06-19T17:20:47.401" v="16843" actId="790"/>
          <ac:spMkLst>
            <pc:docMk/>
            <pc:sldMk cId="3931716677" sldId="429"/>
            <ac:spMk id="29" creationId="{00000000-0000-0000-0000-000000000000}"/>
          </ac:spMkLst>
        </pc:spChg>
        <pc:spChg chg="mod">
          <ac:chgData name="Ragnhild Halvorsrud" userId="917ea340-fd63-490f-a7db-68428d24cf32" providerId="ADAL" clId="{3F26B701-AADC-4668-AAA4-FB7BA2B947B1}" dt="2020-06-19T17:20:47.403" v="16844" actId="790"/>
          <ac:spMkLst>
            <pc:docMk/>
            <pc:sldMk cId="3931716677" sldId="429"/>
            <ac:spMk id="30" creationId="{00000000-0000-0000-0000-000000000000}"/>
          </ac:spMkLst>
        </pc:spChg>
        <pc:spChg chg="mod">
          <ac:chgData name="Ragnhild Halvorsrud" userId="917ea340-fd63-490f-a7db-68428d24cf32" providerId="ADAL" clId="{3F26B701-AADC-4668-AAA4-FB7BA2B947B1}" dt="2020-06-19T17:20:47.405" v="16845" actId="790"/>
          <ac:spMkLst>
            <pc:docMk/>
            <pc:sldMk cId="3931716677" sldId="429"/>
            <ac:spMk id="31" creationId="{00000000-0000-0000-0000-000000000000}"/>
          </ac:spMkLst>
        </pc:spChg>
        <pc:spChg chg="mod">
          <ac:chgData name="Ragnhild Halvorsrud" userId="917ea340-fd63-490f-a7db-68428d24cf32" providerId="ADAL" clId="{3F26B701-AADC-4668-AAA4-FB7BA2B947B1}" dt="2020-06-19T17:20:47.406" v="16846" actId="790"/>
          <ac:spMkLst>
            <pc:docMk/>
            <pc:sldMk cId="3931716677" sldId="429"/>
            <ac:spMk id="32" creationId="{00000000-0000-0000-0000-000000000000}"/>
          </ac:spMkLst>
        </pc:spChg>
        <pc:spChg chg="mod">
          <ac:chgData name="Ragnhild Halvorsrud" userId="917ea340-fd63-490f-a7db-68428d24cf32" providerId="ADAL" clId="{3F26B701-AADC-4668-AAA4-FB7BA2B947B1}" dt="2020-06-19T17:20:47.408" v="16847" actId="790"/>
          <ac:spMkLst>
            <pc:docMk/>
            <pc:sldMk cId="3931716677" sldId="429"/>
            <ac:spMk id="33" creationId="{00000000-0000-0000-0000-000000000000}"/>
          </ac:spMkLst>
        </pc:spChg>
        <pc:spChg chg="mod">
          <ac:chgData name="Ragnhild Halvorsrud" userId="917ea340-fd63-490f-a7db-68428d24cf32" providerId="ADAL" clId="{3F26B701-AADC-4668-AAA4-FB7BA2B947B1}" dt="2020-06-19T17:20:47.409" v="16848" actId="790"/>
          <ac:spMkLst>
            <pc:docMk/>
            <pc:sldMk cId="3931716677" sldId="429"/>
            <ac:spMk id="34" creationId="{00000000-0000-0000-0000-000000000000}"/>
          </ac:spMkLst>
        </pc:spChg>
        <pc:spChg chg="mod">
          <ac:chgData name="Ragnhild Halvorsrud" userId="917ea340-fd63-490f-a7db-68428d24cf32" providerId="ADAL" clId="{3F26B701-AADC-4668-AAA4-FB7BA2B947B1}" dt="2020-06-19T17:20:47.411" v="16849" actId="790"/>
          <ac:spMkLst>
            <pc:docMk/>
            <pc:sldMk cId="3931716677" sldId="429"/>
            <ac:spMk id="37" creationId="{00000000-0000-0000-0000-000000000000}"/>
          </ac:spMkLst>
        </pc:spChg>
        <pc:spChg chg="mod">
          <ac:chgData name="Ragnhild Halvorsrud" userId="917ea340-fd63-490f-a7db-68428d24cf32" providerId="ADAL" clId="{3F26B701-AADC-4668-AAA4-FB7BA2B947B1}" dt="2020-06-19T17:20:47.413" v="16850" actId="790"/>
          <ac:spMkLst>
            <pc:docMk/>
            <pc:sldMk cId="3931716677" sldId="429"/>
            <ac:spMk id="38" creationId="{00000000-0000-0000-0000-000000000000}"/>
          </ac:spMkLst>
        </pc:spChg>
        <pc:spChg chg="mod">
          <ac:chgData name="Ragnhild Halvorsrud" userId="917ea340-fd63-490f-a7db-68428d24cf32" providerId="ADAL" clId="{3F26B701-AADC-4668-AAA4-FB7BA2B947B1}" dt="2020-06-19T17:20:47.415" v="16851" actId="790"/>
          <ac:spMkLst>
            <pc:docMk/>
            <pc:sldMk cId="3931716677" sldId="429"/>
            <ac:spMk id="39" creationId="{00000000-0000-0000-0000-000000000000}"/>
          </ac:spMkLst>
        </pc:spChg>
        <pc:spChg chg="mod">
          <ac:chgData name="Ragnhild Halvorsrud" userId="917ea340-fd63-490f-a7db-68428d24cf32" providerId="ADAL" clId="{3F26B701-AADC-4668-AAA4-FB7BA2B947B1}" dt="2020-06-19T17:20:47.417" v="16852" actId="790"/>
          <ac:spMkLst>
            <pc:docMk/>
            <pc:sldMk cId="3931716677" sldId="429"/>
            <ac:spMk id="40" creationId="{00000000-0000-0000-0000-000000000000}"/>
          </ac:spMkLst>
        </pc:spChg>
        <pc:spChg chg="mod">
          <ac:chgData name="Ragnhild Halvorsrud" userId="917ea340-fd63-490f-a7db-68428d24cf32" providerId="ADAL" clId="{3F26B701-AADC-4668-AAA4-FB7BA2B947B1}" dt="2020-06-19T17:20:47.419" v="16853" actId="790"/>
          <ac:spMkLst>
            <pc:docMk/>
            <pc:sldMk cId="3931716677" sldId="429"/>
            <ac:spMk id="41" creationId="{00000000-0000-0000-0000-000000000000}"/>
          </ac:spMkLst>
        </pc:spChg>
        <pc:spChg chg="mod">
          <ac:chgData name="Ragnhild Halvorsrud" userId="917ea340-fd63-490f-a7db-68428d24cf32" providerId="ADAL" clId="{3F26B701-AADC-4668-AAA4-FB7BA2B947B1}" dt="2020-06-19T17:20:47.421" v="16854" actId="790"/>
          <ac:spMkLst>
            <pc:docMk/>
            <pc:sldMk cId="3931716677" sldId="429"/>
            <ac:spMk id="42" creationId="{00000000-0000-0000-0000-000000000000}"/>
          </ac:spMkLst>
        </pc:spChg>
        <pc:spChg chg="mod">
          <ac:chgData name="Ragnhild Halvorsrud" userId="917ea340-fd63-490f-a7db-68428d24cf32" providerId="ADAL" clId="{3F26B701-AADC-4668-AAA4-FB7BA2B947B1}" dt="2020-06-19T17:20:47.424" v="16855" actId="790"/>
          <ac:spMkLst>
            <pc:docMk/>
            <pc:sldMk cId="3931716677" sldId="429"/>
            <ac:spMk id="43" creationId="{00000000-0000-0000-0000-000000000000}"/>
          </ac:spMkLst>
        </pc:spChg>
        <pc:spChg chg="mod">
          <ac:chgData name="Ragnhild Halvorsrud" userId="917ea340-fd63-490f-a7db-68428d24cf32" providerId="ADAL" clId="{3F26B701-AADC-4668-AAA4-FB7BA2B947B1}" dt="2020-06-19T17:20:47.427" v="16856" actId="790"/>
          <ac:spMkLst>
            <pc:docMk/>
            <pc:sldMk cId="3931716677" sldId="429"/>
            <ac:spMk id="44" creationId="{00000000-0000-0000-0000-000000000000}"/>
          </ac:spMkLst>
        </pc:spChg>
        <pc:spChg chg="mod">
          <ac:chgData name="Ragnhild Halvorsrud" userId="917ea340-fd63-490f-a7db-68428d24cf32" providerId="ADAL" clId="{3F26B701-AADC-4668-AAA4-FB7BA2B947B1}" dt="2020-06-19T17:20:47.430" v="16857" actId="790"/>
          <ac:spMkLst>
            <pc:docMk/>
            <pc:sldMk cId="3931716677" sldId="429"/>
            <ac:spMk id="45" creationId="{00000000-0000-0000-0000-000000000000}"/>
          </ac:spMkLst>
        </pc:spChg>
        <pc:spChg chg="mod">
          <ac:chgData name="Ragnhild Halvorsrud" userId="917ea340-fd63-490f-a7db-68428d24cf32" providerId="ADAL" clId="{3F26B701-AADC-4668-AAA4-FB7BA2B947B1}" dt="2020-06-19T17:20:47.433" v="16858" actId="790"/>
          <ac:spMkLst>
            <pc:docMk/>
            <pc:sldMk cId="3931716677" sldId="429"/>
            <ac:spMk id="46" creationId="{00000000-0000-0000-0000-000000000000}"/>
          </ac:spMkLst>
        </pc:spChg>
        <pc:spChg chg="mod">
          <ac:chgData name="Ragnhild Halvorsrud" userId="917ea340-fd63-490f-a7db-68428d24cf32" providerId="ADAL" clId="{3F26B701-AADC-4668-AAA4-FB7BA2B947B1}" dt="2020-06-19T17:20:47.436" v="16859" actId="790"/>
          <ac:spMkLst>
            <pc:docMk/>
            <pc:sldMk cId="3931716677" sldId="429"/>
            <ac:spMk id="47" creationId="{00000000-0000-0000-0000-000000000000}"/>
          </ac:spMkLst>
        </pc:spChg>
        <pc:spChg chg="mod">
          <ac:chgData name="Ragnhild Halvorsrud" userId="917ea340-fd63-490f-a7db-68428d24cf32" providerId="ADAL" clId="{3F26B701-AADC-4668-AAA4-FB7BA2B947B1}" dt="2020-06-19T17:20:47.438" v="16860" actId="790"/>
          <ac:spMkLst>
            <pc:docMk/>
            <pc:sldMk cId="3931716677" sldId="429"/>
            <ac:spMk id="48" creationId="{00000000-0000-0000-0000-000000000000}"/>
          </ac:spMkLst>
        </pc:spChg>
        <pc:spChg chg="mod">
          <ac:chgData name="Ragnhild Halvorsrud" userId="917ea340-fd63-490f-a7db-68428d24cf32" providerId="ADAL" clId="{3F26B701-AADC-4668-AAA4-FB7BA2B947B1}" dt="2020-06-19T17:20:47.440" v="16861" actId="790"/>
          <ac:spMkLst>
            <pc:docMk/>
            <pc:sldMk cId="3931716677" sldId="429"/>
            <ac:spMk id="51" creationId="{00000000-0000-0000-0000-000000000000}"/>
          </ac:spMkLst>
        </pc:spChg>
        <pc:spChg chg="mod">
          <ac:chgData name="Ragnhild Halvorsrud" userId="917ea340-fd63-490f-a7db-68428d24cf32" providerId="ADAL" clId="{3F26B701-AADC-4668-AAA4-FB7BA2B947B1}" dt="2020-06-19T17:20:47.441" v="16862" actId="790"/>
          <ac:spMkLst>
            <pc:docMk/>
            <pc:sldMk cId="3931716677" sldId="429"/>
            <ac:spMk id="53" creationId="{00000000-0000-0000-0000-000000000000}"/>
          </ac:spMkLst>
        </pc:spChg>
        <pc:spChg chg="mod">
          <ac:chgData name="Ragnhild Halvorsrud" userId="917ea340-fd63-490f-a7db-68428d24cf32" providerId="ADAL" clId="{3F26B701-AADC-4668-AAA4-FB7BA2B947B1}" dt="2020-06-19T17:20:47.444" v="16863" actId="790"/>
          <ac:spMkLst>
            <pc:docMk/>
            <pc:sldMk cId="3931716677" sldId="429"/>
            <ac:spMk id="59" creationId="{00000000-0000-0000-0000-000000000000}"/>
          </ac:spMkLst>
        </pc:spChg>
        <pc:spChg chg="mod">
          <ac:chgData name="Ragnhild Halvorsrud" userId="917ea340-fd63-490f-a7db-68428d24cf32" providerId="ADAL" clId="{3F26B701-AADC-4668-AAA4-FB7BA2B947B1}" dt="2020-06-19T17:20:47.445" v="16864" actId="790"/>
          <ac:spMkLst>
            <pc:docMk/>
            <pc:sldMk cId="3931716677" sldId="429"/>
            <ac:spMk id="62" creationId="{00000000-0000-0000-0000-000000000000}"/>
          </ac:spMkLst>
        </pc:spChg>
      </pc:sldChg>
      <pc:sldChg chg="modSp add mod modNotes">
        <pc:chgData name="Ragnhild Halvorsrud" userId="917ea340-fd63-490f-a7db-68428d24cf32" providerId="ADAL" clId="{3F26B701-AADC-4668-AAA4-FB7BA2B947B1}" dt="2020-06-19T17:20:45.788" v="16020" actId="790"/>
        <pc:sldMkLst>
          <pc:docMk/>
          <pc:sldMk cId="541240641" sldId="450"/>
        </pc:sldMkLst>
        <pc:spChg chg="mod">
          <ac:chgData name="Ragnhild Halvorsrud" userId="917ea340-fd63-490f-a7db-68428d24cf32" providerId="ADAL" clId="{3F26B701-AADC-4668-AAA4-FB7BA2B947B1}" dt="2020-06-19T17:20:45.777" v="16016" actId="790"/>
          <ac:spMkLst>
            <pc:docMk/>
            <pc:sldMk cId="541240641" sldId="450"/>
            <ac:spMk id="2" creationId="{00000000-0000-0000-0000-000000000000}"/>
          </ac:spMkLst>
        </pc:spChg>
        <pc:spChg chg="mod">
          <ac:chgData name="Ragnhild Halvorsrud" userId="917ea340-fd63-490f-a7db-68428d24cf32" providerId="ADAL" clId="{3F26B701-AADC-4668-AAA4-FB7BA2B947B1}" dt="2020-06-19T17:20:45.782" v="16017" actId="790"/>
          <ac:spMkLst>
            <pc:docMk/>
            <pc:sldMk cId="541240641" sldId="450"/>
            <ac:spMk id="3" creationId="{00000000-0000-0000-0000-000000000000}"/>
          </ac:spMkLst>
        </pc:spChg>
        <pc:spChg chg="mod">
          <ac:chgData name="Ragnhild Halvorsrud" userId="917ea340-fd63-490f-a7db-68428d24cf32" providerId="ADAL" clId="{3F26B701-AADC-4668-AAA4-FB7BA2B947B1}" dt="2020-06-19T17:20:45.784" v="16018" actId="790"/>
          <ac:spMkLst>
            <pc:docMk/>
            <pc:sldMk cId="541240641" sldId="450"/>
            <ac:spMk id="4" creationId="{00000000-0000-0000-0000-000000000000}"/>
          </ac:spMkLst>
        </pc:spChg>
      </pc:sldChg>
      <pc:sldChg chg="addSp delSp modSp add del mod modNotes">
        <pc:chgData name="Ragnhild Halvorsrud" userId="917ea340-fd63-490f-a7db-68428d24cf32" providerId="ADAL" clId="{3F26B701-AADC-4668-AAA4-FB7BA2B947B1}" dt="2020-06-19T17:20:45.828" v="16040" actId="790"/>
        <pc:sldMkLst>
          <pc:docMk/>
          <pc:sldMk cId="2539071821" sldId="451"/>
        </pc:sldMkLst>
        <pc:spChg chg="mod">
          <ac:chgData name="Ragnhild Halvorsrud" userId="917ea340-fd63-490f-a7db-68428d24cf32" providerId="ADAL" clId="{3F26B701-AADC-4668-AAA4-FB7BA2B947B1}" dt="2020-06-19T17:20:45.790" v="16021" actId="790"/>
          <ac:spMkLst>
            <pc:docMk/>
            <pc:sldMk cId="2539071821" sldId="451"/>
            <ac:spMk id="2" creationId="{00000000-0000-0000-0000-000000000000}"/>
          </ac:spMkLst>
        </pc:spChg>
        <pc:spChg chg="mod">
          <ac:chgData name="Ragnhild Halvorsrud" userId="917ea340-fd63-490f-a7db-68428d24cf32" providerId="ADAL" clId="{3F26B701-AADC-4668-AAA4-FB7BA2B947B1}" dt="2020-06-19T17:20:45.795" v="16022" actId="790"/>
          <ac:spMkLst>
            <pc:docMk/>
            <pc:sldMk cId="2539071821" sldId="451"/>
            <ac:spMk id="3" creationId="{00000000-0000-0000-0000-000000000000}"/>
          </ac:spMkLst>
        </pc:spChg>
        <pc:spChg chg="add del mod">
          <ac:chgData name="Ragnhild Halvorsrud" userId="917ea340-fd63-490f-a7db-68428d24cf32" providerId="ADAL" clId="{3F26B701-AADC-4668-AAA4-FB7BA2B947B1}" dt="2020-06-18T13:57:44.613" v="375"/>
          <ac:spMkLst>
            <pc:docMk/>
            <pc:sldMk cId="2539071821" sldId="451"/>
            <ac:spMk id="4" creationId="{A5C4B6DE-34E1-4340-8A5C-754EA09E11B9}"/>
          </ac:spMkLst>
        </pc:spChg>
        <pc:spChg chg="add del mod">
          <ac:chgData name="Ragnhild Halvorsrud" userId="917ea340-fd63-490f-a7db-68428d24cf32" providerId="ADAL" clId="{3F26B701-AADC-4668-AAA4-FB7BA2B947B1}" dt="2020-06-18T13:57:44.613" v="375"/>
          <ac:spMkLst>
            <pc:docMk/>
            <pc:sldMk cId="2539071821" sldId="451"/>
            <ac:spMk id="5" creationId="{5ABB36B2-0DBD-4E82-BFC5-FB22CC7E4F30}"/>
          </ac:spMkLst>
        </pc:spChg>
        <pc:spChg chg="add del mod">
          <ac:chgData name="Ragnhild Halvorsrud" userId="917ea340-fd63-490f-a7db-68428d24cf32" providerId="ADAL" clId="{3F26B701-AADC-4668-AAA4-FB7BA2B947B1}" dt="2020-06-18T13:57:44.613" v="375"/>
          <ac:spMkLst>
            <pc:docMk/>
            <pc:sldMk cId="2539071821" sldId="451"/>
            <ac:spMk id="6" creationId="{53723328-5EF0-4569-8AD2-84E7F30AEF24}"/>
          </ac:spMkLst>
        </pc:spChg>
        <pc:spChg chg="mod">
          <ac:chgData name="Ragnhild Halvorsrud" userId="917ea340-fd63-490f-a7db-68428d24cf32" providerId="ADAL" clId="{3F26B701-AADC-4668-AAA4-FB7BA2B947B1}" dt="2020-06-19T17:20:45.797" v="16023" actId="790"/>
          <ac:spMkLst>
            <pc:docMk/>
            <pc:sldMk cId="2539071821" sldId="451"/>
            <ac:spMk id="8" creationId="{00000000-0000-0000-0000-000000000000}"/>
          </ac:spMkLst>
        </pc:spChg>
        <pc:graphicFrameChg chg="del">
          <ac:chgData name="Ragnhild Halvorsrud" userId="917ea340-fd63-490f-a7db-68428d24cf32" providerId="ADAL" clId="{3F26B701-AADC-4668-AAA4-FB7BA2B947B1}" dt="2020-06-17T18:38:24.042" v="159" actId="478"/>
          <ac:graphicFrameMkLst>
            <pc:docMk/>
            <pc:sldMk cId="2539071821" sldId="451"/>
            <ac:graphicFrameMk id="6" creationId="{00000000-0000-0000-0000-000000000000}"/>
          </ac:graphicFrameMkLst>
        </pc:graphicFrameChg>
        <pc:graphicFrameChg chg="add del mod">
          <ac:chgData name="Ragnhild Halvorsrud" userId="917ea340-fd63-490f-a7db-68428d24cf32" providerId="ADAL" clId="{3F26B701-AADC-4668-AAA4-FB7BA2B947B1}" dt="2020-06-17T18:40:15.262" v="161"/>
          <ac:graphicFrameMkLst>
            <pc:docMk/>
            <pc:sldMk cId="2539071821" sldId="451"/>
            <ac:graphicFrameMk id="10" creationId="{6BB4F196-9AC8-4034-B6BF-E0B4E8D96297}"/>
          </ac:graphicFrameMkLst>
        </pc:graphicFrameChg>
        <pc:graphicFrameChg chg="add mod modGraphic">
          <ac:chgData name="Ragnhild Halvorsrud" userId="917ea340-fd63-490f-a7db-68428d24cf32" providerId="ADAL" clId="{3F26B701-AADC-4668-AAA4-FB7BA2B947B1}" dt="2020-06-19T17:20:45.824" v="16038" actId="790"/>
          <ac:graphicFrameMkLst>
            <pc:docMk/>
            <pc:sldMk cId="2539071821" sldId="451"/>
            <ac:graphicFrameMk id="19" creationId="{1DD7FA0A-BB72-4BC0-97DB-96F286CA1774}"/>
          </ac:graphicFrameMkLst>
        </pc:graphicFrameChg>
        <pc:picChg chg="add del mod">
          <ac:chgData name="Ragnhild Halvorsrud" userId="917ea340-fd63-490f-a7db-68428d24cf32" providerId="ADAL" clId="{3F26B701-AADC-4668-AAA4-FB7BA2B947B1}" dt="2020-06-17T18:40:15.262" v="161"/>
          <ac:picMkLst>
            <pc:docMk/>
            <pc:sldMk cId="2539071821" sldId="451"/>
            <ac:picMk id="11" creationId="{DED65E7E-0174-4131-B6D4-7150CAB27E0B}"/>
          </ac:picMkLst>
        </pc:picChg>
        <pc:picChg chg="add del mod">
          <ac:chgData name="Ragnhild Halvorsrud" userId="917ea340-fd63-490f-a7db-68428d24cf32" providerId="ADAL" clId="{3F26B701-AADC-4668-AAA4-FB7BA2B947B1}" dt="2020-06-17T18:40:15.262" v="161"/>
          <ac:picMkLst>
            <pc:docMk/>
            <pc:sldMk cId="2539071821" sldId="451"/>
            <ac:picMk id="12" creationId="{9F8366F8-61B3-478E-8329-F7332859D694}"/>
          </ac:picMkLst>
        </pc:picChg>
        <pc:picChg chg="add del mod">
          <ac:chgData name="Ragnhild Halvorsrud" userId="917ea340-fd63-490f-a7db-68428d24cf32" providerId="ADAL" clId="{3F26B701-AADC-4668-AAA4-FB7BA2B947B1}" dt="2020-06-17T18:40:15.262" v="161"/>
          <ac:picMkLst>
            <pc:docMk/>
            <pc:sldMk cId="2539071821" sldId="451"/>
            <ac:picMk id="13" creationId="{EAA6B884-CB0B-4138-A165-4855B45188BC}"/>
          </ac:picMkLst>
        </pc:picChg>
        <pc:picChg chg="del">
          <ac:chgData name="Ragnhild Halvorsrud" userId="917ea340-fd63-490f-a7db-68428d24cf32" providerId="ADAL" clId="{3F26B701-AADC-4668-AAA4-FB7BA2B947B1}" dt="2020-06-17T18:38:24.042" v="159" actId="478"/>
          <ac:picMkLst>
            <pc:docMk/>
            <pc:sldMk cId="2539071821" sldId="451"/>
            <ac:picMk id="14" creationId="{00000000-0000-0000-0000-000000000000}"/>
          </ac:picMkLst>
        </pc:picChg>
        <pc:picChg chg="del">
          <ac:chgData name="Ragnhild Halvorsrud" userId="917ea340-fd63-490f-a7db-68428d24cf32" providerId="ADAL" clId="{3F26B701-AADC-4668-AAA4-FB7BA2B947B1}" dt="2020-06-17T18:38:24.042" v="159" actId="478"/>
          <ac:picMkLst>
            <pc:docMk/>
            <pc:sldMk cId="2539071821" sldId="451"/>
            <ac:picMk id="15" creationId="{00000000-0000-0000-0000-000000000000}"/>
          </ac:picMkLst>
        </pc:picChg>
        <pc:picChg chg="del">
          <ac:chgData name="Ragnhild Halvorsrud" userId="917ea340-fd63-490f-a7db-68428d24cf32" providerId="ADAL" clId="{3F26B701-AADC-4668-AAA4-FB7BA2B947B1}" dt="2020-06-17T18:38:24.042" v="159" actId="478"/>
          <ac:picMkLst>
            <pc:docMk/>
            <pc:sldMk cId="2539071821" sldId="451"/>
            <ac:picMk id="16" creationId="{00000000-0000-0000-0000-000000000000}"/>
          </ac:picMkLst>
        </pc:picChg>
        <pc:picChg chg="add del mod">
          <ac:chgData name="Ragnhild Halvorsrud" userId="917ea340-fd63-490f-a7db-68428d24cf32" providerId="ADAL" clId="{3F26B701-AADC-4668-AAA4-FB7BA2B947B1}" dt="2020-06-17T18:40:15.262" v="161"/>
          <ac:picMkLst>
            <pc:docMk/>
            <pc:sldMk cId="2539071821" sldId="451"/>
            <ac:picMk id="17" creationId="{3ED2CC12-08A7-4563-B4E4-743FD2276B5C}"/>
          </ac:picMkLst>
        </pc:picChg>
        <pc:picChg chg="del">
          <ac:chgData name="Ragnhild Halvorsrud" userId="917ea340-fd63-490f-a7db-68428d24cf32" providerId="ADAL" clId="{3F26B701-AADC-4668-AAA4-FB7BA2B947B1}" dt="2020-06-17T18:38:24.042" v="159" actId="478"/>
          <ac:picMkLst>
            <pc:docMk/>
            <pc:sldMk cId="2539071821" sldId="451"/>
            <ac:picMk id="18" creationId="{00000000-0000-0000-0000-000000000000}"/>
          </ac:picMkLst>
        </pc:picChg>
        <pc:picChg chg="add mod">
          <ac:chgData name="Ragnhild Halvorsrud" userId="917ea340-fd63-490f-a7db-68428d24cf32" providerId="ADAL" clId="{3F26B701-AADC-4668-AAA4-FB7BA2B947B1}" dt="2020-06-18T13:57:54.634" v="376" actId="1076"/>
          <ac:picMkLst>
            <pc:docMk/>
            <pc:sldMk cId="2539071821" sldId="451"/>
            <ac:picMk id="20" creationId="{5DDDCDEE-25FE-40A3-B78D-348869937C4F}"/>
          </ac:picMkLst>
        </pc:picChg>
        <pc:picChg chg="add mod">
          <ac:chgData name="Ragnhild Halvorsrud" userId="917ea340-fd63-490f-a7db-68428d24cf32" providerId="ADAL" clId="{3F26B701-AADC-4668-AAA4-FB7BA2B947B1}" dt="2020-06-18T13:57:54.634" v="376" actId="1076"/>
          <ac:picMkLst>
            <pc:docMk/>
            <pc:sldMk cId="2539071821" sldId="451"/>
            <ac:picMk id="21" creationId="{1390E82C-5F3E-46A6-AB2B-6468C398D942}"/>
          </ac:picMkLst>
        </pc:picChg>
        <pc:picChg chg="add mod">
          <ac:chgData name="Ragnhild Halvorsrud" userId="917ea340-fd63-490f-a7db-68428d24cf32" providerId="ADAL" clId="{3F26B701-AADC-4668-AAA4-FB7BA2B947B1}" dt="2020-06-18T13:57:54.634" v="376" actId="1076"/>
          <ac:picMkLst>
            <pc:docMk/>
            <pc:sldMk cId="2539071821" sldId="451"/>
            <ac:picMk id="22" creationId="{8E7E6242-B98E-464D-8F39-99E8DAC799CE}"/>
          </ac:picMkLst>
        </pc:picChg>
        <pc:picChg chg="add mod">
          <ac:chgData name="Ragnhild Halvorsrud" userId="917ea340-fd63-490f-a7db-68428d24cf32" providerId="ADAL" clId="{3F26B701-AADC-4668-AAA4-FB7BA2B947B1}" dt="2020-06-18T13:57:54.634" v="376" actId="1076"/>
          <ac:picMkLst>
            <pc:docMk/>
            <pc:sldMk cId="2539071821" sldId="451"/>
            <ac:picMk id="23" creationId="{B184387F-FBD2-4CC8-90A4-81D184C4C430}"/>
          </ac:picMkLst>
        </pc:picChg>
      </pc:sldChg>
      <pc:sldChg chg="modSp add del mod">
        <pc:chgData name="Ragnhild Halvorsrud" userId="917ea340-fd63-490f-a7db-68428d24cf32" providerId="ADAL" clId="{3F26B701-AADC-4668-AAA4-FB7BA2B947B1}" dt="2020-06-18T14:12:03.621" v="502" actId="47"/>
        <pc:sldMkLst>
          <pc:docMk/>
          <pc:sldMk cId="444301632" sldId="452"/>
        </pc:sldMkLst>
        <pc:spChg chg="mod">
          <ac:chgData name="Ragnhild Halvorsrud" userId="917ea340-fd63-490f-a7db-68428d24cf32" providerId="ADAL" clId="{3F26B701-AADC-4668-AAA4-FB7BA2B947B1}" dt="2020-06-18T14:06:06.592" v="456" actId="20577"/>
          <ac:spMkLst>
            <pc:docMk/>
            <pc:sldMk cId="444301632" sldId="452"/>
            <ac:spMk id="2" creationId="{00000000-0000-0000-0000-000000000000}"/>
          </ac:spMkLst>
        </pc:spChg>
        <pc:spChg chg="mod">
          <ac:chgData name="Ragnhild Halvorsrud" userId="917ea340-fd63-490f-a7db-68428d24cf32" providerId="ADAL" clId="{3F26B701-AADC-4668-AAA4-FB7BA2B947B1}" dt="2020-06-18T14:05:56.930" v="442" actId="27636"/>
          <ac:spMkLst>
            <pc:docMk/>
            <pc:sldMk cId="444301632" sldId="452"/>
            <ac:spMk id="3" creationId="{00000000-0000-0000-0000-000000000000}"/>
          </ac:spMkLst>
        </pc:spChg>
        <pc:spChg chg="mod">
          <ac:chgData name="Ragnhild Halvorsrud" userId="917ea340-fd63-490f-a7db-68428d24cf32" providerId="ADAL" clId="{3F26B701-AADC-4668-AAA4-FB7BA2B947B1}" dt="2020-06-18T14:05:44.637" v="439"/>
          <ac:spMkLst>
            <pc:docMk/>
            <pc:sldMk cId="444301632" sldId="452"/>
            <ac:spMk id="4" creationId="{00000000-0000-0000-0000-000000000000}"/>
          </ac:spMkLst>
        </pc:spChg>
      </pc:sldChg>
      <pc:sldChg chg="modSp add del mod">
        <pc:chgData name="Ragnhild Halvorsrud" userId="917ea340-fd63-490f-a7db-68428d24cf32" providerId="ADAL" clId="{3F26B701-AADC-4668-AAA4-FB7BA2B947B1}" dt="2020-06-17T18:46:20.353" v="225" actId="47"/>
        <pc:sldMkLst>
          <pc:docMk/>
          <pc:sldMk cId="3182055099" sldId="452"/>
        </pc:sldMkLst>
        <pc:spChg chg="mod">
          <ac:chgData name="Ragnhild Halvorsrud" userId="917ea340-fd63-490f-a7db-68428d24cf32" providerId="ADAL" clId="{3F26B701-AADC-4668-AAA4-FB7BA2B947B1}" dt="2020-06-17T18:44:27.223" v="220"/>
          <ac:spMkLst>
            <pc:docMk/>
            <pc:sldMk cId="3182055099" sldId="452"/>
            <ac:spMk id="2" creationId="{00000000-0000-0000-0000-000000000000}"/>
          </ac:spMkLst>
        </pc:spChg>
        <pc:spChg chg="mod">
          <ac:chgData name="Ragnhild Halvorsrud" userId="917ea340-fd63-490f-a7db-68428d24cf32" providerId="ADAL" clId="{3F26B701-AADC-4668-AAA4-FB7BA2B947B1}" dt="2020-06-17T18:44:27.303" v="221" actId="27636"/>
          <ac:spMkLst>
            <pc:docMk/>
            <pc:sldMk cId="3182055099" sldId="452"/>
            <ac:spMk id="3" creationId="{00000000-0000-0000-0000-000000000000}"/>
          </ac:spMkLst>
        </pc:spChg>
        <pc:spChg chg="mod">
          <ac:chgData name="Ragnhild Halvorsrud" userId="917ea340-fd63-490f-a7db-68428d24cf32" providerId="ADAL" clId="{3F26B701-AADC-4668-AAA4-FB7BA2B947B1}" dt="2020-06-17T18:44:27.223" v="220"/>
          <ac:spMkLst>
            <pc:docMk/>
            <pc:sldMk cId="3182055099" sldId="452"/>
            <ac:spMk id="4" creationId="{00000000-0000-0000-0000-000000000000}"/>
          </ac:spMkLst>
        </pc:spChg>
      </pc:sldChg>
      <pc:sldChg chg="modSp add del mod">
        <pc:chgData name="Ragnhild Halvorsrud" userId="917ea340-fd63-490f-a7db-68428d24cf32" providerId="ADAL" clId="{3F26B701-AADC-4668-AAA4-FB7BA2B947B1}" dt="2020-06-18T14:05:36.001" v="437"/>
        <pc:sldMkLst>
          <pc:docMk/>
          <pc:sldMk cId="3278558931" sldId="452"/>
        </pc:sldMkLst>
        <pc:spChg chg="mod">
          <ac:chgData name="Ragnhild Halvorsrud" userId="917ea340-fd63-490f-a7db-68428d24cf32" providerId="ADAL" clId="{3F26B701-AADC-4668-AAA4-FB7BA2B947B1}" dt="2020-06-18T14:05:36.001" v="437"/>
          <ac:spMkLst>
            <pc:docMk/>
            <pc:sldMk cId="3278558931" sldId="452"/>
            <ac:spMk id="3" creationId="{00000000-0000-0000-0000-000000000000}"/>
          </ac:spMkLst>
        </pc:spChg>
      </pc:sldChg>
      <pc:sldChg chg="addSp delSp modSp add del mod modNotes">
        <pc:chgData name="Ragnhild Halvorsrud" userId="917ea340-fd63-490f-a7db-68428d24cf32" providerId="ADAL" clId="{3F26B701-AADC-4668-AAA4-FB7BA2B947B1}" dt="2020-06-19T17:20:45.922" v="16078" actId="790"/>
        <pc:sldMkLst>
          <pc:docMk/>
          <pc:sldMk cId="3419055384" sldId="453"/>
        </pc:sldMkLst>
        <pc:spChg chg="mod">
          <ac:chgData name="Ragnhild Halvorsrud" userId="917ea340-fd63-490f-a7db-68428d24cf32" providerId="ADAL" clId="{3F26B701-AADC-4668-AAA4-FB7BA2B947B1}" dt="2020-06-19T17:20:45.916" v="16075" actId="790"/>
          <ac:spMkLst>
            <pc:docMk/>
            <pc:sldMk cId="3419055384" sldId="453"/>
            <ac:spMk id="2" creationId="{00000000-0000-0000-0000-000000000000}"/>
          </ac:spMkLst>
        </pc:spChg>
        <pc:spChg chg="mod">
          <ac:chgData name="Ragnhild Halvorsrud" userId="917ea340-fd63-490f-a7db-68428d24cf32" providerId="ADAL" clId="{3F26B701-AADC-4668-AAA4-FB7BA2B947B1}" dt="2020-06-19T17:20:45.919" v="16076" actId="790"/>
          <ac:spMkLst>
            <pc:docMk/>
            <pc:sldMk cId="3419055384" sldId="453"/>
            <ac:spMk id="3" creationId="{00000000-0000-0000-0000-000000000000}"/>
          </ac:spMkLst>
        </pc:spChg>
        <pc:spChg chg="add del mod">
          <ac:chgData name="Ragnhild Halvorsrud" userId="917ea340-fd63-490f-a7db-68428d24cf32" providerId="ADAL" clId="{3F26B701-AADC-4668-AAA4-FB7BA2B947B1}" dt="2020-06-18T14:17:42.931" v="583"/>
          <ac:spMkLst>
            <pc:docMk/>
            <pc:sldMk cId="3419055384" sldId="453"/>
            <ac:spMk id="4" creationId="{76C2D6E0-CE10-4960-ABC8-B141BFB1B075}"/>
          </ac:spMkLst>
        </pc:spChg>
        <pc:spChg chg="add del mod">
          <ac:chgData name="Ragnhild Halvorsrud" userId="917ea340-fd63-490f-a7db-68428d24cf32" providerId="ADAL" clId="{3F26B701-AADC-4668-AAA4-FB7BA2B947B1}" dt="2020-06-18T14:17:42.931" v="583"/>
          <ac:spMkLst>
            <pc:docMk/>
            <pc:sldMk cId="3419055384" sldId="453"/>
            <ac:spMk id="5" creationId="{F45F4570-253B-4D51-92C9-20DFA11BBDEF}"/>
          </ac:spMkLst>
        </pc:spChg>
        <pc:picChg chg="add del mod">
          <ac:chgData name="Ragnhild Halvorsrud" userId="917ea340-fd63-490f-a7db-68428d24cf32" providerId="ADAL" clId="{3F26B701-AADC-4668-AAA4-FB7BA2B947B1}" dt="2020-06-18T14:55:07.618" v="641"/>
          <ac:picMkLst>
            <pc:docMk/>
            <pc:sldMk cId="3419055384" sldId="453"/>
            <ac:picMk id="6" creationId="{A3DA2A64-A72A-4A7F-A6EB-6A5645D3711A}"/>
          </ac:picMkLst>
        </pc:picChg>
      </pc:sldChg>
      <pc:sldChg chg="modSp add mod modNotes">
        <pc:chgData name="Ragnhild Halvorsrud" userId="917ea340-fd63-490f-a7db-68428d24cf32" providerId="ADAL" clId="{3F26B701-AADC-4668-AAA4-FB7BA2B947B1}" dt="2020-06-19T17:20:47.202" v="16737" actId="790"/>
        <pc:sldMkLst>
          <pc:docMk/>
          <pc:sldMk cId="588101366" sldId="461"/>
        </pc:sldMkLst>
        <pc:spChg chg="mod">
          <ac:chgData name="Ragnhild Halvorsrud" userId="917ea340-fd63-490f-a7db-68428d24cf32" providerId="ADAL" clId="{3F26B701-AADC-4668-AAA4-FB7BA2B947B1}" dt="2020-06-19T17:20:47.185" v="16731" actId="790"/>
          <ac:spMkLst>
            <pc:docMk/>
            <pc:sldMk cId="588101366" sldId="461"/>
            <ac:spMk id="2" creationId="{00000000-0000-0000-0000-000000000000}"/>
          </ac:spMkLst>
        </pc:spChg>
        <pc:spChg chg="mod">
          <ac:chgData name="Ragnhild Halvorsrud" userId="917ea340-fd63-490f-a7db-68428d24cf32" providerId="ADAL" clId="{3F26B701-AADC-4668-AAA4-FB7BA2B947B1}" dt="2020-06-19T17:20:47.189" v="16732" actId="790"/>
          <ac:spMkLst>
            <pc:docMk/>
            <pc:sldMk cId="588101366" sldId="461"/>
            <ac:spMk id="3" creationId="{00000000-0000-0000-0000-000000000000}"/>
          </ac:spMkLst>
        </pc:spChg>
        <pc:spChg chg="mod">
          <ac:chgData name="Ragnhild Halvorsrud" userId="917ea340-fd63-490f-a7db-68428d24cf32" providerId="ADAL" clId="{3F26B701-AADC-4668-AAA4-FB7BA2B947B1}" dt="2020-06-19T17:20:47.199" v="16735" actId="790"/>
          <ac:spMkLst>
            <pc:docMk/>
            <pc:sldMk cId="588101366" sldId="461"/>
            <ac:spMk id="4" creationId="{00000000-0000-0000-0000-000000000000}"/>
          </ac:spMkLst>
        </pc:spChg>
        <pc:spChg chg="mod">
          <ac:chgData name="Ragnhild Halvorsrud" userId="917ea340-fd63-490f-a7db-68428d24cf32" providerId="ADAL" clId="{3F26B701-AADC-4668-AAA4-FB7BA2B947B1}" dt="2020-06-19T17:20:47.192" v="16733" actId="790"/>
          <ac:spMkLst>
            <pc:docMk/>
            <pc:sldMk cId="588101366" sldId="461"/>
            <ac:spMk id="48" creationId="{00000000-0000-0000-0000-000000000000}"/>
          </ac:spMkLst>
        </pc:spChg>
        <pc:spChg chg="mod">
          <ac:chgData name="Ragnhild Halvorsrud" userId="917ea340-fd63-490f-a7db-68428d24cf32" providerId="ADAL" clId="{3F26B701-AADC-4668-AAA4-FB7BA2B947B1}" dt="2020-06-19T17:20:47.198" v="16734" actId="790"/>
          <ac:spMkLst>
            <pc:docMk/>
            <pc:sldMk cId="588101366" sldId="461"/>
            <ac:spMk id="49" creationId="{00000000-0000-0000-0000-000000000000}"/>
          </ac:spMkLst>
        </pc:spChg>
      </pc:sldChg>
      <pc:sldChg chg="modSp add mod modNotes">
        <pc:chgData name="Ragnhild Halvorsrud" userId="917ea340-fd63-490f-a7db-68428d24cf32" providerId="ADAL" clId="{3F26B701-AADC-4668-AAA4-FB7BA2B947B1}" dt="2020-06-19T17:20:47.223" v="16744" actId="790"/>
        <pc:sldMkLst>
          <pc:docMk/>
          <pc:sldMk cId="1615701341" sldId="462"/>
        </pc:sldMkLst>
        <pc:spChg chg="mod">
          <ac:chgData name="Ragnhild Halvorsrud" userId="917ea340-fd63-490f-a7db-68428d24cf32" providerId="ADAL" clId="{3F26B701-AADC-4668-AAA4-FB7BA2B947B1}" dt="2020-06-19T17:20:47.205" v="16738" actId="790"/>
          <ac:spMkLst>
            <pc:docMk/>
            <pc:sldMk cId="1615701341" sldId="462"/>
            <ac:spMk id="2" creationId="{00000000-0000-0000-0000-000000000000}"/>
          </ac:spMkLst>
        </pc:spChg>
        <pc:spChg chg="mod">
          <ac:chgData name="Ragnhild Halvorsrud" userId="917ea340-fd63-490f-a7db-68428d24cf32" providerId="ADAL" clId="{3F26B701-AADC-4668-AAA4-FB7BA2B947B1}" dt="2020-06-19T17:20:47.209" v="16739" actId="790"/>
          <ac:spMkLst>
            <pc:docMk/>
            <pc:sldMk cId="1615701341" sldId="462"/>
            <ac:spMk id="3" creationId="{00000000-0000-0000-0000-000000000000}"/>
          </ac:spMkLst>
        </pc:spChg>
        <pc:spChg chg="mod">
          <ac:chgData name="Ragnhild Halvorsrud" userId="917ea340-fd63-490f-a7db-68428d24cf32" providerId="ADAL" clId="{3F26B701-AADC-4668-AAA4-FB7BA2B947B1}" dt="2020-06-19T17:20:47.219" v="16742" actId="790"/>
          <ac:spMkLst>
            <pc:docMk/>
            <pc:sldMk cId="1615701341" sldId="462"/>
            <ac:spMk id="4" creationId="{00000000-0000-0000-0000-000000000000}"/>
          </ac:spMkLst>
        </pc:spChg>
        <pc:spChg chg="mod">
          <ac:chgData name="Ragnhild Halvorsrud" userId="917ea340-fd63-490f-a7db-68428d24cf32" providerId="ADAL" clId="{3F26B701-AADC-4668-AAA4-FB7BA2B947B1}" dt="2020-06-19T17:20:47.213" v="16740" actId="790"/>
          <ac:spMkLst>
            <pc:docMk/>
            <pc:sldMk cId="1615701341" sldId="462"/>
            <ac:spMk id="48" creationId="{00000000-0000-0000-0000-000000000000}"/>
          </ac:spMkLst>
        </pc:spChg>
        <pc:spChg chg="mod">
          <ac:chgData name="Ragnhild Halvorsrud" userId="917ea340-fd63-490f-a7db-68428d24cf32" providerId="ADAL" clId="{3F26B701-AADC-4668-AAA4-FB7BA2B947B1}" dt="2020-06-19T17:20:47.216" v="16741" actId="790"/>
          <ac:spMkLst>
            <pc:docMk/>
            <pc:sldMk cId="1615701341" sldId="462"/>
            <ac:spMk id="49" creationId="{00000000-0000-0000-0000-000000000000}"/>
          </ac:spMkLst>
        </pc:spChg>
      </pc:sldChg>
      <pc:sldChg chg="modSp del mod modNotes">
        <pc:chgData name="Ragnhild Halvorsrud" userId="917ea340-fd63-490f-a7db-68428d24cf32" providerId="ADAL" clId="{3F26B701-AADC-4668-AAA4-FB7BA2B947B1}" dt="2020-06-19T11:31:05.478" v="9337" actId="47"/>
        <pc:sldMkLst>
          <pc:docMk/>
          <pc:sldMk cId="4192465948" sldId="470"/>
        </pc:sldMkLst>
        <pc:spChg chg="mod">
          <ac:chgData name="Ragnhild Halvorsrud" userId="917ea340-fd63-490f-a7db-68428d24cf32" providerId="ADAL" clId="{3F26B701-AADC-4668-AAA4-FB7BA2B947B1}" dt="2020-06-19T09:27:07.038" v="6239" actId="790"/>
          <ac:spMkLst>
            <pc:docMk/>
            <pc:sldMk cId="4192465948" sldId="470"/>
            <ac:spMk id="3" creationId="{00000000-0000-0000-0000-000000000000}"/>
          </ac:spMkLst>
        </pc:spChg>
        <pc:spChg chg="mod">
          <ac:chgData name="Ragnhild Halvorsrud" userId="917ea340-fd63-490f-a7db-68428d24cf32" providerId="ADAL" clId="{3F26B701-AADC-4668-AAA4-FB7BA2B947B1}" dt="2020-06-19T09:27:07.028" v="6232" actId="790"/>
          <ac:spMkLst>
            <pc:docMk/>
            <pc:sldMk cId="4192465948" sldId="470"/>
            <ac:spMk id="4" creationId="{00000000-0000-0000-0000-000000000000}"/>
          </ac:spMkLst>
        </pc:spChg>
        <pc:spChg chg="mod">
          <ac:chgData name="Ragnhild Halvorsrud" userId="917ea340-fd63-490f-a7db-68428d24cf32" providerId="ADAL" clId="{3F26B701-AADC-4668-AAA4-FB7BA2B947B1}" dt="2020-06-19T09:27:06.985" v="6210" actId="790"/>
          <ac:spMkLst>
            <pc:docMk/>
            <pc:sldMk cId="4192465948" sldId="470"/>
            <ac:spMk id="12" creationId="{00000000-0000-0000-0000-000000000000}"/>
          </ac:spMkLst>
        </pc:spChg>
        <pc:spChg chg="mod">
          <ac:chgData name="Ragnhild Halvorsrud" userId="917ea340-fd63-490f-a7db-68428d24cf32" providerId="ADAL" clId="{3F26B701-AADC-4668-AAA4-FB7BA2B947B1}" dt="2020-06-19T09:27:06.988" v="6211" actId="790"/>
          <ac:spMkLst>
            <pc:docMk/>
            <pc:sldMk cId="4192465948" sldId="470"/>
            <ac:spMk id="22" creationId="{00000000-0000-0000-0000-000000000000}"/>
          </ac:spMkLst>
        </pc:spChg>
        <pc:spChg chg="mod">
          <ac:chgData name="Ragnhild Halvorsrud" userId="917ea340-fd63-490f-a7db-68428d24cf32" providerId="ADAL" clId="{3F26B701-AADC-4668-AAA4-FB7BA2B947B1}" dt="2020-06-19T09:27:06.991" v="6212" actId="790"/>
          <ac:spMkLst>
            <pc:docMk/>
            <pc:sldMk cId="4192465948" sldId="470"/>
            <ac:spMk id="23" creationId="{00000000-0000-0000-0000-000000000000}"/>
          </ac:spMkLst>
        </pc:spChg>
        <pc:spChg chg="mod">
          <ac:chgData name="Ragnhild Halvorsrud" userId="917ea340-fd63-490f-a7db-68428d24cf32" providerId="ADAL" clId="{3F26B701-AADC-4668-AAA4-FB7BA2B947B1}" dt="2020-06-19T09:27:06.993" v="6213" actId="790"/>
          <ac:spMkLst>
            <pc:docMk/>
            <pc:sldMk cId="4192465948" sldId="470"/>
            <ac:spMk id="25" creationId="{00000000-0000-0000-0000-000000000000}"/>
          </ac:spMkLst>
        </pc:spChg>
        <pc:spChg chg="mod">
          <ac:chgData name="Ragnhild Halvorsrud" userId="917ea340-fd63-490f-a7db-68428d24cf32" providerId="ADAL" clId="{3F26B701-AADC-4668-AAA4-FB7BA2B947B1}" dt="2020-06-19T09:27:07.025" v="6230" actId="790"/>
          <ac:spMkLst>
            <pc:docMk/>
            <pc:sldMk cId="4192465948" sldId="470"/>
            <ac:spMk id="26" creationId="{00000000-0000-0000-0000-000000000000}"/>
          </ac:spMkLst>
        </pc:spChg>
        <pc:spChg chg="mod">
          <ac:chgData name="Ragnhild Halvorsrud" userId="917ea340-fd63-490f-a7db-68428d24cf32" providerId="ADAL" clId="{3F26B701-AADC-4668-AAA4-FB7BA2B947B1}" dt="2020-06-19T09:27:07.026" v="6231" actId="790"/>
          <ac:spMkLst>
            <pc:docMk/>
            <pc:sldMk cId="4192465948" sldId="470"/>
            <ac:spMk id="27" creationId="{00000000-0000-0000-0000-000000000000}"/>
          </ac:spMkLst>
        </pc:spChg>
        <pc:spChg chg="mod">
          <ac:chgData name="Ragnhild Halvorsrud" userId="917ea340-fd63-490f-a7db-68428d24cf32" providerId="ADAL" clId="{3F26B701-AADC-4668-AAA4-FB7BA2B947B1}" dt="2020-06-19T09:27:06.995" v="6214" actId="790"/>
          <ac:spMkLst>
            <pc:docMk/>
            <pc:sldMk cId="4192465948" sldId="470"/>
            <ac:spMk id="28" creationId="{00000000-0000-0000-0000-000000000000}"/>
          </ac:spMkLst>
        </pc:spChg>
        <pc:spChg chg="mod">
          <ac:chgData name="Ragnhild Halvorsrud" userId="917ea340-fd63-490f-a7db-68428d24cf32" providerId="ADAL" clId="{3F26B701-AADC-4668-AAA4-FB7BA2B947B1}" dt="2020-06-19T09:27:07.029" v="6233" actId="790"/>
          <ac:spMkLst>
            <pc:docMk/>
            <pc:sldMk cId="4192465948" sldId="470"/>
            <ac:spMk id="30" creationId="{00000000-0000-0000-0000-000000000000}"/>
          </ac:spMkLst>
        </pc:spChg>
        <pc:spChg chg="mod">
          <ac:chgData name="Ragnhild Halvorsrud" userId="917ea340-fd63-490f-a7db-68428d24cf32" providerId="ADAL" clId="{3F26B701-AADC-4668-AAA4-FB7BA2B947B1}" dt="2020-06-19T09:27:06.997" v="6215" actId="790"/>
          <ac:spMkLst>
            <pc:docMk/>
            <pc:sldMk cId="4192465948" sldId="470"/>
            <ac:spMk id="31" creationId="{00000000-0000-0000-0000-000000000000}"/>
          </ac:spMkLst>
        </pc:spChg>
        <pc:spChg chg="mod">
          <ac:chgData name="Ragnhild Halvorsrud" userId="917ea340-fd63-490f-a7db-68428d24cf32" providerId="ADAL" clId="{3F26B701-AADC-4668-AAA4-FB7BA2B947B1}" dt="2020-06-19T09:27:07.030" v="6234" actId="790"/>
          <ac:spMkLst>
            <pc:docMk/>
            <pc:sldMk cId="4192465948" sldId="470"/>
            <ac:spMk id="32" creationId="{00000000-0000-0000-0000-000000000000}"/>
          </ac:spMkLst>
        </pc:spChg>
        <pc:spChg chg="mod">
          <ac:chgData name="Ragnhild Halvorsrud" userId="917ea340-fd63-490f-a7db-68428d24cf32" providerId="ADAL" clId="{3F26B701-AADC-4668-AAA4-FB7BA2B947B1}" dt="2020-06-19T09:27:07.032" v="6235" actId="790"/>
          <ac:spMkLst>
            <pc:docMk/>
            <pc:sldMk cId="4192465948" sldId="470"/>
            <ac:spMk id="33" creationId="{00000000-0000-0000-0000-000000000000}"/>
          </ac:spMkLst>
        </pc:spChg>
        <pc:spChg chg="mod">
          <ac:chgData name="Ragnhild Halvorsrud" userId="917ea340-fd63-490f-a7db-68428d24cf32" providerId="ADAL" clId="{3F26B701-AADC-4668-AAA4-FB7BA2B947B1}" dt="2020-06-19T09:27:07.033" v="6236" actId="790"/>
          <ac:spMkLst>
            <pc:docMk/>
            <pc:sldMk cId="4192465948" sldId="470"/>
            <ac:spMk id="34" creationId="{00000000-0000-0000-0000-000000000000}"/>
          </ac:spMkLst>
        </pc:spChg>
        <pc:spChg chg="mod">
          <ac:chgData name="Ragnhild Halvorsrud" userId="917ea340-fd63-490f-a7db-68428d24cf32" providerId="ADAL" clId="{3F26B701-AADC-4668-AAA4-FB7BA2B947B1}" dt="2020-06-19T09:27:07.035" v="6237" actId="790"/>
          <ac:spMkLst>
            <pc:docMk/>
            <pc:sldMk cId="4192465948" sldId="470"/>
            <ac:spMk id="35" creationId="{00000000-0000-0000-0000-000000000000}"/>
          </ac:spMkLst>
        </pc:spChg>
        <pc:spChg chg="mod">
          <ac:chgData name="Ragnhild Halvorsrud" userId="917ea340-fd63-490f-a7db-68428d24cf32" providerId="ADAL" clId="{3F26B701-AADC-4668-AAA4-FB7BA2B947B1}" dt="2020-06-19T09:27:06.999" v="6216" actId="790"/>
          <ac:spMkLst>
            <pc:docMk/>
            <pc:sldMk cId="4192465948" sldId="470"/>
            <ac:spMk id="36" creationId="{00000000-0000-0000-0000-000000000000}"/>
          </ac:spMkLst>
        </pc:spChg>
        <pc:spChg chg="mod">
          <ac:chgData name="Ragnhild Halvorsrud" userId="917ea340-fd63-490f-a7db-68428d24cf32" providerId="ADAL" clId="{3F26B701-AADC-4668-AAA4-FB7BA2B947B1}" dt="2020-06-19T09:27:07.001" v="6217" actId="790"/>
          <ac:spMkLst>
            <pc:docMk/>
            <pc:sldMk cId="4192465948" sldId="470"/>
            <ac:spMk id="37" creationId="{00000000-0000-0000-0000-000000000000}"/>
          </ac:spMkLst>
        </pc:spChg>
        <pc:spChg chg="mod">
          <ac:chgData name="Ragnhild Halvorsrud" userId="917ea340-fd63-490f-a7db-68428d24cf32" providerId="ADAL" clId="{3F26B701-AADC-4668-AAA4-FB7BA2B947B1}" dt="2020-06-19T09:27:07.003" v="6218" actId="790"/>
          <ac:spMkLst>
            <pc:docMk/>
            <pc:sldMk cId="4192465948" sldId="470"/>
            <ac:spMk id="38" creationId="{00000000-0000-0000-0000-000000000000}"/>
          </ac:spMkLst>
        </pc:spChg>
        <pc:spChg chg="mod">
          <ac:chgData name="Ragnhild Halvorsrud" userId="917ea340-fd63-490f-a7db-68428d24cf32" providerId="ADAL" clId="{3F26B701-AADC-4668-AAA4-FB7BA2B947B1}" dt="2020-06-19T09:27:07.036" v="6238" actId="790"/>
          <ac:spMkLst>
            <pc:docMk/>
            <pc:sldMk cId="4192465948" sldId="470"/>
            <ac:spMk id="40" creationId="{00000000-0000-0000-0000-000000000000}"/>
          </ac:spMkLst>
        </pc:spChg>
        <pc:spChg chg="mod">
          <ac:chgData name="Ragnhild Halvorsrud" userId="917ea340-fd63-490f-a7db-68428d24cf32" providerId="ADAL" clId="{3F26B701-AADC-4668-AAA4-FB7BA2B947B1}" dt="2020-06-19T09:27:07.005" v="6219" actId="790"/>
          <ac:spMkLst>
            <pc:docMk/>
            <pc:sldMk cId="4192465948" sldId="470"/>
            <ac:spMk id="41" creationId="{00000000-0000-0000-0000-000000000000}"/>
          </ac:spMkLst>
        </pc:spChg>
        <pc:spChg chg="mod">
          <ac:chgData name="Ragnhild Halvorsrud" userId="917ea340-fd63-490f-a7db-68428d24cf32" providerId="ADAL" clId="{3F26B701-AADC-4668-AAA4-FB7BA2B947B1}" dt="2020-06-19T09:27:07.007" v="6220" actId="790"/>
          <ac:spMkLst>
            <pc:docMk/>
            <pc:sldMk cId="4192465948" sldId="470"/>
            <ac:spMk id="42" creationId="{00000000-0000-0000-0000-000000000000}"/>
          </ac:spMkLst>
        </pc:spChg>
        <pc:spChg chg="mod">
          <ac:chgData name="Ragnhild Halvorsrud" userId="917ea340-fd63-490f-a7db-68428d24cf32" providerId="ADAL" clId="{3F26B701-AADC-4668-AAA4-FB7BA2B947B1}" dt="2020-06-19T09:27:07.009" v="6221" actId="790"/>
          <ac:spMkLst>
            <pc:docMk/>
            <pc:sldMk cId="4192465948" sldId="470"/>
            <ac:spMk id="45" creationId="{00000000-0000-0000-0000-000000000000}"/>
          </ac:spMkLst>
        </pc:spChg>
        <pc:spChg chg="mod">
          <ac:chgData name="Ragnhild Halvorsrud" userId="917ea340-fd63-490f-a7db-68428d24cf32" providerId="ADAL" clId="{3F26B701-AADC-4668-AAA4-FB7BA2B947B1}" dt="2020-06-19T09:27:07.011" v="6222" actId="790"/>
          <ac:spMkLst>
            <pc:docMk/>
            <pc:sldMk cId="4192465948" sldId="470"/>
            <ac:spMk id="46" creationId="{00000000-0000-0000-0000-000000000000}"/>
          </ac:spMkLst>
        </pc:spChg>
        <pc:spChg chg="mod">
          <ac:chgData name="Ragnhild Halvorsrud" userId="917ea340-fd63-490f-a7db-68428d24cf32" providerId="ADAL" clId="{3F26B701-AADC-4668-AAA4-FB7BA2B947B1}" dt="2020-06-19T09:27:07.013" v="6223" actId="790"/>
          <ac:spMkLst>
            <pc:docMk/>
            <pc:sldMk cId="4192465948" sldId="470"/>
            <ac:spMk id="47" creationId="{00000000-0000-0000-0000-000000000000}"/>
          </ac:spMkLst>
        </pc:spChg>
        <pc:spChg chg="mod">
          <ac:chgData name="Ragnhild Halvorsrud" userId="917ea340-fd63-490f-a7db-68428d24cf32" providerId="ADAL" clId="{3F26B701-AADC-4668-AAA4-FB7BA2B947B1}" dt="2020-06-19T09:27:07.015" v="6224" actId="790"/>
          <ac:spMkLst>
            <pc:docMk/>
            <pc:sldMk cId="4192465948" sldId="470"/>
            <ac:spMk id="48" creationId="{00000000-0000-0000-0000-000000000000}"/>
          </ac:spMkLst>
        </pc:spChg>
        <pc:spChg chg="mod">
          <ac:chgData name="Ragnhild Halvorsrud" userId="917ea340-fd63-490f-a7db-68428d24cf32" providerId="ADAL" clId="{3F26B701-AADC-4668-AAA4-FB7BA2B947B1}" dt="2020-06-19T09:27:07.017" v="6225" actId="790"/>
          <ac:spMkLst>
            <pc:docMk/>
            <pc:sldMk cId="4192465948" sldId="470"/>
            <ac:spMk id="49" creationId="{00000000-0000-0000-0000-000000000000}"/>
          </ac:spMkLst>
        </pc:spChg>
        <pc:spChg chg="mod">
          <ac:chgData name="Ragnhild Halvorsrud" userId="917ea340-fd63-490f-a7db-68428d24cf32" providerId="ADAL" clId="{3F26B701-AADC-4668-AAA4-FB7BA2B947B1}" dt="2020-06-19T09:27:07.018" v="6226" actId="790"/>
          <ac:spMkLst>
            <pc:docMk/>
            <pc:sldMk cId="4192465948" sldId="470"/>
            <ac:spMk id="50" creationId="{00000000-0000-0000-0000-000000000000}"/>
          </ac:spMkLst>
        </pc:spChg>
        <pc:spChg chg="mod">
          <ac:chgData name="Ragnhild Halvorsrud" userId="917ea340-fd63-490f-a7db-68428d24cf32" providerId="ADAL" clId="{3F26B701-AADC-4668-AAA4-FB7BA2B947B1}" dt="2020-06-19T09:27:07.020" v="6227" actId="790"/>
          <ac:spMkLst>
            <pc:docMk/>
            <pc:sldMk cId="4192465948" sldId="470"/>
            <ac:spMk id="51" creationId="{00000000-0000-0000-0000-000000000000}"/>
          </ac:spMkLst>
        </pc:spChg>
        <pc:spChg chg="mod">
          <ac:chgData name="Ragnhild Halvorsrud" userId="917ea340-fd63-490f-a7db-68428d24cf32" providerId="ADAL" clId="{3F26B701-AADC-4668-AAA4-FB7BA2B947B1}" dt="2020-06-19T09:27:07.021" v="6228" actId="790"/>
          <ac:spMkLst>
            <pc:docMk/>
            <pc:sldMk cId="4192465948" sldId="470"/>
            <ac:spMk id="53" creationId="{00000000-0000-0000-0000-000000000000}"/>
          </ac:spMkLst>
        </pc:spChg>
        <pc:spChg chg="mod">
          <ac:chgData name="Ragnhild Halvorsrud" userId="917ea340-fd63-490f-a7db-68428d24cf32" providerId="ADAL" clId="{3F26B701-AADC-4668-AAA4-FB7BA2B947B1}" dt="2020-06-19T09:27:07.023" v="6229" actId="790"/>
          <ac:spMkLst>
            <pc:docMk/>
            <pc:sldMk cId="4192465948" sldId="470"/>
            <ac:spMk id="54" creationId="{00000000-0000-0000-0000-000000000000}"/>
          </ac:spMkLst>
        </pc:spChg>
      </pc:sldChg>
      <pc:sldChg chg="modSp add mod modNotes">
        <pc:chgData name="Ragnhild Halvorsrud" userId="917ea340-fd63-490f-a7db-68428d24cf32" providerId="ADAL" clId="{3F26B701-AADC-4668-AAA4-FB7BA2B947B1}" dt="2020-06-19T17:20:45.995" v="16110" actId="790"/>
        <pc:sldMkLst>
          <pc:docMk/>
          <pc:sldMk cId="4081359278" sldId="472"/>
        </pc:sldMkLst>
        <pc:spChg chg="mod">
          <ac:chgData name="Ragnhild Halvorsrud" userId="917ea340-fd63-490f-a7db-68428d24cf32" providerId="ADAL" clId="{3F26B701-AADC-4668-AAA4-FB7BA2B947B1}" dt="2020-06-19T17:20:45.982" v="16105" actId="790"/>
          <ac:spMkLst>
            <pc:docMk/>
            <pc:sldMk cId="4081359278" sldId="472"/>
            <ac:spMk id="2" creationId="{00000000-0000-0000-0000-000000000000}"/>
          </ac:spMkLst>
        </pc:spChg>
        <pc:spChg chg="mod">
          <ac:chgData name="Ragnhild Halvorsrud" userId="917ea340-fd63-490f-a7db-68428d24cf32" providerId="ADAL" clId="{3F26B701-AADC-4668-AAA4-FB7BA2B947B1}" dt="2020-06-19T17:20:45.984" v="16106" actId="790"/>
          <ac:spMkLst>
            <pc:docMk/>
            <pc:sldMk cId="4081359278" sldId="472"/>
            <ac:spMk id="3" creationId="{00000000-0000-0000-0000-000000000000}"/>
          </ac:spMkLst>
        </pc:spChg>
        <pc:spChg chg="mod">
          <ac:chgData name="Ragnhild Halvorsrud" userId="917ea340-fd63-490f-a7db-68428d24cf32" providerId="ADAL" clId="{3F26B701-AADC-4668-AAA4-FB7BA2B947B1}" dt="2020-06-19T17:20:45.991" v="16108" actId="790"/>
          <ac:spMkLst>
            <pc:docMk/>
            <pc:sldMk cId="4081359278" sldId="472"/>
            <ac:spMk id="4" creationId="{00000000-0000-0000-0000-000000000000}"/>
          </ac:spMkLst>
        </pc:spChg>
        <pc:spChg chg="mod">
          <ac:chgData name="Ragnhild Halvorsrud" userId="917ea340-fd63-490f-a7db-68428d24cf32" providerId="ADAL" clId="{3F26B701-AADC-4668-AAA4-FB7BA2B947B1}" dt="2020-06-19T17:20:45.989" v="16107" actId="790"/>
          <ac:spMkLst>
            <pc:docMk/>
            <pc:sldMk cId="4081359278" sldId="472"/>
            <ac:spMk id="14" creationId="{00000000-0000-0000-0000-000000000000}"/>
          </ac:spMkLst>
        </pc:spChg>
        <pc:picChg chg="mod">
          <ac:chgData name="Ragnhild Halvorsrud" userId="917ea340-fd63-490f-a7db-68428d24cf32" providerId="ADAL" clId="{3F26B701-AADC-4668-AAA4-FB7BA2B947B1}" dt="2020-06-19T08:37:53.410" v="1550" actId="1036"/>
          <ac:picMkLst>
            <pc:docMk/>
            <pc:sldMk cId="4081359278" sldId="472"/>
            <ac:picMk id="5" creationId="{00000000-0000-0000-0000-000000000000}"/>
          </ac:picMkLst>
        </pc:picChg>
        <pc:picChg chg="mod">
          <ac:chgData name="Ragnhild Halvorsrud" userId="917ea340-fd63-490f-a7db-68428d24cf32" providerId="ADAL" clId="{3F26B701-AADC-4668-AAA4-FB7BA2B947B1}" dt="2020-06-19T08:37:53.410" v="1550" actId="1036"/>
          <ac:picMkLst>
            <pc:docMk/>
            <pc:sldMk cId="4081359278" sldId="472"/>
            <ac:picMk id="6" creationId="{00000000-0000-0000-0000-000000000000}"/>
          </ac:picMkLst>
        </pc:picChg>
        <pc:picChg chg="mod">
          <ac:chgData name="Ragnhild Halvorsrud" userId="917ea340-fd63-490f-a7db-68428d24cf32" providerId="ADAL" clId="{3F26B701-AADC-4668-AAA4-FB7BA2B947B1}" dt="2020-06-19T08:37:53.410" v="1550" actId="1036"/>
          <ac:picMkLst>
            <pc:docMk/>
            <pc:sldMk cId="4081359278" sldId="472"/>
            <ac:picMk id="7" creationId="{00000000-0000-0000-0000-000000000000}"/>
          </ac:picMkLst>
        </pc:picChg>
      </pc:sldChg>
      <pc:sldChg chg="addSp delSp modSp add del mod modNotes">
        <pc:chgData name="Ragnhild Halvorsrud" userId="917ea340-fd63-490f-a7db-68428d24cf32" providerId="ADAL" clId="{3F26B701-AADC-4668-AAA4-FB7BA2B947B1}" dt="2020-06-19T17:20:45.933" v="16083" actId="790"/>
        <pc:sldMkLst>
          <pc:docMk/>
          <pc:sldMk cId="208339045" sldId="474"/>
        </pc:sldMkLst>
        <pc:spChg chg="mod">
          <ac:chgData name="Ragnhild Halvorsrud" userId="917ea340-fd63-490f-a7db-68428d24cf32" providerId="ADAL" clId="{3F26B701-AADC-4668-AAA4-FB7BA2B947B1}" dt="2020-06-19T17:20:45.924" v="16079" actId="790"/>
          <ac:spMkLst>
            <pc:docMk/>
            <pc:sldMk cId="208339045" sldId="474"/>
            <ac:spMk id="2" creationId="{00000000-0000-0000-0000-000000000000}"/>
          </ac:spMkLst>
        </pc:spChg>
        <pc:spChg chg="mod">
          <ac:chgData name="Ragnhild Halvorsrud" userId="917ea340-fd63-490f-a7db-68428d24cf32" providerId="ADAL" clId="{3F26B701-AADC-4668-AAA4-FB7BA2B947B1}" dt="2020-06-19T17:20:45.927" v="16080" actId="790"/>
          <ac:spMkLst>
            <pc:docMk/>
            <pc:sldMk cId="208339045" sldId="474"/>
            <ac:spMk id="3" creationId="{00000000-0000-0000-0000-000000000000}"/>
          </ac:spMkLst>
        </pc:spChg>
        <pc:spChg chg="del">
          <ac:chgData name="Ragnhild Halvorsrud" userId="917ea340-fd63-490f-a7db-68428d24cf32" providerId="ADAL" clId="{3F26B701-AADC-4668-AAA4-FB7BA2B947B1}" dt="2020-06-18T14:55:25.247" v="642" actId="478"/>
          <ac:spMkLst>
            <pc:docMk/>
            <pc:sldMk cId="208339045" sldId="474"/>
            <ac:spMk id="4" creationId="{00000000-0000-0000-0000-000000000000}"/>
          </ac:spMkLst>
        </pc:spChg>
        <pc:spChg chg="add del mod">
          <ac:chgData name="Ragnhild Halvorsrud" userId="917ea340-fd63-490f-a7db-68428d24cf32" providerId="ADAL" clId="{3F26B701-AADC-4668-AAA4-FB7BA2B947B1}" dt="2020-06-18T14:53:17.939" v="629"/>
          <ac:spMkLst>
            <pc:docMk/>
            <pc:sldMk cId="208339045" sldId="474"/>
            <ac:spMk id="5" creationId="{D503F616-C478-43D5-B0B9-C70944209A7C}"/>
          </ac:spMkLst>
        </pc:spChg>
        <pc:spChg chg="add del mod">
          <ac:chgData name="Ragnhild Halvorsrud" userId="917ea340-fd63-490f-a7db-68428d24cf32" providerId="ADAL" clId="{3F26B701-AADC-4668-AAA4-FB7BA2B947B1}" dt="2020-06-18T14:53:17.939" v="629"/>
          <ac:spMkLst>
            <pc:docMk/>
            <pc:sldMk cId="208339045" sldId="474"/>
            <ac:spMk id="6" creationId="{E9D9ACE6-C06B-4E4E-94F0-91B100D2692E}"/>
          </ac:spMkLst>
        </pc:spChg>
        <pc:spChg chg="add del mod">
          <ac:chgData name="Ragnhild Halvorsrud" userId="917ea340-fd63-490f-a7db-68428d24cf32" providerId="ADAL" clId="{3F26B701-AADC-4668-AAA4-FB7BA2B947B1}" dt="2020-06-18T14:53:17.939" v="629"/>
          <ac:spMkLst>
            <pc:docMk/>
            <pc:sldMk cId="208339045" sldId="474"/>
            <ac:spMk id="7" creationId="{F972B253-ECB8-4980-9DD7-B18AE89BC7E5}"/>
          </ac:spMkLst>
        </pc:spChg>
        <pc:spChg chg="del">
          <ac:chgData name="Ragnhild Halvorsrud" userId="917ea340-fd63-490f-a7db-68428d24cf32" providerId="ADAL" clId="{3F26B701-AADC-4668-AAA4-FB7BA2B947B1}" dt="2020-06-18T14:55:25.247" v="642" actId="478"/>
          <ac:spMkLst>
            <pc:docMk/>
            <pc:sldMk cId="208339045" sldId="474"/>
            <ac:spMk id="9" creationId="{00000000-0000-0000-0000-000000000000}"/>
          </ac:spMkLst>
        </pc:spChg>
        <pc:spChg chg="del mod">
          <ac:chgData name="Ragnhild Halvorsrud" userId="917ea340-fd63-490f-a7db-68428d24cf32" providerId="ADAL" clId="{3F26B701-AADC-4668-AAA4-FB7BA2B947B1}" dt="2020-06-19T06:41:43.028" v="847" actId="478"/>
          <ac:spMkLst>
            <pc:docMk/>
            <pc:sldMk cId="208339045" sldId="474"/>
            <ac:spMk id="14" creationId="{00000000-0000-0000-0000-000000000000}"/>
          </ac:spMkLst>
        </pc:spChg>
        <pc:spChg chg="del">
          <ac:chgData name="Ragnhild Halvorsrud" userId="917ea340-fd63-490f-a7db-68428d24cf32" providerId="ADAL" clId="{3F26B701-AADC-4668-AAA4-FB7BA2B947B1}" dt="2020-06-18T14:55:25.247" v="642" actId="478"/>
          <ac:spMkLst>
            <pc:docMk/>
            <pc:sldMk cId="208339045" sldId="474"/>
            <ac:spMk id="25" creationId="{00000000-0000-0000-0000-000000000000}"/>
          </ac:spMkLst>
        </pc:spChg>
        <pc:spChg chg="del">
          <ac:chgData name="Ragnhild Halvorsrud" userId="917ea340-fd63-490f-a7db-68428d24cf32" providerId="ADAL" clId="{3F26B701-AADC-4668-AAA4-FB7BA2B947B1}" dt="2020-06-18T14:55:25.247" v="642" actId="478"/>
          <ac:spMkLst>
            <pc:docMk/>
            <pc:sldMk cId="208339045" sldId="474"/>
            <ac:spMk id="28" creationId="{00000000-0000-0000-0000-000000000000}"/>
          </ac:spMkLst>
        </pc:spChg>
        <pc:spChg chg="del">
          <ac:chgData name="Ragnhild Halvorsrud" userId="917ea340-fd63-490f-a7db-68428d24cf32" providerId="ADAL" clId="{3F26B701-AADC-4668-AAA4-FB7BA2B947B1}" dt="2020-06-18T14:55:25.247" v="642" actId="478"/>
          <ac:spMkLst>
            <pc:docMk/>
            <pc:sldMk cId="208339045" sldId="474"/>
            <ac:spMk id="29" creationId="{00000000-0000-0000-0000-000000000000}"/>
          </ac:spMkLst>
        </pc:spChg>
        <pc:spChg chg="del">
          <ac:chgData name="Ragnhild Halvorsrud" userId="917ea340-fd63-490f-a7db-68428d24cf32" providerId="ADAL" clId="{3F26B701-AADC-4668-AAA4-FB7BA2B947B1}" dt="2020-06-18T14:55:25.247" v="642" actId="478"/>
          <ac:spMkLst>
            <pc:docMk/>
            <pc:sldMk cId="208339045" sldId="474"/>
            <ac:spMk id="32" creationId="{00000000-0000-0000-0000-000000000000}"/>
          </ac:spMkLst>
        </pc:spChg>
        <pc:spChg chg="del">
          <ac:chgData name="Ragnhild Halvorsrud" userId="917ea340-fd63-490f-a7db-68428d24cf32" providerId="ADAL" clId="{3F26B701-AADC-4668-AAA4-FB7BA2B947B1}" dt="2020-06-18T14:55:25.247" v="642" actId="478"/>
          <ac:spMkLst>
            <pc:docMk/>
            <pc:sldMk cId="208339045" sldId="474"/>
            <ac:spMk id="34" creationId="{00000000-0000-0000-0000-000000000000}"/>
          </ac:spMkLst>
        </pc:spChg>
        <pc:spChg chg="del">
          <ac:chgData name="Ragnhild Halvorsrud" userId="917ea340-fd63-490f-a7db-68428d24cf32" providerId="ADAL" clId="{3F26B701-AADC-4668-AAA4-FB7BA2B947B1}" dt="2020-06-18T14:55:25.247" v="642" actId="478"/>
          <ac:spMkLst>
            <pc:docMk/>
            <pc:sldMk cId="208339045" sldId="474"/>
            <ac:spMk id="36" creationId="{00000000-0000-0000-0000-000000000000}"/>
          </ac:spMkLst>
        </pc:spChg>
        <pc:spChg chg="del">
          <ac:chgData name="Ragnhild Halvorsrud" userId="917ea340-fd63-490f-a7db-68428d24cf32" providerId="ADAL" clId="{3F26B701-AADC-4668-AAA4-FB7BA2B947B1}" dt="2020-06-18T14:55:25.247" v="642" actId="478"/>
          <ac:spMkLst>
            <pc:docMk/>
            <pc:sldMk cId="208339045" sldId="474"/>
            <ac:spMk id="38" creationId="{00000000-0000-0000-0000-000000000000}"/>
          </ac:spMkLst>
        </pc:spChg>
        <pc:spChg chg="del">
          <ac:chgData name="Ragnhild Halvorsrud" userId="917ea340-fd63-490f-a7db-68428d24cf32" providerId="ADAL" clId="{3F26B701-AADC-4668-AAA4-FB7BA2B947B1}" dt="2020-06-18T14:55:25.247" v="642" actId="478"/>
          <ac:spMkLst>
            <pc:docMk/>
            <pc:sldMk cId="208339045" sldId="474"/>
            <ac:spMk id="39" creationId="{00000000-0000-0000-0000-000000000000}"/>
          </ac:spMkLst>
        </pc:spChg>
        <pc:spChg chg="del">
          <ac:chgData name="Ragnhild Halvorsrud" userId="917ea340-fd63-490f-a7db-68428d24cf32" providerId="ADAL" clId="{3F26B701-AADC-4668-AAA4-FB7BA2B947B1}" dt="2020-06-18T14:55:25.247" v="642" actId="478"/>
          <ac:spMkLst>
            <pc:docMk/>
            <pc:sldMk cId="208339045" sldId="474"/>
            <ac:spMk id="42" creationId="{00000000-0000-0000-0000-000000000000}"/>
          </ac:spMkLst>
        </pc:spChg>
        <pc:spChg chg="del">
          <ac:chgData name="Ragnhild Halvorsrud" userId="917ea340-fd63-490f-a7db-68428d24cf32" providerId="ADAL" clId="{3F26B701-AADC-4668-AAA4-FB7BA2B947B1}" dt="2020-06-18T14:55:25.247" v="642" actId="478"/>
          <ac:spMkLst>
            <pc:docMk/>
            <pc:sldMk cId="208339045" sldId="474"/>
            <ac:spMk id="43" creationId="{00000000-0000-0000-0000-000000000000}"/>
          </ac:spMkLst>
        </pc:spChg>
        <pc:spChg chg="del">
          <ac:chgData name="Ragnhild Halvorsrud" userId="917ea340-fd63-490f-a7db-68428d24cf32" providerId="ADAL" clId="{3F26B701-AADC-4668-AAA4-FB7BA2B947B1}" dt="2020-06-18T14:55:25.247" v="642" actId="478"/>
          <ac:spMkLst>
            <pc:docMk/>
            <pc:sldMk cId="208339045" sldId="474"/>
            <ac:spMk id="44" creationId="{00000000-0000-0000-0000-000000000000}"/>
          </ac:spMkLst>
        </pc:spChg>
        <pc:spChg chg="del">
          <ac:chgData name="Ragnhild Halvorsrud" userId="917ea340-fd63-490f-a7db-68428d24cf32" providerId="ADAL" clId="{3F26B701-AADC-4668-AAA4-FB7BA2B947B1}" dt="2020-06-18T14:55:25.247" v="642" actId="478"/>
          <ac:spMkLst>
            <pc:docMk/>
            <pc:sldMk cId="208339045" sldId="474"/>
            <ac:spMk id="45" creationId="{00000000-0000-0000-0000-000000000000}"/>
          </ac:spMkLst>
        </pc:spChg>
        <pc:spChg chg="del">
          <ac:chgData name="Ragnhild Halvorsrud" userId="917ea340-fd63-490f-a7db-68428d24cf32" providerId="ADAL" clId="{3F26B701-AADC-4668-AAA4-FB7BA2B947B1}" dt="2020-06-18T14:55:25.247" v="642" actId="478"/>
          <ac:spMkLst>
            <pc:docMk/>
            <pc:sldMk cId="208339045" sldId="474"/>
            <ac:spMk id="47" creationId="{00000000-0000-0000-0000-000000000000}"/>
          </ac:spMkLst>
        </pc:spChg>
        <pc:spChg chg="del">
          <ac:chgData name="Ragnhild Halvorsrud" userId="917ea340-fd63-490f-a7db-68428d24cf32" providerId="ADAL" clId="{3F26B701-AADC-4668-AAA4-FB7BA2B947B1}" dt="2020-06-18T14:55:25.247" v="642" actId="478"/>
          <ac:spMkLst>
            <pc:docMk/>
            <pc:sldMk cId="208339045" sldId="474"/>
            <ac:spMk id="48" creationId="{00000000-0000-0000-0000-000000000000}"/>
          </ac:spMkLst>
        </pc:spChg>
        <pc:spChg chg="del">
          <ac:chgData name="Ragnhild Halvorsrud" userId="917ea340-fd63-490f-a7db-68428d24cf32" providerId="ADAL" clId="{3F26B701-AADC-4668-AAA4-FB7BA2B947B1}" dt="2020-06-18T14:55:25.247" v="642" actId="478"/>
          <ac:spMkLst>
            <pc:docMk/>
            <pc:sldMk cId="208339045" sldId="474"/>
            <ac:spMk id="49" creationId="{00000000-0000-0000-0000-000000000000}"/>
          </ac:spMkLst>
        </pc:spChg>
        <pc:spChg chg="del">
          <ac:chgData name="Ragnhild Halvorsrud" userId="917ea340-fd63-490f-a7db-68428d24cf32" providerId="ADAL" clId="{3F26B701-AADC-4668-AAA4-FB7BA2B947B1}" dt="2020-06-18T14:55:25.247" v="642" actId="478"/>
          <ac:spMkLst>
            <pc:docMk/>
            <pc:sldMk cId="208339045" sldId="474"/>
            <ac:spMk id="50" creationId="{00000000-0000-0000-0000-000000000000}"/>
          </ac:spMkLst>
        </pc:spChg>
        <pc:spChg chg="del">
          <ac:chgData name="Ragnhild Halvorsrud" userId="917ea340-fd63-490f-a7db-68428d24cf32" providerId="ADAL" clId="{3F26B701-AADC-4668-AAA4-FB7BA2B947B1}" dt="2020-06-18T14:55:25.247" v="642" actId="478"/>
          <ac:spMkLst>
            <pc:docMk/>
            <pc:sldMk cId="208339045" sldId="474"/>
            <ac:spMk id="51" creationId="{00000000-0000-0000-0000-000000000000}"/>
          </ac:spMkLst>
        </pc:spChg>
        <pc:spChg chg="del">
          <ac:chgData name="Ragnhild Halvorsrud" userId="917ea340-fd63-490f-a7db-68428d24cf32" providerId="ADAL" clId="{3F26B701-AADC-4668-AAA4-FB7BA2B947B1}" dt="2020-06-18T14:55:25.247" v="642" actId="478"/>
          <ac:spMkLst>
            <pc:docMk/>
            <pc:sldMk cId="208339045" sldId="474"/>
            <ac:spMk id="52" creationId="{00000000-0000-0000-0000-000000000000}"/>
          </ac:spMkLst>
        </pc:spChg>
        <pc:spChg chg="del">
          <ac:chgData name="Ragnhild Halvorsrud" userId="917ea340-fd63-490f-a7db-68428d24cf32" providerId="ADAL" clId="{3F26B701-AADC-4668-AAA4-FB7BA2B947B1}" dt="2020-06-18T14:55:25.247" v="642" actId="478"/>
          <ac:spMkLst>
            <pc:docMk/>
            <pc:sldMk cId="208339045" sldId="474"/>
            <ac:spMk id="53" creationId="{00000000-0000-0000-0000-000000000000}"/>
          </ac:spMkLst>
        </pc:spChg>
        <pc:spChg chg="del">
          <ac:chgData name="Ragnhild Halvorsrud" userId="917ea340-fd63-490f-a7db-68428d24cf32" providerId="ADAL" clId="{3F26B701-AADC-4668-AAA4-FB7BA2B947B1}" dt="2020-06-18T14:55:25.247" v="642" actId="478"/>
          <ac:spMkLst>
            <pc:docMk/>
            <pc:sldMk cId="208339045" sldId="474"/>
            <ac:spMk id="54" creationId="{00000000-0000-0000-0000-000000000000}"/>
          </ac:spMkLst>
        </pc:spChg>
        <pc:spChg chg="del">
          <ac:chgData name="Ragnhild Halvorsrud" userId="917ea340-fd63-490f-a7db-68428d24cf32" providerId="ADAL" clId="{3F26B701-AADC-4668-AAA4-FB7BA2B947B1}" dt="2020-06-18T14:55:25.247" v="642" actId="478"/>
          <ac:spMkLst>
            <pc:docMk/>
            <pc:sldMk cId="208339045" sldId="474"/>
            <ac:spMk id="55" creationId="{00000000-0000-0000-0000-000000000000}"/>
          </ac:spMkLst>
        </pc:spChg>
        <pc:spChg chg="del">
          <ac:chgData name="Ragnhild Halvorsrud" userId="917ea340-fd63-490f-a7db-68428d24cf32" providerId="ADAL" clId="{3F26B701-AADC-4668-AAA4-FB7BA2B947B1}" dt="2020-06-18T14:55:25.247" v="642" actId="478"/>
          <ac:spMkLst>
            <pc:docMk/>
            <pc:sldMk cId="208339045" sldId="474"/>
            <ac:spMk id="56" creationId="{00000000-0000-0000-0000-000000000000}"/>
          </ac:spMkLst>
        </pc:spChg>
        <pc:spChg chg="del">
          <ac:chgData name="Ragnhild Halvorsrud" userId="917ea340-fd63-490f-a7db-68428d24cf32" providerId="ADAL" clId="{3F26B701-AADC-4668-AAA4-FB7BA2B947B1}" dt="2020-06-18T14:55:25.247" v="642" actId="478"/>
          <ac:spMkLst>
            <pc:docMk/>
            <pc:sldMk cId="208339045" sldId="474"/>
            <ac:spMk id="57" creationId="{00000000-0000-0000-0000-000000000000}"/>
          </ac:spMkLst>
        </pc:spChg>
        <pc:spChg chg="del">
          <ac:chgData name="Ragnhild Halvorsrud" userId="917ea340-fd63-490f-a7db-68428d24cf32" providerId="ADAL" clId="{3F26B701-AADC-4668-AAA4-FB7BA2B947B1}" dt="2020-06-18T14:55:25.247" v="642" actId="478"/>
          <ac:spMkLst>
            <pc:docMk/>
            <pc:sldMk cId="208339045" sldId="474"/>
            <ac:spMk id="61" creationId="{00000000-0000-0000-0000-000000000000}"/>
          </ac:spMkLst>
        </pc:spChg>
        <pc:spChg chg="del">
          <ac:chgData name="Ragnhild Halvorsrud" userId="917ea340-fd63-490f-a7db-68428d24cf32" providerId="ADAL" clId="{3F26B701-AADC-4668-AAA4-FB7BA2B947B1}" dt="2020-06-18T14:55:25.247" v="642" actId="478"/>
          <ac:spMkLst>
            <pc:docMk/>
            <pc:sldMk cId="208339045" sldId="474"/>
            <ac:spMk id="62" creationId="{00000000-0000-0000-0000-000000000000}"/>
          </ac:spMkLst>
        </pc:spChg>
        <pc:spChg chg="del">
          <ac:chgData name="Ragnhild Halvorsrud" userId="917ea340-fd63-490f-a7db-68428d24cf32" providerId="ADAL" clId="{3F26B701-AADC-4668-AAA4-FB7BA2B947B1}" dt="2020-06-18T14:55:25.247" v="642" actId="478"/>
          <ac:spMkLst>
            <pc:docMk/>
            <pc:sldMk cId="208339045" sldId="474"/>
            <ac:spMk id="64" creationId="{00000000-0000-0000-0000-000000000000}"/>
          </ac:spMkLst>
        </pc:spChg>
        <pc:spChg chg="del">
          <ac:chgData name="Ragnhild Halvorsrud" userId="917ea340-fd63-490f-a7db-68428d24cf32" providerId="ADAL" clId="{3F26B701-AADC-4668-AAA4-FB7BA2B947B1}" dt="2020-06-18T14:55:25.247" v="642" actId="478"/>
          <ac:spMkLst>
            <pc:docMk/>
            <pc:sldMk cId="208339045" sldId="474"/>
            <ac:spMk id="65" creationId="{00000000-0000-0000-0000-000000000000}"/>
          </ac:spMkLst>
        </pc:spChg>
        <pc:spChg chg="add mod">
          <ac:chgData name="Ragnhild Halvorsrud" userId="917ea340-fd63-490f-a7db-68428d24cf32" providerId="ADAL" clId="{3F26B701-AADC-4668-AAA4-FB7BA2B947B1}" dt="2020-06-19T17:20:45.929" v="16081" actId="790"/>
          <ac:spMkLst>
            <pc:docMk/>
            <pc:sldMk cId="208339045" sldId="474"/>
            <ac:spMk id="74" creationId="{90E15ED4-69C7-4C53-AA53-D6CA3C7F4252}"/>
          </ac:spMkLst>
        </pc:spChg>
        <pc:picChg chg="add mod modCrop">
          <ac:chgData name="Ragnhild Halvorsrud" userId="917ea340-fd63-490f-a7db-68428d24cf32" providerId="ADAL" clId="{3F26B701-AADC-4668-AAA4-FB7BA2B947B1}" dt="2020-06-19T06:44:08.931" v="872" actId="1076"/>
          <ac:picMkLst>
            <pc:docMk/>
            <pc:sldMk cId="208339045" sldId="474"/>
            <ac:picMk id="8" creationId="{86AF6AE5-B186-4C36-9FC3-833D5969DFE4}"/>
          </ac:picMkLst>
        </pc:picChg>
        <pc:picChg chg="add mod">
          <ac:chgData name="Ragnhild Halvorsrud" userId="917ea340-fd63-490f-a7db-68428d24cf32" providerId="ADAL" clId="{3F26B701-AADC-4668-AAA4-FB7BA2B947B1}" dt="2020-06-19T06:43:07.563" v="860" actId="1076"/>
          <ac:picMkLst>
            <pc:docMk/>
            <pc:sldMk cId="208339045" sldId="474"/>
            <ac:picMk id="66" creationId="{E8ACFFEB-D31F-4B00-BA4A-1E766A7C606E}"/>
          </ac:picMkLst>
        </pc:picChg>
        <pc:picChg chg="add del mod">
          <ac:chgData name="Ragnhild Halvorsrud" userId="917ea340-fd63-490f-a7db-68428d24cf32" providerId="ADAL" clId="{3F26B701-AADC-4668-AAA4-FB7BA2B947B1}" dt="2020-06-19T06:41:43.028" v="847" actId="478"/>
          <ac:picMkLst>
            <pc:docMk/>
            <pc:sldMk cId="208339045" sldId="474"/>
            <ac:picMk id="67" creationId="{B0165A0A-C487-4845-9355-46F320CD9E31}"/>
          </ac:picMkLst>
        </pc:picChg>
        <pc:picChg chg="add mod">
          <ac:chgData name="Ragnhild Halvorsrud" userId="917ea340-fd63-490f-a7db-68428d24cf32" providerId="ADAL" clId="{3F26B701-AADC-4668-AAA4-FB7BA2B947B1}" dt="2020-06-19T06:42:56.994" v="858" actId="12789"/>
          <ac:picMkLst>
            <pc:docMk/>
            <pc:sldMk cId="208339045" sldId="474"/>
            <ac:picMk id="68" creationId="{30EFBBC9-173E-4D48-BCF2-18CE1980174C}"/>
          </ac:picMkLst>
        </pc:picChg>
        <pc:picChg chg="add mod">
          <ac:chgData name="Ragnhild Halvorsrud" userId="917ea340-fd63-490f-a7db-68428d24cf32" providerId="ADAL" clId="{3F26B701-AADC-4668-AAA4-FB7BA2B947B1}" dt="2020-06-19T06:42:56.994" v="858" actId="12789"/>
          <ac:picMkLst>
            <pc:docMk/>
            <pc:sldMk cId="208339045" sldId="474"/>
            <ac:picMk id="69" creationId="{D39EDB16-149B-4DE9-95A0-30D9E7EB1874}"/>
          </ac:picMkLst>
        </pc:picChg>
        <pc:picChg chg="add mod">
          <ac:chgData name="Ragnhild Halvorsrud" userId="917ea340-fd63-490f-a7db-68428d24cf32" providerId="ADAL" clId="{3F26B701-AADC-4668-AAA4-FB7BA2B947B1}" dt="2020-06-19T06:42:56.994" v="858" actId="12789"/>
          <ac:picMkLst>
            <pc:docMk/>
            <pc:sldMk cId="208339045" sldId="474"/>
            <ac:picMk id="70" creationId="{8B462D9B-5F6E-4D96-9901-988F371A5C3F}"/>
          </ac:picMkLst>
        </pc:picChg>
        <pc:picChg chg="add mod">
          <ac:chgData name="Ragnhild Halvorsrud" userId="917ea340-fd63-490f-a7db-68428d24cf32" providerId="ADAL" clId="{3F26B701-AADC-4668-AAA4-FB7BA2B947B1}" dt="2020-06-19T06:42:56.994" v="858" actId="12789"/>
          <ac:picMkLst>
            <pc:docMk/>
            <pc:sldMk cId="208339045" sldId="474"/>
            <ac:picMk id="71" creationId="{9143AB6C-655E-41FE-8C0C-C7BD65BCA2A6}"/>
          </ac:picMkLst>
        </pc:picChg>
        <pc:picChg chg="add mod">
          <ac:chgData name="Ragnhild Halvorsrud" userId="917ea340-fd63-490f-a7db-68428d24cf32" providerId="ADAL" clId="{3F26B701-AADC-4668-AAA4-FB7BA2B947B1}" dt="2020-06-19T06:42:56.994" v="858" actId="12789"/>
          <ac:picMkLst>
            <pc:docMk/>
            <pc:sldMk cId="208339045" sldId="474"/>
            <ac:picMk id="72" creationId="{FDE3665C-4976-49D9-9754-1844B814BFED}"/>
          </ac:picMkLst>
        </pc:picChg>
        <pc:picChg chg="add mod">
          <ac:chgData name="Ragnhild Halvorsrud" userId="917ea340-fd63-490f-a7db-68428d24cf32" providerId="ADAL" clId="{3F26B701-AADC-4668-AAA4-FB7BA2B947B1}" dt="2020-06-19T06:42:56.994" v="858" actId="12789"/>
          <ac:picMkLst>
            <pc:docMk/>
            <pc:sldMk cId="208339045" sldId="474"/>
            <ac:picMk id="73" creationId="{644DD7EB-345A-4373-A6EE-F04E36263447}"/>
          </ac:picMkLst>
        </pc:picChg>
        <pc:cxnChg chg="del mod">
          <ac:chgData name="Ragnhild Halvorsrud" userId="917ea340-fd63-490f-a7db-68428d24cf32" providerId="ADAL" clId="{3F26B701-AADC-4668-AAA4-FB7BA2B947B1}" dt="2020-06-18T14:55:25.247" v="642" actId="478"/>
          <ac:cxnSpMkLst>
            <pc:docMk/>
            <pc:sldMk cId="208339045" sldId="474"/>
            <ac:cxnSpMk id="30" creationId="{00000000-0000-0000-0000-000000000000}"/>
          </ac:cxnSpMkLst>
        </pc:cxnChg>
        <pc:cxnChg chg="del mod">
          <ac:chgData name="Ragnhild Halvorsrud" userId="917ea340-fd63-490f-a7db-68428d24cf32" providerId="ADAL" clId="{3F26B701-AADC-4668-AAA4-FB7BA2B947B1}" dt="2020-06-18T14:55:25.247" v="642" actId="478"/>
          <ac:cxnSpMkLst>
            <pc:docMk/>
            <pc:sldMk cId="208339045" sldId="474"/>
            <ac:cxnSpMk id="46" creationId="{00000000-0000-0000-0000-000000000000}"/>
          </ac:cxnSpMkLst>
        </pc:cxnChg>
        <pc:cxnChg chg="del mod">
          <ac:chgData name="Ragnhild Halvorsrud" userId="917ea340-fd63-490f-a7db-68428d24cf32" providerId="ADAL" clId="{3F26B701-AADC-4668-AAA4-FB7BA2B947B1}" dt="2020-06-18T14:55:25.247" v="642" actId="478"/>
          <ac:cxnSpMkLst>
            <pc:docMk/>
            <pc:sldMk cId="208339045" sldId="474"/>
            <ac:cxnSpMk id="58" creationId="{00000000-0000-0000-0000-000000000000}"/>
          </ac:cxnSpMkLst>
        </pc:cxnChg>
        <pc:cxnChg chg="del mod">
          <ac:chgData name="Ragnhild Halvorsrud" userId="917ea340-fd63-490f-a7db-68428d24cf32" providerId="ADAL" clId="{3F26B701-AADC-4668-AAA4-FB7BA2B947B1}" dt="2020-06-18T14:55:25.247" v="642" actId="478"/>
          <ac:cxnSpMkLst>
            <pc:docMk/>
            <pc:sldMk cId="208339045" sldId="474"/>
            <ac:cxnSpMk id="59" creationId="{00000000-0000-0000-0000-000000000000}"/>
          </ac:cxnSpMkLst>
        </pc:cxnChg>
        <pc:cxnChg chg="del mod">
          <ac:chgData name="Ragnhild Halvorsrud" userId="917ea340-fd63-490f-a7db-68428d24cf32" providerId="ADAL" clId="{3F26B701-AADC-4668-AAA4-FB7BA2B947B1}" dt="2020-06-18T14:55:25.247" v="642" actId="478"/>
          <ac:cxnSpMkLst>
            <pc:docMk/>
            <pc:sldMk cId="208339045" sldId="474"/>
            <ac:cxnSpMk id="60" creationId="{00000000-0000-0000-0000-000000000000}"/>
          </ac:cxnSpMkLst>
        </pc:cxnChg>
        <pc:cxnChg chg="del mod">
          <ac:chgData name="Ragnhild Halvorsrud" userId="917ea340-fd63-490f-a7db-68428d24cf32" providerId="ADAL" clId="{3F26B701-AADC-4668-AAA4-FB7BA2B947B1}" dt="2020-06-18T14:55:25.247" v="642" actId="478"/>
          <ac:cxnSpMkLst>
            <pc:docMk/>
            <pc:sldMk cId="208339045" sldId="474"/>
            <ac:cxnSpMk id="63" creationId="{00000000-0000-0000-0000-000000000000}"/>
          </ac:cxnSpMkLst>
        </pc:cxnChg>
      </pc:sldChg>
      <pc:sldChg chg="modSp del mod modNotes">
        <pc:chgData name="Ragnhild Halvorsrud" userId="917ea340-fd63-490f-a7db-68428d24cf32" providerId="ADAL" clId="{3F26B701-AADC-4668-AAA4-FB7BA2B947B1}" dt="2020-06-19T11:31:05.478" v="9337" actId="47"/>
        <pc:sldMkLst>
          <pc:docMk/>
          <pc:sldMk cId="4294049925" sldId="480"/>
        </pc:sldMkLst>
        <pc:spChg chg="mod">
          <ac:chgData name="Ragnhild Halvorsrud" userId="917ea340-fd63-490f-a7db-68428d24cf32" providerId="ADAL" clId="{3F26B701-AADC-4668-AAA4-FB7BA2B947B1}" dt="2020-06-19T09:27:06.949" v="6191" actId="790"/>
          <ac:spMkLst>
            <pc:docMk/>
            <pc:sldMk cId="4294049925" sldId="480"/>
            <ac:spMk id="2" creationId="{00000000-0000-0000-0000-000000000000}"/>
          </ac:spMkLst>
        </pc:spChg>
        <pc:spChg chg="mod">
          <ac:chgData name="Ragnhild Halvorsrud" userId="917ea340-fd63-490f-a7db-68428d24cf32" providerId="ADAL" clId="{3F26B701-AADC-4668-AAA4-FB7BA2B947B1}" dt="2020-06-19T09:27:06.951" v="6192" actId="790"/>
          <ac:spMkLst>
            <pc:docMk/>
            <pc:sldMk cId="4294049925" sldId="480"/>
            <ac:spMk id="3" creationId="{00000000-0000-0000-0000-000000000000}"/>
          </ac:spMkLst>
        </pc:spChg>
        <pc:spChg chg="mod">
          <ac:chgData name="Ragnhild Halvorsrud" userId="917ea340-fd63-490f-a7db-68428d24cf32" providerId="ADAL" clId="{3F26B701-AADC-4668-AAA4-FB7BA2B947B1}" dt="2020-06-19T09:27:06.952" v="6193" actId="790"/>
          <ac:spMkLst>
            <pc:docMk/>
            <pc:sldMk cId="4294049925" sldId="480"/>
            <ac:spMk id="5" creationId="{00000000-0000-0000-0000-000000000000}"/>
          </ac:spMkLst>
        </pc:spChg>
        <pc:spChg chg="mod">
          <ac:chgData name="Ragnhild Halvorsrud" userId="917ea340-fd63-490f-a7db-68428d24cf32" providerId="ADAL" clId="{3F26B701-AADC-4668-AAA4-FB7BA2B947B1}" dt="2020-06-19T09:27:06.954" v="6194" actId="790"/>
          <ac:spMkLst>
            <pc:docMk/>
            <pc:sldMk cId="4294049925" sldId="480"/>
            <ac:spMk id="6" creationId="{00000000-0000-0000-0000-000000000000}"/>
          </ac:spMkLst>
        </pc:spChg>
        <pc:spChg chg="mod">
          <ac:chgData name="Ragnhild Halvorsrud" userId="917ea340-fd63-490f-a7db-68428d24cf32" providerId="ADAL" clId="{3F26B701-AADC-4668-AAA4-FB7BA2B947B1}" dt="2020-06-19T09:27:06.955" v="6195" actId="790"/>
          <ac:spMkLst>
            <pc:docMk/>
            <pc:sldMk cId="4294049925" sldId="480"/>
            <ac:spMk id="15" creationId="{00000000-0000-0000-0000-000000000000}"/>
          </ac:spMkLst>
        </pc:spChg>
        <pc:spChg chg="mod">
          <ac:chgData name="Ragnhild Halvorsrud" userId="917ea340-fd63-490f-a7db-68428d24cf32" providerId="ADAL" clId="{3F26B701-AADC-4668-AAA4-FB7BA2B947B1}" dt="2020-06-19T09:27:06.957" v="6196" actId="790"/>
          <ac:spMkLst>
            <pc:docMk/>
            <pc:sldMk cId="4294049925" sldId="480"/>
            <ac:spMk id="16" creationId="{00000000-0000-0000-0000-000000000000}"/>
          </ac:spMkLst>
        </pc:spChg>
        <pc:spChg chg="mod">
          <ac:chgData name="Ragnhild Halvorsrud" userId="917ea340-fd63-490f-a7db-68428d24cf32" providerId="ADAL" clId="{3F26B701-AADC-4668-AAA4-FB7BA2B947B1}" dt="2020-06-19T09:27:06.958" v="6197" actId="790"/>
          <ac:spMkLst>
            <pc:docMk/>
            <pc:sldMk cId="4294049925" sldId="480"/>
            <ac:spMk id="17" creationId="{00000000-0000-0000-0000-000000000000}"/>
          </ac:spMkLst>
        </pc:spChg>
        <pc:spChg chg="mod">
          <ac:chgData name="Ragnhild Halvorsrud" userId="917ea340-fd63-490f-a7db-68428d24cf32" providerId="ADAL" clId="{3F26B701-AADC-4668-AAA4-FB7BA2B947B1}" dt="2020-06-19T09:27:06.959" v="6198" actId="790"/>
          <ac:spMkLst>
            <pc:docMk/>
            <pc:sldMk cId="4294049925" sldId="480"/>
            <ac:spMk id="18" creationId="{00000000-0000-0000-0000-000000000000}"/>
          </ac:spMkLst>
        </pc:spChg>
        <pc:spChg chg="mod">
          <ac:chgData name="Ragnhild Halvorsrud" userId="917ea340-fd63-490f-a7db-68428d24cf32" providerId="ADAL" clId="{3F26B701-AADC-4668-AAA4-FB7BA2B947B1}" dt="2020-06-19T09:27:06.961" v="6199" actId="790"/>
          <ac:spMkLst>
            <pc:docMk/>
            <pc:sldMk cId="4294049925" sldId="480"/>
            <ac:spMk id="20" creationId="{00000000-0000-0000-0000-000000000000}"/>
          </ac:spMkLst>
        </pc:spChg>
        <pc:spChg chg="mod">
          <ac:chgData name="Ragnhild Halvorsrud" userId="917ea340-fd63-490f-a7db-68428d24cf32" providerId="ADAL" clId="{3F26B701-AADC-4668-AAA4-FB7BA2B947B1}" dt="2020-06-19T09:27:06.962" v="6200" actId="790"/>
          <ac:spMkLst>
            <pc:docMk/>
            <pc:sldMk cId="4294049925" sldId="480"/>
            <ac:spMk id="23" creationId="{00000000-0000-0000-0000-000000000000}"/>
          </ac:spMkLst>
        </pc:spChg>
        <pc:spChg chg="mod">
          <ac:chgData name="Ragnhild Halvorsrud" userId="917ea340-fd63-490f-a7db-68428d24cf32" providerId="ADAL" clId="{3F26B701-AADC-4668-AAA4-FB7BA2B947B1}" dt="2020-06-19T09:27:06.964" v="6201" actId="790"/>
          <ac:spMkLst>
            <pc:docMk/>
            <pc:sldMk cId="4294049925" sldId="480"/>
            <ac:spMk id="25" creationId="{00000000-0000-0000-0000-000000000000}"/>
          </ac:spMkLst>
        </pc:spChg>
        <pc:spChg chg="mod">
          <ac:chgData name="Ragnhild Halvorsrud" userId="917ea340-fd63-490f-a7db-68428d24cf32" providerId="ADAL" clId="{3F26B701-AADC-4668-AAA4-FB7BA2B947B1}" dt="2020-06-19T09:27:06.966" v="6202" actId="790"/>
          <ac:spMkLst>
            <pc:docMk/>
            <pc:sldMk cId="4294049925" sldId="480"/>
            <ac:spMk id="27" creationId="{00000000-0000-0000-0000-000000000000}"/>
          </ac:spMkLst>
        </pc:spChg>
        <pc:spChg chg="mod">
          <ac:chgData name="Ragnhild Halvorsrud" userId="917ea340-fd63-490f-a7db-68428d24cf32" providerId="ADAL" clId="{3F26B701-AADC-4668-AAA4-FB7BA2B947B1}" dt="2020-06-19T09:27:06.969" v="6203" actId="790"/>
          <ac:spMkLst>
            <pc:docMk/>
            <pc:sldMk cId="4294049925" sldId="480"/>
            <ac:spMk id="30" creationId="{00000000-0000-0000-0000-000000000000}"/>
          </ac:spMkLst>
        </pc:spChg>
        <pc:spChg chg="mod">
          <ac:chgData name="Ragnhild Halvorsrud" userId="917ea340-fd63-490f-a7db-68428d24cf32" providerId="ADAL" clId="{3F26B701-AADC-4668-AAA4-FB7BA2B947B1}" dt="2020-06-19T09:27:06.971" v="6204" actId="790"/>
          <ac:spMkLst>
            <pc:docMk/>
            <pc:sldMk cId="4294049925" sldId="480"/>
            <ac:spMk id="37" creationId="{00000000-0000-0000-0000-000000000000}"/>
          </ac:spMkLst>
        </pc:spChg>
        <pc:spChg chg="mod">
          <ac:chgData name="Ragnhild Halvorsrud" userId="917ea340-fd63-490f-a7db-68428d24cf32" providerId="ADAL" clId="{3F26B701-AADC-4668-AAA4-FB7BA2B947B1}" dt="2020-06-19T09:27:06.973" v="6205" actId="790"/>
          <ac:spMkLst>
            <pc:docMk/>
            <pc:sldMk cId="4294049925" sldId="480"/>
            <ac:spMk id="55" creationId="{00000000-0000-0000-0000-000000000000}"/>
          </ac:spMkLst>
        </pc:spChg>
        <pc:spChg chg="mod">
          <ac:chgData name="Ragnhild Halvorsrud" userId="917ea340-fd63-490f-a7db-68428d24cf32" providerId="ADAL" clId="{3F26B701-AADC-4668-AAA4-FB7BA2B947B1}" dt="2020-06-19T09:27:06.975" v="6206" actId="790"/>
          <ac:spMkLst>
            <pc:docMk/>
            <pc:sldMk cId="4294049925" sldId="480"/>
            <ac:spMk id="57" creationId="{00000000-0000-0000-0000-000000000000}"/>
          </ac:spMkLst>
        </pc:spChg>
        <pc:spChg chg="mod">
          <ac:chgData name="Ragnhild Halvorsrud" userId="917ea340-fd63-490f-a7db-68428d24cf32" providerId="ADAL" clId="{3F26B701-AADC-4668-AAA4-FB7BA2B947B1}" dt="2020-06-19T09:27:06.979" v="6207" actId="790"/>
          <ac:spMkLst>
            <pc:docMk/>
            <pc:sldMk cId="4294049925" sldId="480"/>
            <ac:spMk id="59" creationId="{00000000-0000-0000-0000-000000000000}"/>
          </ac:spMkLst>
        </pc:spChg>
      </pc:sldChg>
      <pc:sldChg chg="modSp del mod modNotes">
        <pc:chgData name="Ragnhild Halvorsrud" userId="917ea340-fd63-490f-a7db-68428d24cf32" providerId="ADAL" clId="{3F26B701-AADC-4668-AAA4-FB7BA2B947B1}" dt="2020-06-19T11:31:05.478" v="9337" actId="47"/>
        <pc:sldMkLst>
          <pc:docMk/>
          <pc:sldMk cId="1824694373" sldId="482"/>
        </pc:sldMkLst>
        <pc:spChg chg="mod">
          <ac:chgData name="Ragnhild Halvorsrud" userId="917ea340-fd63-490f-a7db-68428d24cf32" providerId="ADAL" clId="{3F26B701-AADC-4668-AAA4-FB7BA2B947B1}" dt="2020-06-19T09:27:06.892" v="6157" actId="790"/>
          <ac:spMkLst>
            <pc:docMk/>
            <pc:sldMk cId="1824694373" sldId="482"/>
            <ac:spMk id="2" creationId="{00000000-0000-0000-0000-000000000000}"/>
          </ac:spMkLst>
        </pc:spChg>
        <pc:spChg chg="mod">
          <ac:chgData name="Ragnhild Halvorsrud" userId="917ea340-fd63-490f-a7db-68428d24cf32" providerId="ADAL" clId="{3F26B701-AADC-4668-AAA4-FB7BA2B947B1}" dt="2020-06-19T09:27:06.890" v="6156" actId="790"/>
          <ac:spMkLst>
            <pc:docMk/>
            <pc:sldMk cId="1824694373" sldId="482"/>
            <ac:spMk id="6" creationId="{00000000-0000-0000-0000-000000000000}"/>
          </ac:spMkLst>
        </pc:spChg>
        <pc:spChg chg="mod">
          <ac:chgData name="Ragnhild Halvorsrud" userId="917ea340-fd63-490f-a7db-68428d24cf32" providerId="ADAL" clId="{3F26B701-AADC-4668-AAA4-FB7BA2B947B1}" dt="2020-06-19T09:27:06.888" v="6155" actId="790"/>
          <ac:spMkLst>
            <pc:docMk/>
            <pc:sldMk cId="1824694373" sldId="482"/>
            <ac:spMk id="11" creationId="{00000000-0000-0000-0000-000000000000}"/>
          </ac:spMkLst>
        </pc:spChg>
        <pc:spChg chg="mod">
          <ac:chgData name="Ragnhild Halvorsrud" userId="917ea340-fd63-490f-a7db-68428d24cf32" providerId="ADAL" clId="{3F26B701-AADC-4668-AAA4-FB7BA2B947B1}" dt="2020-06-19T09:27:06.879" v="6152" actId="790"/>
          <ac:spMkLst>
            <pc:docMk/>
            <pc:sldMk cId="1824694373" sldId="482"/>
            <ac:spMk id="12" creationId="{00000000-0000-0000-0000-000000000000}"/>
          </ac:spMkLst>
        </pc:spChg>
        <pc:spChg chg="mod">
          <ac:chgData name="Ragnhild Halvorsrud" userId="917ea340-fd63-490f-a7db-68428d24cf32" providerId="ADAL" clId="{3F26B701-AADC-4668-AAA4-FB7BA2B947B1}" dt="2020-06-19T09:27:06.882" v="6153" actId="790"/>
          <ac:spMkLst>
            <pc:docMk/>
            <pc:sldMk cId="1824694373" sldId="482"/>
            <ac:spMk id="14" creationId="{00000000-0000-0000-0000-000000000000}"/>
          </ac:spMkLst>
        </pc:spChg>
        <pc:spChg chg="mod">
          <ac:chgData name="Ragnhild Halvorsrud" userId="917ea340-fd63-490f-a7db-68428d24cf32" providerId="ADAL" clId="{3F26B701-AADC-4668-AAA4-FB7BA2B947B1}" dt="2020-06-19T09:27:06.886" v="6154" actId="790"/>
          <ac:spMkLst>
            <pc:docMk/>
            <pc:sldMk cId="1824694373" sldId="482"/>
            <ac:spMk id="15" creationId="{00000000-0000-0000-0000-000000000000}"/>
          </ac:spMkLst>
        </pc:spChg>
      </pc:sldChg>
      <pc:sldChg chg="modSp del mod modNotes">
        <pc:chgData name="Ragnhild Halvorsrud" userId="917ea340-fd63-490f-a7db-68428d24cf32" providerId="ADAL" clId="{3F26B701-AADC-4668-AAA4-FB7BA2B947B1}" dt="2020-06-19T11:31:05.478" v="9337" actId="47"/>
        <pc:sldMkLst>
          <pc:docMk/>
          <pc:sldMk cId="3789298899" sldId="483"/>
        </pc:sldMkLst>
        <pc:spChg chg="mod">
          <ac:chgData name="Ragnhild Halvorsrud" userId="917ea340-fd63-490f-a7db-68428d24cf32" providerId="ADAL" clId="{3F26B701-AADC-4668-AAA4-FB7BA2B947B1}" dt="2020-06-19T09:27:06.929" v="6178" actId="790"/>
          <ac:spMkLst>
            <pc:docMk/>
            <pc:sldMk cId="3789298899" sldId="483"/>
            <ac:spMk id="2" creationId="{00000000-0000-0000-0000-000000000000}"/>
          </ac:spMkLst>
        </pc:spChg>
        <pc:spChg chg="mod">
          <ac:chgData name="Ragnhild Halvorsrud" userId="917ea340-fd63-490f-a7db-68428d24cf32" providerId="ADAL" clId="{3F26B701-AADC-4668-AAA4-FB7BA2B947B1}" dt="2020-06-19T09:27:06.931" v="6179" actId="790"/>
          <ac:spMkLst>
            <pc:docMk/>
            <pc:sldMk cId="3789298899" sldId="483"/>
            <ac:spMk id="3" creationId="{00000000-0000-0000-0000-000000000000}"/>
          </ac:spMkLst>
        </pc:spChg>
        <pc:spChg chg="mod">
          <ac:chgData name="Ragnhild Halvorsrud" userId="917ea340-fd63-490f-a7db-68428d24cf32" providerId="ADAL" clId="{3F26B701-AADC-4668-AAA4-FB7BA2B947B1}" dt="2020-06-19T09:27:06.932" v="6180" actId="790"/>
          <ac:spMkLst>
            <pc:docMk/>
            <pc:sldMk cId="3789298899" sldId="483"/>
            <ac:spMk id="5" creationId="{00000000-0000-0000-0000-000000000000}"/>
          </ac:spMkLst>
        </pc:spChg>
        <pc:spChg chg="mod">
          <ac:chgData name="Ragnhild Halvorsrud" userId="917ea340-fd63-490f-a7db-68428d24cf32" providerId="ADAL" clId="{3F26B701-AADC-4668-AAA4-FB7BA2B947B1}" dt="2020-06-19T09:27:06.933" v="6181" actId="790"/>
          <ac:spMkLst>
            <pc:docMk/>
            <pc:sldMk cId="3789298899" sldId="483"/>
            <ac:spMk id="6" creationId="{00000000-0000-0000-0000-000000000000}"/>
          </ac:spMkLst>
        </pc:spChg>
        <pc:spChg chg="mod">
          <ac:chgData name="Ragnhild Halvorsrud" userId="917ea340-fd63-490f-a7db-68428d24cf32" providerId="ADAL" clId="{3F26B701-AADC-4668-AAA4-FB7BA2B947B1}" dt="2020-06-19T09:27:06.935" v="6182" actId="790"/>
          <ac:spMkLst>
            <pc:docMk/>
            <pc:sldMk cId="3789298899" sldId="483"/>
            <ac:spMk id="15" creationId="{00000000-0000-0000-0000-000000000000}"/>
          </ac:spMkLst>
        </pc:spChg>
        <pc:spChg chg="mod">
          <ac:chgData name="Ragnhild Halvorsrud" userId="917ea340-fd63-490f-a7db-68428d24cf32" providerId="ADAL" clId="{3F26B701-AADC-4668-AAA4-FB7BA2B947B1}" dt="2020-06-19T09:27:06.936" v="6183" actId="790"/>
          <ac:spMkLst>
            <pc:docMk/>
            <pc:sldMk cId="3789298899" sldId="483"/>
            <ac:spMk id="16" creationId="{00000000-0000-0000-0000-000000000000}"/>
          </ac:spMkLst>
        </pc:spChg>
        <pc:spChg chg="mod">
          <ac:chgData name="Ragnhild Halvorsrud" userId="917ea340-fd63-490f-a7db-68428d24cf32" providerId="ADAL" clId="{3F26B701-AADC-4668-AAA4-FB7BA2B947B1}" dt="2020-06-19T09:27:06.937" v="6184" actId="790"/>
          <ac:spMkLst>
            <pc:docMk/>
            <pc:sldMk cId="3789298899" sldId="483"/>
            <ac:spMk id="17" creationId="{00000000-0000-0000-0000-000000000000}"/>
          </ac:spMkLst>
        </pc:spChg>
        <pc:spChg chg="mod">
          <ac:chgData name="Ragnhild Halvorsrud" userId="917ea340-fd63-490f-a7db-68428d24cf32" providerId="ADAL" clId="{3F26B701-AADC-4668-AAA4-FB7BA2B947B1}" dt="2020-06-19T09:27:06.939" v="6185" actId="790"/>
          <ac:spMkLst>
            <pc:docMk/>
            <pc:sldMk cId="3789298899" sldId="483"/>
            <ac:spMk id="18" creationId="{00000000-0000-0000-0000-000000000000}"/>
          </ac:spMkLst>
        </pc:spChg>
        <pc:spChg chg="mod">
          <ac:chgData name="Ragnhild Halvorsrud" userId="917ea340-fd63-490f-a7db-68428d24cf32" providerId="ADAL" clId="{3F26B701-AADC-4668-AAA4-FB7BA2B947B1}" dt="2020-06-19T09:27:06.940" v="6186" actId="790"/>
          <ac:spMkLst>
            <pc:docMk/>
            <pc:sldMk cId="3789298899" sldId="483"/>
            <ac:spMk id="20" creationId="{00000000-0000-0000-0000-000000000000}"/>
          </ac:spMkLst>
        </pc:spChg>
        <pc:spChg chg="mod">
          <ac:chgData name="Ragnhild Halvorsrud" userId="917ea340-fd63-490f-a7db-68428d24cf32" providerId="ADAL" clId="{3F26B701-AADC-4668-AAA4-FB7BA2B947B1}" dt="2020-06-19T09:27:06.942" v="6187" actId="790"/>
          <ac:spMkLst>
            <pc:docMk/>
            <pc:sldMk cId="3789298899" sldId="483"/>
            <ac:spMk id="33" creationId="{00000000-0000-0000-0000-000000000000}"/>
          </ac:spMkLst>
        </pc:spChg>
        <pc:spChg chg="mod">
          <ac:chgData name="Ragnhild Halvorsrud" userId="917ea340-fd63-490f-a7db-68428d24cf32" providerId="ADAL" clId="{3F26B701-AADC-4668-AAA4-FB7BA2B947B1}" dt="2020-06-19T09:27:06.945" v="6188" actId="790"/>
          <ac:spMkLst>
            <pc:docMk/>
            <pc:sldMk cId="3789298899" sldId="483"/>
            <ac:spMk id="39" creationId="{00000000-0000-0000-0000-000000000000}"/>
          </ac:spMkLst>
        </pc:spChg>
      </pc:sldChg>
      <pc:sldChg chg="modSp del mod modNotes">
        <pc:chgData name="Ragnhild Halvorsrud" userId="917ea340-fd63-490f-a7db-68428d24cf32" providerId="ADAL" clId="{3F26B701-AADC-4668-AAA4-FB7BA2B947B1}" dt="2020-06-19T11:31:05.478" v="9337" actId="47"/>
        <pc:sldMkLst>
          <pc:docMk/>
          <pc:sldMk cId="2754751066" sldId="484"/>
        </pc:sldMkLst>
        <pc:spChg chg="mod">
          <ac:chgData name="Ragnhild Halvorsrud" userId="917ea340-fd63-490f-a7db-68428d24cf32" providerId="ADAL" clId="{3F26B701-AADC-4668-AAA4-FB7BA2B947B1}" dt="2020-06-19T09:27:06.896" v="6160" actId="790"/>
          <ac:spMkLst>
            <pc:docMk/>
            <pc:sldMk cId="2754751066" sldId="484"/>
            <ac:spMk id="2" creationId="{00000000-0000-0000-0000-000000000000}"/>
          </ac:spMkLst>
        </pc:spChg>
        <pc:spChg chg="mod">
          <ac:chgData name="Ragnhild Halvorsrud" userId="917ea340-fd63-490f-a7db-68428d24cf32" providerId="ADAL" clId="{3F26B701-AADC-4668-AAA4-FB7BA2B947B1}" dt="2020-06-19T09:27:06.898" v="6161" actId="790"/>
          <ac:spMkLst>
            <pc:docMk/>
            <pc:sldMk cId="2754751066" sldId="484"/>
            <ac:spMk id="3" creationId="{00000000-0000-0000-0000-000000000000}"/>
          </ac:spMkLst>
        </pc:spChg>
        <pc:spChg chg="mod">
          <ac:chgData name="Ragnhild Halvorsrud" userId="917ea340-fd63-490f-a7db-68428d24cf32" providerId="ADAL" clId="{3F26B701-AADC-4668-AAA4-FB7BA2B947B1}" dt="2020-06-19T09:27:06.906" v="6166" actId="790"/>
          <ac:spMkLst>
            <pc:docMk/>
            <pc:sldMk cId="2754751066" sldId="484"/>
            <ac:spMk id="5" creationId="{00000000-0000-0000-0000-000000000000}"/>
          </ac:spMkLst>
        </pc:spChg>
        <pc:spChg chg="mod">
          <ac:chgData name="Ragnhild Halvorsrud" userId="917ea340-fd63-490f-a7db-68428d24cf32" providerId="ADAL" clId="{3F26B701-AADC-4668-AAA4-FB7BA2B947B1}" dt="2020-06-19T09:27:06.907" v="6167" actId="790"/>
          <ac:spMkLst>
            <pc:docMk/>
            <pc:sldMk cId="2754751066" sldId="484"/>
            <ac:spMk id="6" creationId="{00000000-0000-0000-0000-000000000000}"/>
          </ac:spMkLst>
        </pc:spChg>
        <pc:spChg chg="mod">
          <ac:chgData name="Ragnhild Halvorsrud" userId="917ea340-fd63-490f-a7db-68428d24cf32" providerId="ADAL" clId="{3F26B701-AADC-4668-AAA4-FB7BA2B947B1}" dt="2020-06-19T09:27:06.909" v="6168" actId="790"/>
          <ac:spMkLst>
            <pc:docMk/>
            <pc:sldMk cId="2754751066" sldId="484"/>
            <ac:spMk id="15" creationId="{00000000-0000-0000-0000-000000000000}"/>
          </ac:spMkLst>
        </pc:spChg>
        <pc:spChg chg="mod">
          <ac:chgData name="Ragnhild Halvorsrud" userId="917ea340-fd63-490f-a7db-68428d24cf32" providerId="ADAL" clId="{3F26B701-AADC-4668-AAA4-FB7BA2B947B1}" dt="2020-06-19T09:27:06.911" v="6169" actId="790"/>
          <ac:spMkLst>
            <pc:docMk/>
            <pc:sldMk cId="2754751066" sldId="484"/>
            <ac:spMk id="16" creationId="{00000000-0000-0000-0000-000000000000}"/>
          </ac:spMkLst>
        </pc:spChg>
        <pc:spChg chg="mod">
          <ac:chgData name="Ragnhild Halvorsrud" userId="917ea340-fd63-490f-a7db-68428d24cf32" providerId="ADAL" clId="{3F26B701-AADC-4668-AAA4-FB7BA2B947B1}" dt="2020-06-19T09:27:06.913" v="6170" actId="790"/>
          <ac:spMkLst>
            <pc:docMk/>
            <pc:sldMk cId="2754751066" sldId="484"/>
            <ac:spMk id="17" creationId="{00000000-0000-0000-0000-000000000000}"/>
          </ac:spMkLst>
        </pc:spChg>
        <pc:spChg chg="mod">
          <ac:chgData name="Ragnhild Halvorsrud" userId="917ea340-fd63-490f-a7db-68428d24cf32" providerId="ADAL" clId="{3F26B701-AADC-4668-AAA4-FB7BA2B947B1}" dt="2020-06-19T09:27:06.915" v="6171" actId="790"/>
          <ac:spMkLst>
            <pc:docMk/>
            <pc:sldMk cId="2754751066" sldId="484"/>
            <ac:spMk id="18" creationId="{00000000-0000-0000-0000-000000000000}"/>
          </ac:spMkLst>
        </pc:spChg>
        <pc:spChg chg="mod">
          <ac:chgData name="Ragnhild Halvorsrud" userId="917ea340-fd63-490f-a7db-68428d24cf32" providerId="ADAL" clId="{3F26B701-AADC-4668-AAA4-FB7BA2B947B1}" dt="2020-06-19T09:27:06.917" v="6172" actId="790"/>
          <ac:spMkLst>
            <pc:docMk/>
            <pc:sldMk cId="2754751066" sldId="484"/>
            <ac:spMk id="20" creationId="{00000000-0000-0000-0000-000000000000}"/>
          </ac:spMkLst>
        </pc:spChg>
        <pc:spChg chg="mod">
          <ac:chgData name="Ragnhild Halvorsrud" userId="917ea340-fd63-490f-a7db-68428d24cf32" providerId="ADAL" clId="{3F26B701-AADC-4668-AAA4-FB7BA2B947B1}" dt="2020-06-19T09:27:06.899" v="6162" actId="790"/>
          <ac:spMkLst>
            <pc:docMk/>
            <pc:sldMk cId="2754751066" sldId="484"/>
            <ac:spMk id="23" creationId="{00000000-0000-0000-0000-000000000000}"/>
          </ac:spMkLst>
        </pc:spChg>
        <pc:spChg chg="mod">
          <ac:chgData name="Ragnhild Halvorsrud" userId="917ea340-fd63-490f-a7db-68428d24cf32" providerId="ADAL" clId="{3F26B701-AADC-4668-AAA4-FB7BA2B947B1}" dt="2020-06-19T09:27:06.901" v="6163" actId="790"/>
          <ac:spMkLst>
            <pc:docMk/>
            <pc:sldMk cId="2754751066" sldId="484"/>
            <ac:spMk id="24" creationId="{00000000-0000-0000-0000-000000000000}"/>
          </ac:spMkLst>
        </pc:spChg>
        <pc:spChg chg="mod">
          <ac:chgData name="Ragnhild Halvorsrud" userId="917ea340-fd63-490f-a7db-68428d24cf32" providerId="ADAL" clId="{3F26B701-AADC-4668-AAA4-FB7BA2B947B1}" dt="2020-06-19T09:27:06.920" v="6173" actId="790"/>
          <ac:spMkLst>
            <pc:docMk/>
            <pc:sldMk cId="2754751066" sldId="484"/>
            <ac:spMk id="30" creationId="{00000000-0000-0000-0000-000000000000}"/>
          </ac:spMkLst>
        </pc:spChg>
        <pc:spChg chg="mod">
          <ac:chgData name="Ragnhild Halvorsrud" userId="917ea340-fd63-490f-a7db-68428d24cf32" providerId="ADAL" clId="{3F26B701-AADC-4668-AAA4-FB7BA2B947B1}" dt="2020-06-19T09:27:06.922" v="6174" actId="790"/>
          <ac:spMkLst>
            <pc:docMk/>
            <pc:sldMk cId="2754751066" sldId="484"/>
            <ac:spMk id="32" creationId="{00000000-0000-0000-0000-000000000000}"/>
          </ac:spMkLst>
        </pc:spChg>
        <pc:spChg chg="mod">
          <ac:chgData name="Ragnhild Halvorsrud" userId="917ea340-fd63-490f-a7db-68428d24cf32" providerId="ADAL" clId="{3F26B701-AADC-4668-AAA4-FB7BA2B947B1}" dt="2020-06-19T09:27:06.923" v="6175" actId="790"/>
          <ac:spMkLst>
            <pc:docMk/>
            <pc:sldMk cId="2754751066" sldId="484"/>
            <ac:spMk id="33" creationId="{00000000-0000-0000-0000-000000000000}"/>
          </ac:spMkLst>
        </pc:spChg>
        <pc:spChg chg="mod">
          <ac:chgData name="Ragnhild Halvorsrud" userId="917ea340-fd63-490f-a7db-68428d24cf32" providerId="ADAL" clId="{3F26B701-AADC-4668-AAA4-FB7BA2B947B1}" dt="2020-06-19T09:27:06.903" v="6164" actId="790"/>
          <ac:spMkLst>
            <pc:docMk/>
            <pc:sldMk cId="2754751066" sldId="484"/>
            <ac:spMk id="40" creationId="{00000000-0000-0000-0000-000000000000}"/>
          </ac:spMkLst>
        </pc:spChg>
        <pc:spChg chg="mod">
          <ac:chgData name="Ragnhild Halvorsrud" userId="917ea340-fd63-490f-a7db-68428d24cf32" providerId="ADAL" clId="{3F26B701-AADC-4668-AAA4-FB7BA2B947B1}" dt="2020-06-19T09:27:06.904" v="6165" actId="790"/>
          <ac:spMkLst>
            <pc:docMk/>
            <pc:sldMk cId="2754751066" sldId="484"/>
            <ac:spMk id="41" creationId="{00000000-0000-0000-0000-000000000000}"/>
          </ac:spMkLst>
        </pc:spChg>
      </pc:sldChg>
      <pc:sldChg chg="addSp delSp modSp add del mod modNotes">
        <pc:chgData name="Ragnhild Halvorsrud" userId="917ea340-fd63-490f-a7db-68428d24cf32" providerId="ADAL" clId="{3F26B701-AADC-4668-AAA4-FB7BA2B947B1}" dt="2020-06-19T17:20:45.914" v="16074" actId="790"/>
        <pc:sldMkLst>
          <pc:docMk/>
          <pc:sldMk cId="2661338995" sldId="486"/>
        </pc:sldMkLst>
        <pc:spChg chg="mod">
          <ac:chgData name="Ragnhild Halvorsrud" userId="917ea340-fd63-490f-a7db-68428d24cf32" providerId="ADAL" clId="{3F26B701-AADC-4668-AAA4-FB7BA2B947B1}" dt="2020-06-19T17:20:45.897" v="16067" actId="790"/>
          <ac:spMkLst>
            <pc:docMk/>
            <pc:sldMk cId="2661338995" sldId="486"/>
            <ac:spMk id="2" creationId="{00000000-0000-0000-0000-000000000000}"/>
          </ac:spMkLst>
        </pc:spChg>
        <pc:spChg chg="mod">
          <ac:chgData name="Ragnhild Halvorsrud" userId="917ea340-fd63-490f-a7db-68428d24cf32" providerId="ADAL" clId="{3F26B701-AADC-4668-AAA4-FB7BA2B947B1}" dt="2020-06-19T17:20:45.901" v="16068" actId="790"/>
          <ac:spMkLst>
            <pc:docMk/>
            <pc:sldMk cId="2661338995" sldId="486"/>
            <ac:spMk id="3" creationId="{00000000-0000-0000-0000-000000000000}"/>
          </ac:spMkLst>
        </pc:spChg>
        <pc:spChg chg="mod">
          <ac:chgData name="Ragnhild Halvorsrud" userId="917ea340-fd63-490f-a7db-68428d24cf32" providerId="ADAL" clId="{3F26B701-AADC-4668-AAA4-FB7BA2B947B1}" dt="2020-06-19T17:20:45.903" v="16069" actId="790"/>
          <ac:spMkLst>
            <pc:docMk/>
            <pc:sldMk cId="2661338995" sldId="486"/>
            <ac:spMk id="4" creationId="{00000000-0000-0000-0000-000000000000}"/>
          </ac:spMkLst>
        </pc:spChg>
        <pc:spChg chg="add del mod">
          <ac:chgData name="Ragnhild Halvorsrud" userId="917ea340-fd63-490f-a7db-68428d24cf32" providerId="ADAL" clId="{3F26B701-AADC-4668-AAA4-FB7BA2B947B1}" dt="2020-06-18T14:13:36.113" v="518"/>
          <ac:spMkLst>
            <pc:docMk/>
            <pc:sldMk cId="2661338995" sldId="486"/>
            <ac:spMk id="5" creationId="{2F176F16-8AE8-405C-990C-B72B8FE77EBA}"/>
          </ac:spMkLst>
        </pc:spChg>
        <pc:spChg chg="mod">
          <ac:chgData name="Ragnhild Halvorsrud" userId="917ea340-fd63-490f-a7db-68428d24cf32" providerId="ADAL" clId="{3F26B701-AADC-4668-AAA4-FB7BA2B947B1}" dt="2020-06-19T17:20:45.905" v="16070" actId="790"/>
          <ac:spMkLst>
            <pc:docMk/>
            <pc:sldMk cId="2661338995" sldId="486"/>
            <ac:spMk id="6" creationId="{00000000-0000-0000-0000-000000000000}"/>
          </ac:spMkLst>
        </pc:spChg>
        <pc:spChg chg="mod">
          <ac:chgData name="Ragnhild Halvorsrud" userId="917ea340-fd63-490f-a7db-68428d24cf32" providerId="ADAL" clId="{3F26B701-AADC-4668-AAA4-FB7BA2B947B1}" dt="2020-06-19T17:20:45.907" v="16071" actId="790"/>
          <ac:spMkLst>
            <pc:docMk/>
            <pc:sldMk cId="2661338995" sldId="486"/>
            <ac:spMk id="10" creationId="{00000000-0000-0000-0000-000000000000}"/>
          </ac:spMkLst>
        </pc:spChg>
        <pc:spChg chg="mod">
          <ac:chgData name="Ragnhild Halvorsrud" userId="917ea340-fd63-490f-a7db-68428d24cf32" providerId="ADAL" clId="{3F26B701-AADC-4668-AAA4-FB7BA2B947B1}" dt="2020-06-19T17:20:45.909" v="16072" actId="790"/>
          <ac:spMkLst>
            <pc:docMk/>
            <pc:sldMk cId="2661338995" sldId="486"/>
            <ac:spMk id="11" creationId="{00000000-0000-0000-0000-000000000000}"/>
          </ac:spMkLst>
        </pc:spChg>
        <pc:spChg chg="add del mod">
          <ac:chgData name="Ragnhild Halvorsrud" userId="917ea340-fd63-490f-a7db-68428d24cf32" providerId="ADAL" clId="{3F26B701-AADC-4668-AAA4-FB7BA2B947B1}" dt="2020-06-18T14:13:36.113" v="518"/>
          <ac:spMkLst>
            <pc:docMk/>
            <pc:sldMk cId="2661338995" sldId="486"/>
            <ac:spMk id="12" creationId="{7297FD92-2663-4243-A3E2-8B1D408B9FCE}"/>
          </ac:spMkLst>
        </pc:spChg>
        <pc:spChg chg="add del mod">
          <ac:chgData name="Ragnhild Halvorsrud" userId="917ea340-fd63-490f-a7db-68428d24cf32" providerId="ADAL" clId="{3F26B701-AADC-4668-AAA4-FB7BA2B947B1}" dt="2020-06-18T14:13:36.113" v="518"/>
          <ac:spMkLst>
            <pc:docMk/>
            <pc:sldMk cId="2661338995" sldId="486"/>
            <ac:spMk id="13" creationId="{4D16CF34-CE35-4001-AAA6-1E5B3BFC13C4}"/>
          </ac:spMkLst>
        </pc:spChg>
        <pc:picChg chg="mod">
          <ac:chgData name="Ragnhild Halvorsrud" userId="917ea340-fd63-490f-a7db-68428d24cf32" providerId="ADAL" clId="{3F26B701-AADC-4668-AAA4-FB7BA2B947B1}" dt="2020-06-18T14:13:55.783" v="521" actId="1076"/>
          <ac:picMkLst>
            <pc:docMk/>
            <pc:sldMk cId="2661338995" sldId="486"/>
            <ac:picMk id="7" creationId="{00000000-0000-0000-0000-000000000000}"/>
          </ac:picMkLst>
        </pc:picChg>
        <pc:picChg chg="mod">
          <ac:chgData name="Ragnhild Halvorsrud" userId="917ea340-fd63-490f-a7db-68428d24cf32" providerId="ADAL" clId="{3F26B701-AADC-4668-AAA4-FB7BA2B947B1}" dt="2020-06-18T14:13:55.783" v="521" actId="1076"/>
          <ac:picMkLst>
            <pc:docMk/>
            <pc:sldMk cId="2661338995" sldId="486"/>
            <ac:picMk id="8" creationId="{00000000-0000-0000-0000-000000000000}"/>
          </ac:picMkLst>
        </pc:picChg>
        <pc:picChg chg="mod">
          <ac:chgData name="Ragnhild Halvorsrud" userId="917ea340-fd63-490f-a7db-68428d24cf32" providerId="ADAL" clId="{3F26B701-AADC-4668-AAA4-FB7BA2B947B1}" dt="2020-06-18T14:13:55.783" v="521" actId="1076"/>
          <ac:picMkLst>
            <pc:docMk/>
            <pc:sldMk cId="2661338995" sldId="486"/>
            <ac:picMk id="9" creationId="{00000000-0000-0000-0000-000000000000}"/>
          </ac:picMkLst>
        </pc:picChg>
      </pc:sldChg>
      <pc:sldChg chg="modSp del mod modNotes">
        <pc:chgData name="Ragnhild Halvorsrud" userId="917ea340-fd63-490f-a7db-68428d24cf32" providerId="ADAL" clId="{3F26B701-AADC-4668-AAA4-FB7BA2B947B1}" dt="2020-06-19T11:31:05.478" v="9337" actId="47"/>
        <pc:sldMkLst>
          <pc:docMk/>
          <pc:sldMk cId="2373999596" sldId="489"/>
        </pc:sldMkLst>
        <pc:spChg chg="mod">
          <ac:chgData name="Ragnhild Halvorsrud" userId="917ea340-fd63-490f-a7db-68428d24cf32" providerId="ADAL" clId="{3F26B701-AADC-4668-AAA4-FB7BA2B947B1}" dt="2020-06-19T09:27:06.819" v="6122" actId="790"/>
          <ac:spMkLst>
            <pc:docMk/>
            <pc:sldMk cId="2373999596" sldId="489"/>
            <ac:spMk id="2" creationId="{00000000-0000-0000-0000-000000000000}"/>
          </ac:spMkLst>
        </pc:spChg>
        <pc:spChg chg="mod">
          <ac:chgData name="Ragnhild Halvorsrud" userId="917ea340-fd63-490f-a7db-68428d24cf32" providerId="ADAL" clId="{3F26B701-AADC-4668-AAA4-FB7BA2B947B1}" dt="2020-06-19T09:27:06.823" v="6123" actId="790"/>
          <ac:spMkLst>
            <pc:docMk/>
            <pc:sldMk cId="2373999596" sldId="489"/>
            <ac:spMk id="3" creationId="{00000000-0000-0000-0000-000000000000}"/>
          </ac:spMkLst>
        </pc:spChg>
        <pc:spChg chg="mod">
          <ac:chgData name="Ragnhild Halvorsrud" userId="917ea340-fd63-490f-a7db-68428d24cf32" providerId="ADAL" clId="{3F26B701-AADC-4668-AAA4-FB7BA2B947B1}" dt="2020-06-19T09:27:06.825" v="6124" actId="790"/>
          <ac:spMkLst>
            <pc:docMk/>
            <pc:sldMk cId="2373999596" sldId="489"/>
            <ac:spMk id="4" creationId="{00000000-0000-0000-0000-000000000000}"/>
          </ac:spMkLst>
        </pc:spChg>
      </pc:sldChg>
      <pc:sldChg chg="modSp mod ord modNotes">
        <pc:chgData name="Ragnhild Halvorsrud" userId="917ea340-fd63-490f-a7db-68428d24cf32" providerId="ADAL" clId="{3F26B701-AADC-4668-AAA4-FB7BA2B947B1}" dt="2020-06-19T17:20:45.844" v="16046" actId="790"/>
        <pc:sldMkLst>
          <pc:docMk/>
          <pc:sldMk cId="3024363764" sldId="494"/>
        </pc:sldMkLst>
        <pc:spChg chg="mod">
          <ac:chgData name="Ragnhild Halvorsrud" userId="917ea340-fd63-490f-a7db-68428d24cf32" providerId="ADAL" clId="{3F26B701-AADC-4668-AAA4-FB7BA2B947B1}" dt="2020-06-19T17:20:45.837" v="16043" actId="790"/>
          <ac:spMkLst>
            <pc:docMk/>
            <pc:sldMk cId="3024363764" sldId="494"/>
            <ac:spMk id="4" creationId="{00000000-0000-0000-0000-000000000000}"/>
          </ac:spMkLst>
        </pc:spChg>
        <pc:spChg chg="mod">
          <ac:chgData name="Ragnhild Halvorsrud" userId="917ea340-fd63-490f-a7db-68428d24cf32" providerId="ADAL" clId="{3F26B701-AADC-4668-AAA4-FB7BA2B947B1}" dt="2020-06-19T17:20:45.830" v="16041" actId="790"/>
          <ac:spMkLst>
            <pc:docMk/>
            <pc:sldMk cId="3024363764" sldId="494"/>
            <ac:spMk id="5" creationId="{00000000-0000-0000-0000-000000000000}"/>
          </ac:spMkLst>
        </pc:spChg>
        <pc:spChg chg="mod">
          <ac:chgData name="Ragnhild Halvorsrud" userId="917ea340-fd63-490f-a7db-68428d24cf32" providerId="ADAL" clId="{3F26B701-AADC-4668-AAA4-FB7BA2B947B1}" dt="2020-06-19T17:20:45.835" v="16042" actId="790"/>
          <ac:spMkLst>
            <pc:docMk/>
            <pc:sldMk cId="3024363764" sldId="494"/>
            <ac:spMk id="6" creationId="{00000000-0000-0000-0000-000000000000}"/>
          </ac:spMkLst>
        </pc:spChg>
        <pc:spChg chg="mod">
          <ac:chgData name="Ragnhild Halvorsrud" userId="917ea340-fd63-490f-a7db-68428d24cf32" providerId="ADAL" clId="{3F26B701-AADC-4668-AAA4-FB7BA2B947B1}" dt="2020-06-19T17:20:45.839" v="16044" actId="790"/>
          <ac:spMkLst>
            <pc:docMk/>
            <pc:sldMk cId="3024363764" sldId="494"/>
            <ac:spMk id="8" creationId="{F07A7C3F-06F8-41F2-BD2D-83B6C03739EF}"/>
          </ac:spMkLst>
        </pc:spChg>
      </pc:sldChg>
      <pc:sldChg chg="modSp del mod modNotes">
        <pc:chgData name="Ragnhild Halvorsrud" userId="917ea340-fd63-490f-a7db-68428d24cf32" providerId="ADAL" clId="{3F26B701-AADC-4668-AAA4-FB7BA2B947B1}" dt="2020-06-19T11:31:05.478" v="9337" actId="47"/>
        <pc:sldMkLst>
          <pc:docMk/>
          <pc:sldMk cId="2709747129" sldId="504"/>
        </pc:sldMkLst>
        <pc:spChg chg="mod">
          <ac:chgData name="Ragnhild Halvorsrud" userId="917ea340-fd63-490f-a7db-68428d24cf32" providerId="ADAL" clId="{3F26B701-AADC-4668-AAA4-FB7BA2B947B1}" dt="2020-06-19T09:27:06.830" v="6127" actId="790"/>
          <ac:spMkLst>
            <pc:docMk/>
            <pc:sldMk cId="2709747129" sldId="504"/>
            <ac:spMk id="2" creationId="{00000000-0000-0000-0000-000000000000}"/>
          </ac:spMkLst>
        </pc:spChg>
        <pc:spChg chg="mod">
          <ac:chgData name="Ragnhild Halvorsrud" userId="917ea340-fd63-490f-a7db-68428d24cf32" providerId="ADAL" clId="{3F26B701-AADC-4668-AAA4-FB7BA2B947B1}" dt="2020-06-19T09:27:06.836" v="6129" actId="790"/>
          <ac:spMkLst>
            <pc:docMk/>
            <pc:sldMk cId="2709747129" sldId="504"/>
            <ac:spMk id="3" creationId="{00000000-0000-0000-0000-000000000000}"/>
          </ac:spMkLst>
        </pc:spChg>
        <pc:spChg chg="mod">
          <ac:chgData name="Ragnhild Halvorsrud" userId="917ea340-fd63-490f-a7db-68428d24cf32" providerId="ADAL" clId="{3F26B701-AADC-4668-AAA4-FB7BA2B947B1}" dt="2020-06-19T09:27:06.834" v="6128" actId="790"/>
          <ac:spMkLst>
            <pc:docMk/>
            <pc:sldMk cId="2709747129" sldId="504"/>
            <ac:spMk id="5" creationId="{00000000-0000-0000-0000-000000000000}"/>
          </ac:spMkLst>
        </pc:spChg>
      </pc:sldChg>
      <pc:sldChg chg="del">
        <pc:chgData name="Ragnhild Halvorsrud" userId="917ea340-fd63-490f-a7db-68428d24cf32" providerId="ADAL" clId="{3F26B701-AADC-4668-AAA4-FB7BA2B947B1}" dt="2020-06-18T14:12:53.661" v="515" actId="47"/>
        <pc:sldMkLst>
          <pc:docMk/>
          <pc:sldMk cId="1979665039" sldId="505"/>
        </pc:sldMkLst>
      </pc:sldChg>
      <pc:sldChg chg="modSp del mod modNotes">
        <pc:chgData name="Ragnhild Halvorsrud" userId="917ea340-fd63-490f-a7db-68428d24cf32" providerId="ADAL" clId="{3F26B701-AADC-4668-AAA4-FB7BA2B947B1}" dt="2020-06-19T11:31:05.478" v="9337" actId="47"/>
        <pc:sldMkLst>
          <pc:docMk/>
          <pc:sldMk cId="2483417226" sldId="506"/>
        </pc:sldMkLst>
        <pc:spChg chg="mod">
          <ac:chgData name="Ragnhild Halvorsrud" userId="917ea340-fd63-490f-a7db-68428d24cf32" providerId="ADAL" clId="{3F26B701-AADC-4668-AAA4-FB7BA2B947B1}" dt="2020-06-19T09:27:06.841" v="6132" actId="790"/>
          <ac:spMkLst>
            <pc:docMk/>
            <pc:sldMk cId="2483417226" sldId="506"/>
            <ac:spMk id="2" creationId="{EB0DF341-F819-43F8-A37D-E4EEA21540A5}"/>
          </ac:spMkLst>
        </pc:spChg>
        <pc:spChg chg="mod">
          <ac:chgData name="Ragnhild Halvorsrud" userId="917ea340-fd63-490f-a7db-68428d24cf32" providerId="ADAL" clId="{3F26B701-AADC-4668-AAA4-FB7BA2B947B1}" dt="2020-06-19T09:27:06.843" v="6133" actId="790"/>
          <ac:spMkLst>
            <pc:docMk/>
            <pc:sldMk cId="2483417226" sldId="506"/>
            <ac:spMk id="3" creationId="{D49CE015-9841-4075-9BC4-2AB42482CD6B}"/>
          </ac:spMkLst>
        </pc:spChg>
      </pc:sldChg>
      <pc:sldChg chg="modSp del mod modNotes">
        <pc:chgData name="Ragnhild Halvorsrud" userId="917ea340-fd63-490f-a7db-68428d24cf32" providerId="ADAL" clId="{3F26B701-AADC-4668-AAA4-FB7BA2B947B1}" dt="2020-06-19T11:31:05.478" v="9337" actId="47"/>
        <pc:sldMkLst>
          <pc:docMk/>
          <pc:sldMk cId="520822350" sldId="507"/>
        </pc:sldMkLst>
        <pc:spChg chg="mod">
          <ac:chgData name="Ragnhild Halvorsrud" userId="917ea340-fd63-490f-a7db-68428d24cf32" providerId="ADAL" clId="{3F26B701-AADC-4668-AAA4-FB7BA2B947B1}" dt="2020-06-19T09:27:06.853" v="6138" actId="790"/>
          <ac:spMkLst>
            <pc:docMk/>
            <pc:sldMk cId="520822350" sldId="507"/>
            <ac:spMk id="2" creationId="{00000000-0000-0000-0000-000000000000}"/>
          </ac:spMkLst>
        </pc:spChg>
        <pc:spChg chg="mod">
          <ac:chgData name="Ragnhild Halvorsrud" userId="917ea340-fd63-490f-a7db-68428d24cf32" providerId="ADAL" clId="{3F26B701-AADC-4668-AAA4-FB7BA2B947B1}" dt="2020-06-19T09:27:06.848" v="6136" actId="790"/>
          <ac:spMkLst>
            <pc:docMk/>
            <pc:sldMk cId="520822350" sldId="507"/>
            <ac:spMk id="5" creationId="{321804A5-D9FC-44B3-9E29-712D13817CD9}"/>
          </ac:spMkLst>
        </pc:spChg>
        <pc:spChg chg="mod">
          <ac:chgData name="Ragnhild Halvorsrud" userId="917ea340-fd63-490f-a7db-68428d24cf32" providerId="ADAL" clId="{3F26B701-AADC-4668-AAA4-FB7BA2B947B1}" dt="2020-06-19T09:27:06.851" v="6137" actId="790"/>
          <ac:spMkLst>
            <pc:docMk/>
            <pc:sldMk cId="520822350" sldId="507"/>
            <ac:spMk id="6" creationId="{90F4ECFA-61C4-44EA-9518-34E7B9ADEBFE}"/>
          </ac:spMkLst>
        </pc:spChg>
      </pc:sldChg>
      <pc:sldChg chg="addSp delSp modSp new mod ord modNotes">
        <pc:chgData name="Ragnhild Halvorsrud" userId="917ea340-fd63-490f-a7db-68428d24cf32" providerId="ADAL" clId="{3F26B701-AADC-4668-AAA4-FB7BA2B947B1}" dt="2020-06-19T17:20:46.878" v="16563" actId="790"/>
        <pc:sldMkLst>
          <pc:docMk/>
          <pc:sldMk cId="2394328622" sldId="508"/>
        </pc:sldMkLst>
        <pc:spChg chg="mod">
          <ac:chgData name="Ragnhild Halvorsrud" userId="917ea340-fd63-490f-a7db-68428d24cf32" providerId="ADAL" clId="{3F26B701-AADC-4668-AAA4-FB7BA2B947B1}" dt="2020-06-19T17:20:46.862" v="16557" actId="790"/>
          <ac:spMkLst>
            <pc:docMk/>
            <pc:sldMk cId="2394328622" sldId="508"/>
            <ac:spMk id="2" creationId="{37E60667-2ED3-47A6-8B5F-FB7EB227D008}"/>
          </ac:spMkLst>
        </pc:spChg>
        <pc:spChg chg="add mod">
          <ac:chgData name="Ragnhild Halvorsrud" userId="917ea340-fd63-490f-a7db-68428d24cf32" providerId="ADAL" clId="{3F26B701-AADC-4668-AAA4-FB7BA2B947B1}" dt="2020-06-19T17:20:46.860" v="16556" actId="790"/>
          <ac:spMkLst>
            <pc:docMk/>
            <pc:sldMk cId="2394328622" sldId="508"/>
            <ac:spMk id="3" creationId="{9373C1DD-C439-49B1-9056-CADB68425E55}"/>
          </ac:spMkLst>
        </pc:spChg>
        <pc:spChg chg="add del mod">
          <ac:chgData name="Ragnhild Halvorsrud" userId="917ea340-fd63-490f-a7db-68428d24cf32" providerId="ADAL" clId="{3F26B701-AADC-4668-AAA4-FB7BA2B947B1}" dt="2020-06-19T08:51:39.425" v="1610"/>
          <ac:spMkLst>
            <pc:docMk/>
            <pc:sldMk cId="2394328622" sldId="508"/>
            <ac:spMk id="4" creationId="{1FEFD20F-6A9F-41A7-AE3C-F583F92E1D50}"/>
          </ac:spMkLst>
        </pc:spChg>
        <pc:spChg chg="add del mod">
          <ac:chgData name="Ragnhild Halvorsrud" userId="917ea340-fd63-490f-a7db-68428d24cf32" providerId="ADAL" clId="{3F26B701-AADC-4668-AAA4-FB7BA2B947B1}" dt="2020-06-19T08:51:39.425" v="1610"/>
          <ac:spMkLst>
            <pc:docMk/>
            <pc:sldMk cId="2394328622" sldId="508"/>
            <ac:spMk id="5" creationId="{22376EA9-AC1A-4B3B-A893-EA56EC64A9DC}"/>
          </ac:spMkLst>
        </pc:spChg>
        <pc:spChg chg="add del mod">
          <ac:chgData name="Ragnhild Halvorsrud" userId="917ea340-fd63-490f-a7db-68428d24cf32" providerId="ADAL" clId="{3F26B701-AADC-4668-AAA4-FB7BA2B947B1}" dt="2020-06-19T08:51:39.425" v="1610"/>
          <ac:spMkLst>
            <pc:docMk/>
            <pc:sldMk cId="2394328622" sldId="508"/>
            <ac:spMk id="6" creationId="{057498D3-E3FB-41F0-A57C-2D7CE93572D3}"/>
          </ac:spMkLst>
        </pc:spChg>
        <pc:spChg chg="add del mod">
          <ac:chgData name="Ragnhild Halvorsrud" userId="917ea340-fd63-490f-a7db-68428d24cf32" providerId="ADAL" clId="{3F26B701-AADC-4668-AAA4-FB7BA2B947B1}" dt="2020-06-19T08:51:39.425" v="1610"/>
          <ac:spMkLst>
            <pc:docMk/>
            <pc:sldMk cId="2394328622" sldId="508"/>
            <ac:spMk id="7" creationId="{D7BDC6A1-66FE-45CD-825D-D575B4EE889A}"/>
          </ac:spMkLst>
        </pc:spChg>
        <pc:spChg chg="add mod">
          <ac:chgData name="Ragnhild Halvorsrud" userId="917ea340-fd63-490f-a7db-68428d24cf32" providerId="ADAL" clId="{3F26B701-AADC-4668-AAA4-FB7BA2B947B1}" dt="2020-06-19T17:20:46.865" v="16558" actId="790"/>
          <ac:spMkLst>
            <pc:docMk/>
            <pc:sldMk cId="2394328622" sldId="508"/>
            <ac:spMk id="8" creationId="{C4450D43-A296-4E64-80EA-77260530E01E}"/>
          </ac:spMkLst>
        </pc:spChg>
        <pc:spChg chg="add mod">
          <ac:chgData name="Ragnhild Halvorsrud" userId="917ea340-fd63-490f-a7db-68428d24cf32" providerId="ADAL" clId="{3F26B701-AADC-4668-AAA4-FB7BA2B947B1}" dt="2020-06-19T17:20:46.869" v="16559" actId="790"/>
          <ac:spMkLst>
            <pc:docMk/>
            <pc:sldMk cId="2394328622" sldId="508"/>
            <ac:spMk id="9" creationId="{8CAFC742-8CD4-470B-B377-C56592451EEC}"/>
          </ac:spMkLst>
        </pc:spChg>
        <pc:spChg chg="add mod">
          <ac:chgData name="Ragnhild Halvorsrud" userId="917ea340-fd63-490f-a7db-68428d24cf32" providerId="ADAL" clId="{3F26B701-AADC-4668-AAA4-FB7BA2B947B1}" dt="2020-06-19T17:20:46.872" v="16560" actId="790"/>
          <ac:spMkLst>
            <pc:docMk/>
            <pc:sldMk cId="2394328622" sldId="508"/>
            <ac:spMk id="10" creationId="{D3C59061-B4BF-4C1D-BCF7-D96FBD6BBDEB}"/>
          </ac:spMkLst>
        </pc:spChg>
        <pc:spChg chg="add mod">
          <ac:chgData name="Ragnhild Halvorsrud" userId="917ea340-fd63-490f-a7db-68428d24cf32" providerId="ADAL" clId="{3F26B701-AADC-4668-AAA4-FB7BA2B947B1}" dt="2020-06-19T17:20:46.875" v="16561" actId="790"/>
          <ac:spMkLst>
            <pc:docMk/>
            <pc:sldMk cId="2394328622" sldId="508"/>
            <ac:spMk id="11" creationId="{AD356CD4-729A-4FD2-B63E-BA5BBB371028}"/>
          </ac:spMkLst>
        </pc:spChg>
      </pc:sldChg>
      <pc:sldChg chg="modSp new mod modNotes">
        <pc:chgData name="Ragnhild Halvorsrud" userId="917ea340-fd63-490f-a7db-68428d24cf32" providerId="ADAL" clId="{3F26B701-AADC-4668-AAA4-FB7BA2B947B1}" dt="2020-06-19T17:20:45.866" v="16055" actId="790"/>
        <pc:sldMkLst>
          <pc:docMk/>
          <pc:sldMk cId="1608883126" sldId="509"/>
        </pc:sldMkLst>
        <pc:spChg chg="mod">
          <ac:chgData name="Ragnhild Halvorsrud" userId="917ea340-fd63-490f-a7db-68428d24cf32" providerId="ADAL" clId="{3F26B701-AADC-4668-AAA4-FB7BA2B947B1}" dt="2020-06-19T17:20:45.859" v="16052" actId="790"/>
          <ac:spMkLst>
            <pc:docMk/>
            <pc:sldMk cId="1608883126" sldId="509"/>
            <ac:spMk id="2" creationId="{52456730-9CCD-4717-BE03-D62C6887A2F1}"/>
          </ac:spMkLst>
        </pc:spChg>
        <pc:spChg chg="mod">
          <ac:chgData name="Ragnhild Halvorsrud" userId="917ea340-fd63-490f-a7db-68428d24cf32" providerId="ADAL" clId="{3F26B701-AADC-4668-AAA4-FB7BA2B947B1}" dt="2020-06-19T17:20:45.861" v="16053" actId="790"/>
          <ac:spMkLst>
            <pc:docMk/>
            <pc:sldMk cId="1608883126" sldId="509"/>
            <ac:spMk id="3" creationId="{BB7EEA35-A974-41C3-B310-23E12C424753}"/>
          </ac:spMkLst>
        </pc:spChg>
      </pc:sldChg>
      <pc:sldChg chg="add del">
        <pc:chgData name="Ragnhild Halvorsrud" userId="917ea340-fd63-490f-a7db-68428d24cf32" providerId="ADAL" clId="{3F26B701-AADC-4668-AAA4-FB7BA2B947B1}" dt="2020-06-17T18:46:18.418" v="224" actId="47"/>
        <pc:sldMkLst>
          <pc:docMk/>
          <pc:sldMk cId="410159673" sldId="510"/>
        </pc:sldMkLst>
      </pc:sldChg>
      <pc:sldChg chg="modSp add del mod">
        <pc:chgData name="Ragnhild Halvorsrud" userId="917ea340-fd63-490f-a7db-68428d24cf32" providerId="ADAL" clId="{3F26B701-AADC-4668-AAA4-FB7BA2B947B1}" dt="2020-06-18T14:12:05.869" v="503" actId="47"/>
        <pc:sldMkLst>
          <pc:docMk/>
          <pc:sldMk cId="3182055099" sldId="510"/>
        </pc:sldMkLst>
        <pc:spChg chg="mod">
          <ac:chgData name="Ragnhild Halvorsrud" userId="917ea340-fd63-490f-a7db-68428d24cf32" providerId="ADAL" clId="{3F26B701-AADC-4668-AAA4-FB7BA2B947B1}" dt="2020-06-17T18:47:46.991" v="235"/>
          <ac:spMkLst>
            <pc:docMk/>
            <pc:sldMk cId="3182055099" sldId="510"/>
            <ac:spMk id="2" creationId="{00000000-0000-0000-0000-000000000000}"/>
          </ac:spMkLst>
        </pc:spChg>
        <pc:spChg chg="mod">
          <ac:chgData name="Ragnhild Halvorsrud" userId="917ea340-fd63-490f-a7db-68428d24cf32" providerId="ADAL" clId="{3F26B701-AADC-4668-AAA4-FB7BA2B947B1}" dt="2020-06-17T18:47:53.700" v="238" actId="27636"/>
          <ac:spMkLst>
            <pc:docMk/>
            <pc:sldMk cId="3182055099" sldId="510"/>
            <ac:spMk id="3" creationId="{00000000-0000-0000-0000-000000000000}"/>
          </ac:spMkLst>
        </pc:spChg>
        <pc:spChg chg="mod">
          <ac:chgData name="Ragnhild Halvorsrud" userId="917ea340-fd63-490f-a7db-68428d24cf32" providerId="ADAL" clId="{3F26B701-AADC-4668-AAA4-FB7BA2B947B1}" dt="2020-06-17T18:47:46.991" v="235"/>
          <ac:spMkLst>
            <pc:docMk/>
            <pc:sldMk cId="3182055099" sldId="510"/>
            <ac:spMk id="4" creationId="{00000000-0000-0000-0000-000000000000}"/>
          </ac:spMkLst>
        </pc:spChg>
        <pc:spChg chg="mod">
          <ac:chgData name="Ragnhild Halvorsrud" userId="917ea340-fd63-490f-a7db-68428d24cf32" providerId="ADAL" clId="{3F26B701-AADC-4668-AAA4-FB7BA2B947B1}" dt="2020-06-17T18:48:04.641" v="240" actId="14100"/>
          <ac:spMkLst>
            <pc:docMk/>
            <pc:sldMk cId="3182055099" sldId="510"/>
            <ac:spMk id="5" creationId="{00000000-0000-0000-0000-000000000000}"/>
          </ac:spMkLst>
        </pc:spChg>
        <pc:picChg chg="mod">
          <ac:chgData name="Ragnhild Halvorsrud" userId="917ea340-fd63-490f-a7db-68428d24cf32" providerId="ADAL" clId="{3F26B701-AADC-4668-AAA4-FB7BA2B947B1}" dt="2020-06-17T18:48:00.817" v="239" actId="1076"/>
          <ac:picMkLst>
            <pc:docMk/>
            <pc:sldMk cId="3182055099" sldId="510"/>
            <ac:picMk id="16" creationId="{00000000-0000-0000-0000-000000000000}"/>
          </ac:picMkLst>
        </pc:picChg>
      </pc:sldChg>
      <pc:sldChg chg="modSp add mod modNotes">
        <pc:chgData name="Ragnhild Halvorsrud" userId="917ea340-fd63-490f-a7db-68428d24cf32" providerId="ADAL" clId="{3F26B701-AADC-4668-AAA4-FB7BA2B947B1}" dt="2020-06-19T17:20:45.857" v="16051" actId="790"/>
        <pc:sldMkLst>
          <pc:docMk/>
          <pc:sldMk cId="1043206022" sldId="511"/>
        </pc:sldMkLst>
        <pc:spChg chg="mod">
          <ac:chgData name="Ragnhild Halvorsrud" userId="917ea340-fd63-490f-a7db-68428d24cf32" providerId="ADAL" clId="{3F26B701-AADC-4668-AAA4-FB7BA2B947B1}" dt="2020-06-19T17:20:45.846" v="16047" actId="790"/>
          <ac:spMkLst>
            <pc:docMk/>
            <pc:sldMk cId="1043206022" sldId="511"/>
            <ac:spMk id="2" creationId="{00000000-0000-0000-0000-000000000000}"/>
          </ac:spMkLst>
        </pc:spChg>
        <pc:spChg chg="mod">
          <ac:chgData name="Ragnhild Halvorsrud" userId="917ea340-fd63-490f-a7db-68428d24cf32" providerId="ADAL" clId="{3F26B701-AADC-4668-AAA4-FB7BA2B947B1}" dt="2020-06-19T17:20:45.854" v="16049" actId="790"/>
          <ac:spMkLst>
            <pc:docMk/>
            <pc:sldMk cId="1043206022" sldId="511"/>
            <ac:spMk id="3" creationId="{00000000-0000-0000-0000-000000000000}"/>
          </ac:spMkLst>
        </pc:spChg>
        <pc:spChg chg="mod">
          <ac:chgData name="Ragnhild Halvorsrud" userId="917ea340-fd63-490f-a7db-68428d24cf32" providerId="ADAL" clId="{3F26B701-AADC-4668-AAA4-FB7BA2B947B1}" dt="2020-06-19T17:20:45.851" v="16048" actId="790"/>
          <ac:spMkLst>
            <pc:docMk/>
            <pc:sldMk cId="1043206022" sldId="511"/>
            <ac:spMk id="5" creationId="{00000000-0000-0000-0000-000000000000}"/>
          </ac:spMkLst>
        </pc:spChg>
      </pc:sldChg>
      <pc:sldChg chg="modSp add mod ord modNotes">
        <pc:chgData name="Ragnhild Halvorsrud" userId="917ea340-fd63-490f-a7db-68428d24cf32" providerId="ADAL" clId="{3F26B701-AADC-4668-AAA4-FB7BA2B947B1}" dt="2020-06-19T17:20:45.882" v="16061" actId="790"/>
        <pc:sldMkLst>
          <pc:docMk/>
          <pc:sldMk cId="930194854" sldId="512"/>
        </pc:sldMkLst>
        <pc:spChg chg="mod">
          <ac:chgData name="Ragnhild Halvorsrud" userId="917ea340-fd63-490f-a7db-68428d24cf32" providerId="ADAL" clId="{3F26B701-AADC-4668-AAA4-FB7BA2B947B1}" dt="2020-06-19T17:20:45.868" v="16056" actId="790"/>
          <ac:spMkLst>
            <pc:docMk/>
            <pc:sldMk cId="930194854" sldId="512"/>
            <ac:spMk id="2" creationId="{00000000-0000-0000-0000-000000000000}"/>
          </ac:spMkLst>
        </pc:spChg>
        <pc:spChg chg="mod">
          <ac:chgData name="Ragnhild Halvorsrud" userId="917ea340-fd63-490f-a7db-68428d24cf32" providerId="ADAL" clId="{3F26B701-AADC-4668-AAA4-FB7BA2B947B1}" dt="2020-06-19T17:20:45.871" v="16057" actId="790"/>
          <ac:spMkLst>
            <pc:docMk/>
            <pc:sldMk cId="930194854" sldId="512"/>
            <ac:spMk id="3" creationId="{00000000-0000-0000-0000-000000000000}"/>
          </ac:spMkLst>
        </pc:spChg>
        <pc:spChg chg="mod">
          <ac:chgData name="Ragnhild Halvorsrud" userId="917ea340-fd63-490f-a7db-68428d24cf32" providerId="ADAL" clId="{3F26B701-AADC-4668-AAA4-FB7BA2B947B1}" dt="2020-06-19T17:20:45.874" v="16058" actId="790"/>
          <ac:spMkLst>
            <pc:docMk/>
            <pc:sldMk cId="930194854" sldId="512"/>
            <ac:spMk id="4" creationId="{00000000-0000-0000-0000-000000000000}"/>
          </ac:spMkLst>
        </pc:spChg>
        <pc:spChg chg="mod">
          <ac:chgData name="Ragnhild Halvorsrud" userId="917ea340-fd63-490f-a7db-68428d24cf32" providerId="ADAL" clId="{3F26B701-AADC-4668-AAA4-FB7BA2B947B1}" dt="2020-06-19T17:20:45.878" v="16059" actId="790"/>
          <ac:spMkLst>
            <pc:docMk/>
            <pc:sldMk cId="930194854" sldId="512"/>
            <ac:spMk id="5" creationId="{00000000-0000-0000-0000-000000000000}"/>
          </ac:spMkLst>
        </pc:spChg>
        <pc:picChg chg="mod">
          <ac:chgData name="Ragnhild Halvorsrud" userId="917ea340-fd63-490f-a7db-68428d24cf32" providerId="ADAL" clId="{3F26B701-AADC-4668-AAA4-FB7BA2B947B1}" dt="2020-06-18T14:11:16.963" v="492" actId="1076"/>
          <ac:picMkLst>
            <pc:docMk/>
            <pc:sldMk cId="930194854" sldId="512"/>
            <ac:picMk id="16" creationId="{00000000-0000-0000-0000-000000000000}"/>
          </ac:picMkLst>
        </pc:picChg>
      </pc:sldChg>
      <pc:sldChg chg="addSp delSp modSp add mod modNotes">
        <pc:chgData name="Ragnhild Halvorsrud" userId="917ea340-fd63-490f-a7db-68428d24cf32" providerId="ADAL" clId="{3F26B701-AADC-4668-AAA4-FB7BA2B947B1}" dt="2020-06-19T17:20:45.896" v="16066" actId="790"/>
        <pc:sldMkLst>
          <pc:docMk/>
          <pc:sldMk cId="2322008763" sldId="513"/>
        </pc:sldMkLst>
        <pc:spChg chg="mod">
          <ac:chgData name="Ragnhild Halvorsrud" userId="917ea340-fd63-490f-a7db-68428d24cf32" providerId="ADAL" clId="{3F26B701-AADC-4668-AAA4-FB7BA2B947B1}" dt="2020-06-19T17:20:45.885" v="16062" actId="790"/>
          <ac:spMkLst>
            <pc:docMk/>
            <pc:sldMk cId="2322008763" sldId="513"/>
            <ac:spMk id="2" creationId="{00000000-0000-0000-0000-000000000000}"/>
          </ac:spMkLst>
        </pc:spChg>
        <pc:spChg chg="mod">
          <ac:chgData name="Ragnhild Halvorsrud" userId="917ea340-fd63-490f-a7db-68428d24cf32" providerId="ADAL" clId="{3F26B701-AADC-4668-AAA4-FB7BA2B947B1}" dt="2020-06-19T17:20:45.890" v="16063" actId="790"/>
          <ac:spMkLst>
            <pc:docMk/>
            <pc:sldMk cId="2322008763" sldId="513"/>
            <ac:spMk id="3" creationId="{00000000-0000-0000-0000-000000000000}"/>
          </ac:spMkLst>
        </pc:spChg>
        <pc:spChg chg="mod">
          <ac:chgData name="Ragnhild Halvorsrud" userId="917ea340-fd63-490f-a7db-68428d24cf32" providerId="ADAL" clId="{3F26B701-AADC-4668-AAA4-FB7BA2B947B1}" dt="2020-06-19T17:20:45.892" v="16064" actId="790"/>
          <ac:spMkLst>
            <pc:docMk/>
            <pc:sldMk cId="2322008763" sldId="513"/>
            <ac:spMk id="4" creationId="{00000000-0000-0000-0000-000000000000}"/>
          </ac:spMkLst>
        </pc:spChg>
        <pc:spChg chg="del mod">
          <ac:chgData name="Ragnhild Halvorsrud" userId="917ea340-fd63-490f-a7db-68428d24cf32" providerId="ADAL" clId="{3F26B701-AADC-4668-AAA4-FB7BA2B947B1}" dt="2020-06-18T14:08:07.848" v="472" actId="478"/>
          <ac:spMkLst>
            <pc:docMk/>
            <pc:sldMk cId="2322008763" sldId="513"/>
            <ac:spMk id="5" creationId="{00000000-0000-0000-0000-000000000000}"/>
          </ac:spMkLst>
        </pc:spChg>
        <pc:spChg chg="add del mod">
          <ac:chgData name="Ragnhild Halvorsrud" userId="917ea340-fd63-490f-a7db-68428d24cf32" providerId="ADAL" clId="{3F26B701-AADC-4668-AAA4-FB7BA2B947B1}" dt="2020-06-18T14:10:47.725" v="490"/>
          <ac:spMkLst>
            <pc:docMk/>
            <pc:sldMk cId="2322008763" sldId="513"/>
            <ac:spMk id="6" creationId="{0F6D7532-BA49-4704-B68D-192B66FCFE4B}"/>
          </ac:spMkLst>
        </pc:spChg>
        <pc:spChg chg="add del mod">
          <ac:chgData name="Ragnhild Halvorsrud" userId="917ea340-fd63-490f-a7db-68428d24cf32" providerId="ADAL" clId="{3F26B701-AADC-4668-AAA4-FB7BA2B947B1}" dt="2020-06-18T14:10:47.725" v="490"/>
          <ac:spMkLst>
            <pc:docMk/>
            <pc:sldMk cId="2322008763" sldId="513"/>
            <ac:spMk id="7" creationId="{94774025-29CC-4BAF-95DF-F84ED2A82FB7}"/>
          </ac:spMkLst>
        </pc:spChg>
        <pc:spChg chg="add del mod">
          <ac:chgData name="Ragnhild Halvorsrud" userId="917ea340-fd63-490f-a7db-68428d24cf32" providerId="ADAL" clId="{3F26B701-AADC-4668-AAA4-FB7BA2B947B1}" dt="2020-06-18T14:10:47.725" v="490"/>
          <ac:spMkLst>
            <pc:docMk/>
            <pc:sldMk cId="2322008763" sldId="513"/>
            <ac:spMk id="8" creationId="{854648E3-CA69-403B-A09A-867785C844FF}"/>
          </ac:spMkLst>
        </pc:spChg>
        <pc:picChg chg="del">
          <ac:chgData name="Ragnhild Halvorsrud" userId="917ea340-fd63-490f-a7db-68428d24cf32" providerId="ADAL" clId="{3F26B701-AADC-4668-AAA4-FB7BA2B947B1}" dt="2020-06-18T14:08:04.369" v="470" actId="478"/>
          <ac:picMkLst>
            <pc:docMk/>
            <pc:sldMk cId="2322008763" sldId="513"/>
            <ac:picMk id="16" creationId="{00000000-0000-0000-0000-000000000000}"/>
          </ac:picMkLst>
        </pc:picChg>
      </pc:sldChg>
      <pc:sldChg chg="addSp new del">
        <pc:chgData name="Ragnhild Halvorsrud" userId="917ea340-fd63-490f-a7db-68428d24cf32" providerId="ADAL" clId="{3F26B701-AADC-4668-AAA4-FB7BA2B947B1}" dt="2020-06-18T15:26:29.671" v="649" actId="47"/>
        <pc:sldMkLst>
          <pc:docMk/>
          <pc:sldMk cId="3439615409" sldId="514"/>
        </pc:sldMkLst>
        <pc:picChg chg="add">
          <ac:chgData name="Ragnhild Halvorsrud" userId="917ea340-fd63-490f-a7db-68428d24cf32" providerId="ADAL" clId="{3F26B701-AADC-4668-AAA4-FB7BA2B947B1}" dt="2020-06-18T15:25:04.165" v="644"/>
          <ac:picMkLst>
            <pc:docMk/>
            <pc:sldMk cId="3439615409" sldId="514"/>
            <ac:picMk id="4" creationId="{1929A3FF-7AD3-4ECC-8DB6-10BCBC64C83E}"/>
          </ac:picMkLst>
        </pc:picChg>
      </pc:sldChg>
      <pc:sldChg chg="addSp modSp new mod modNotes">
        <pc:chgData name="Ragnhild Halvorsrud" userId="917ea340-fd63-490f-a7db-68428d24cf32" providerId="ADAL" clId="{3F26B701-AADC-4668-AAA4-FB7BA2B947B1}" dt="2020-06-19T17:20:47.680" v="16991" actId="790"/>
        <pc:sldMkLst>
          <pc:docMk/>
          <pc:sldMk cId="3877962403" sldId="515"/>
        </pc:sldMkLst>
        <pc:spChg chg="mod">
          <ac:chgData name="Ragnhild Halvorsrud" userId="917ea340-fd63-490f-a7db-68428d24cf32" providerId="ADAL" clId="{3F26B701-AADC-4668-AAA4-FB7BA2B947B1}" dt="2020-06-19T17:20:47.676" v="16988" actId="790"/>
          <ac:spMkLst>
            <pc:docMk/>
            <pc:sldMk cId="3877962403" sldId="515"/>
            <ac:spMk id="2" creationId="{005C3D75-5C0A-4A98-B845-83A2AFEE594C}"/>
          </ac:spMkLst>
        </pc:spChg>
        <pc:spChg chg="mod">
          <ac:chgData name="Ragnhild Halvorsrud" userId="917ea340-fd63-490f-a7db-68428d24cf32" providerId="ADAL" clId="{3F26B701-AADC-4668-AAA4-FB7BA2B947B1}" dt="2020-06-19T17:20:47.677" v="16989" actId="790"/>
          <ac:spMkLst>
            <pc:docMk/>
            <pc:sldMk cId="3877962403" sldId="515"/>
            <ac:spMk id="3" creationId="{00344F80-A1AC-45C7-B991-D50C387B3640}"/>
          </ac:spMkLst>
        </pc:spChg>
        <pc:picChg chg="add mod">
          <ac:chgData name="Ragnhild Halvorsrud" userId="917ea340-fd63-490f-a7db-68428d24cf32" providerId="ADAL" clId="{3F26B701-AADC-4668-AAA4-FB7BA2B947B1}" dt="2020-06-18T15:26:24.798" v="648" actId="1076"/>
          <ac:picMkLst>
            <pc:docMk/>
            <pc:sldMk cId="3877962403" sldId="515"/>
            <ac:picMk id="4" creationId="{88C456A7-0951-46CC-86A0-8DF39BB2E768}"/>
          </ac:picMkLst>
        </pc:picChg>
      </pc:sldChg>
      <pc:sldChg chg="addSp delSp modSp add mod ord modNotes">
        <pc:chgData name="Ragnhild Halvorsrud" userId="917ea340-fd63-490f-a7db-68428d24cf32" providerId="ADAL" clId="{3F26B701-AADC-4668-AAA4-FB7BA2B947B1}" dt="2020-06-19T17:20:45.956" v="16093" actId="790"/>
        <pc:sldMkLst>
          <pc:docMk/>
          <pc:sldMk cId="1604233325" sldId="516"/>
        </pc:sldMkLst>
        <pc:spChg chg="mod">
          <ac:chgData name="Ragnhild Halvorsrud" userId="917ea340-fd63-490f-a7db-68428d24cf32" providerId="ADAL" clId="{3F26B701-AADC-4668-AAA4-FB7BA2B947B1}" dt="2020-06-19T17:20:45.950" v="16090" actId="790"/>
          <ac:spMkLst>
            <pc:docMk/>
            <pc:sldMk cId="1604233325" sldId="516"/>
            <ac:spMk id="2" creationId="{52456730-9CCD-4717-BE03-D62C6887A2F1}"/>
          </ac:spMkLst>
        </pc:spChg>
        <pc:spChg chg="mod">
          <ac:chgData name="Ragnhild Halvorsrud" userId="917ea340-fd63-490f-a7db-68428d24cf32" providerId="ADAL" clId="{3F26B701-AADC-4668-AAA4-FB7BA2B947B1}" dt="2020-06-19T17:20:45.953" v="16091" actId="790"/>
          <ac:spMkLst>
            <pc:docMk/>
            <pc:sldMk cId="1604233325" sldId="516"/>
            <ac:spMk id="3" creationId="{BB7EEA35-A974-41C3-B310-23E12C424753}"/>
          </ac:spMkLst>
        </pc:spChg>
        <pc:spChg chg="add del mod">
          <ac:chgData name="Ragnhild Halvorsrud" userId="917ea340-fd63-490f-a7db-68428d24cf32" providerId="ADAL" clId="{3F26B701-AADC-4668-AAA4-FB7BA2B947B1}" dt="2020-06-19T11:43:35.029" v="9425"/>
          <ac:spMkLst>
            <pc:docMk/>
            <pc:sldMk cId="1604233325" sldId="516"/>
            <ac:spMk id="4" creationId="{2E843822-538D-4464-AD00-45ECC7D81500}"/>
          </ac:spMkLst>
        </pc:spChg>
        <pc:spChg chg="add del mod">
          <ac:chgData name="Ragnhild Halvorsrud" userId="917ea340-fd63-490f-a7db-68428d24cf32" providerId="ADAL" clId="{3F26B701-AADC-4668-AAA4-FB7BA2B947B1}" dt="2020-06-19T11:43:35.029" v="9425"/>
          <ac:spMkLst>
            <pc:docMk/>
            <pc:sldMk cId="1604233325" sldId="516"/>
            <ac:spMk id="5" creationId="{DB063B8F-6043-42FF-AF4B-4B554221DE43}"/>
          </ac:spMkLst>
        </pc:spChg>
        <pc:spChg chg="add del mod">
          <ac:chgData name="Ragnhild Halvorsrud" userId="917ea340-fd63-490f-a7db-68428d24cf32" providerId="ADAL" clId="{3F26B701-AADC-4668-AAA4-FB7BA2B947B1}" dt="2020-06-19T11:45:29.304" v="9433"/>
          <ac:spMkLst>
            <pc:docMk/>
            <pc:sldMk cId="1604233325" sldId="516"/>
            <ac:spMk id="6" creationId="{CB4020EB-6D3E-443A-9E58-02AE1EEC8B2B}"/>
          </ac:spMkLst>
        </pc:spChg>
        <pc:spChg chg="add del mod">
          <ac:chgData name="Ragnhild Halvorsrud" userId="917ea340-fd63-490f-a7db-68428d24cf32" providerId="ADAL" clId="{3F26B701-AADC-4668-AAA4-FB7BA2B947B1}" dt="2020-06-19T11:45:29.304" v="9433"/>
          <ac:spMkLst>
            <pc:docMk/>
            <pc:sldMk cId="1604233325" sldId="516"/>
            <ac:spMk id="7" creationId="{857B040F-D1AF-4FCC-94C0-E2E6BF193B22}"/>
          </ac:spMkLst>
        </pc:spChg>
      </pc:sldChg>
      <pc:sldChg chg="modSp add del mod modNotes">
        <pc:chgData name="Ragnhild Halvorsrud" userId="917ea340-fd63-490f-a7db-68428d24cf32" providerId="ADAL" clId="{3F26B701-AADC-4668-AAA4-FB7BA2B947B1}" dt="2020-06-19T12:23:33.808" v="10474" actId="47"/>
        <pc:sldMkLst>
          <pc:docMk/>
          <pc:sldMk cId="1645381174" sldId="517"/>
        </pc:sldMkLst>
        <pc:spChg chg="mod">
          <ac:chgData name="Ragnhild Halvorsrud" userId="917ea340-fd63-490f-a7db-68428d24cf32" providerId="ADAL" clId="{3F26B701-AADC-4668-AAA4-FB7BA2B947B1}" dt="2020-06-19T09:27:06.814" v="6119" actId="790"/>
          <ac:spMkLst>
            <pc:docMk/>
            <pc:sldMk cId="1645381174" sldId="517"/>
            <ac:spMk id="2" creationId="{37E60667-2ED3-47A6-8B5F-FB7EB227D008}"/>
          </ac:spMkLst>
        </pc:spChg>
      </pc:sldChg>
      <pc:sldChg chg="add del">
        <pc:chgData name="Ragnhild Halvorsrud" userId="917ea340-fd63-490f-a7db-68428d24cf32" providerId="ADAL" clId="{3F26B701-AADC-4668-AAA4-FB7BA2B947B1}" dt="2020-06-19T08:35:29.359" v="1490" actId="47"/>
        <pc:sldMkLst>
          <pc:docMk/>
          <pc:sldMk cId="3312346991" sldId="517"/>
        </pc:sldMkLst>
      </pc:sldChg>
      <pc:sldChg chg="addSp delSp modSp new mod modNotes">
        <pc:chgData name="Ragnhild Halvorsrud" userId="917ea340-fd63-490f-a7db-68428d24cf32" providerId="ADAL" clId="{3F26B701-AADC-4668-AAA4-FB7BA2B947B1}" dt="2020-06-19T17:20:46.910" v="16581" actId="790"/>
        <pc:sldMkLst>
          <pc:docMk/>
          <pc:sldMk cId="3972162138" sldId="518"/>
        </pc:sldMkLst>
        <pc:spChg chg="mod">
          <ac:chgData name="Ragnhild Halvorsrud" userId="917ea340-fd63-490f-a7db-68428d24cf32" providerId="ADAL" clId="{3F26B701-AADC-4668-AAA4-FB7BA2B947B1}" dt="2020-06-19T17:20:46.879" v="16564" actId="790"/>
          <ac:spMkLst>
            <pc:docMk/>
            <pc:sldMk cId="3972162138" sldId="518"/>
            <ac:spMk id="2" creationId="{CEF0584D-E78C-408F-A464-AF661D7CD2F8}"/>
          </ac:spMkLst>
        </pc:spChg>
        <pc:spChg chg="del mod">
          <ac:chgData name="Ragnhild Halvorsrud" userId="917ea340-fd63-490f-a7db-68428d24cf32" providerId="ADAL" clId="{3F26B701-AADC-4668-AAA4-FB7BA2B947B1}" dt="2020-06-19T08:54:59.345" v="2044"/>
          <ac:spMkLst>
            <pc:docMk/>
            <pc:sldMk cId="3972162138" sldId="518"/>
            <ac:spMk id="3" creationId="{93D6C254-8E82-42C8-8C8C-DBA271F8F1F0}"/>
          </ac:spMkLst>
        </pc:spChg>
        <pc:spChg chg="mod">
          <ac:chgData name="Ragnhild Halvorsrud" userId="917ea340-fd63-490f-a7db-68428d24cf32" providerId="ADAL" clId="{3F26B701-AADC-4668-AAA4-FB7BA2B947B1}" dt="2020-06-19T17:20:46.881" v="16565" actId="790"/>
          <ac:spMkLst>
            <pc:docMk/>
            <pc:sldMk cId="3972162138" sldId="518"/>
            <ac:spMk id="4" creationId="{359912B9-4EB6-42C7-BF37-C605F081559D}"/>
          </ac:spMkLst>
        </pc:spChg>
        <pc:spChg chg="add mod">
          <ac:chgData name="Ragnhild Halvorsrud" userId="917ea340-fd63-490f-a7db-68428d24cf32" providerId="ADAL" clId="{3F26B701-AADC-4668-AAA4-FB7BA2B947B1}" dt="2020-06-19T17:20:46.883" v="16566" actId="790"/>
          <ac:spMkLst>
            <pc:docMk/>
            <pc:sldMk cId="3972162138" sldId="518"/>
            <ac:spMk id="5" creationId="{1A6FA598-573A-4B84-B451-39426566E1B3}"/>
          </ac:spMkLst>
        </pc:spChg>
        <pc:spChg chg="add mod">
          <ac:chgData name="Ragnhild Halvorsrud" userId="917ea340-fd63-490f-a7db-68428d24cf32" providerId="ADAL" clId="{3F26B701-AADC-4668-AAA4-FB7BA2B947B1}" dt="2020-06-19T17:20:46.885" v="16567" actId="790"/>
          <ac:spMkLst>
            <pc:docMk/>
            <pc:sldMk cId="3972162138" sldId="518"/>
            <ac:spMk id="6" creationId="{9CD91430-CFD3-4C86-81D9-D8343A7D7F47}"/>
          </ac:spMkLst>
        </pc:spChg>
        <pc:spChg chg="add mod">
          <ac:chgData name="Ragnhild Halvorsrud" userId="917ea340-fd63-490f-a7db-68428d24cf32" providerId="ADAL" clId="{3F26B701-AADC-4668-AAA4-FB7BA2B947B1}" dt="2020-06-19T17:20:46.887" v="16568" actId="790"/>
          <ac:spMkLst>
            <pc:docMk/>
            <pc:sldMk cId="3972162138" sldId="518"/>
            <ac:spMk id="9" creationId="{FABB1ED2-CF0A-44FA-8D79-905F8B3A0CE2}"/>
          </ac:spMkLst>
        </pc:spChg>
        <pc:spChg chg="add mod">
          <ac:chgData name="Ragnhild Halvorsrud" userId="917ea340-fd63-490f-a7db-68428d24cf32" providerId="ADAL" clId="{3F26B701-AADC-4668-AAA4-FB7BA2B947B1}" dt="2020-06-19T17:20:46.888" v="16569" actId="790"/>
          <ac:spMkLst>
            <pc:docMk/>
            <pc:sldMk cId="3972162138" sldId="518"/>
            <ac:spMk id="10" creationId="{C38AEAFE-B42A-4848-8A39-CED51FEBF34A}"/>
          </ac:spMkLst>
        </pc:spChg>
        <pc:spChg chg="mod">
          <ac:chgData name="Ragnhild Halvorsrud" userId="917ea340-fd63-490f-a7db-68428d24cf32" providerId="ADAL" clId="{3F26B701-AADC-4668-AAA4-FB7BA2B947B1}" dt="2020-06-19T17:20:46.894" v="16572" actId="790"/>
          <ac:spMkLst>
            <pc:docMk/>
            <pc:sldMk cId="3972162138" sldId="518"/>
            <ac:spMk id="17" creationId="{0820EA35-7930-464A-8E1C-CAB4A347504C}"/>
          </ac:spMkLst>
        </pc:spChg>
        <pc:spChg chg="mod">
          <ac:chgData name="Ragnhild Halvorsrud" userId="917ea340-fd63-490f-a7db-68428d24cf32" providerId="ADAL" clId="{3F26B701-AADC-4668-AAA4-FB7BA2B947B1}" dt="2020-06-19T17:20:46.895" v="16573" actId="790"/>
          <ac:spMkLst>
            <pc:docMk/>
            <pc:sldMk cId="3972162138" sldId="518"/>
            <ac:spMk id="18" creationId="{B3798537-A924-4B2C-B962-7D37230CD15B}"/>
          </ac:spMkLst>
        </pc:spChg>
        <pc:spChg chg="mod">
          <ac:chgData name="Ragnhild Halvorsrud" userId="917ea340-fd63-490f-a7db-68428d24cf32" providerId="ADAL" clId="{3F26B701-AADC-4668-AAA4-FB7BA2B947B1}" dt="2020-06-19T17:20:46.897" v="16574" actId="790"/>
          <ac:spMkLst>
            <pc:docMk/>
            <pc:sldMk cId="3972162138" sldId="518"/>
            <ac:spMk id="19" creationId="{97F80061-DFFE-4E79-8EF8-13734BFA626A}"/>
          </ac:spMkLst>
        </pc:spChg>
        <pc:spChg chg="mod">
          <ac:chgData name="Ragnhild Halvorsrud" userId="917ea340-fd63-490f-a7db-68428d24cf32" providerId="ADAL" clId="{3F26B701-AADC-4668-AAA4-FB7BA2B947B1}" dt="2020-06-19T17:20:46.898" v="16575" actId="790"/>
          <ac:spMkLst>
            <pc:docMk/>
            <pc:sldMk cId="3972162138" sldId="518"/>
            <ac:spMk id="20" creationId="{A0A2D603-06A2-4BB5-9694-F7EC64A41574}"/>
          </ac:spMkLst>
        </pc:spChg>
        <pc:spChg chg="mod">
          <ac:chgData name="Ragnhild Halvorsrud" userId="917ea340-fd63-490f-a7db-68428d24cf32" providerId="ADAL" clId="{3F26B701-AADC-4668-AAA4-FB7BA2B947B1}" dt="2020-06-19T17:20:46.900" v="16576" actId="790"/>
          <ac:spMkLst>
            <pc:docMk/>
            <pc:sldMk cId="3972162138" sldId="518"/>
            <ac:spMk id="22" creationId="{7A372F86-957E-4CFE-AAC4-FE5528378E9A}"/>
          </ac:spMkLst>
        </pc:spChg>
        <pc:spChg chg="mod">
          <ac:chgData name="Ragnhild Halvorsrud" userId="917ea340-fd63-490f-a7db-68428d24cf32" providerId="ADAL" clId="{3F26B701-AADC-4668-AAA4-FB7BA2B947B1}" dt="2020-06-19T17:20:46.890" v="16570" actId="790"/>
          <ac:spMkLst>
            <pc:docMk/>
            <pc:sldMk cId="3972162138" sldId="518"/>
            <ac:spMk id="23" creationId="{5563A405-4E4C-44AF-BFF9-7D827B7A187A}"/>
          </ac:spMkLst>
        </pc:spChg>
        <pc:spChg chg="mod">
          <ac:chgData name="Ragnhild Halvorsrud" userId="917ea340-fd63-490f-a7db-68428d24cf32" providerId="ADAL" clId="{3F26B701-AADC-4668-AAA4-FB7BA2B947B1}" dt="2020-06-19T17:20:46.891" v="16571" actId="790"/>
          <ac:spMkLst>
            <pc:docMk/>
            <pc:sldMk cId="3972162138" sldId="518"/>
            <ac:spMk id="24" creationId="{AAAF8B99-0A0C-437F-8C28-375F21B066CC}"/>
          </ac:spMkLst>
        </pc:spChg>
        <pc:spChg chg="add mod">
          <ac:chgData name="Ragnhild Halvorsrud" userId="917ea340-fd63-490f-a7db-68428d24cf32" providerId="ADAL" clId="{3F26B701-AADC-4668-AAA4-FB7BA2B947B1}" dt="2020-06-19T17:20:46.903" v="16577" actId="790"/>
          <ac:spMkLst>
            <pc:docMk/>
            <pc:sldMk cId="3972162138" sldId="518"/>
            <ac:spMk id="25" creationId="{EDEA9200-F9E9-4752-8670-AB13C2EDB25E}"/>
          </ac:spMkLst>
        </pc:spChg>
        <pc:spChg chg="add mod">
          <ac:chgData name="Ragnhild Halvorsrud" userId="917ea340-fd63-490f-a7db-68428d24cf32" providerId="ADAL" clId="{3F26B701-AADC-4668-AAA4-FB7BA2B947B1}" dt="2020-06-19T17:20:46.904" v="16578" actId="790"/>
          <ac:spMkLst>
            <pc:docMk/>
            <pc:sldMk cId="3972162138" sldId="518"/>
            <ac:spMk id="26" creationId="{12863834-5952-4D57-AC32-456D2631AEF1}"/>
          </ac:spMkLst>
        </pc:spChg>
        <pc:spChg chg="add mod">
          <ac:chgData name="Ragnhild Halvorsrud" userId="917ea340-fd63-490f-a7db-68428d24cf32" providerId="ADAL" clId="{3F26B701-AADC-4668-AAA4-FB7BA2B947B1}" dt="2020-06-19T17:20:46.906" v="16579" actId="790"/>
          <ac:spMkLst>
            <pc:docMk/>
            <pc:sldMk cId="3972162138" sldId="518"/>
            <ac:spMk id="27" creationId="{7FBF89A1-2FD6-4833-B8D1-990D9E10AD27}"/>
          </ac:spMkLst>
        </pc:spChg>
        <pc:grpChg chg="add mod">
          <ac:chgData name="Ragnhild Halvorsrud" userId="917ea340-fd63-490f-a7db-68428d24cf32" providerId="ADAL" clId="{3F26B701-AADC-4668-AAA4-FB7BA2B947B1}" dt="2020-06-19T08:55:40.209" v="2065" actId="1076"/>
          <ac:grpSpMkLst>
            <pc:docMk/>
            <pc:sldMk cId="3972162138" sldId="518"/>
            <ac:grpSpMk id="11" creationId="{66C879E1-1B96-4FBF-97F1-F456D99524CA}"/>
          </ac:grpSpMkLst>
        </pc:grpChg>
        <pc:grpChg chg="mod">
          <ac:chgData name="Ragnhild Halvorsrud" userId="917ea340-fd63-490f-a7db-68428d24cf32" providerId="ADAL" clId="{3F26B701-AADC-4668-AAA4-FB7BA2B947B1}" dt="2020-06-19T08:55:25.076" v="2063"/>
          <ac:grpSpMkLst>
            <pc:docMk/>
            <pc:sldMk cId="3972162138" sldId="518"/>
            <ac:grpSpMk id="12" creationId="{78296E4B-4CBE-4E66-9FF2-0B204442D3B4}"/>
          </ac:grpSpMkLst>
        </pc:grpChg>
        <pc:picChg chg="mod">
          <ac:chgData name="Ragnhild Halvorsrud" userId="917ea340-fd63-490f-a7db-68428d24cf32" providerId="ADAL" clId="{3F26B701-AADC-4668-AAA4-FB7BA2B947B1}" dt="2020-06-19T08:55:25.076" v="2063"/>
          <ac:picMkLst>
            <pc:docMk/>
            <pc:sldMk cId="3972162138" sldId="518"/>
            <ac:picMk id="13" creationId="{BB587121-08AD-490F-8400-0F90CC6B2982}"/>
          </ac:picMkLst>
        </pc:picChg>
        <pc:picChg chg="mod">
          <ac:chgData name="Ragnhild Halvorsrud" userId="917ea340-fd63-490f-a7db-68428d24cf32" providerId="ADAL" clId="{3F26B701-AADC-4668-AAA4-FB7BA2B947B1}" dt="2020-06-19T08:55:25.076" v="2063"/>
          <ac:picMkLst>
            <pc:docMk/>
            <pc:sldMk cId="3972162138" sldId="518"/>
            <ac:picMk id="14" creationId="{4ECEDE80-4891-4454-BDF3-3430E8E11948}"/>
          </ac:picMkLst>
        </pc:picChg>
        <pc:picChg chg="mod">
          <ac:chgData name="Ragnhild Halvorsrud" userId="917ea340-fd63-490f-a7db-68428d24cf32" providerId="ADAL" clId="{3F26B701-AADC-4668-AAA4-FB7BA2B947B1}" dt="2020-06-19T08:55:25.076" v="2063"/>
          <ac:picMkLst>
            <pc:docMk/>
            <pc:sldMk cId="3972162138" sldId="518"/>
            <ac:picMk id="15" creationId="{DF8FC527-0668-47A5-9708-1870481F0707}"/>
          </ac:picMkLst>
        </pc:picChg>
        <pc:picChg chg="mod">
          <ac:chgData name="Ragnhild Halvorsrud" userId="917ea340-fd63-490f-a7db-68428d24cf32" providerId="ADAL" clId="{3F26B701-AADC-4668-AAA4-FB7BA2B947B1}" dt="2020-06-19T08:55:25.076" v="2063"/>
          <ac:picMkLst>
            <pc:docMk/>
            <pc:sldMk cId="3972162138" sldId="518"/>
            <ac:picMk id="16" creationId="{2AD69911-2D73-4F79-A71F-BF91E5E5461A}"/>
          </ac:picMkLst>
        </pc:picChg>
        <pc:picChg chg="mod">
          <ac:chgData name="Ragnhild Halvorsrud" userId="917ea340-fd63-490f-a7db-68428d24cf32" providerId="ADAL" clId="{3F26B701-AADC-4668-AAA4-FB7BA2B947B1}" dt="2020-06-19T08:55:25.076" v="2063"/>
          <ac:picMkLst>
            <pc:docMk/>
            <pc:sldMk cId="3972162138" sldId="518"/>
            <ac:picMk id="21" creationId="{0B8ED474-90F6-4243-8BC7-55782F3C01C3}"/>
          </ac:picMkLst>
        </pc:picChg>
        <pc:cxnChg chg="add mod">
          <ac:chgData name="Ragnhild Halvorsrud" userId="917ea340-fd63-490f-a7db-68428d24cf32" providerId="ADAL" clId="{3F26B701-AADC-4668-AAA4-FB7BA2B947B1}" dt="2020-06-19T08:55:40.209" v="2065" actId="1076"/>
          <ac:cxnSpMkLst>
            <pc:docMk/>
            <pc:sldMk cId="3972162138" sldId="518"/>
            <ac:cxnSpMk id="7" creationId="{788390F8-B65A-478F-917E-B1A23108FE6C}"/>
          </ac:cxnSpMkLst>
        </pc:cxnChg>
        <pc:cxnChg chg="add mod">
          <ac:chgData name="Ragnhild Halvorsrud" userId="917ea340-fd63-490f-a7db-68428d24cf32" providerId="ADAL" clId="{3F26B701-AADC-4668-AAA4-FB7BA2B947B1}" dt="2020-06-19T08:57:55.388" v="2093" actId="14100"/>
          <ac:cxnSpMkLst>
            <pc:docMk/>
            <pc:sldMk cId="3972162138" sldId="518"/>
            <ac:cxnSpMk id="8" creationId="{01A126A1-349D-4752-900F-835DBA6922CF}"/>
          </ac:cxnSpMkLst>
        </pc:cxnChg>
      </pc:sldChg>
      <pc:sldChg chg="addSp delSp modSp add mod modNotes">
        <pc:chgData name="Ragnhild Halvorsrud" userId="917ea340-fd63-490f-a7db-68428d24cf32" providerId="ADAL" clId="{3F26B701-AADC-4668-AAA4-FB7BA2B947B1}" dt="2020-06-19T17:20:46.937" v="16594" actId="790"/>
        <pc:sldMkLst>
          <pc:docMk/>
          <pc:sldMk cId="3365690805" sldId="519"/>
        </pc:sldMkLst>
        <pc:spChg chg="mod">
          <ac:chgData name="Ragnhild Halvorsrud" userId="917ea340-fd63-490f-a7db-68428d24cf32" providerId="ADAL" clId="{3F26B701-AADC-4668-AAA4-FB7BA2B947B1}" dt="2020-06-19T17:20:46.912" v="16582" actId="790"/>
          <ac:spMkLst>
            <pc:docMk/>
            <pc:sldMk cId="3365690805" sldId="519"/>
            <ac:spMk id="2" creationId="{CEF0584D-E78C-408F-A464-AF661D7CD2F8}"/>
          </ac:spMkLst>
        </pc:spChg>
        <pc:spChg chg="mod">
          <ac:chgData name="Ragnhild Halvorsrud" userId="917ea340-fd63-490f-a7db-68428d24cf32" providerId="ADAL" clId="{3F26B701-AADC-4668-AAA4-FB7BA2B947B1}" dt="2020-06-19T17:20:46.914" v="16583" actId="790"/>
          <ac:spMkLst>
            <pc:docMk/>
            <pc:sldMk cId="3365690805" sldId="519"/>
            <ac:spMk id="4" creationId="{359912B9-4EB6-42C7-BF37-C605F081559D}"/>
          </ac:spMkLst>
        </pc:spChg>
        <pc:spChg chg="mod">
          <ac:chgData name="Ragnhild Halvorsrud" userId="917ea340-fd63-490f-a7db-68428d24cf32" providerId="ADAL" clId="{3F26B701-AADC-4668-AAA4-FB7BA2B947B1}" dt="2020-06-19T08:56:14.721" v="2067"/>
          <ac:spMkLst>
            <pc:docMk/>
            <pc:sldMk cId="3365690805" sldId="519"/>
            <ac:spMk id="11" creationId="{B5A55115-7BAC-4C4A-9386-2CAED6B089EB}"/>
          </ac:spMkLst>
        </pc:spChg>
        <pc:spChg chg="mod">
          <ac:chgData name="Ragnhild Halvorsrud" userId="917ea340-fd63-490f-a7db-68428d24cf32" providerId="ADAL" clId="{3F26B701-AADC-4668-AAA4-FB7BA2B947B1}" dt="2020-06-19T08:56:14.721" v="2067"/>
          <ac:spMkLst>
            <pc:docMk/>
            <pc:sldMk cId="3365690805" sldId="519"/>
            <ac:spMk id="12" creationId="{73A92EDD-BA92-4A7A-92EB-ABA8D38CBAC2}"/>
          </ac:spMkLst>
        </pc:spChg>
        <pc:spChg chg="mod">
          <ac:chgData name="Ragnhild Halvorsrud" userId="917ea340-fd63-490f-a7db-68428d24cf32" providerId="ADAL" clId="{3F26B701-AADC-4668-AAA4-FB7BA2B947B1}" dt="2020-06-19T08:56:14.721" v="2067"/>
          <ac:spMkLst>
            <pc:docMk/>
            <pc:sldMk cId="3365690805" sldId="519"/>
            <ac:spMk id="13" creationId="{E9203F8B-33C8-46BF-82B0-FF78A533FD6C}"/>
          </ac:spMkLst>
        </pc:spChg>
        <pc:spChg chg="mod">
          <ac:chgData name="Ragnhild Halvorsrud" userId="917ea340-fd63-490f-a7db-68428d24cf32" providerId="ADAL" clId="{3F26B701-AADC-4668-AAA4-FB7BA2B947B1}" dt="2020-06-19T08:56:14.721" v="2067"/>
          <ac:spMkLst>
            <pc:docMk/>
            <pc:sldMk cId="3365690805" sldId="519"/>
            <ac:spMk id="14" creationId="{53E89A77-2D2F-4771-BCAB-8375B76E41AB}"/>
          </ac:spMkLst>
        </pc:spChg>
        <pc:spChg chg="mod">
          <ac:chgData name="Ragnhild Halvorsrud" userId="917ea340-fd63-490f-a7db-68428d24cf32" providerId="ADAL" clId="{3F26B701-AADC-4668-AAA4-FB7BA2B947B1}" dt="2020-06-19T08:56:14.721" v="2067"/>
          <ac:spMkLst>
            <pc:docMk/>
            <pc:sldMk cId="3365690805" sldId="519"/>
            <ac:spMk id="16" creationId="{70B04B56-1A73-4D05-AEE0-0B159BBF1CCE}"/>
          </ac:spMkLst>
        </pc:spChg>
        <pc:spChg chg="mod">
          <ac:chgData name="Ragnhild Halvorsrud" userId="917ea340-fd63-490f-a7db-68428d24cf32" providerId="ADAL" clId="{3F26B701-AADC-4668-AAA4-FB7BA2B947B1}" dt="2020-06-19T08:56:14.721" v="2067"/>
          <ac:spMkLst>
            <pc:docMk/>
            <pc:sldMk cId="3365690805" sldId="519"/>
            <ac:spMk id="19" creationId="{E8C85E14-D4CF-4F9A-9838-5B5263AE7BC3}"/>
          </ac:spMkLst>
        </pc:spChg>
        <pc:spChg chg="mod">
          <ac:chgData name="Ragnhild Halvorsrud" userId="917ea340-fd63-490f-a7db-68428d24cf32" providerId="ADAL" clId="{3F26B701-AADC-4668-AAA4-FB7BA2B947B1}" dt="2020-06-19T08:56:14.721" v="2067"/>
          <ac:spMkLst>
            <pc:docMk/>
            <pc:sldMk cId="3365690805" sldId="519"/>
            <ac:spMk id="20" creationId="{4545ADD2-2FAA-4BA1-A51E-88029360B1D8}"/>
          </ac:spMkLst>
        </pc:spChg>
        <pc:spChg chg="add del mod">
          <ac:chgData name="Ragnhild Halvorsrud" userId="917ea340-fd63-490f-a7db-68428d24cf32" providerId="ADAL" clId="{3F26B701-AADC-4668-AAA4-FB7BA2B947B1}" dt="2020-06-19T08:56:18.872" v="2068"/>
          <ac:spMkLst>
            <pc:docMk/>
            <pc:sldMk cId="3365690805" sldId="519"/>
            <ac:spMk id="21" creationId="{28C97A30-72E5-4B37-BC81-9D7246F7F9CF}"/>
          </ac:spMkLst>
        </pc:spChg>
        <pc:spChg chg="add del mod">
          <ac:chgData name="Ragnhild Halvorsrud" userId="917ea340-fd63-490f-a7db-68428d24cf32" providerId="ADAL" clId="{3F26B701-AADC-4668-AAA4-FB7BA2B947B1}" dt="2020-06-19T08:56:18.872" v="2068"/>
          <ac:spMkLst>
            <pc:docMk/>
            <pc:sldMk cId="3365690805" sldId="519"/>
            <ac:spMk id="27" creationId="{6CA3C99F-91DA-40B5-9469-BAC293B46264}"/>
          </ac:spMkLst>
        </pc:spChg>
        <pc:spChg chg="mod">
          <ac:chgData name="Ragnhild Halvorsrud" userId="917ea340-fd63-490f-a7db-68428d24cf32" providerId="ADAL" clId="{3F26B701-AADC-4668-AAA4-FB7BA2B947B1}" dt="2020-06-19T17:20:46.919" v="16586" actId="790"/>
          <ac:spMkLst>
            <pc:docMk/>
            <pc:sldMk cId="3365690805" sldId="519"/>
            <ac:spMk id="34" creationId="{3C1BF8AF-A6DF-4513-99DD-9EE6027C27BD}"/>
          </ac:spMkLst>
        </pc:spChg>
        <pc:spChg chg="mod">
          <ac:chgData name="Ragnhild Halvorsrud" userId="917ea340-fd63-490f-a7db-68428d24cf32" providerId="ADAL" clId="{3F26B701-AADC-4668-AAA4-FB7BA2B947B1}" dt="2020-06-19T17:20:46.921" v="16587" actId="790"/>
          <ac:spMkLst>
            <pc:docMk/>
            <pc:sldMk cId="3365690805" sldId="519"/>
            <ac:spMk id="35" creationId="{5318F347-A9F2-4EFF-BB40-238CF960C539}"/>
          </ac:spMkLst>
        </pc:spChg>
        <pc:spChg chg="mod">
          <ac:chgData name="Ragnhild Halvorsrud" userId="917ea340-fd63-490f-a7db-68428d24cf32" providerId="ADAL" clId="{3F26B701-AADC-4668-AAA4-FB7BA2B947B1}" dt="2020-06-19T17:20:46.923" v="16588" actId="790"/>
          <ac:spMkLst>
            <pc:docMk/>
            <pc:sldMk cId="3365690805" sldId="519"/>
            <ac:spMk id="36" creationId="{AE5853BC-D858-4716-ABC0-1C405451A918}"/>
          </ac:spMkLst>
        </pc:spChg>
        <pc:spChg chg="mod">
          <ac:chgData name="Ragnhild Halvorsrud" userId="917ea340-fd63-490f-a7db-68428d24cf32" providerId="ADAL" clId="{3F26B701-AADC-4668-AAA4-FB7BA2B947B1}" dt="2020-06-19T17:20:46.925" v="16589" actId="790"/>
          <ac:spMkLst>
            <pc:docMk/>
            <pc:sldMk cId="3365690805" sldId="519"/>
            <ac:spMk id="37" creationId="{F4F21727-F0FC-48DD-A5FC-FB0FB3C5C25F}"/>
          </ac:spMkLst>
        </pc:spChg>
        <pc:spChg chg="mod">
          <ac:chgData name="Ragnhild Halvorsrud" userId="917ea340-fd63-490f-a7db-68428d24cf32" providerId="ADAL" clId="{3F26B701-AADC-4668-AAA4-FB7BA2B947B1}" dt="2020-06-19T17:20:46.927" v="16590" actId="790"/>
          <ac:spMkLst>
            <pc:docMk/>
            <pc:sldMk cId="3365690805" sldId="519"/>
            <ac:spMk id="39" creationId="{8ED2C12C-43A5-4351-8F37-1DA0EE6EDEB7}"/>
          </ac:spMkLst>
        </pc:spChg>
        <pc:spChg chg="mod">
          <ac:chgData name="Ragnhild Halvorsrud" userId="917ea340-fd63-490f-a7db-68428d24cf32" providerId="ADAL" clId="{3F26B701-AADC-4668-AAA4-FB7BA2B947B1}" dt="2020-06-19T17:20:46.916" v="16584" actId="790"/>
          <ac:spMkLst>
            <pc:docMk/>
            <pc:sldMk cId="3365690805" sldId="519"/>
            <ac:spMk id="42" creationId="{CFB6F61A-717B-4BD3-801D-AA7E12D28A99}"/>
          </ac:spMkLst>
        </pc:spChg>
        <pc:spChg chg="mod">
          <ac:chgData name="Ragnhild Halvorsrud" userId="917ea340-fd63-490f-a7db-68428d24cf32" providerId="ADAL" clId="{3F26B701-AADC-4668-AAA4-FB7BA2B947B1}" dt="2020-06-19T17:20:46.917" v="16585" actId="790"/>
          <ac:spMkLst>
            <pc:docMk/>
            <pc:sldMk cId="3365690805" sldId="519"/>
            <ac:spMk id="43" creationId="{937534AA-89D8-4978-9AFD-FE9A156CFB72}"/>
          </ac:spMkLst>
        </pc:spChg>
        <pc:spChg chg="add mod">
          <ac:chgData name="Ragnhild Halvorsrud" userId="917ea340-fd63-490f-a7db-68428d24cf32" providerId="ADAL" clId="{3F26B701-AADC-4668-AAA4-FB7BA2B947B1}" dt="2020-06-19T17:20:46.929" v="16591" actId="790"/>
          <ac:spMkLst>
            <pc:docMk/>
            <pc:sldMk cId="3365690805" sldId="519"/>
            <ac:spMk id="44" creationId="{564D43F4-70C3-48AD-9910-AFEC382ABE8F}"/>
          </ac:spMkLst>
        </pc:spChg>
        <pc:spChg chg="add mod">
          <ac:chgData name="Ragnhild Halvorsrud" userId="917ea340-fd63-490f-a7db-68428d24cf32" providerId="ADAL" clId="{3F26B701-AADC-4668-AAA4-FB7BA2B947B1}" dt="2020-06-19T17:20:46.933" v="16592" actId="790"/>
          <ac:spMkLst>
            <pc:docMk/>
            <pc:sldMk cId="3365690805" sldId="519"/>
            <ac:spMk id="50" creationId="{B948341C-D450-4843-BC9D-7961C728A630}"/>
          </ac:spMkLst>
        </pc:spChg>
        <pc:grpChg chg="add del mod">
          <ac:chgData name="Ragnhild Halvorsrud" userId="917ea340-fd63-490f-a7db-68428d24cf32" providerId="ADAL" clId="{3F26B701-AADC-4668-AAA4-FB7BA2B947B1}" dt="2020-06-19T08:56:18.872" v="2068"/>
          <ac:grpSpMkLst>
            <pc:docMk/>
            <pc:sldMk cId="3365690805" sldId="519"/>
            <ac:grpSpMk id="5" creationId="{534F071A-0B44-48F5-8FB6-F1605DEC6419}"/>
          </ac:grpSpMkLst>
        </pc:grpChg>
        <pc:grpChg chg="mod">
          <ac:chgData name="Ragnhild Halvorsrud" userId="917ea340-fd63-490f-a7db-68428d24cf32" providerId="ADAL" clId="{3F26B701-AADC-4668-AAA4-FB7BA2B947B1}" dt="2020-06-19T08:56:14.721" v="2067"/>
          <ac:grpSpMkLst>
            <pc:docMk/>
            <pc:sldMk cId="3365690805" sldId="519"/>
            <ac:grpSpMk id="6" creationId="{5E236DC1-034C-4CC3-9EBE-CF692DD3D3F6}"/>
          </ac:grpSpMkLst>
        </pc:grpChg>
        <pc:grpChg chg="add mod">
          <ac:chgData name="Ragnhild Halvorsrud" userId="917ea340-fd63-490f-a7db-68428d24cf32" providerId="ADAL" clId="{3F26B701-AADC-4668-AAA4-FB7BA2B947B1}" dt="2020-06-19T08:56:18.891" v="2069"/>
          <ac:grpSpMkLst>
            <pc:docMk/>
            <pc:sldMk cId="3365690805" sldId="519"/>
            <ac:grpSpMk id="28" creationId="{D4AB4F9E-7821-4C1C-B5FF-DF0547910DE7}"/>
          </ac:grpSpMkLst>
        </pc:grpChg>
        <pc:grpChg chg="mod">
          <ac:chgData name="Ragnhild Halvorsrud" userId="917ea340-fd63-490f-a7db-68428d24cf32" providerId="ADAL" clId="{3F26B701-AADC-4668-AAA4-FB7BA2B947B1}" dt="2020-06-19T08:56:18.891" v="2069"/>
          <ac:grpSpMkLst>
            <pc:docMk/>
            <pc:sldMk cId="3365690805" sldId="519"/>
            <ac:grpSpMk id="29" creationId="{C6D9AB95-0BBA-46F7-808C-C1D7F844A92D}"/>
          </ac:grpSpMkLst>
        </pc:grpChg>
        <pc:picChg chg="mod">
          <ac:chgData name="Ragnhild Halvorsrud" userId="917ea340-fd63-490f-a7db-68428d24cf32" providerId="ADAL" clId="{3F26B701-AADC-4668-AAA4-FB7BA2B947B1}" dt="2020-06-19T08:56:14.721" v="2067"/>
          <ac:picMkLst>
            <pc:docMk/>
            <pc:sldMk cId="3365690805" sldId="519"/>
            <ac:picMk id="7" creationId="{3A77C059-F1DF-4C5B-8EBC-501AB07A1848}"/>
          </ac:picMkLst>
        </pc:picChg>
        <pc:picChg chg="mod">
          <ac:chgData name="Ragnhild Halvorsrud" userId="917ea340-fd63-490f-a7db-68428d24cf32" providerId="ADAL" clId="{3F26B701-AADC-4668-AAA4-FB7BA2B947B1}" dt="2020-06-19T08:56:14.721" v="2067"/>
          <ac:picMkLst>
            <pc:docMk/>
            <pc:sldMk cId="3365690805" sldId="519"/>
            <ac:picMk id="8" creationId="{1674123A-FC4D-4DF8-AB46-851F9C99CD3D}"/>
          </ac:picMkLst>
        </pc:picChg>
        <pc:picChg chg="mod">
          <ac:chgData name="Ragnhild Halvorsrud" userId="917ea340-fd63-490f-a7db-68428d24cf32" providerId="ADAL" clId="{3F26B701-AADC-4668-AAA4-FB7BA2B947B1}" dt="2020-06-19T08:56:14.721" v="2067"/>
          <ac:picMkLst>
            <pc:docMk/>
            <pc:sldMk cId="3365690805" sldId="519"/>
            <ac:picMk id="9" creationId="{1D8EB28F-F0A5-430D-901B-1AEB9584B7FC}"/>
          </ac:picMkLst>
        </pc:picChg>
        <pc:picChg chg="mod">
          <ac:chgData name="Ragnhild Halvorsrud" userId="917ea340-fd63-490f-a7db-68428d24cf32" providerId="ADAL" clId="{3F26B701-AADC-4668-AAA4-FB7BA2B947B1}" dt="2020-06-19T08:56:14.721" v="2067"/>
          <ac:picMkLst>
            <pc:docMk/>
            <pc:sldMk cId="3365690805" sldId="519"/>
            <ac:picMk id="10" creationId="{1FC5049A-FD16-4D26-B528-246658036815}"/>
          </ac:picMkLst>
        </pc:picChg>
        <pc:picChg chg="mod">
          <ac:chgData name="Ragnhild Halvorsrud" userId="917ea340-fd63-490f-a7db-68428d24cf32" providerId="ADAL" clId="{3F26B701-AADC-4668-AAA4-FB7BA2B947B1}" dt="2020-06-19T08:56:14.721" v="2067"/>
          <ac:picMkLst>
            <pc:docMk/>
            <pc:sldMk cId="3365690805" sldId="519"/>
            <ac:picMk id="15" creationId="{6AAD18AF-C5BB-4BBC-A97D-98FEED899B8D}"/>
          </ac:picMkLst>
        </pc:picChg>
        <pc:picChg chg="mod">
          <ac:chgData name="Ragnhild Halvorsrud" userId="917ea340-fd63-490f-a7db-68428d24cf32" providerId="ADAL" clId="{3F26B701-AADC-4668-AAA4-FB7BA2B947B1}" dt="2020-06-19T08:56:14.721" v="2067"/>
          <ac:picMkLst>
            <pc:docMk/>
            <pc:sldMk cId="3365690805" sldId="519"/>
            <ac:picMk id="17" creationId="{E3DF0433-5B3C-4AF8-BD16-2B72617959AD}"/>
          </ac:picMkLst>
        </pc:picChg>
        <pc:picChg chg="mod">
          <ac:chgData name="Ragnhild Halvorsrud" userId="917ea340-fd63-490f-a7db-68428d24cf32" providerId="ADAL" clId="{3F26B701-AADC-4668-AAA4-FB7BA2B947B1}" dt="2020-06-19T08:56:14.721" v="2067"/>
          <ac:picMkLst>
            <pc:docMk/>
            <pc:sldMk cId="3365690805" sldId="519"/>
            <ac:picMk id="18" creationId="{3273DEC1-A8BC-4875-85C7-FB3D2CFB659B}"/>
          </ac:picMkLst>
        </pc:picChg>
        <pc:picChg chg="add del mod">
          <ac:chgData name="Ragnhild Halvorsrud" userId="917ea340-fd63-490f-a7db-68428d24cf32" providerId="ADAL" clId="{3F26B701-AADC-4668-AAA4-FB7BA2B947B1}" dt="2020-06-19T08:56:18.872" v="2068"/>
          <ac:picMkLst>
            <pc:docMk/>
            <pc:sldMk cId="3365690805" sldId="519"/>
            <ac:picMk id="22" creationId="{88EAA155-60A1-457B-937E-EAA4E6ADA128}"/>
          </ac:picMkLst>
        </pc:picChg>
        <pc:picChg chg="add del mod">
          <ac:chgData name="Ragnhild Halvorsrud" userId="917ea340-fd63-490f-a7db-68428d24cf32" providerId="ADAL" clId="{3F26B701-AADC-4668-AAA4-FB7BA2B947B1}" dt="2020-06-19T08:56:18.872" v="2068"/>
          <ac:picMkLst>
            <pc:docMk/>
            <pc:sldMk cId="3365690805" sldId="519"/>
            <ac:picMk id="23" creationId="{72256118-4C4F-4974-82C3-D44599692638}"/>
          </ac:picMkLst>
        </pc:picChg>
        <pc:picChg chg="add del mod">
          <ac:chgData name="Ragnhild Halvorsrud" userId="917ea340-fd63-490f-a7db-68428d24cf32" providerId="ADAL" clId="{3F26B701-AADC-4668-AAA4-FB7BA2B947B1}" dt="2020-06-19T08:56:18.872" v="2068"/>
          <ac:picMkLst>
            <pc:docMk/>
            <pc:sldMk cId="3365690805" sldId="519"/>
            <ac:picMk id="24" creationId="{B65D423F-3EC2-4663-8AF7-3B84E79117C6}"/>
          </ac:picMkLst>
        </pc:picChg>
        <pc:picChg chg="add del mod">
          <ac:chgData name="Ragnhild Halvorsrud" userId="917ea340-fd63-490f-a7db-68428d24cf32" providerId="ADAL" clId="{3F26B701-AADC-4668-AAA4-FB7BA2B947B1}" dt="2020-06-19T08:56:18.872" v="2068"/>
          <ac:picMkLst>
            <pc:docMk/>
            <pc:sldMk cId="3365690805" sldId="519"/>
            <ac:picMk id="25" creationId="{2103B10C-FC2B-46A0-9695-4BB57BDF7648}"/>
          </ac:picMkLst>
        </pc:picChg>
        <pc:picChg chg="add del mod">
          <ac:chgData name="Ragnhild Halvorsrud" userId="917ea340-fd63-490f-a7db-68428d24cf32" providerId="ADAL" clId="{3F26B701-AADC-4668-AAA4-FB7BA2B947B1}" dt="2020-06-19T08:56:18.872" v="2068"/>
          <ac:picMkLst>
            <pc:docMk/>
            <pc:sldMk cId="3365690805" sldId="519"/>
            <ac:picMk id="26" creationId="{E1C65E37-CF5D-442D-B371-495DD324D8CC}"/>
          </ac:picMkLst>
        </pc:picChg>
        <pc:picChg chg="mod">
          <ac:chgData name="Ragnhild Halvorsrud" userId="917ea340-fd63-490f-a7db-68428d24cf32" providerId="ADAL" clId="{3F26B701-AADC-4668-AAA4-FB7BA2B947B1}" dt="2020-06-19T08:56:18.891" v="2069"/>
          <ac:picMkLst>
            <pc:docMk/>
            <pc:sldMk cId="3365690805" sldId="519"/>
            <ac:picMk id="30" creationId="{4B75E669-4CA8-44DD-8547-B17E66D8C32C}"/>
          </ac:picMkLst>
        </pc:picChg>
        <pc:picChg chg="mod">
          <ac:chgData name="Ragnhild Halvorsrud" userId="917ea340-fd63-490f-a7db-68428d24cf32" providerId="ADAL" clId="{3F26B701-AADC-4668-AAA4-FB7BA2B947B1}" dt="2020-06-19T08:56:18.891" v="2069"/>
          <ac:picMkLst>
            <pc:docMk/>
            <pc:sldMk cId="3365690805" sldId="519"/>
            <ac:picMk id="31" creationId="{0733DEAF-2F84-4C97-8884-D726E5F87969}"/>
          </ac:picMkLst>
        </pc:picChg>
        <pc:picChg chg="mod">
          <ac:chgData name="Ragnhild Halvorsrud" userId="917ea340-fd63-490f-a7db-68428d24cf32" providerId="ADAL" clId="{3F26B701-AADC-4668-AAA4-FB7BA2B947B1}" dt="2020-06-19T08:56:18.891" v="2069"/>
          <ac:picMkLst>
            <pc:docMk/>
            <pc:sldMk cId="3365690805" sldId="519"/>
            <ac:picMk id="32" creationId="{E7D1DD77-2A91-4458-9464-F5E94944F929}"/>
          </ac:picMkLst>
        </pc:picChg>
        <pc:picChg chg="mod">
          <ac:chgData name="Ragnhild Halvorsrud" userId="917ea340-fd63-490f-a7db-68428d24cf32" providerId="ADAL" clId="{3F26B701-AADC-4668-AAA4-FB7BA2B947B1}" dt="2020-06-19T08:56:18.891" v="2069"/>
          <ac:picMkLst>
            <pc:docMk/>
            <pc:sldMk cId="3365690805" sldId="519"/>
            <ac:picMk id="33" creationId="{DAB894A3-52B3-4251-8312-19EBE09EC250}"/>
          </ac:picMkLst>
        </pc:picChg>
        <pc:picChg chg="mod">
          <ac:chgData name="Ragnhild Halvorsrud" userId="917ea340-fd63-490f-a7db-68428d24cf32" providerId="ADAL" clId="{3F26B701-AADC-4668-AAA4-FB7BA2B947B1}" dt="2020-06-19T08:56:18.891" v="2069"/>
          <ac:picMkLst>
            <pc:docMk/>
            <pc:sldMk cId="3365690805" sldId="519"/>
            <ac:picMk id="38" creationId="{E6AF6785-484E-4621-B709-966D2999D48C}"/>
          </ac:picMkLst>
        </pc:picChg>
        <pc:picChg chg="mod">
          <ac:chgData name="Ragnhild Halvorsrud" userId="917ea340-fd63-490f-a7db-68428d24cf32" providerId="ADAL" clId="{3F26B701-AADC-4668-AAA4-FB7BA2B947B1}" dt="2020-06-19T08:56:18.891" v="2069"/>
          <ac:picMkLst>
            <pc:docMk/>
            <pc:sldMk cId="3365690805" sldId="519"/>
            <ac:picMk id="40" creationId="{826A186F-7967-4872-83F6-94B8890BA683}"/>
          </ac:picMkLst>
        </pc:picChg>
        <pc:picChg chg="mod">
          <ac:chgData name="Ragnhild Halvorsrud" userId="917ea340-fd63-490f-a7db-68428d24cf32" providerId="ADAL" clId="{3F26B701-AADC-4668-AAA4-FB7BA2B947B1}" dt="2020-06-19T08:56:18.891" v="2069"/>
          <ac:picMkLst>
            <pc:docMk/>
            <pc:sldMk cId="3365690805" sldId="519"/>
            <ac:picMk id="41" creationId="{8343AFF3-F8D7-4B72-91A6-D48347858E20}"/>
          </ac:picMkLst>
        </pc:picChg>
        <pc:picChg chg="add mod">
          <ac:chgData name="Ragnhild Halvorsrud" userId="917ea340-fd63-490f-a7db-68428d24cf32" providerId="ADAL" clId="{3F26B701-AADC-4668-AAA4-FB7BA2B947B1}" dt="2020-06-19T08:56:18.891" v="2069"/>
          <ac:picMkLst>
            <pc:docMk/>
            <pc:sldMk cId="3365690805" sldId="519"/>
            <ac:picMk id="45" creationId="{C152E976-24DA-400C-96A3-F14507801E4E}"/>
          </ac:picMkLst>
        </pc:picChg>
        <pc:picChg chg="add mod">
          <ac:chgData name="Ragnhild Halvorsrud" userId="917ea340-fd63-490f-a7db-68428d24cf32" providerId="ADAL" clId="{3F26B701-AADC-4668-AAA4-FB7BA2B947B1}" dt="2020-06-19T08:56:18.891" v="2069"/>
          <ac:picMkLst>
            <pc:docMk/>
            <pc:sldMk cId="3365690805" sldId="519"/>
            <ac:picMk id="46" creationId="{6821A491-90B0-444F-BF5A-7214EF5DA3C8}"/>
          </ac:picMkLst>
        </pc:picChg>
        <pc:picChg chg="add mod">
          <ac:chgData name="Ragnhild Halvorsrud" userId="917ea340-fd63-490f-a7db-68428d24cf32" providerId="ADAL" clId="{3F26B701-AADC-4668-AAA4-FB7BA2B947B1}" dt="2020-06-19T08:56:18.891" v="2069"/>
          <ac:picMkLst>
            <pc:docMk/>
            <pc:sldMk cId="3365690805" sldId="519"/>
            <ac:picMk id="47" creationId="{494BB73B-B0BA-42B5-8773-CA2549EC339D}"/>
          </ac:picMkLst>
        </pc:picChg>
        <pc:picChg chg="add mod">
          <ac:chgData name="Ragnhild Halvorsrud" userId="917ea340-fd63-490f-a7db-68428d24cf32" providerId="ADAL" clId="{3F26B701-AADC-4668-AAA4-FB7BA2B947B1}" dt="2020-06-19T08:56:18.891" v="2069"/>
          <ac:picMkLst>
            <pc:docMk/>
            <pc:sldMk cId="3365690805" sldId="519"/>
            <ac:picMk id="48" creationId="{795073D6-1B8D-450F-BF15-01F5EF3D7611}"/>
          </ac:picMkLst>
        </pc:picChg>
        <pc:picChg chg="add mod">
          <ac:chgData name="Ragnhild Halvorsrud" userId="917ea340-fd63-490f-a7db-68428d24cf32" providerId="ADAL" clId="{3F26B701-AADC-4668-AAA4-FB7BA2B947B1}" dt="2020-06-19T08:56:18.891" v="2069"/>
          <ac:picMkLst>
            <pc:docMk/>
            <pc:sldMk cId="3365690805" sldId="519"/>
            <ac:picMk id="49" creationId="{174862FA-FFA8-4244-B58C-3DE5774BF510}"/>
          </ac:picMkLst>
        </pc:picChg>
      </pc:sldChg>
      <pc:sldChg chg="addSp delSp modSp add mod modNotes">
        <pc:chgData name="Ragnhild Halvorsrud" userId="917ea340-fd63-490f-a7db-68428d24cf32" providerId="ADAL" clId="{3F26B701-AADC-4668-AAA4-FB7BA2B947B1}" dt="2020-06-19T17:20:46.974" v="16613" actId="790"/>
        <pc:sldMkLst>
          <pc:docMk/>
          <pc:sldMk cId="1475786475" sldId="520"/>
        </pc:sldMkLst>
        <pc:spChg chg="mod">
          <ac:chgData name="Ragnhild Halvorsrud" userId="917ea340-fd63-490f-a7db-68428d24cf32" providerId="ADAL" clId="{3F26B701-AADC-4668-AAA4-FB7BA2B947B1}" dt="2020-06-19T17:20:46.939" v="16595" actId="790"/>
          <ac:spMkLst>
            <pc:docMk/>
            <pc:sldMk cId="1475786475" sldId="520"/>
            <ac:spMk id="2" creationId="{CEF0584D-E78C-408F-A464-AF661D7CD2F8}"/>
          </ac:spMkLst>
        </pc:spChg>
        <pc:spChg chg="mod">
          <ac:chgData name="Ragnhild Halvorsrud" userId="917ea340-fd63-490f-a7db-68428d24cf32" providerId="ADAL" clId="{3F26B701-AADC-4668-AAA4-FB7BA2B947B1}" dt="2020-06-19T17:20:46.941" v="16596" actId="790"/>
          <ac:spMkLst>
            <pc:docMk/>
            <pc:sldMk cId="1475786475" sldId="520"/>
            <ac:spMk id="4" creationId="{359912B9-4EB6-42C7-BF37-C605F081559D}"/>
          </ac:spMkLst>
        </pc:spChg>
        <pc:spChg chg="mod">
          <ac:chgData name="Ragnhild Halvorsrud" userId="917ea340-fd63-490f-a7db-68428d24cf32" providerId="ADAL" clId="{3F26B701-AADC-4668-AAA4-FB7BA2B947B1}" dt="2020-06-19T17:20:46.946" v="16599" actId="790"/>
          <ac:spMkLst>
            <pc:docMk/>
            <pc:sldMk cId="1475786475" sldId="520"/>
            <ac:spMk id="11" creationId="{B85026CD-7B7E-4B06-8A79-44444D3C4D1F}"/>
          </ac:spMkLst>
        </pc:spChg>
        <pc:spChg chg="mod">
          <ac:chgData name="Ragnhild Halvorsrud" userId="917ea340-fd63-490f-a7db-68428d24cf32" providerId="ADAL" clId="{3F26B701-AADC-4668-AAA4-FB7BA2B947B1}" dt="2020-06-19T17:20:46.947" v="16600" actId="790"/>
          <ac:spMkLst>
            <pc:docMk/>
            <pc:sldMk cId="1475786475" sldId="520"/>
            <ac:spMk id="12" creationId="{B1702CA2-4BE5-4F75-9FC5-C3AD85D0D79C}"/>
          </ac:spMkLst>
        </pc:spChg>
        <pc:spChg chg="mod">
          <ac:chgData name="Ragnhild Halvorsrud" userId="917ea340-fd63-490f-a7db-68428d24cf32" providerId="ADAL" clId="{3F26B701-AADC-4668-AAA4-FB7BA2B947B1}" dt="2020-06-19T17:20:46.949" v="16601" actId="790"/>
          <ac:spMkLst>
            <pc:docMk/>
            <pc:sldMk cId="1475786475" sldId="520"/>
            <ac:spMk id="13" creationId="{BCC19846-6767-454D-AFDA-707E85487B8A}"/>
          </ac:spMkLst>
        </pc:spChg>
        <pc:spChg chg="mod">
          <ac:chgData name="Ragnhild Halvorsrud" userId="917ea340-fd63-490f-a7db-68428d24cf32" providerId="ADAL" clId="{3F26B701-AADC-4668-AAA4-FB7BA2B947B1}" dt="2020-06-19T17:20:46.951" v="16602" actId="790"/>
          <ac:spMkLst>
            <pc:docMk/>
            <pc:sldMk cId="1475786475" sldId="520"/>
            <ac:spMk id="14" creationId="{D54A4187-997C-4937-8C0C-975BE38D61F8}"/>
          </ac:spMkLst>
        </pc:spChg>
        <pc:spChg chg="mod">
          <ac:chgData name="Ragnhild Halvorsrud" userId="917ea340-fd63-490f-a7db-68428d24cf32" providerId="ADAL" clId="{3F26B701-AADC-4668-AAA4-FB7BA2B947B1}" dt="2020-06-19T17:20:46.953" v="16603" actId="790"/>
          <ac:spMkLst>
            <pc:docMk/>
            <pc:sldMk cId="1475786475" sldId="520"/>
            <ac:spMk id="16" creationId="{1180D3DF-CAFF-43B3-A663-2EE4ABEA1139}"/>
          </ac:spMkLst>
        </pc:spChg>
        <pc:spChg chg="mod">
          <ac:chgData name="Ragnhild Halvorsrud" userId="917ea340-fd63-490f-a7db-68428d24cf32" providerId="ADAL" clId="{3F26B701-AADC-4668-AAA4-FB7BA2B947B1}" dt="2020-06-19T17:20:46.942" v="16597" actId="790"/>
          <ac:spMkLst>
            <pc:docMk/>
            <pc:sldMk cId="1475786475" sldId="520"/>
            <ac:spMk id="19" creationId="{B51065A4-2A08-46CE-BFA0-224A36DEFDAB}"/>
          </ac:spMkLst>
        </pc:spChg>
        <pc:spChg chg="mod">
          <ac:chgData name="Ragnhild Halvorsrud" userId="917ea340-fd63-490f-a7db-68428d24cf32" providerId="ADAL" clId="{3F26B701-AADC-4668-AAA4-FB7BA2B947B1}" dt="2020-06-19T17:20:46.944" v="16598" actId="790"/>
          <ac:spMkLst>
            <pc:docMk/>
            <pc:sldMk cId="1475786475" sldId="520"/>
            <ac:spMk id="20" creationId="{0EE72C9D-F2A3-41BB-B15A-4B2D43EB00AD}"/>
          </ac:spMkLst>
        </pc:spChg>
        <pc:spChg chg="add del mod">
          <ac:chgData name="Ragnhild Halvorsrud" userId="917ea340-fd63-490f-a7db-68428d24cf32" providerId="ADAL" clId="{3F26B701-AADC-4668-AAA4-FB7BA2B947B1}" dt="2020-06-19T08:58:23.963" v="2094" actId="478"/>
          <ac:spMkLst>
            <pc:docMk/>
            <pc:sldMk cId="1475786475" sldId="520"/>
            <ac:spMk id="21" creationId="{563115EA-ACC8-487E-B4AD-44CD8E25A0D2}"/>
          </ac:spMkLst>
        </pc:spChg>
        <pc:spChg chg="add del mod">
          <ac:chgData name="Ragnhild Halvorsrud" userId="917ea340-fd63-490f-a7db-68428d24cf32" providerId="ADAL" clId="{3F26B701-AADC-4668-AAA4-FB7BA2B947B1}" dt="2020-06-19T08:58:23.963" v="2094" actId="478"/>
          <ac:spMkLst>
            <pc:docMk/>
            <pc:sldMk cId="1475786475" sldId="520"/>
            <ac:spMk id="23" creationId="{A7ED2B21-07F3-481C-80A3-0A422C4ED793}"/>
          </ac:spMkLst>
        </pc:spChg>
        <pc:spChg chg="add del mod">
          <ac:chgData name="Ragnhild Halvorsrud" userId="917ea340-fd63-490f-a7db-68428d24cf32" providerId="ADAL" clId="{3F26B701-AADC-4668-AAA4-FB7BA2B947B1}" dt="2020-06-19T08:58:23.963" v="2094" actId="478"/>
          <ac:spMkLst>
            <pc:docMk/>
            <pc:sldMk cId="1475786475" sldId="520"/>
            <ac:spMk id="25" creationId="{7687066D-03E1-41C4-84AB-3775B30F54A9}"/>
          </ac:spMkLst>
        </pc:spChg>
        <pc:spChg chg="add del mod">
          <ac:chgData name="Ragnhild Halvorsrud" userId="917ea340-fd63-490f-a7db-68428d24cf32" providerId="ADAL" clId="{3F26B701-AADC-4668-AAA4-FB7BA2B947B1}" dt="2020-06-19T08:58:23.963" v="2094" actId="478"/>
          <ac:spMkLst>
            <pc:docMk/>
            <pc:sldMk cId="1475786475" sldId="520"/>
            <ac:spMk id="26" creationId="{50014DBD-77F1-4E86-8806-FBA2A164403C}"/>
          </ac:spMkLst>
        </pc:spChg>
        <pc:spChg chg="add del mod">
          <ac:chgData name="Ragnhild Halvorsrud" userId="917ea340-fd63-490f-a7db-68428d24cf32" providerId="ADAL" clId="{3F26B701-AADC-4668-AAA4-FB7BA2B947B1}" dt="2020-06-19T08:58:23.963" v="2094" actId="478"/>
          <ac:spMkLst>
            <pc:docMk/>
            <pc:sldMk cId="1475786475" sldId="520"/>
            <ac:spMk id="27" creationId="{9EBF889D-1E10-459D-AA37-AF8873F1B109}"/>
          </ac:spMkLst>
        </pc:spChg>
        <pc:spChg chg="add del mod">
          <ac:chgData name="Ragnhild Halvorsrud" userId="917ea340-fd63-490f-a7db-68428d24cf32" providerId="ADAL" clId="{3F26B701-AADC-4668-AAA4-FB7BA2B947B1}" dt="2020-06-19T08:58:23.963" v="2094" actId="478"/>
          <ac:spMkLst>
            <pc:docMk/>
            <pc:sldMk cId="1475786475" sldId="520"/>
            <ac:spMk id="28" creationId="{A6387A04-319C-445F-A349-8BC5E9434468}"/>
          </ac:spMkLst>
        </pc:spChg>
        <pc:spChg chg="add mod">
          <ac:chgData name="Ragnhild Halvorsrud" userId="917ea340-fd63-490f-a7db-68428d24cf32" providerId="ADAL" clId="{3F26B701-AADC-4668-AAA4-FB7BA2B947B1}" dt="2020-06-19T17:20:46.956" v="16604" actId="790"/>
          <ac:spMkLst>
            <pc:docMk/>
            <pc:sldMk cId="1475786475" sldId="520"/>
            <ac:spMk id="29" creationId="{081BCDEC-6422-4F01-B9EB-A2CE6801B602}"/>
          </ac:spMkLst>
        </pc:spChg>
        <pc:spChg chg="add del mod">
          <ac:chgData name="Ragnhild Halvorsrud" userId="917ea340-fd63-490f-a7db-68428d24cf32" providerId="ADAL" clId="{3F26B701-AADC-4668-AAA4-FB7BA2B947B1}" dt="2020-06-19T08:58:35.807" v="2098"/>
          <ac:spMkLst>
            <pc:docMk/>
            <pc:sldMk cId="1475786475" sldId="520"/>
            <ac:spMk id="36" creationId="{1B47C889-334F-416A-82D4-187223AAFFF5}"/>
          </ac:spMkLst>
        </pc:spChg>
        <pc:spChg chg="add del mod">
          <ac:chgData name="Ragnhild Halvorsrud" userId="917ea340-fd63-490f-a7db-68428d24cf32" providerId="ADAL" clId="{3F26B701-AADC-4668-AAA4-FB7BA2B947B1}" dt="2020-06-19T08:58:35.807" v="2098"/>
          <ac:spMkLst>
            <pc:docMk/>
            <pc:sldMk cId="1475786475" sldId="520"/>
            <ac:spMk id="38" creationId="{7C03E1C0-5567-4838-BB1F-1EDA6505A336}"/>
          </ac:spMkLst>
        </pc:spChg>
        <pc:spChg chg="add del mod">
          <ac:chgData name="Ragnhild Halvorsrud" userId="917ea340-fd63-490f-a7db-68428d24cf32" providerId="ADAL" clId="{3F26B701-AADC-4668-AAA4-FB7BA2B947B1}" dt="2020-06-19T08:58:35.807" v="2098"/>
          <ac:spMkLst>
            <pc:docMk/>
            <pc:sldMk cId="1475786475" sldId="520"/>
            <ac:spMk id="40" creationId="{0F35D360-79E3-46DD-AE1B-54A9BF78E60D}"/>
          </ac:spMkLst>
        </pc:spChg>
        <pc:spChg chg="add del mod">
          <ac:chgData name="Ragnhild Halvorsrud" userId="917ea340-fd63-490f-a7db-68428d24cf32" providerId="ADAL" clId="{3F26B701-AADC-4668-AAA4-FB7BA2B947B1}" dt="2020-06-19T08:58:35.807" v="2098"/>
          <ac:spMkLst>
            <pc:docMk/>
            <pc:sldMk cId="1475786475" sldId="520"/>
            <ac:spMk id="41" creationId="{FE52CF47-9C9C-4F68-AC33-E2B1C1A75E9A}"/>
          </ac:spMkLst>
        </pc:spChg>
        <pc:spChg chg="add del mod">
          <ac:chgData name="Ragnhild Halvorsrud" userId="917ea340-fd63-490f-a7db-68428d24cf32" providerId="ADAL" clId="{3F26B701-AADC-4668-AAA4-FB7BA2B947B1}" dt="2020-06-19T08:58:35.807" v="2098"/>
          <ac:spMkLst>
            <pc:docMk/>
            <pc:sldMk cId="1475786475" sldId="520"/>
            <ac:spMk id="42" creationId="{225AE175-A77E-4176-B7A6-0A81F3228A5E}"/>
          </ac:spMkLst>
        </pc:spChg>
        <pc:spChg chg="add del mod">
          <ac:chgData name="Ragnhild Halvorsrud" userId="917ea340-fd63-490f-a7db-68428d24cf32" providerId="ADAL" clId="{3F26B701-AADC-4668-AAA4-FB7BA2B947B1}" dt="2020-06-19T08:58:35.807" v="2098"/>
          <ac:spMkLst>
            <pc:docMk/>
            <pc:sldMk cId="1475786475" sldId="520"/>
            <ac:spMk id="43" creationId="{A4BB051A-1BEB-4F4F-8A79-835B5493D084}"/>
          </ac:spMkLst>
        </pc:spChg>
        <pc:spChg chg="add mod">
          <ac:chgData name="Ragnhild Halvorsrud" userId="917ea340-fd63-490f-a7db-68428d24cf32" providerId="ADAL" clId="{3F26B701-AADC-4668-AAA4-FB7BA2B947B1}" dt="2020-06-19T17:20:46.958" v="16605" actId="790"/>
          <ac:spMkLst>
            <pc:docMk/>
            <pc:sldMk cId="1475786475" sldId="520"/>
            <ac:spMk id="45" creationId="{14D2B3E4-8C1B-4CC9-84D2-B0AA5FCF9D65}"/>
          </ac:spMkLst>
        </pc:spChg>
        <pc:spChg chg="add mod">
          <ac:chgData name="Ragnhild Halvorsrud" userId="917ea340-fd63-490f-a7db-68428d24cf32" providerId="ADAL" clId="{3F26B701-AADC-4668-AAA4-FB7BA2B947B1}" dt="2020-06-19T17:20:46.960" v="16606" actId="790"/>
          <ac:spMkLst>
            <pc:docMk/>
            <pc:sldMk cId="1475786475" sldId="520"/>
            <ac:spMk id="47" creationId="{CFE82560-3B4A-4A1F-95B2-CBC8AEEDE638}"/>
          </ac:spMkLst>
        </pc:spChg>
        <pc:spChg chg="add mod">
          <ac:chgData name="Ragnhild Halvorsrud" userId="917ea340-fd63-490f-a7db-68428d24cf32" providerId="ADAL" clId="{3F26B701-AADC-4668-AAA4-FB7BA2B947B1}" dt="2020-06-19T17:20:46.962" v="16607" actId="790"/>
          <ac:spMkLst>
            <pc:docMk/>
            <pc:sldMk cId="1475786475" sldId="520"/>
            <ac:spMk id="49" creationId="{3514EE98-D8B6-4777-A22D-57831457F432}"/>
          </ac:spMkLst>
        </pc:spChg>
        <pc:spChg chg="add mod">
          <ac:chgData name="Ragnhild Halvorsrud" userId="917ea340-fd63-490f-a7db-68428d24cf32" providerId="ADAL" clId="{3F26B701-AADC-4668-AAA4-FB7BA2B947B1}" dt="2020-06-19T17:20:46.965" v="16608" actId="790"/>
          <ac:spMkLst>
            <pc:docMk/>
            <pc:sldMk cId="1475786475" sldId="520"/>
            <ac:spMk id="50" creationId="{D3F69D8A-A1FF-4C98-99A2-4B14F2F162DD}"/>
          </ac:spMkLst>
        </pc:spChg>
        <pc:spChg chg="add mod">
          <ac:chgData name="Ragnhild Halvorsrud" userId="917ea340-fd63-490f-a7db-68428d24cf32" providerId="ADAL" clId="{3F26B701-AADC-4668-AAA4-FB7BA2B947B1}" dt="2020-06-19T17:20:46.966" v="16609" actId="790"/>
          <ac:spMkLst>
            <pc:docMk/>
            <pc:sldMk cId="1475786475" sldId="520"/>
            <ac:spMk id="51" creationId="{94B10B4B-1709-4136-BECA-5764F0F23ECE}"/>
          </ac:spMkLst>
        </pc:spChg>
        <pc:spChg chg="add mod">
          <ac:chgData name="Ragnhild Halvorsrud" userId="917ea340-fd63-490f-a7db-68428d24cf32" providerId="ADAL" clId="{3F26B701-AADC-4668-AAA4-FB7BA2B947B1}" dt="2020-06-19T17:20:46.968" v="16610" actId="790"/>
          <ac:spMkLst>
            <pc:docMk/>
            <pc:sldMk cId="1475786475" sldId="520"/>
            <ac:spMk id="52" creationId="{F2EEF626-10D4-4794-9B6C-6437B8B4BC3D}"/>
          </ac:spMkLst>
        </pc:spChg>
        <pc:spChg chg="add mod">
          <ac:chgData name="Ragnhild Halvorsrud" userId="917ea340-fd63-490f-a7db-68428d24cf32" providerId="ADAL" clId="{3F26B701-AADC-4668-AAA4-FB7BA2B947B1}" dt="2020-06-19T17:20:46.970" v="16611" actId="790"/>
          <ac:spMkLst>
            <pc:docMk/>
            <pc:sldMk cId="1475786475" sldId="520"/>
            <ac:spMk id="54" creationId="{AADCC9A6-DF5C-4C34-90D0-B30D5FEE66F9}"/>
          </ac:spMkLst>
        </pc:spChg>
        <pc:grpChg chg="add mod">
          <ac:chgData name="Ragnhild Halvorsrud" userId="917ea340-fd63-490f-a7db-68428d24cf32" providerId="ADAL" clId="{3F26B701-AADC-4668-AAA4-FB7BA2B947B1}" dt="2020-06-19T08:56:35.124" v="2070"/>
          <ac:grpSpMkLst>
            <pc:docMk/>
            <pc:sldMk cId="1475786475" sldId="520"/>
            <ac:grpSpMk id="5" creationId="{DCAD7514-5667-4D2D-B622-707F232A6544}"/>
          </ac:grpSpMkLst>
        </pc:grpChg>
        <pc:grpChg chg="mod">
          <ac:chgData name="Ragnhild Halvorsrud" userId="917ea340-fd63-490f-a7db-68428d24cf32" providerId="ADAL" clId="{3F26B701-AADC-4668-AAA4-FB7BA2B947B1}" dt="2020-06-19T08:56:35.124" v="2070"/>
          <ac:grpSpMkLst>
            <pc:docMk/>
            <pc:sldMk cId="1475786475" sldId="520"/>
            <ac:grpSpMk id="6" creationId="{83AF1A60-B859-4230-AC5D-3544ED18EFD3}"/>
          </ac:grpSpMkLst>
        </pc:grpChg>
        <pc:picChg chg="mod">
          <ac:chgData name="Ragnhild Halvorsrud" userId="917ea340-fd63-490f-a7db-68428d24cf32" providerId="ADAL" clId="{3F26B701-AADC-4668-AAA4-FB7BA2B947B1}" dt="2020-06-19T08:56:35.124" v="2070"/>
          <ac:picMkLst>
            <pc:docMk/>
            <pc:sldMk cId="1475786475" sldId="520"/>
            <ac:picMk id="7" creationId="{4A5F9B11-0AB6-4A3A-9C08-9698F01A6834}"/>
          </ac:picMkLst>
        </pc:picChg>
        <pc:picChg chg="mod">
          <ac:chgData name="Ragnhild Halvorsrud" userId="917ea340-fd63-490f-a7db-68428d24cf32" providerId="ADAL" clId="{3F26B701-AADC-4668-AAA4-FB7BA2B947B1}" dt="2020-06-19T08:56:35.124" v="2070"/>
          <ac:picMkLst>
            <pc:docMk/>
            <pc:sldMk cId="1475786475" sldId="520"/>
            <ac:picMk id="8" creationId="{7B7B1AA5-8BF0-4E33-9E79-DF4741C8E62C}"/>
          </ac:picMkLst>
        </pc:picChg>
        <pc:picChg chg="mod">
          <ac:chgData name="Ragnhild Halvorsrud" userId="917ea340-fd63-490f-a7db-68428d24cf32" providerId="ADAL" clId="{3F26B701-AADC-4668-AAA4-FB7BA2B947B1}" dt="2020-06-19T08:56:35.124" v="2070"/>
          <ac:picMkLst>
            <pc:docMk/>
            <pc:sldMk cId="1475786475" sldId="520"/>
            <ac:picMk id="9" creationId="{5FBDECDB-222B-4D2D-8074-FA162A710A34}"/>
          </ac:picMkLst>
        </pc:picChg>
        <pc:picChg chg="mod">
          <ac:chgData name="Ragnhild Halvorsrud" userId="917ea340-fd63-490f-a7db-68428d24cf32" providerId="ADAL" clId="{3F26B701-AADC-4668-AAA4-FB7BA2B947B1}" dt="2020-06-19T08:56:35.124" v="2070"/>
          <ac:picMkLst>
            <pc:docMk/>
            <pc:sldMk cId="1475786475" sldId="520"/>
            <ac:picMk id="10" creationId="{2AD6CAF7-6A6F-4264-91F8-11A7F089009E}"/>
          </ac:picMkLst>
        </pc:picChg>
        <pc:picChg chg="mod">
          <ac:chgData name="Ragnhild Halvorsrud" userId="917ea340-fd63-490f-a7db-68428d24cf32" providerId="ADAL" clId="{3F26B701-AADC-4668-AAA4-FB7BA2B947B1}" dt="2020-06-19T08:56:35.124" v="2070"/>
          <ac:picMkLst>
            <pc:docMk/>
            <pc:sldMk cId="1475786475" sldId="520"/>
            <ac:picMk id="15" creationId="{B0EDB209-34B3-4873-81CA-04F91D41E89D}"/>
          </ac:picMkLst>
        </pc:picChg>
        <pc:picChg chg="mod">
          <ac:chgData name="Ragnhild Halvorsrud" userId="917ea340-fd63-490f-a7db-68428d24cf32" providerId="ADAL" clId="{3F26B701-AADC-4668-AAA4-FB7BA2B947B1}" dt="2020-06-19T08:56:35.124" v="2070"/>
          <ac:picMkLst>
            <pc:docMk/>
            <pc:sldMk cId="1475786475" sldId="520"/>
            <ac:picMk id="17" creationId="{620DAC90-83B5-4B25-8E5F-5562DACF6287}"/>
          </ac:picMkLst>
        </pc:picChg>
        <pc:picChg chg="mod">
          <ac:chgData name="Ragnhild Halvorsrud" userId="917ea340-fd63-490f-a7db-68428d24cf32" providerId="ADAL" clId="{3F26B701-AADC-4668-AAA4-FB7BA2B947B1}" dt="2020-06-19T08:56:35.124" v="2070"/>
          <ac:picMkLst>
            <pc:docMk/>
            <pc:sldMk cId="1475786475" sldId="520"/>
            <ac:picMk id="18" creationId="{FF0F3DB0-8426-4A1B-B934-97FAABCAAF87}"/>
          </ac:picMkLst>
        </pc:picChg>
        <pc:picChg chg="add del mod">
          <ac:chgData name="Ragnhild Halvorsrud" userId="917ea340-fd63-490f-a7db-68428d24cf32" providerId="ADAL" clId="{3F26B701-AADC-4668-AAA4-FB7BA2B947B1}" dt="2020-06-19T08:58:23.963" v="2094" actId="478"/>
          <ac:picMkLst>
            <pc:docMk/>
            <pc:sldMk cId="1475786475" sldId="520"/>
            <ac:picMk id="22" creationId="{12919C8B-6F2A-4B88-A6DC-DA5E08E41690}"/>
          </ac:picMkLst>
        </pc:picChg>
        <pc:picChg chg="add del mod">
          <ac:chgData name="Ragnhild Halvorsrud" userId="917ea340-fd63-490f-a7db-68428d24cf32" providerId="ADAL" clId="{3F26B701-AADC-4668-AAA4-FB7BA2B947B1}" dt="2020-06-19T08:58:23.963" v="2094" actId="478"/>
          <ac:picMkLst>
            <pc:docMk/>
            <pc:sldMk cId="1475786475" sldId="520"/>
            <ac:picMk id="24" creationId="{C23E13A3-5FBE-444B-A8EC-4EB711F68DC3}"/>
          </ac:picMkLst>
        </pc:picChg>
        <pc:picChg chg="add del mod">
          <ac:chgData name="Ragnhild Halvorsrud" userId="917ea340-fd63-490f-a7db-68428d24cf32" providerId="ADAL" clId="{3F26B701-AADC-4668-AAA4-FB7BA2B947B1}" dt="2020-06-19T08:58:23.963" v="2094" actId="478"/>
          <ac:picMkLst>
            <pc:docMk/>
            <pc:sldMk cId="1475786475" sldId="520"/>
            <ac:picMk id="30" creationId="{7DC1980E-06E2-4F17-8FC1-16A7BAA8DA7F}"/>
          </ac:picMkLst>
        </pc:picChg>
        <pc:picChg chg="add mod">
          <ac:chgData name="Ragnhild Halvorsrud" userId="917ea340-fd63-490f-a7db-68428d24cf32" providerId="ADAL" clId="{3F26B701-AADC-4668-AAA4-FB7BA2B947B1}" dt="2020-06-19T08:56:35.124" v="2070"/>
          <ac:picMkLst>
            <pc:docMk/>
            <pc:sldMk cId="1475786475" sldId="520"/>
            <ac:picMk id="31" creationId="{78F778D6-B1DB-4D5A-9404-6F51B3F36E8E}"/>
          </ac:picMkLst>
        </pc:picChg>
        <pc:picChg chg="add mod">
          <ac:chgData name="Ragnhild Halvorsrud" userId="917ea340-fd63-490f-a7db-68428d24cf32" providerId="ADAL" clId="{3F26B701-AADC-4668-AAA4-FB7BA2B947B1}" dt="2020-06-19T08:56:35.124" v="2070"/>
          <ac:picMkLst>
            <pc:docMk/>
            <pc:sldMk cId="1475786475" sldId="520"/>
            <ac:picMk id="32" creationId="{20F3AAD3-8384-46AD-859B-A35CDFB06780}"/>
          </ac:picMkLst>
        </pc:picChg>
        <pc:picChg chg="add mod">
          <ac:chgData name="Ragnhild Halvorsrud" userId="917ea340-fd63-490f-a7db-68428d24cf32" providerId="ADAL" clId="{3F26B701-AADC-4668-AAA4-FB7BA2B947B1}" dt="2020-06-19T08:56:35.124" v="2070"/>
          <ac:picMkLst>
            <pc:docMk/>
            <pc:sldMk cId="1475786475" sldId="520"/>
            <ac:picMk id="33" creationId="{65714BFE-7C94-4206-AA7D-5F8BE9DCC026}"/>
          </ac:picMkLst>
        </pc:picChg>
        <pc:picChg chg="add mod">
          <ac:chgData name="Ragnhild Halvorsrud" userId="917ea340-fd63-490f-a7db-68428d24cf32" providerId="ADAL" clId="{3F26B701-AADC-4668-AAA4-FB7BA2B947B1}" dt="2020-06-19T08:56:35.124" v="2070"/>
          <ac:picMkLst>
            <pc:docMk/>
            <pc:sldMk cId="1475786475" sldId="520"/>
            <ac:picMk id="34" creationId="{14FB768A-3425-46DD-98D3-40DC52B70EB8}"/>
          </ac:picMkLst>
        </pc:picChg>
        <pc:picChg chg="add mod">
          <ac:chgData name="Ragnhild Halvorsrud" userId="917ea340-fd63-490f-a7db-68428d24cf32" providerId="ADAL" clId="{3F26B701-AADC-4668-AAA4-FB7BA2B947B1}" dt="2020-06-19T08:56:35.124" v="2070"/>
          <ac:picMkLst>
            <pc:docMk/>
            <pc:sldMk cId="1475786475" sldId="520"/>
            <ac:picMk id="35" creationId="{674B1135-8A1A-4C64-A8C6-C1B866AE57C6}"/>
          </ac:picMkLst>
        </pc:picChg>
        <pc:picChg chg="add del mod">
          <ac:chgData name="Ragnhild Halvorsrud" userId="917ea340-fd63-490f-a7db-68428d24cf32" providerId="ADAL" clId="{3F26B701-AADC-4668-AAA4-FB7BA2B947B1}" dt="2020-06-19T08:58:35.807" v="2098"/>
          <ac:picMkLst>
            <pc:docMk/>
            <pc:sldMk cId="1475786475" sldId="520"/>
            <ac:picMk id="37" creationId="{9F56095A-4D1E-40C0-A9E4-85EE67101B53}"/>
          </ac:picMkLst>
        </pc:picChg>
        <pc:picChg chg="add del mod">
          <ac:chgData name="Ragnhild Halvorsrud" userId="917ea340-fd63-490f-a7db-68428d24cf32" providerId="ADAL" clId="{3F26B701-AADC-4668-AAA4-FB7BA2B947B1}" dt="2020-06-19T08:58:35.807" v="2098"/>
          <ac:picMkLst>
            <pc:docMk/>
            <pc:sldMk cId="1475786475" sldId="520"/>
            <ac:picMk id="39" creationId="{8A183C05-B6EF-4DF7-8237-4DA44A6D5B5B}"/>
          </ac:picMkLst>
        </pc:picChg>
        <pc:picChg chg="add del mod">
          <ac:chgData name="Ragnhild Halvorsrud" userId="917ea340-fd63-490f-a7db-68428d24cf32" providerId="ADAL" clId="{3F26B701-AADC-4668-AAA4-FB7BA2B947B1}" dt="2020-06-19T08:58:35.807" v="2098"/>
          <ac:picMkLst>
            <pc:docMk/>
            <pc:sldMk cId="1475786475" sldId="520"/>
            <ac:picMk id="44" creationId="{B6209B32-A29C-4380-8245-749E6966C0D1}"/>
          </ac:picMkLst>
        </pc:picChg>
        <pc:picChg chg="add mod">
          <ac:chgData name="Ragnhild Halvorsrud" userId="917ea340-fd63-490f-a7db-68428d24cf32" providerId="ADAL" clId="{3F26B701-AADC-4668-AAA4-FB7BA2B947B1}" dt="2020-06-19T08:58:35.826" v="2099"/>
          <ac:picMkLst>
            <pc:docMk/>
            <pc:sldMk cId="1475786475" sldId="520"/>
            <ac:picMk id="46" creationId="{A78A9B6C-5D80-453C-881A-F150B6C1CE1F}"/>
          </ac:picMkLst>
        </pc:picChg>
        <pc:picChg chg="add mod">
          <ac:chgData name="Ragnhild Halvorsrud" userId="917ea340-fd63-490f-a7db-68428d24cf32" providerId="ADAL" clId="{3F26B701-AADC-4668-AAA4-FB7BA2B947B1}" dt="2020-06-19T08:58:35.826" v="2099"/>
          <ac:picMkLst>
            <pc:docMk/>
            <pc:sldMk cId="1475786475" sldId="520"/>
            <ac:picMk id="48" creationId="{40F658E7-363A-4314-B8FD-6D9B6DF30E0A}"/>
          </ac:picMkLst>
        </pc:picChg>
        <pc:picChg chg="add mod">
          <ac:chgData name="Ragnhild Halvorsrud" userId="917ea340-fd63-490f-a7db-68428d24cf32" providerId="ADAL" clId="{3F26B701-AADC-4668-AAA4-FB7BA2B947B1}" dt="2020-06-19T08:58:35.826" v="2099"/>
          <ac:picMkLst>
            <pc:docMk/>
            <pc:sldMk cId="1475786475" sldId="520"/>
            <ac:picMk id="53" creationId="{FE09B80B-8DA3-4790-A52D-92139D55C8D2}"/>
          </ac:picMkLst>
        </pc:picChg>
      </pc:sldChg>
      <pc:sldChg chg="addSp delSp modSp add mod modAnim modNotes">
        <pc:chgData name="Ragnhild Halvorsrud" userId="917ea340-fd63-490f-a7db-68428d24cf32" providerId="ADAL" clId="{3F26B701-AADC-4668-AAA4-FB7BA2B947B1}" dt="2020-06-19T17:20:47.001" v="16636" actId="790"/>
        <pc:sldMkLst>
          <pc:docMk/>
          <pc:sldMk cId="4245267515" sldId="521"/>
        </pc:sldMkLst>
        <pc:spChg chg="mod">
          <ac:chgData name="Ragnhild Halvorsrud" userId="917ea340-fd63-490f-a7db-68428d24cf32" providerId="ADAL" clId="{3F26B701-AADC-4668-AAA4-FB7BA2B947B1}" dt="2020-06-19T17:20:46.976" v="16614" actId="790"/>
          <ac:spMkLst>
            <pc:docMk/>
            <pc:sldMk cId="4245267515" sldId="521"/>
            <ac:spMk id="2" creationId="{CEF0584D-E78C-408F-A464-AF661D7CD2F8}"/>
          </ac:spMkLst>
        </pc:spChg>
        <pc:spChg chg="add mod">
          <ac:chgData name="Ragnhild Halvorsrud" userId="917ea340-fd63-490f-a7db-68428d24cf32" providerId="ADAL" clId="{3F26B701-AADC-4668-AAA4-FB7BA2B947B1}" dt="2020-06-19T17:20:46.980" v="16615" actId="790"/>
          <ac:spMkLst>
            <pc:docMk/>
            <pc:sldMk cId="4245267515" sldId="521"/>
            <ac:spMk id="3" creationId="{4E97E84E-B0E1-4C5B-896F-623199D74F24}"/>
          </ac:spMkLst>
        </pc:spChg>
        <pc:spChg chg="mod">
          <ac:chgData name="Ragnhild Halvorsrud" userId="917ea340-fd63-490f-a7db-68428d24cf32" providerId="ADAL" clId="{3F26B701-AADC-4668-AAA4-FB7BA2B947B1}" dt="2020-06-19T17:20:46.981" v="16616" actId="790"/>
          <ac:spMkLst>
            <pc:docMk/>
            <pc:sldMk cId="4245267515" sldId="521"/>
            <ac:spMk id="4" creationId="{359912B9-4EB6-42C7-BF37-C605F081559D}"/>
          </ac:spMkLst>
        </pc:spChg>
        <pc:spChg chg="add del mod">
          <ac:chgData name="Ragnhild Halvorsrud" userId="917ea340-fd63-490f-a7db-68428d24cf32" providerId="ADAL" clId="{3F26B701-AADC-4668-AAA4-FB7BA2B947B1}" dt="2020-06-19T10:25:21.478" v="8360"/>
          <ac:spMkLst>
            <pc:docMk/>
            <pc:sldMk cId="4245267515" sldId="521"/>
            <ac:spMk id="5" creationId="{E564A88C-2E35-4D8F-88D2-14511DFE1B88}"/>
          </ac:spMkLst>
        </pc:spChg>
        <pc:spChg chg="add del mod">
          <ac:chgData name="Ragnhild Halvorsrud" userId="917ea340-fd63-490f-a7db-68428d24cf32" providerId="ADAL" clId="{3F26B701-AADC-4668-AAA4-FB7BA2B947B1}" dt="2020-06-19T10:25:21.478" v="8360"/>
          <ac:spMkLst>
            <pc:docMk/>
            <pc:sldMk cId="4245267515" sldId="521"/>
            <ac:spMk id="6" creationId="{8B25BA81-C2FD-4290-A6E9-885974DC72B3}"/>
          </ac:spMkLst>
        </pc:spChg>
        <pc:spChg chg="add del mod">
          <ac:chgData name="Ragnhild Halvorsrud" userId="917ea340-fd63-490f-a7db-68428d24cf32" providerId="ADAL" clId="{3F26B701-AADC-4668-AAA4-FB7BA2B947B1}" dt="2020-06-19T10:25:21.478" v="8360"/>
          <ac:spMkLst>
            <pc:docMk/>
            <pc:sldMk cId="4245267515" sldId="521"/>
            <ac:spMk id="7" creationId="{43913829-B837-41C2-BDE6-724972E6D5D0}"/>
          </ac:spMkLst>
        </pc:spChg>
        <pc:spChg chg="add del mod">
          <ac:chgData name="Ragnhild Halvorsrud" userId="917ea340-fd63-490f-a7db-68428d24cf32" providerId="ADAL" clId="{3F26B701-AADC-4668-AAA4-FB7BA2B947B1}" dt="2020-06-19T10:25:21.478" v="8360"/>
          <ac:spMkLst>
            <pc:docMk/>
            <pc:sldMk cId="4245267515" sldId="521"/>
            <ac:spMk id="8" creationId="{57FA6F99-7DCE-4E8D-9B2C-C9F81747070A}"/>
          </ac:spMkLst>
        </pc:spChg>
        <pc:spChg chg="add del mod">
          <ac:chgData name="Ragnhild Halvorsrud" userId="917ea340-fd63-490f-a7db-68428d24cf32" providerId="ADAL" clId="{3F26B701-AADC-4668-AAA4-FB7BA2B947B1}" dt="2020-06-19T10:25:44.417" v="8364" actId="478"/>
          <ac:spMkLst>
            <pc:docMk/>
            <pc:sldMk cId="4245267515" sldId="521"/>
            <ac:spMk id="9" creationId="{19E715EE-6BBB-4B33-A51E-06DDC6496FA5}"/>
          </ac:spMkLst>
        </pc:spChg>
        <pc:spChg chg="add mod">
          <ac:chgData name="Ragnhild Halvorsrud" userId="917ea340-fd63-490f-a7db-68428d24cf32" providerId="ADAL" clId="{3F26B701-AADC-4668-AAA4-FB7BA2B947B1}" dt="2020-06-19T17:20:46.983" v="16617" actId="790"/>
          <ac:spMkLst>
            <pc:docMk/>
            <pc:sldMk cId="4245267515" sldId="521"/>
            <ac:spMk id="10" creationId="{65005528-BEDA-43CB-90F4-CC48C727D4DE}"/>
          </ac:spMkLst>
        </pc:spChg>
        <pc:spChg chg="add del mod">
          <ac:chgData name="Ragnhild Halvorsrud" userId="917ea340-fd63-490f-a7db-68428d24cf32" providerId="ADAL" clId="{3F26B701-AADC-4668-AAA4-FB7BA2B947B1}" dt="2020-06-19T16:36:54.008" v="12207" actId="478"/>
          <ac:spMkLst>
            <pc:docMk/>
            <pc:sldMk cId="4245267515" sldId="521"/>
            <ac:spMk id="11" creationId="{AF4BB1E7-7A66-4C25-BC23-156395700F6F}"/>
          </ac:spMkLst>
        </pc:spChg>
        <pc:spChg chg="add del mod">
          <ac:chgData name="Ragnhild Halvorsrud" userId="917ea340-fd63-490f-a7db-68428d24cf32" providerId="ADAL" clId="{3F26B701-AADC-4668-AAA4-FB7BA2B947B1}" dt="2020-06-19T10:26:01.192" v="8366" actId="478"/>
          <ac:spMkLst>
            <pc:docMk/>
            <pc:sldMk cId="4245267515" sldId="521"/>
            <ac:spMk id="12" creationId="{6FC19258-1157-40CF-8319-90C9A5C8D2E8}"/>
          </ac:spMkLst>
        </pc:spChg>
        <pc:spChg chg="add mod">
          <ac:chgData name="Ragnhild Halvorsrud" userId="917ea340-fd63-490f-a7db-68428d24cf32" providerId="ADAL" clId="{3F26B701-AADC-4668-AAA4-FB7BA2B947B1}" dt="2020-06-19T17:20:46.983" v="16618"/>
          <ac:spMkLst>
            <pc:docMk/>
            <pc:sldMk cId="4245267515" sldId="521"/>
            <ac:spMk id="13" creationId="{40D2E521-E634-4476-9715-CD546D017F05}"/>
          </ac:spMkLst>
        </pc:spChg>
        <pc:spChg chg="add mod">
          <ac:chgData name="Ragnhild Halvorsrud" userId="917ea340-fd63-490f-a7db-68428d24cf32" providerId="ADAL" clId="{3F26B701-AADC-4668-AAA4-FB7BA2B947B1}" dt="2020-06-19T17:20:46.985" v="16619"/>
          <ac:spMkLst>
            <pc:docMk/>
            <pc:sldMk cId="4245267515" sldId="521"/>
            <ac:spMk id="14" creationId="{1CD0294F-1770-438D-A1BE-E44FD4628254}"/>
          </ac:spMkLst>
        </pc:spChg>
        <pc:spChg chg="add mod">
          <ac:chgData name="Ragnhild Halvorsrud" userId="917ea340-fd63-490f-a7db-68428d24cf32" providerId="ADAL" clId="{3F26B701-AADC-4668-AAA4-FB7BA2B947B1}" dt="2020-06-19T17:20:46.986" v="16620"/>
          <ac:spMkLst>
            <pc:docMk/>
            <pc:sldMk cId="4245267515" sldId="521"/>
            <ac:spMk id="15" creationId="{5B2C60AC-06E9-43E0-86D4-85C5B3E2395B}"/>
          </ac:spMkLst>
        </pc:spChg>
        <pc:spChg chg="add mod">
          <ac:chgData name="Ragnhild Halvorsrud" userId="917ea340-fd63-490f-a7db-68428d24cf32" providerId="ADAL" clId="{3F26B701-AADC-4668-AAA4-FB7BA2B947B1}" dt="2020-06-19T17:20:46.986" v="16621"/>
          <ac:spMkLst>
            <pc:docMk/>
            <pc:sldMk cId="4245267515" sldId="521"/>
            <ac:spMk id="16" creationId="{CDB11C76-C880-4B5E-8205-CA2F7A9A43F8}"/>
          </ac:spMkLst>
        </pc:spChg>
        <pc:spChg chg="add mod">
          <ac:chgData name="Ragnhild Halvorsrud" userId="917ea340-fd63-490f-a7db-68428d24cf32" providerId="ADAL" clId="{3F26B701-AADC-4668-AAA4-FB7BA2B947B1}" dt="2020-06-19T17:20:46.987" v="16622"/>
          <ac:spMkLst>
            <pc:docMk/>
            <pc:sldMk cId="4245267515" sldId="521"/>
            <ac:spMk id="19" creationId="{0D058E7D-D475-431D-966B-F0520E7AC49A}"/>
          </ac:spMkLst>
        </pc:spChg>
        <pc:spChg chg="add mod">
          <ac:chgData name="Ragnhild Halvorsrud" userId="917ea340-fd63-490f-a7db-68428d24cf32" providerId="ADAL" clId="{3F26B701-AADC-4668-AAA4-FB7BA2B947B1}" dt="2020-06-19T17:20:46.988" v="16623"/>
          <ac:spMkLst>
            <pc:docMk/>
            <pc:sldMk cId="4245267515" sldId="521"/>
            <ac:spMk id="20" creationId="{342D0868-9FCA-41F9-868F-3D7965033A43}"/>
          </ac:spMkLst>
        </pc:spChg>
        <pc:spChg chg="add mod">
          <ac:chgData name="Ragnhild Halvorsrud" userId="917ea340-fd63-490f-a7db-68428d24cf32" providerId="ADAL" clId="{3F26B701-AADC-4668-AAA4-FB7BA2B947B1}" dt="2020-06-19T17:20:46.989" v="16624"/>
          <ac:spMkLst>
            <pc:docMk/>
            <pc:sldMk cId="4245267515" sldId="521"/>
            <ac:spMk id="22" creationId="{F1184965-7F36-4594-A929-BAD4678FABAB}"/>
          </ac:spMkLst>
        </pc:spChg>
        <pc:spChg chg="add mod">
          <ac:chgData name="Ragnhild Halvorsrud" userId="917ea340-fd63-490f-a7db-68428d24cf32" providerId="ADAL" clId="{3F26B701-AADC-4668-AAA4-FB7BA2B947B1}" dt="2020-06-19T17:20:46.990" v="16625"/>
          <ac:spMkLst>
            <pc:docMk/>
            <pc:sldMk cId="4245267515" sldId="521"/>
            <ac:spMk id="23" creationId="{708197C1-AC71-4324-AB88-E6D2E60C62D9}"/>
          </ac:spMkLst>
        </pc:spChg>
        <pc:spChg chg="add mod">
          <ac:chgData name="Ragnhild Halvorsrud" userId="917ea340-fd63-490f-a7db-68428d24cf32" providerId="ADAL" clId="{3F26B701-AADC-4668-AAA4-FB7BA2B947B1}" dt="2020-06-19T17:20:46.991" v="16626"/>
          <ac:spMkLst>
            <pc:docMk/>
            <pc:sldMk cId="4245267515" sldId="521"/>
            <ac:spMk id="24" creationId="{5CF02FD6-8738-4A45-8BEE-F33B806ACADE}"/>
          </ac:spMkLst>
        </pc:spChg>
        <pc:spChg chg="add mod">
          <ac:chgData name="Ragnhild Halvorsrud" userId="917ea340-fd63-490f-a7db-68428d24cf32" providerId="ADAL" clId="{3F26B701-AADC-4668-AAA4-FB7BA2B947B1}" dt="2020-06-19T17:20:46.992" v="16627"/>
          <ac:spMkLst>
            <pc:docMk/>
            <pc:sldMk cId="4245267515" sldId="521"/>
            <ac:spMk id="25" creationId="{FF5463BE-EA2C-4BB7-9B23-428B6AA63DE0}"/>
          </ac:spMkLst>
        </pc:spChg>
        <pc:spChg chg="add mod">
          <ac:chgData name="Ragnhild Halvorsrud" userId="917ea340-fd63-490f-a7db-68428d24cf32" providerId="ADAL" clId="{3F26B701-AADC-4668-AAA4-FB7BA2B947B1}" dt="2020-06-19T17:20:46.992" v="16628"/>
          <ac:spMkLst>
            <pc:docMk/>
            <pc:sldMk cId="4245267515" sldId="521"/>
            <ac:spMk id="28" creationId="{A77A774B-0AD4-47E2-BE6E-652753346637}"/>
          </ac:spMkLst>
        </pc:spChg>
        <pc:spChg chg="add mod">
          <ac:chgData name="Ragnhild Halvorsrud" userId="917ea340-fd63-490f-a7db-68428d24cf32" providerId="ADAL" clId="{3F26B701-AADC-4668-AAA4-FB7BA2B947B1}" dt="2020-06-19T17:20:46.993" v="16629"/>
          <ac:spMkLst>
            <pc:docMk/>
            <pc:sldMk cId="4245267515" sldId="521"/>
            <ac:spMk id="29" creationId="{E2AC00F9-5259-42E1-85A4-8BB905E5EC98}"/>
          </ac:spMkLst>
        </pc:spChg>
        <pc:spChg chg="add mod">
          <ac:chgData name="Ragnhild Halvorsrud" userId="917ea340-fd63-490f-a7db-68428d24cf32" providerId="ADAL" clId="{3F26B701-AADC-4668-AAA4-FB7BA2B947B1}" dt="2020-06-19T17:20:46.994" v="16630"/>
          <ac:spMkLst>
            <pc:docMk/>
            <pc:sldMk cId="4245267515" sldId="521"/>
            <ac:spMk id="30" creationId="{6B371809-40CF-4D63-98B7-8ED43F621298}"/>
          </ac:spMkLst>
        </pc:spChg>
        <pc:spChg chg="add mod">
          <ac:chgData name="Ragnhild Halvorsrud" userId="917ea340-fd63-490f-a7db-68428d24cf32" providerId="ADAL" clId="{3F26B701-AADC-4668-AAA4-FB7BA2B947B1}" dt="2020-06-19T17:20:46.994" v="16631"/>
          <ac:spMkLst>
            <pc:docMk/>
            <pc:sldMk cId="4245267515" sldId="521"/>
            <ac:spMk id="31" creationId="{5941CE5C-0168-4ED5-B254-192761ABF9DF}"/>
          </ac:spMkLst>
        </pc:spChg>
        <pc:spChg chg="add mod">
          <ac:chgData name="Ragnhild Halvorsrud" userId="917ea340-fd63-490f-a7db-68428d24cf32" providerId="ADAL" clId="{3F26B701-AADC-4668-AAA4-FB7BA2B947B1}" dt="2020-06-19T17:20:46.995" v="16632"/>
          <ac:spMkLst>
            <pc:docMk/>
            <pc:sldMk cId="4245267515" sldId="521"/>
            <ac:spMk id="32" creationId="{4C1118E5-5484-44FD-947B-6BC1EB0954C1}"/>
          </ac:spMkLst>
        </pc:spChg>
        <pc:spChg chg="add mod">
          <ac:chgData name="Ragnhild Halvorsrud" userId="917ea340-fd63-490f-a7db-68428d24cf32" providerId="ADAL" clId="{3F26B701-AADC-4668-AAA4-FB7BA2B947B1}" dt="2020-06-19T17:20:46.996" v="16633"/>
          <ac:spMkLst>
            <pc:docMk/>
            <pc:sldMk cId="4245267515" sldId="521"/>
            <ac:spMk id="33" creationId="{DC93BDB7-0755-4D69-9C8D-44A28E01061F}"/>
          </ac:spMkLst>
        </pc:spChg>
        <pc:spChg chg="add mod">
          <ac:chgData name="Ragnhild Halvorsrud" userId="917ea340-fd63-490f-a7db-68428d24cf32" providerId="ADAL" clId="{3F26B701-AADC-4668-AAA4-FB7BA2B947B1}" dt="2020-06-19T17:20:46.997" v="16634" actId="790"/>
          <ac:spMkLst>
            <pc:docMk/>
            <pc:sldMk cId="4245267515" sldId="521"/>
            <ac:spMk id="34" creationId="{F1375318-2C21-4EEB-B430-22590AA28AB1}"/>
          </ac:spMkLst>
        </pc:spChg>
        <pc:picChg chg="add mod">
          <ac:chgData name="Ragnhild Halvorsrud" userId="917ea340-fd63-490f-a7db-68428d24cf32" providerId="ADAL" clId="{3F26B701-AADC-4668-AAA4-FB7BA2B947B1}" dt="2020-06-19T16:36:59.500" v="12208" actId="1076"/>
          <ac:picMkLst>
            <pc:docMk/>
            <pc:sldMk cId="4245267515" sldId="521"/>
            <ac:picMk id="35" creationId="{3469D6E0-9BC0-4425-85C6-F9A85F72B40C}"/>
          </ac:picMkLst>
        </pc:picChg>
        <pc:cxnChg chg="add mod">
          <ac:chgData name="Ragnhild Halvorsrud" userId="917ea340-fd63-490f-a7db-68428d24cf32" providerId="ADAL" clId="{3F26B701-AADC-4668-AAA4-FB7BA2B947B1}" dt="2020-06-19T12:21:25.182" v="10349" actId="1076"/>
          <ac:cxnSpMkLst>
            <pc:docMk/>
            <pc:sldMk cId="4245267515" sldId="521"/>
            <ac:cxnSpMk id="17" creationId="{9C71034E-BFF9-4D9C-B55A-226881B1CD44}"/>
          </ac:cxnSpMkLst>
        </pc:cxnChg>
        <pc:cxnChg chg="add mod">
          <ac:chgData name="Ragnhild Halvorsrud" userId="917ea340-fd63-490f-a7db-68428d24cf32" providerId="ADAL" clId="{3F26B701-AADC-4668-AAA4-FB7BA2B947B1}" dt="2020-06-19T12:21:25.182" v="10349" actId="1076"/>
          <ac:cxnSpMkLst>
            <pc:docMk/>
            <pc:sldMk cId="4245267515" sldId="521"/>
            <ac:cxnSpMk id="18" creationId="{974FE529-DB7F-471D-8A5D-EFCEB97297D1}"/>
          </ac:cxnSpMkLst>
        </pc:cxnChg>
        <pc:cxnChg chg="add mod">
          <ac:chgData name="Ragnhild Halvorsrud" userId="917ea340-fd63-490f-a7db-68428d24cf32" providerId="ADAL" clId="{3F26B701-AADC-4668-AAA4-FB7BA2B947B1}" dt="2020-06-19T12:21:25.182" v="10349" actId="1076"/>
          <ac:cxnSpMkLst>
            <pc:docMk/>
            <pc:sldMk cId="4245267515" sldId="521"/>
            <ac:cxnSpMk id="21" creationId="{B8D0DA7A-1773-4B82-AC4D-16736CF5F44B}"/>
          </ac:cxnSpMkLst>
        </pc:cxnChg>
        <pc:cxnChg chg="add mod">
          <ac:chgData name="Ragnhild Halvorsrud" userId="917ea340-fd63-490f-a7db-68428d24cf32" providerId="ADAL" clId="{3F26B701-AADC-4668-AAA4-FB7BA2B947B1}" dt="2020-06-19T12:21:25.182" v="10349" actId="1076"/>
          <ac:cxnSpMkLst>
            <pc:docMk/>
            <pc:sldMk cId="4245267515" sldId="521"/>
            <ac:cxnSpMk id="26" creationId="{938B8B73-7659-41F9-9D1E-A8D97ADE1A52}"/>
          </ac:cxnSpMkLst>
        </pc:cxnChg>
        <pc:cxnChg chg="add mod">
          <ac:chgData name="Ragnhild Halvorsrud" userId="917ea340-fd63-490f-a7db-68428d24cf32" providerId="ADAL" clId="{3F26B701-AADC-4668-AAA4-FB7BA2B947B1}" dt="2020-06-19T12:21:25.182" v="10349" actId="1076"/>
          <ac:cxnSpMkLst>
            <pc:docMk/>
            <pc:sldMk cId="4245267515" sldId="521"/>
            <ac:cxnSpMk id="27" creationId="{6563AE76-E623-41B2-A2D4-1A2D40373359}"/>
          </ac:cxnSpMkLst>
        </pc:cxnChg>
      </pc:sldChg>
      <pc:sldChg chg="addSp delSp modSp new mod modNotes">
        <pc:chgData name="Ragnhild Halvorsrud" userId="917ea340-fd63-490f-a7db-68428d24cf32" providerId="ADAL" clId="{3F26B701-AADC-4668-AAA4-FB7BA2B947B1}" dt="2020-06-19T17:20:46.470" v="16348" actId="790"/>
        <pc:sldMkLst>
          <pc:docMk/>
          <pc:sldMk cId="1796706160" sldId="522"/>
        </pc:sldMkLst>
        <pc:spChg chg="mod">
          <ac:chgData name="Ragnhild Halvorsrud" userId="917ea340-fd63-490f-a7db-68428d24cf32" providerId="ADAL" clId="{3F26B701-AADC-4668-AAA4-FB7BA2B947B1}" dt="2020-06-19T17:20:46.056" v="16144" actId="790"/>
          <ac:spMkLst>
            <pc:docMk/>
            <pc:sldMk cId="1796706160" sldId="522"/>
            <ac:spMk id="2" creationId="{1AA7EC0E-8CFE-424D-8AF5-64D77111E340}"/>
          </ac:spMkLst>
        </pc:spChg>
        <pc:spChg chg="mod">
          <ac:chgData name="Ragnhild Halvorsrud" userId="917ea340-fd63-490f-a7db-68428d24cf32" providerId="ADAL" clId="{3F26B701-AADC-4668-AAA4-FB7BA2B947B1}" dt="2020-06-19T17:20:46.058" v="16145" actId="790"/>
          <ac:spMkLst>
            <pc:docMk/>
            <pc:sldMk cId="1796706160" sldId="522"/>
            <ac:spMk id="3" creationId="{CC71634D-2104-4EAC-95B0-FB6EEB37464F}"/>
          </ac:spMkLst>
        </pc:spChg>
        <pc:spChg chg="mod">
          <ac:chgData name="Ragnhild Halvorsrud" userId="917ea340-fd63-490f-a7db-68428d24cf32" providerId="ADAL" clId="{3F26B701-AADC-4668-AAA4-FB7BA2B947B1}" dt="2020-06-19T17:20:46.061" v="16146" actId="790"/>
          <ac:spMkLst>
            <pc:docMk/>
            <pc:sldMk cId="1796706160" sldId="522"/>
            <ac:spMk id="6" creationId="{71D0F299-2A29-4725-A502-5CCEB5DB1216}"/>
          </ac:spMkLst>
        </pc:spChg>
        <pc:spChg chg="mod">
          <ac:chgData name="Ragnhild Halvorsrud" userId="917ea340-fd63-490f-a7db-68428d24cf32" providerId="ADAL" clId="{3F26B701-AADC-4668-AAA4-FB7BA2B947B1}" dt="2020-06-19T17:20:46.064" v="16147" actId="790"/>
          <ac:spMkLst>
            <pc:docMk/>
            <pc:sldMk cId="1796706160" sldId="522"/>
            <ac:spMk id="7" creationId="{0F185E91-F8E2-4BA5-9712-DEEEB3F3E6DC}"/>
          </ac:spMkLst>
        </pc:spChg>
        <pc:spChg chg="mod">
          <ac:chgData name="Ragnhild Halvorsrud" userId="917ea340-fd63-490f-a7db-68428d24cf32" providerId="ADAL" clId="{3F26B701-AADC-4668-AAA4-FB7BA2B947B1}" dt="2020-06-19T17:20:46.066" v="16148" actId="790"/>
          <ac:spMkLst>
            <pc:docMk/>
            <pc:sldMk cId="1796706160" sldId="522"/>
            <ac:spMk id="8" creationId="{7013D52F-41C1-4B0F-9BA9-E04F8BDE903E}"/>
          </ac:spMkLst>
        </pc:spChg>
        <pc:spChg chg="mod">
          <ac:chgData name="Ragnhild Halvorsrud" userId="917ea340-fd63-490f-a7db-68428d24cf32" providerId="ADAL" clId="{3F26B701-AADC-4668-AAA4-FB7BA2B947B1}" dt="2020-06-19T17:20:46.068" v="16149" actId="790"/>
          <ac:spMkLst>
            <pc:docMk/>
            <pc:sldMk cId="1796706160" sldId="522"/>
            <ac:spMk id="9" creationId="{C05B714A-07E7-49AA-9EB6-7AFF0550A600}"/>
          </ac:spMkLst>
        </pc:spChg>
        <pc:spChg chg="mod">
          <ac:chgData name="Ragnhild Halvorsrud" userId="917ea340-fd63-490f-a7db-68428d24cf32" providerId="ADAL" clId="{3F26B701-AADC-4668-AAA4-FB7BA2B947B1}" dt="2020-06-19T17:20:46.070" v="16150" actId="790"/>
          <ac:spMkLst>
            <pc:docMk/>
            <pc:sldMk cId="1796706160" sldId="522"/>
            <ac:spMk id="10" creationId="{96AF4AEF-0A37-40B1-B08E-D341D7F6E36F}"/>
          </ac:spMkLst>
        </pc:spChg>
        <pc:spChg chg="mod">
          <ac:chgData name="Ragnhild Halvorsrud" userId="917ea340-fd63-490f-a7db-68428d24cf32" providerId="ADAL" clId="{3F26B701-AADC-4668-AAA4-FB7BA2B947B1}" dt="2020-06-19T17:20:46.072" v="16151" actId="790"/>
          <ac:spMkLst>
            <pc:docMk/>
            <pc:sldMk cId="1796706160" sldId="522"/>
            <ac:spMk id="11" creationId="{EAB67B61-4982-483F-ACE7-222BACC451B1}"/>
          </ac:spMkLst>
        </pc:spChg>
        <pc:spChg chg="mod">
          <ac:chgData name="Ragnhild Halvorsrud" userId="917ea340-fd63-490f-a7db-68428d24cf32" providerId="ADAL" clId="{3F26B701-AADC-4668-AAA4-FB7BA2B947B1}" dt="2020-06-19T17:20:46.074" v="16152" actId="790"/>
          <ac:spMkLst>
            <pc:docMk/>
            <pc:sldMk cId="1796706160" sldId="522"/>
            <ac:spMk id="12" creationId="{620474D1-01B1-4967-9E36-C9A15A15EC49}"/>
          </ac:spMkLst>
        </pc:spChg>
        <pc:spChg chg="mod">
          <ac:chgData name="Ragnhild Halvorsrud" userId="917ea340-fd63-490f-a7db-68428d24cf32" providerId="ADAL" clId="{3F26B701-AADC-4668-AAA4-FB7BA2B947B1}" dt="2020-06-19T17:20:46.077" v="16153" actId="790"/>
          <ac:spMkLst>
            <pc:docMk/>
            <pc:sldMk cId="1796706160" sldId="522"/>
            <ac:spMk id="13" creationId="{7E4B0E4A-0E11-4068-A97D-15D6532975F5}"/>
          </ac:spMkLst>
        </pc:spChg>
        <pc:spChg chg="mod">
          <ac:chgData name="Ragnhild Halvorsrud" userId="917ea340-fd63-490f-a7db-68428d24cf32" providerId="ADAL" clId="{3F26B701-AADC-4668-AAA4-FB7BA2B947B1}" dt="2020-06-19T17:20:46.079" v="16154" actId="790"/>
          <ac:spMkLst>
            <pc:docMk/>
            <pc:sldMk cId="1796706160" sldId="522"/>
            <ac:spMk id="15" creationId="{8CCA8137-DAE0-4812-B6CC-5D1E6365A141}"/>
          </ac:spMkLst>
        </pc:spChg>
        <pc:spChg chg="mod">
          <ac:chgData name="Ragnhild Halvorsrud" userId="917ea340-fd63-490f-a7db-68428d24cf32" providerId="ADAL" clId="{3F26B701-AADC-4668-AAA4-FB7BA2B947B1}" dt="2020-06-19T17:20:46.081" v="16155" actId="790"/>
          <ac:spMkLst>
            <pc:docMk/>
            <pc:sldMk cId="1796706160" sldId="522"/>
            <ac:spMk id="16" creationId="{5532483D-641C-4FCE-A1AA-6DA5880420EB}"/>
          </ac:spMkLst>
        </pc:spChg>
        <pc:spChg chg="mod">
          <ac:chgData name="Ragnhild Halvorsrud" userId="917ea340-fd63-490f-a7db-68428d24cf32" providerId="ADAL" clId="{3F26B701-AADC-4668-AAA4-FB7BA2B947B1}" dt="2020-06-19T17:20:46.083" v="16156" actId="790"/>
          <ac:spMkLst>
            <pc:docMk/>
            <pc:sldMk cId="1796706160" sldId="522"/>
            <ac:spMk id="17" creationId="{3F4285C9-353E-4FBB-9918-4297D0626841}"/>
          </ac:spMkLst>
        </pc:spChg>
        <pc:spChg chg="mod">
          <ac:chgData name="Ragnhild Halvorsrud" userId="917ea340-fd63-490f-a7db-68428d24cf32" providerId="ADAL" clId="{3F26B701-AADC-4668-AAA4-FB7BA2B947B1}" dt="2020-06-19T17:20:46.085" v="16157" actId="790"/>
          <ac:spMkLst>
            <pc:docMk/>
            <pc:sldMk cId="1796706160" sldId="522"/>
            <ac:spMk id="18" creationId="{D3BADDCD-2314-4441-917E-F8018D4542BF}"/>
          </ac:spMkLst>
        </pc:spChg>
        <pc:spChg chg="mod">
          <ac:chgData name="Ragnhild Halvorsrud" userId="917ea340-fd63-490f-a7db-68428d24cf32" providerId="ADAL" clId="{3F26B701-AADC-4668-AAA4-FB7BA2B947B1}" dt="2020-06-19T17:20:46.087" v="16158" actId="790"/>
          <ac:spMkLst>
            <pc:docMk/>
            <pc:sldMk cId="1796706160" sldId="522"/>
            <ac:spMk id="19" creationId="{B27C7C2C-9D4B-4B31-A40F-C79521CE5873}"/>
          </ac:spMkLst>
        </pc:spChg>
        <pc:spChg chg="mod">
          <ac:chgData name="Ragnhild Halvorsrud" userId="917ea340-fd63-490f-a7db-68428d24cf32" providerId="ADAL" clId="{3F26B701-AADC-4668-AAA4-FB7BA2B947B1}" dt="2020-06-19T17:20:46.089" v="16159" actId="790"/>
          <ac:spMkLst>
            <pc:docMk/>
            <pc:sldMk cId="1796706160" sldId="522"/>
            <ac:spMk id="20" creationId="{D10ECEB4-B525-491A-98EC-7BE4E1740C49}"/>
          </ac:spMkLst>
        </pc:spChg>
        <pc:spChg chg="mod">
          <ac:chgData name="Ragnhild Halvorsrud" userId="917ea340-fd63-490f-a7db-68428d24cf32" providerId="ADAL" clId="{3F26B701-AADC-4668-AAA4-FB7BA2B947B1}" dt="2020-06-19T17:20:46.091" v="16160" actId="790"/>
          <ac:spMkLst>
            <pc:docMk/>
            <pc:sldMk cId="1796706160" sldId="522"/>
            <ac:spMk id="21" creationId="{B7975410-54D5-44DF-AD2D-11AF01455401}"/>
          </ac:spMkLst>
        </pc:spChg>
        <pc:spChg chg="mod">
          <ac:chgData name="Ragnhild Halvorsrud" userId="917ea340-fd63-490f-a7db-68428d24cf32" providerId="ADAL" clId="{3F26B701-AADC-4668-AAA4-FB7BA2B947B1}" dt="2020-06-19T17:20:46.094" v="16161" actId="790"/>
          <ac:spMkLst>
            <pc:docMk/>
            <pc:sldMk cId="1796706160" sldId="522"/>
            <ac:spMk id="22" creationId="{048D66AD-A945-4DA1-9CB3-D7ADA85FAF92}"/>
          </ac:spMkLst>
        </pc:spChg>
        <pc:spChg chg="mod">
          <ac:chgData name="Ragnhild Halvorsrud" userId="917ea340-fd63-490f-a7db-68428d24cf32" providerId="ADAL" clId="{3F26B701-AADC-4668-AAA4-FB7BA2B947B1}" dt="2020-06-19T17:20:46.096" v="16162" actId="790"/>
          <ac:spMkLst>
            <pc:docMk/>
            <pc:sldMk cId="1796706160" sldId="522"/>
            <ac:spMk id="24" creationId="{1376EC91-E225-473A-8C8C-E38EA9A03FB5}"/>
          </ac:spMkLst>
        </pc:spChg>
        <pc:spChg chg="mod">
          <ac:chgData name="Ragnhild Halvorsrud" userId="917ea340-fd63-490f-a7db-68428d24cf32" providerId="ADAL" clId="{3F26B701-AADC-4668-AAA4-FB7BA2B947B1}" dt="2020-06-19T17:20:46.098" v="16163" actId="790"/>
          <ac:spMkLst>
            <pc:docMk/>
            <pc:sldMk cId="1796706160" sldId="522"/>
            <ac:spMk id="25" creationId="{835DE645-25DB-4401-8318-3BC9C16F28DD}"/>
          </ac:spMkLst>
        </pc:spChg>
        <pc:spChg chg="mod">
          <ac:chgData name="Ragnhild Halvorsrud" userId="917ea340-fd63-490f-a7db-68428d24cf32" providerId="ADAL" clId="{3F26B701-AADC-4668-AAA4-FB7BA2B947B1}" dt="2020-06-19T17:20:46.100" v="16164" actId="790"/>
          <ac:spMkLst>
            <pc:docMk/>
            <pc:sldMk cId="1796706160" sldId="522"/>
            <ac:spMk id="26" creationId="{901F88F2-6A01-4550-A7EF-D4D1921ED205}"/>
          </ac:spMkLst>
        </pc:spChg>
        <pc:spChg chg="mod">
          <ac:chgData name="Ragnhild Halvorsrud" userId="917ea340-fd63-490f-a7db-68428d24cf32" providerId="ADAL" clId="{3F26B701-AADC-4668-AAA4-FB7BA2B947B1}" dt="2020-06-19T17:20:46.102" v="16165" actId="790"/>
          <ac:spMkLst>
            <pc:docMk/>
            <pc:sldMk cId="1796706160" sldId="522"/>
            <ac:spMk id="27" creationId="{C1A6664E-7BAD-44B3-A5CA-B19F4ED799D7}"/>
          </ac:spMkLst>
        </pc:spChg>
        <pc:spChg chg="mod">
          <ac:chgData name="Ragnhild Halvorsrud" userId="917ea340-fd63-490f-a7db-68428d24cf32" providerId="ADAL" clId="{3F26B701-AADC-4668-AAA4-FB7BA2B947B1}" dt="2020-06-19T17:20:46.105" v="16166" actId="790"/>
          <ac:spMkLst>
            <pc:docMk/>
            <pc:sldMk cId="1796706160" sldId="522"/>
            <ac:spMk id="28" creationId="{2FBC74BC-0810-448F-B6CE-85869778AF76}"/>
          </ac:spMkLst>
        </pc:spChg>
        <pc:spChg chg="mod">
          <ac:chgData name="Ragnhild Halvorsrud" userId="917ea340-fd63-490f-a7db-68428d24cf32" providerId="ADAL" clId="{3F26B701-AADC-4668-AAA4-FB7BA2B947B1}" dt="2020-06-19T17:20:46.107" v="16167" actId="790"/>
          <ac:spMkLst>
            <pc:docMk/>
            <pc:sldMk cId="1796706160" sldId="522"/>
            <ac:spMk id="29" creationId="{18D92134-E209-4497-97BD-A48A822283B7}"/>
          </ac:spMkLst>
        </pc:spChg>
        <pc:spChg chg="mod">
          <ac:chgData name="Ragnhild Halvorsrud" userId="917ea340-fd63-490f-a7db-68428d24cf32" providerId="ADAL" clId="{3F26B701-AADC-4668-AAA4-FB7BA2B947B1}" dt="2020-06-19T17:20:46.108" v="16168" actId="790"/>
          <ac:spMkLst>
            <pc:docMk/>
            <pc:sldMk cId="1796706160" sldId="522"/>
            <ac:spMk id="30" creationId="{E762E981-8B3D-4FBA-B7B6-4C06D058D6C4}"/>
          </ac:spMkLst>
        </pc:spChg>
        <pc:spChg chg="mod">
          <ac:chgData name="Ragnhild Halvorsrud" userId="917ea340-fd63-490f-a7db-68428d24cf32" providerId="ADAL" clId="{3F26B701-AADC-4668-AAA4-FB7BA2B947B1}" dt="2020-06-19T17:20:46.110" v="16169" actId="790"/>
          <ac:spMkLst>
            <pc:docMk/>
            <pc:sldMk cId="1796706160" sldId="522"/>
            <ac:spMk id="31" creationId="{AE5C7A4E-7897-4BB6-A64B-3BED367B1C84}"/>
          </ac:spMkLst>
        </pc:spChg>
        <pc:spChg chg="mod">
          <ac:chgData name="Ragnhild Halvorsrud" userId="917ea340-fd63-490f-a7db-68428d24cf32" providerId="ADAL" clId="{3F26B701-AADC-4668-AAA4-FB7BA2B947B1}" dt="2020-06-19T17:20:46.113" v="16170" actId="790"/>
          <ac:spMkLst>
            <pc:docMk/>
            <pc:sldMk cId="1796706160" sldId="522"/>
            <ac:spMk id="33" creationId="{A28AEF36-9540-406D-A826-887ADE0BAA3E}"/>
          </ac:spMkLst>
        </pc:spChg>
        <pc:spChg chg="mod">
          <ac:chgData name="Ragnhild Halvorsrud" userId="917ea340-fd63-490f-a7db-68428d24cf32" providerId="ADAL" clId="{3F26B701-AADC-4668-AAA4-FB7BA2B947B1}" dt="2020-06-19T17:20:46.115" v="16171" actId="790"/>
          <ac:spMkLst>
            <pc:docMk/>
            <pc:sldMk cId="1796706160" sldId="522"/>
            <ac:spMk id="34" creationId="{E525A1D4-B7CC-414F-9192-715B055403A3}"/>
          </ac:spMkLst>
        </pc:spChg>
        <pc:spChg chg="mod">
          <ac:chgData name="Ragnhild Halvorsrud" userId="917ea340-fd63-490f-a7db-68428d24cf32" providerId="ADAL" clId="{3F26B701-AADC-4668-AAA4-FB7BA2B947B1}" dt="2020-06-19T17:20:46.117" v="16172" actId="790"/>
          <ac:spMkLst>
            <pc:docMk/>
            <pc:sldMk cId="1796706160" sldId="522"/>
            <ac:spMk id="35" creationId="{CB0255F7-AD1F-4662-9D0C-E873E6762E1A}"/>
          </ac:spMkLst>
        </pc:spChg>
        <pc:spChg chg="mod">
          <ac:chgData name="Ragnhild Halvorsrud" userId="917ea340-fd63-490f-a7db-68428d24cf32" providerId="ADAL" clId="{3F26B701-AADC-4668-AAA4-FB7BA2B947B1}" dt="2020-06-19T17:20:46.119" v="16173" actId="790"/>
          <ac:spMkLst>
            <pc:docMk/>
            <pc:sldMk cId="1796706160" sldId="522"/>
            <ac:spMk id="36" creationId="{5D60650B-9EB9-4655-BDBD-458DCD20A98E}"/>
          </ac:spMkLst>
        </pc:spChg>
        <pc:spChg chg="mod">
          <ac:chgData name="Ragnhild Halvorsrud" userId="917ea340-fd63-490f-a7db-68428d24cf32" providerId="ADAL" clId="{3F26B701-AADC-4668-AAA4-FB7BA2B947B1}" dt="2020-06-19T17:20:46.120" v="16174" actId="790"/>
          <ac:spMkLst>
            <pc:docMk/>
            <pc:sldMk cId="1796706160" sldId="522"/>
            <ac:spMk id="37" creationId="{337D5BBE-7742-4602-8EF9-E1E2EF47C06B}"/>
          </ac:spMkLst>
        </pc:spChg>
        <pc:spChg chg="mod">
          <ac:chgData name="Ragnhild Halvorsrud" userId="917ea340-fd63-490f-a7db-68428d24cf32" providerId="ADAL" clId="{3F26B701-AADC-4668-AAA4-FB7BA2B947B1}" dt="2020-06-19T17:20:46.122" v="16175" actId="790"/>
          <ac:spMkLst>
            <pc:docMk/>
            <pc:sldMk cId="1796706160" sldId="522"/>
            <ac:spMk id="38" creationId="{3A21568C-BEF3-4CD3-852D-BC6846FC9989}"/>
          </ac:spMkLst>
        </pc:spChg>
        <pc:spChg chg="mod">
          <ac:chgData name="Ragnhild Halvorsrud" userId="917ea340-fd63-490f-a7db-68428d24cf32" providerId="ADAL" clId="{3F26B701-AADC-4668-AAA4-FB7BA2B947B1}" dt="2020-06-19T17:20:46.124" v="16176" actId="790"/>
          <ac:spMkLst>
            <pc:docMk/>
            <pc:sldMk cId="1796706160" sldId="522"/>
            <ac:spMk id="39" creationId="{838C484B-882B-4901-A45C-68F3B27A7C7F}"/>
          </ac:spMkLst>
        </pc:spChg>
        <pc:spChg chg="mod">
          <ac:chgData name="Ragnhild Halvorsrud" userId="917ea340-fd63-490f-a7db-68428d24cf32" providerId="ADAL" clId="{3F26B701-AADC-4668-AAA4-FB7BA2B947B1}" dt="2020-06-19T17:20:46.126" v="16177" actId="790"/>
          <ac:spMkLst>
            <pc:docMk/>
            <pc:sldMk cId="1796706160" sldId="522"/>
            <ac:spMk id="40" creationId="{90483C43-157F-4CCB-A0B2-F8D689AB097C}"/>
          </ac:spMkLst>
        </pc:spChg>
        <pc:spChg chg="mod">
          <ac:chgData name="Ragnhild Halvorsrud" userId="917ea340-fd63-490f-a7db-68428d24cf32" providerId="ADAL" clId="{3F26B701-AADC-4668-AAA4-FB7BA2B947B1}" dt="2020-06-19T17:20:46.128" v="16178" actId="790"/>
          <ac:spMkLst>
            <pc:docMk/>
            <pc:sldMk cId="1796706160" sldId="522"/>
            <ac:spMk id="42" creationId="{70F9F124-6B73-4C5C-8D56-EC106D746C4C}"/>
          </ac:spMkLst>
        </pc:spChg>
        <pc:spChg chg="mod">
          <ac:chgData name="Ragnhild Halvorsrud" userId="917ea340-fd63-490f-a7db-68428d24cf32" providerId="ADAL" clId="{3F26B701-AADC-4668-AAA4-FB7BA2B947B1}" dt="2020-06-19T17:20:46.131" v="16179" actId="790"/>
          <ac:spMkLst>
            <pc:docMk/>
            <pc:sldMk cId="1796706160" sldId="522"/>
            <ac:spMk id="43" creationId="{FE7505A8-83F1-4A87-A199-AA2356D18E94}"/>
          </ac:spMkLst>
        </pc:spChg>
        <pc:spChg chg="mod">
          <ac:chgData name="Ragnhild Halvorsrud" userId="917ea340-fd63-490f-a7db-68428d24cf32" providerId="ADAL" clId="{3F26B701-AADC-4668-AAA4-FB7BA2B947B1}" dt="2020-06-19T17:20:46.133" v="16180" actId="790"/>
          <ac:spMkLst>
            <pc:docMk/>
            <pc:sldMk cId="1796706160" sldId="522"/>
            <ac:spMk id="44" creationId="{8793C06D-0CEE-4651-9E0B-0AC73C56C2D0}"/>
          </ac:spMkLst>
        </pc:spChg>
        <pc:spChg chg="mod">
          <ac:chgData name="Ragnhild Halvorsrud" userId="917ea340-fd63-490f-a7db-68428d24cf32" providerId="ADAL" clId="{3F26B701-AADC-4668-AAA4-FB7BA2B947B1}" dt="2020-06-19T17:20:46.135" v="16181" actId="790"/>
          <ac:spMkLst>
            <pc:docMk/>
            <pc:sldMk cId="1796706160" sldId="522"/>
            <ac:spMk id="45" creationId="{3E89A2DB-E0D2-4B40-9A29-A3178B672D0C}"/>
          </ac:spMkLst>
        </pc:spChg>
        <pc:spChg chg="mod">
          <ac:chgData name="Ragnhild Halvorsrud" userId="917ea340-fd63-490f-a7db-68428d24cf32" providerId="ADAL" clId="{3F26B701-AADC-4668-AAA4-FB7BA2B947B1}" dt="2020-06-19T17:20:46.137" v="16182" actId="790"/>
          <ac:spMkLst>
            <pc:docMk/>
            <pc:sldMk cId="1796706160" sldId="522"/>
            <ac:spMk id="46" creationId="{1A113376-1D4D-4F37-896C-BAB0A69E0C7C}"/>
          </ac:spMkLst>
        </pc:spChg>
        <pc:spChg chg="mod">
          <ac:chgData name="Ragnhild Halvorsrud" userId="917ea340-fd63-490f-a7db-68428d24cf32" providerId="ADAL" clId="{3F26B701-AADC-4668-AAA4-FB7BA2B947B1}" dt="2020-06-19T17:20:46.139" v="16183" actId="790"/>
          <ac:spMkLst>
            <pc:docMk/>
            <pc:sldMk cId="1796706160" sldId="522"/>
            <ac:spMk id="47" creationId="{5017A7E9-BFB3-460D-8791-5F5C4321FF36}"/>
          </ac:spMkLst>
        </pc:spChg>
        <pc:spChg chg="mod">
          <ac:chgData name="Ragnhild Halvorsrud" userId="917ea340-fd63-490f-a7db-68428d24cf32" providerId="ADAL" clId="{3F26B701-AADC-4668-AAA4-FB7BA2B947B1}" dt="2020-06-19T17:20:46.141" v="16184" actId="790"/>
          <ac:spMkLst>
            <pc:docMk/>
            <pc:sldMk cId="1796706160" sldId="522"/>
            <ac:spMk id="48" creationId="{8796451E-D396-47D9-BE9E-82258A41CFF4}"/>
          </ac:spMkLst>
        </pc:spChg>
        <pc:spChg chg="mod">
          <ac:chgData name="Ragnhild Halvorsrud" userId="917ea340-fd63-490f-a7db-68428d24cf32" providerId="ADAL" clId="{3F26B701-AADC-4668-AAA4-FB7BA2B947B1}" dt="2020-06-19T17:20:46.143" v="16185" actId="790"/>
          <ac:spMkLst>
            <pc:docMk/>
            <pc:sldMk cId="1796706160" sldId="522"/>
            <ac:spMk id="49" creationId="{E1D0A85D-89E3-402D-A532-6B0117765633}"/>
          </ac:spMkLst>
        </pc:spChg>
        <pc:spChg chg="mod">
          <ac:chgData name="Ragnhild Halvorsrud" userId="917ea340-fd63-490f-a7db-68428d24cf32" providerId="ADAL" clId="{3F26B701-AADC-4668-AAA4-FB7BA2B947B1}" dt="2020-06-19T17:20:46.146" v="16186" actId="790"/>
          <ac:spMkLst>
            <pc:docMk/>
            <pc:sldMk cId="1796706160" sldId="522"/>
            <ac:spMk id="51" creationId="{BB199132-108C-43A3-A6EC-C90CC9334328}"/>
          </ac:spMkLst>
        </pc:spChg>
        <pc:spChg chg="mod">
          <ac:chgData name="Ragnhild Halvorsrud" userId="917ea340-fd63-490f-a7db-68428d24cf32" providerId="ADAL" clId="{3F26B701-AADC-4668-AAA4-FB7BA2B947B1}" dt="2020-06-19T17:20:46.147" v="16187" actId="790"/>
          <ac:spMkLst>
            <pc:docMk/>
            <pc:sldMk cId="1796706160" sldId="522"/>
            <ac:spMk id="52" creationId="{DB3C7E3E-553B-4107-91D0-E0A48F4BE265}"/>
          </ac:spMkLst>
        </pc:spChg>
        <pc:spChg chg="mod">
          <ac:chgData name="Ragnhild Halvorsrud" userId="917ea340-fd63-490f-a7db-68428d24cf32" providerId="ADAL" clId="{3F26B701-AADC-4668-AAA4-FB7BA2B947B1}" dt="2020-06-19T17:20:46.149" v="16188" actId="790"/>
          <ac:spMkLst>
            <pc:docMk/>
            <pc:sldMk cId="1796706160" sldId="522"/>
            <ac:spMk id="53" creationId="{B4B936D6-DEC7-479C-94D2-9012DBE73FD5}"/>
          </ac:spMkLst>
        </pc:spChg>
        <pc:spChg chg="mod">
          <ac:chgData name="Ragnhild Halvorsrud" userId="917ea340-fd63-490f-a7db-68428d24cf32" providerId="ADAL" clId="{3F26B701-AADC-4668-AAA4-FB7BA2B947B1}" dt="2020-06-19T17:20:46.151" v="16189" actId="790"/>
          <ac:spMkLst>
            <pc:docMk/>
            <pc:sldMk cId="1796706160" sldId="522"/>
            <ac:spMk id="54" creationId="{67BBE10E-0909-4990-B24D-6CCA91C63836}"/>
          </ac:spMkLst>
        </pc:spChg>
        <pc:spChg chg="mod">
          <ac:chgData name="Ragnhild Halvorsrud" userId="917ea340-fd63-490f-a7db-68428d24cf32" providerId="ADAL" clId="{3F26B701-AADC-4668-AAA4-FB7BA2B947B1}" dt="2020-06-19T17:20:46.153" v="16190" actId="790"/>
          <ac:spMkLst>
            <pc:docMk/>
            <pc:sldMk cId="1796706160" sldId="522"/>
            <ac:spMk id="55" creationId="{D21DEA63-7894-4D5F-9CA1-69BDA45D927E}"/>
          </ac:spMkLst>
        </pc:spChg>
        <pc:spChg chg="mod">
          <ac:chgData name="Ragnhild Halvorsrud" userId="917ea340-fd63-490f-a7db-68428d24cf32" providerId="ADAL" clId="{3F26B701-AADC-4668-AAA4-FB7BA2B947B1}" dt="2020-06-19T17:20:46.155" v="16191" actId="790"/>
          <ac:spMkLst>
            <pc:docMk/>
            <pc:sldMk cId="1796706160" sldId="522"/>
            <ac:spMk id="56" creationId="{17FADC1E-7F9A-4201-8E63-EA126569E428}"/>
          </ac:spMkLst>
        </pc:spChg>
        <pc:spChg chg="mod">
          <ac:chgData name="Ragnhild Halvorsrud" userId="917ea340-fd63-490f-a7db-68428d24cf32" providerId="ADAL" clId="{3F26B701-AADC-4668-AAA4-FB7BA2B947B1}" dt="2020-06-19T17:20:46.158" v="16192" actId="790"/>
          <ac:spMkLst>
            <pc:docMk/>
            <pc:sldMk cId="1796706160" sldId="522"/>
            <ac:spMk id="57" creationId="{7D0817B8-0202-47FB-8463-E3124A2A3BE0}"/>
          </ac:spMkLst>
        </pc:spChg>
        <pc:spChg chg="mod">
          <ac:chgData name="Ragnhild Halvorsrud" userId="917ea340-fd63-490f-a7db-68428d24cf32" providerId="ADAL" clId="{3F26B701-AADC-4668-AAA4-FB7BA2B947B1}" dt="2020-06-19T17:20:46.160" v="16193" actId="790"/>
          <ac:spMkLst>
            <pc:docMk/>
            <pc:sldMk cId="1796706160" sldId="522"/>
            <ac:spMk id="58" creationId="{B53206E2-7D79-43A6-BD04-75000680ABC5}"/>
          </ac:spMkLst>
        </pc:spChg>
        <pc:spChg chg="mod">
          <ac:chgData name="Ragnhild Halvorsrud" userId="917ea340-fd63-490f-a7db-68428d24cf32" providerId="ADAL" clId="{3F26B701-AADC-4668-AAA4-FB7BA2B947B1}" dt="2020-06-19T17:20:46.162" v="16194" actId="790"/>
          <ac:spMkLst>
            <pc:docMk/>
            <pc:sldMk cId="1796706160" sldId="522"/>
            <ac:spMk id="59" creationId="{6E700219-522F-4E9F-91B3-CDE9D5A2CC22}"/>
          </ac:spMkLst>
        </pc:spChg>
        <pc:spChg chg="mod">
          <ac:chgData name="Ragnhild Halvorsrud" userId="917ea340-fd63-490f-a7db-68428d24cf32" providerId="ADAL" clId="{3F26B701-AADC-4668-AAA4-FB7BA2B947B1}" dt="2020-06-19T17:20:46.164" v="16195" actId="790"/>
          <ac:spMkLst>
            <pc:docMk/>
            <pc:sldMk cId="1796706160" sldId="522"/>
            <ac:spMk id="60" creationId="{064DC3B2-9AF4-49EB-B926-129EB0F8E0C0}"/>
          </ac:spMkLst>
        </pc:spChg>
        <pc:spChg chg="mod">
          <ac:chgData name="Ragnhild Halvorsrud" userId="917ea340-fd63-490f-a7db-68428d24cf32" providerId="ADAL" clId="{3F26B701-AADC-4668-AAA4-FB7BA2B947B1}" dt="2020-06-19T17:20:46.166" v="16196" actId="790"/>
          <ac:spMkLst>
            <pc:docMk/>
            <pc:sldMk cId="1796706160" sldId="522"/>
            <ac:spMk id="61" creationId="{50810802-FF95-4AF1-B8BD-497A0949B520}"/>
          </ac:spMkLst>
        </pc:spChg>
        <pc:spChg chg="mod">
          <ac:chgData name="Ragnhild Halvorsrud" userId="917ea340-fd63-490f-a7db-68428d24cf32" providerId="ADAL" clId="{3F26B701-AADC-4668-AAA4-FB7BA2B947B1}" dt="2020-06-19T17:20:46.167" v="16197" actId="790"/>
          <ac:spMkLst>
            <pc:docMk/>
            <pc:sldMk cId="1796706160" sldId="522"/>
            <ac:spMk id="62" creationId="{09DE5C10-27C3-43C5-B0C5-DD56028C70B8}"/>
          </ac:spMkLst>
        </pc:spChg>
        <pc:spChg chg="mod">
          <ac:chgData name="Ragnhild Halvorsrud" userId="917ea340-fd63-490f-a7db-68428d24cf32" providerId="ADAL" clId="{3F26B701-AADC-4668-AAA4-FB7BA2B947B1}" dt="2020-06-19T17:20:46.170" v="16198" actId="790"/>
          <ac:spMkLst>
            <pc:docMk/>
            <pc:sldMk cId="1796706160" sldId="522"/>
            <ac:spMk id="63" creationId="{09732EC1-16A8-434D-A297-7382CEF2D7FD}"/>
          </ac:spMkLst>
        </pc:spChg>
        <pc:spChg chg="mod">
          <ac:chgData name="Ragnhild Halvorsrud" userId="917ea340-fd63-490f-a7db-68428d24cf32" providerId="ADAL" clId="{3F26B701-AADC-4668-AAA4-FB7BA2B947B1}" dt="2020-06-19T17:20:46.172" v="16199" actId="790"/>
          <ac:spMkLst>
            <pc:docMk/>
            <pc:sldMk cId="1796706160" sldId="522"/>
            <ac:spMk id="64" creationId="{86FAB310-D5F8-438E-AF01-BB86524D13CE}"/>
          </ac:spMkLst>
        </pc:spChg>
        <pc:spChg chg="add mod">
          <ac:chgData name="Ragnhild Halvorsrud" userId="917ea340-fd63-490f-a7db-68428d24cf32" providerId="ADAL" clId="{3F26B701-AADC-4668-AAA4-FB7BA2B947B1}" dt="2020-06-19T17:20:46.177" v="16200" actId="790"/>
          <ac:spMkLst>
            <pc:docMk/>
            <pc:sldMk cId="1796706160" sldId="522"/>
            <ac:spMk id="76" creationId="{374509E0-87FB-4762-B49E-B61DD6F1D693}"/>
          </ac:spMkLst>
        </pc:spChg>
        <pc:spChg chg="add mod">
          <ac:chgData name="Ragnhild Halvorsrud" userId="917ea340-fd63-490f-a7db-68428d24cf32" providerId="ADAL" clId="{3F26B701-AADC-4668-AAA4-FB7BA2B947B1}" dt="2020-06-19T17:20:46.178" v="16201" actId="790"/>
          <ac:spMkLst>
            <pc:docMk/>
            <pc:sldMk cId="1796706160" sldId="522"/>
            <ac:spMk id="77" creationId="{61065D73-6058-41AB-B4D3-B8879FC44926}"/>
          </ac:spMkLst>
        </pc:spChg>
        <pc:spChg chg="add mod">
          <ac:chgData name="Ragnhild Halvorsrud" userId="917ea340-fd63-490f-a7db-68428d24cf32" providerId="ADAL" clId="{3F26B701-AADC-4668-AAA4-FB7BA2B947B1}" dt="2020-06-19T17:20:46.180" v="16202" actId="790"/>
          <ac:spMkLst>
            <pc:docMk/>
            <pc:sldMk cId="1796706160" sldId="522"/>
            <ac:spMk id="78" creationId="{C838F100-4C73-4C8F-A5D1-A6D695575DCD}"/>
          </ac:spMkLst>
        </pc:spChg>
        <pc:spChg chg="add mod">
          <ac:chgData name="Ragnhild Halvorsrud" userId="917ea340-fd63-490f-a7db-68428d24cf32" providerId="ADAL" clId="{3F26B701-AADC-4668-AAA4-FB7BA2B947B1}" dt="2020-06-19T17:20:46.182" v="16203" actId="790"/>
          <ac:spMkLst>
            <pc:docMk/>
            <pc:sldMk cId="1796706160" sldId="522"/>
            <ac:spMk id="79" creationId="{F551E887-3CF1-44A0-898F-DD97435C021E}"/>
          </ac:spMkLst>
        </pc:spChg>
        <pc:spChg chg="add mod">
          <ac:chgData name="Ragnhild Halvorsrud" userId="917ea340-fd63-490f-a7db-68428d24cf32" providerId="ADAL" clId="{3F26B701-AADC-4668-AAA4-FB7BA2B947B1}" dt="2020-06-19T17:20:46.184" v="16204" actId="790"/>
          <ac:spMkLst>
            <pc:docMk/>
            <pc:sldMk cId="1796706160" sldId="522"/>
            <ac:spMk id="80" creationId="{5009CC1C-31BA-4420-8344-85C313DE8F78}"/>
          </ac:spMkLst>
        </pc:spChg>
        <pc:spChg chg="add mod">
          <ac:chgData name="Ragnhild Halvorsrud" userId="917ea340-fd63-490f-a7db-68428d24cf32" providerId="ADAL" clId="{3F26B701-AADC-4668-AAA4-FB7BA2B947B1}" dt="2020-06-19T17:20:46.186" v="16205" actId="790"/>
          <ac:spMkLst>
            <pc:docMk/>
            <pc:sldMk cId="1796706160" sldId="522"/>
            <ac:spMk id="81" creationId="{DA584749-B875-46EB-B19D-6D84655203CF}"/>
          </ac:spMkLst>
        </pc:spChg>
        <pc:spChg chg="add mod">
          <ac:chgData name="Ragnhild Halvorsrud" userId="917ea340-fd63-490f-a7db-68428d24cf32" providerId="ADAL" clId="{3F26B701-AADC-4668-AAA4-FB7BA2B947B1}" dt="2020-06-19T17:20:46.188" v="16206" actId="790"/>
          <ac:spMkLst>
            <pc:docMk/>
            <pc:sldMk cId="1796706160" sldId="522"/>
            <ac:spMk id="83" creationId="{ED7B57A3-7B84-489B-A2F8-679CA6D41842}"/>
          </ac:spMkLst>
        </pc:spChg>
        <pc:spChg chg="add mod">
          <ac:chgData name="Ragnhild Halvorsrud" userId="917ea340-fd63-490f-a7db-68428d24cf32" providerId="ADAL" clId="{3F26B701-AADC-4668-AAA4-FB7BA2B947B1}" dt="2020-06-19T17:20:46.190" v="16207" actId="790"/>
          <ac:spMkLst>
            <pc:docMk/>
            <pc:sldMk cId="1796706160" sldId="522"/>
            <ac:spMk id="84" creationId="{86FFAD69-4065-4730-AD16-49DD06FAC3EB}"/>
          </ac:spMkLst>
        </pc:spChg>
        <pc:spChg chg="add mod">
          <ac:chgData name="Ragnhild Halvorsrud" userId="917ea340-fd63-490f-a7db-68428d24cf32" providerId="ADAL" clId="{3F26B701-AADC-4668-AAA4-FB7BA2B947B1}" dt="2020-06-19T17:20:46.192" v="16208" actId="790"/>
          <ac:spMkLst>
            <pc:docMk/>
            <pc:sldMk cId="1796706160" sldId="522"/>
            <ac:spMk id="85" creationId="{30FADCBD-E9BD-4449-B795-7B762C6836A2}"/>
          </ac:spMkLst>
        </pc:spChg>
        <pc:spChg chg="add mod">
          <ac:chgData name="Ragnhild Halvorsrud" userId="917ea340-fd63-490f-a7db-68428d24cf32" providerId="ADAL" clId="{3F26B701-AADC-4668-AAA4-FB7BA2B947B1}" dt="2020-06-19T17:20:46.194" v="16209" actId="790"/>
          <ac:spMkLst>
            <pc:docMk/>
            <pc:sldMk cId="1796706160" sldId="522"/>
            <ac:spMk id="86" creationId="{11129938-27AD-4559-A792-2AB489577E6B}"/>
          </ac:spMkLst>
        </pc:spChg>
        <pc:spChg chg="add mod">
          <ac:chgData name="Ragnhild Halvorsrud" userId="917ea340-fd63-490f-a7db-68428d24cf32" providerId="ADAL" clId="{3F26B701-AADC-4668-AAA4-FB7BA2B947B1}" dt="2020-06-19T17:20:46.196" v="16210" actId="790"/>
          <ac:spMkLst>
            <pc:docMk/>
            <pc:sldMk cId="1796706160" sldId="522"/>
            <ac:spMk id="87" creationId="{1FCEC702-A7EC-4B76-AAA4-6DC0DC1136F4}"/>
          </ac:spMkLst>
        </pc:spChg>
        <pc:spChg chg="add mod">
          <ac:chgData name="Ragnhild Halvorsrud" userId="917ea340-fd63-490f-a7db-68428d24cf32" providerId="ADAL" clId="{3F26B701-AADC-4668-AAA4-FB7BA2B947B1}" dt="2020-06-19T17:20:46.199" v="16211" actId="790"/>
          <ac:spMkLst>
            <pc:docMk/>
            <pc:sldMk cId="1796706160" sldId="522"/>
            <ac:spMk id="88" creationId="{82EB609C-0D8F-42FD-854F-9F8667D32617}"/>
          </ac:spMkLst>
        </pc:spChg>
        <pc:spChg chg="add mod">
          <ac:chgData name="Ragnhild Halvorsrud" userId="917ea340-fd63-490f-a7db-68428d24cf32" providerId="ADAL" clId="{3F26B701-AADC-4668-AAA4-FB7BA2B947B1}" dt="2020-06-19T17:20:46.201" v="16212" actId="790"/>
          <ac:spMkLst>
            <pc:docMk/>
            <pc:sldMk cId="1796706160" sldId="522"/>
            <ac:spMk id="90" creationId="{EC226EB3-45FB-4609-B1A1-C95C57F67AE8}"/>
          </ac:spMkLst>
        </pc:spChg>
        <pc:spChg chg="add mod">
          <ac:chgData name="Ragnhild Halvorsrud" userId="917ea340-fd63-490f-a7db-68428d24cf32" providerId="ADAL" clId="{3F26B701-AADC-4668-AAA4-FB7BA2B947B1}" dt="2020-06-19T17:20:46.202" v="16213" actId="790"/>
          <ac:spMkLst>
            <pc:docMk/>
            <pc:sldMk cId="1796706160" sldId="522"/>
            <ac:spMk id="91" creationId="{A2FDDE00-DA85-4065-8FDD-0D43A137F72B}"/>
          </ac:spMkLst>
        </pc:spChg>
        <pc:spChg chg="add mod">
          <ac:chgData name="Ragnhild Halvorsrud" userId="917ea340-fd63-490f-a7db-68428d24cf32" providerId="ADAL" clId="{3F26B701-AADC-4668-AAA4-FB7BA2B947B1}" dt="2020-06-19T17:20:46.204" v="16214" actId="790"/>
          <ac:spMkLst>
            <pc:docMk/>
            <pc:sldMk cId="1796706160" sldId="522"/>
            <ac:spMk id="92" creationId="{D78F6F7D-92C0-4626-9922-563DB47FC27E}"/>
          </ac:spMkLst>
        </pc:spChg>
        <pc:spChg chg="add mod">
          <ac:chgData name="Ragnhild Halvorsrud" userId="917ea340-fd63-490f-a7db-68428d24cf32" providerId="ADAL" clId="{3F26B701-AADC-4668-AAA4-FB7BA2B947B1}" dt="2020-06-19T17:20:46.206" v="16215" actId="790"/>
          <ac:spMkLst>
            <pc:docMk/>
            <pc:sldMk cId="1796706160" sldId="522"/>
            <ac:spMk id="93" creationId="{AB9C48C7-6527-4636-B525-F1572D9F7A33}"/>
          </ac:spMkLst>
        </pc:spChg>
        <pc:spChg chg="add mod">
          <ac:chgData name="Ragnhild Halvorsrud" userId="917ea340-fd63-490f-a7db-68428d24cf32" providerId="ADAL" clId="{3F26B701-AADC-4668-AAA4-FB7BA2B947B1}" dt="2020-06-19T17:20:46.208" v="16216" actId="790"/>
          <ac:spMkLst>
            <pc:docMk/>
            <pc:sldMk cId="1796706160" sldId="522"/>
            <ac:spMk id="94" creationId="{0CFE1A95-F97C-4B42-99A1-B146CD211097}"/>
          </ac:spMkLst>
        </pc:spChg>
        <pc:spChg chg="add mod">
          <ac:chgData name="Ragnhild Halvorsrud" userId="917ea340-fd63-490f-a7db-68428d24cf32" providerId="ADAL" clId="{3F26B701-AADC-4668-AAA4-FB7BA2B947B1}" dt="2020-06-19T17:20:46.210" v="16217" actId="790"/>
          <ac:spMkLst>
            <pc:docMk/>
            <pc:sldMk cId="1796706160" sldId="522"/>
            <ac:spMk id="95" creationId="{F79A25AB-B625-4727-AD57-3CDD036632C0}"/>
          </ac:spMkLst>
        </pc:spChg>
        <pc:spChg chg="add mod">
          <ac:chgData name="Ragnhild Halvorsrud" userId="917ea340-fd63-490f-a7db-68428d24cf32" providerId="ADAL" clId="{3F26B701-AADC-4668-AAA4-FB7BA2B947B1}" dt="2020-06-19T17:20:46.212" v="16218" actId="790"/>
          <ac:spMkLst>
            <pc:docMk/>
            <pc:sldMk cId="1796706160" sldId="522"/>
            <ac:spMk id="97" creationId="{AE3EBE5E-CC30-4CC0-87E5-06A0B277A782}"/>
          </ac:spMkLst>
        </pc:spChg>
        <pc:spChg chg="add mod">
          <ac:chgData name="Ragnhild Halvorsrud" userId="917ea340-fd63-490f-a7db-68428d24cf32" providerId="ADAL" clId="{3F26B701-AADC-4668-AAA4-FB7BA2B947B1}" dt="2020-06-19T17:20:46.214" v="16219" actId="790"/>
          <ac:spMkLst>
            <pc:docMk/>
            <pc:sldMk cId="1796706160" sldId="522"/>
            <ac:spMk id="98" creationId="{01950FEC-0FC3-4DD5-B9CD-95B081B265B0}"/>
          </ac:spMkLst>
        </pc:spChg>
        <pc:spChg chg="add mod">
          <ac:chgData name="Ragnhild Halvorsrud" userId="917ea340-fd63-490f-a7db-68428d24cf32" providerId="ADAL" clId="{3F26B701-AADC-4668-AAA4-FB7BA2B947B1}" dt="2020-06-19T17:20:46.216" v="16220" actId="790"/>
          <ac:spMkLst>
            <pc:docMk/>
            <pc:sldMk cId="1796706160" sldId="522"/>
            <ac:spMk id="99" creationId="{5EF4EB1C-E9FA-4B20-A616-2E8C8A60834C}"/>
          </ac:spMkLst>
        </pc:spChg>
        <pc:spChg chg="add mod">
          <ac:chgData name="Ragnhild Halvorsrud" userId="917ea340-fd63-490f-a7db-68428d24cf32" providerId="ADAL" clId="{3F26B701-AADC-4668-AAA4-FB7BA2B947B1}" dt="2020-06-19T17:20:46.218" v="16221" actId="790"/>
          <ac:spMkLst>
            <pc:docMk/>
            <pc:sldMk cId="1796706160" sldId="522"/>
            <ac:spMk id="100" creationId="{D4499620-1C91-4D28-B763-D14A5E10AEF2}"/>
          </ac:spMkLst>
        </pc:spChg>
        <pc:spChg chg="add mod">
          <ac:chgData name="Ragnhild Halvorsrud" userId="917ea340-fd63-490f-a7db-68428d24cf32" providerId="ADAL" clId="{3F26B701-AADC-4668-AAA4-FB7BA2B947B1}" dt="2020-06-19T17:20:46.219" v="16222" actId="790"/>
          <ac:spMkLst>
            <pc:docMk/>
            <pc:sldMk cId="1796706160" sldId="522"/>
            <ac:spMk id="101" creationId="{6ADB9B8F-4A09-4A35-B716-787210AE3581}"/>
          </ac:spMkLst>
        </pc:spChg>
        <pc:spChg chg="add mod">
          <ac:chgData name="Ragnhild Halvorsrud" userId="917ea340-fd63-490f-a7db-68428d24cf32" providerId="ADAL" clId="{3F26B701-AADC-4668-AAA4-FB7BA2B947B1}" dt="2020-06-19T17:20:46.221" v="16223" actId="790"/>
          <ac:spMkLst>
            <pc:docMk/>
            <pc:sldMk cId="1796706160" sldId="522"/>
            <ac:spMk id="102" creationId="{E703295B-4A9B-4DDE-84F2-2C7D10073F56}"/>
          </ac:spMkLst>
        </pc:spChg>
        <pc:spChg chg="add mod">
          <ac:chgData name="Ragnhild Halvorsrud" userId="917ea340-fd63-490f-a7db-68428d24cf32" providerId="ADAL" clId="{3F26B701-AADC-4668-AAA4-FB7BA2B947B1}" dt="2020-06-19T17:20:46.223" v="16224" actId="790"/>
          <ac:spMkLst>
            <pc:docMk/>
            <pc:sldMk cId="1796706160" sldId="522"/>
            <ac:spMk id="104" creationId="{6A7D5E5E-6586-44F4-A1B5-59A2FC2278B7}"/>
          </ac:spMkLst>
        </pc:spChg>
        <pc:spChg chg="add mod">
          <ac:chgData name="Ragnhild Halvorsrud" userId="917ea340-fd63-490f-a7db-68428d24cf32" providerId="ADAL" clId="{3F26B701-AADC-4668-AAA4-FB7BA2B947B1}" dt="2020-06-19T17:20:46.225" v="16225" actId="790"/>
          <ac:spMkLst>
            <pc:docMk/>
            <pc:sldMk cId="1796706160" sldId="522"/>
            <ac:spMk id="105" creationId="{B5FBEA1D-79F6-4FCB-B2D6-1DD5B89D0EAC}"/>
          </ac:spMkLst>
        </pc:spChg>
        <pc:spChg chg="add mod">
          <ac:chgData name="Ragnhild Halvorsrud" userId="917ea340-fd63-490f-a7db-68428d24cf32" providerId="ADAL" clId="{3F26B701-AADC-4668-AAA4-FB7BA2B947B1}" dt="2020-06-19T17:20:46.227" v="16226" actId="790"/>
          <ac:spMkLst>
            <pc:docMk/>
            <pc:sldMk cId="1796706160" sldId="522"/>
            <ac:spMk id="106" creationId="{6FF267C2-F801-45FE-8366-9290ABEC30D9}"/>
          </ac:spMkLst>
        </pc:spChg>
        <pc:spChg chg="add mod">
          <ac:chgData name="Ragnhild Halvorsrud" userId="917ea340-fd63-490f-a7db-68428d24cf32" providerId="ADAL" clId="{3F26B701-AADC-4668-AAA4-FB7BA2B947B1}" dt="2020-06-19T17:20:46.229" v="16227" actId="790"/>
          <ac:spMkLst>
            <pc:docMk/>
            <pc:sldMk cId="1796706160" sldId="522"/>
            <ac:spMk id="107" creationId="{60DA4293-B0FC-492D-B572-D8013E0D8401}"/>
          </ac:spMkLst>
        </pc:spChg>
        <pc:spChg chg="add mod">
          <ac:chgData name="Ragnhild Halvorsrud" userId="917ea340-fd63-490f-a7db-68428d24cf32" providerId="ADAL" clId="{3F26B701-AADC-4668-AAA4-FB7BA2B947B1}" dt="2020-06-19T17:20:46.231" v="16228" actId="790"/>
          <ac:spMkLst>
            <pc:docMk/>
            <pc:sldMk cId="1796706160" sldId="522"/>
            <ac:spMk id="108" creationId="{4FEB556B-5C7A-40D8-9188-C42A8E5BB66D}"/>
          </ac:spMkLst>
        </pc:spChg>
        <pc:spChg chg="add mod">
          <ac:chgData name="Ragnhild Halvorsrud" userId="917ea340-fd63-490f-a7db-68428d24cf32" providerId="ADAL" clId="{3F26B701-AADC-4668-AAA4-FB7BA2B947B1}" dt="2020-06-19T17:20:46.232" v="16229" actId="790"/>
          <ac:spMkLst>
            <pc:docMk/>
            <pc:sldMk cId="1796706160" sldId="522"/>
            <ac:spMk id="109" creationId="{4EF336B9-080F-4C9D-90C2-DA2756845B71}"/>
          </ac:spMkLst>
        </pc:spChg>
        <pc:spChg chg="add mod">
          <ac:chgData name="Ragnhild Halvorsrud" userId="917ea340-fd63-490f-a7db-68428d24cf32" providerId="ADAL" clId="{3F26B701-AADC-4668-AAA4-FB7BA2B947B1}" dt="2020-06-19T17:20:46.234" v="16230" actId="790"/>
          <ac:spMkLst>
            <pc:docMk/>
            <pc:sldMk cId="1796706160" sldId="522"/>
            <ac:spMk id="110" creationId="{397C9903-59B7-4FE3-B015-18130D3DD53A}"/>
          </ac:spMkLst>
        </pc:spChg>
        <pc:spChg chg="add mod">
          <ac:chgData name="Ragnhild Halvorsrud" userId="917ea340-fd63-490f-a7db-68428d24cf32" providerId="ADAL" clId="{3F26B701-AADC-4668-AAA4-FB7BA2B947B1}" dt="2020-06-19T17:20:46.236" v="16231" actId="790"/>
          <ac:spMkLst>
            <pc:docMk/>
            <pc:sldMk cId="1796706160" sldId="522"/>
            <ac:spMk id="111" creationId="{7077C3AF-6B91-4CCF-8FC5-65EC444876C3}"/>
          </ac:spMkLst>
        </pc:spChg>
        <pc:spChg chg="add mod">
          <ac:chgData name="Ragnhild Halvorsrud" userId="917ea340-fd63-490f-a7db-68428d24cf32" providerId="ADAL" clId="{3F26B701-AADC-4668-AAA4-FB7BA2B947B1}" dt="2020-06-19T17:20:46.238" v="16232" actId="790"/>
          <ac:spMkLst>
            <pc:docMk/>
            <pc:sldMk cId="1796706160" sldId="522"/>
            <ac:spMk id="112" creationId="{028E4657-3CD0-4FC8-9587-4D430392D449}"/>
          </ac:spMkLst>
        </pc:spChg>
        <pc:spChg chg="add mod">
          <ac:chgData name="Ragnhild Halvorsrud" userId="917ea340-fd63-490f-a7db-68428d24cf32" providerId="ADAL" clId="{3F26B701-AADC-4668-AAA4-FB7BA2B947B1}" dt="2020-06-19T17:20:46.239" v="16233" actId="790"/>
          <ac:spMkLst>
            <pc:docMk/>
            <pc:sldMk cId="1796706160" sldId="522"/>
            <ac:spMk id="113" creationId="{E27F9ABC-4847-46B6-ADAD-854F334C51DF}"/>
          </ac:spMkLst>
        </pc:spChg>
        <pc:spChg chg="add mod">
          <ac:chgData name="Ragnhild Halvorsrud" userId="917ea340-fd63-490f-a7db-68428d24cf32" providerId="ADAL" clId="{3F26B701-AADC-4668-AAA4-FB7BA2B947B1}" dt="2020-06-19T17:20:46.242" v="16234" actId="790"/>
          <ac:spMkLst>
            <pc:docMk/>
            <pc:sldMk cId="1796706160" sldId="522"/>
            <ac:spMk id="114" creationId="{25C8E9AC-FC27-4E63-9CE9-123DA5C6CCF7}"/>
          </ac:spMkLst>
        </pc:spChg>
        <pc:spChg chg="mod">
          <ac:chgData name="Ragnhild Halvorsrud" userId="917ea340-fd63-490f-a7db-68428d24cf32" providerId="ADAL" clId="{3F26B701-AADC-4668-AAA4-FB7BA2B947B1}" dt="2020-06-19T17:20:46.246" v="16235" actId="790"/>
          <ac:spMkLst>
            <pc:docMk/>
            <pc:sldMk cId="1796706160" sldId="522"/>
            <ac:spMk id="125" creationId="{51D29242-56F3-43AE-9AE8-8319B4479BAB}"/>
          </ac:spMkLst>
        </pc:spChg>
        <pc:spChg chg="mod">
          <ac:chgData name="Ragnhild Halvorsrud" userId="917ea340-fd63-490f-a7db-68428d24cf32" providerId="ADAL" clId="{3F26B701-AADC-4668-AAA4-FB7BA2B947B1}" dt="2020-06-19T17:20:46.247" v="16236" actId="790"/>
          <ac:spMkLst>
            <pc:docMk/>
            <pc:sldMk cId="1796706160" sldId="522"/>
            <ac:spMk id="126" creationId="{BD42B0DE-3B11-4EAF-A54D-EE5252EC0F2D}"/>
          </ac:spMkLst>
        </pc:spChg>
        <pc:spChg chg="mod">
          <ac:chgData name="Ragnhild Halvorsrud" userId="917ea340-fd63-490f-a7db-68428d24cf32" providerId="ADAL" clId="{3F26B701-AADC-4668-AAA4-FB7BA2B947B1}" dt="2020-06-19T17:20:46.249" v="16237" actId="790"/>
          <ac:spMkLst>
            <pc:docMk/>
            <pc:sldMk cId="1796706160" sldId="522"/>
            <ac:spMk id="127" creationId="{50FAD153-DA25-4F49-ABC3-3D657D75F917}"/>
          </ac:spMkLst>
        </pc:spChg>
        <pc:spChg chg="mod">
          <ac:chgData name="Ragnhild Halvorsrud" userId="917ea340-fd63-490f-a7db-68428d24cf32" providerId="ADAL" clId="{3F26B701-AADC-4668-AAA4-FB7BA2B947B1}" dt="2020-06-19T17:20:46.251" v="16238" actId="790"/>
          <ac:spMkLst>
            <pc:docMk/>
            <pc:sldMk cId="1796706160" sldId="522"/>
            <ac:spMk id="128" creationId="{13B3CACC-1B07-42E7-911C-EC8D4C09E0A1}"/>
          </ac:spMkLst>
        </pc:spChg>
        <pc:spChg chg="mod">
          <ac:chgData name="Ragnhild Halvorsrud" userId="917ea340-fd63-490f-a7db-68428d24cf32" providerId="ADAL" clId="{3F26B701-AADC-4668-AAA4-FB7BA2B947B1}" dt="2020-06-19T17:20:46.253" v="16239" actId="790"/>
          <ac:spMkLst>
            <pc:docMk/>
            <pc:sldMk cId="1796706160" sldId="522"/>
            <ac:spMk id="129" creationId="{EF92DE6C-E5FC-4F65-BE01-F7C0B299D346}"/>
          </ac:spMkLst>
        </pc:spChg>
        <pc:spChg chg="mod">
          <ac:chgData name="Ragnhild Halvorsrud" userId="917ea340-fd63-490f-a7db-68428d24cf32" providerId="ADAL" clId="{3F26B701-AADC-4668-AAA4-FB7BA2B947B1}" dt="2020-06-19T17:20:46.254" v="16240" actId="790"/>
          <ac:spMkLst>
            <pc:docMk/>
            <pc:sldMk cId="1796706160" sldId="522"/>
            <ac:spMk id="130" creationId="{5AA3A69F-3DE7-424E-A601-240BC22457C3}"/>
          </ac:spMkLst>
        </pc:spChg>
        <pc:spChg chg="mod">
          <ac:chgData name="Ragnhild Halvorsrud" userId="917ea340-fd63-490f-a7db-68428d24cf32" providerId="ADAL" clId="{3F26B701-AADC-4668-AAA4-FB7BA2B947B1}" dt="2020-06-19T17:20:46.256" v="16241" actId="790"/>
          <ac:spMkLst>
            <pc:docMk/>
            <pc:sldMk cId="1796706160" sldId="522"/>
            <ac:spMk id="131" creationId="{C24C4978-B355-471E-B444-FA607F15145F}"/>
          </ac:spMkLst>
        </pc:spChg>
        <pc:spChg chg="mod">
          <ac:chgData name="Ragnhild Halvorsrud" userId="917ea340-fd63-490f-a7db-68428d24cf32" providerId="ADAL" clId="{3F26B701-AADC-4668-AAA4-FB7BA2B947B1}" dt="2020-06-19T17:20:46.258" v="16242" actId="790"/>
          <ac:spMkLst>
            <pc:docMk/>
            <pc:sldMk cId="1796706160" sldId="522"/>
            <ac:spMk id="133" creationId="{AE2B63DC-1B4C-4EAA-9A02-8311304EFC21}"/>
          </ac:spMkLst>
        </pc:spChg>
        <pc:spChg chg="mod">
          <ac:chgData name="Ragnhild Halvorsrud" userId="917ea340-fd63-490f-a7db-68428d24cf32" providerId="ADAL" clId="{3F26B701-AADC-4668-AAA4-FB7BA2B947B1}" dt="2020-06-19T17:20:46.260" v="16243" actId="790"/>
          <ac:spMkLst>
            <pc:docMk/>
            <pc:sldMk cId="1796706160" sldId="522"/>
            <ac:spMk id="134" creationId="{35D2F1BE-68ED-4715-8A1A-C43F654E9E98}"/>
          </ac:spMkLst>
        </pc:spChg>
        <pc:spChg chg="mod">
          <ac:chgData name="Ragnhild Halvorsrud" userId="917ea340-fd63-490f-a7db-68428d24cf32" providerId="ADAL" clId="{3F26B701-AADC-4668-AAA4-FB7BA2B947B1}" dt="2020-06-19T17:20:46.262" v="16244" actId="790"/>
          <ac:spMkLst>
            <pc:docMk/>
            <pc:sldMk cId="1796706160" sldId="522"/>
            <ac:spMk id="135" creationId="{383CE938-1E42-4575-9D1E-33556139D502}"/>
          </ac:spMkLst>
        </pc:spChg>
        <pc:spChg chg="mod">
          <ac:chgData name="Ragnhild Halvorsrud" userId="917ea340-fd63-490f-a7db-68428d24cf32" providerId="ADAL" clId="{3F26B701-AADC-4668-AAA4-FB7BA2B947B1}" dt="2020-06-19T17:20:46.264" v="16245" actId="790"/>
          <ac:spMkLst>
            <pc:docMk/>
            <pc:sldMk cId="1796706160" sldId="522"/>
            <ac:spMk id="136" creationId="{73F3252D-9010-45F6-AF8C-E5A354E13767}"/>
          </ac:spMkLst>
        </pc:spChg>
        <pc:spChg chg="mod">
          <ac:chgData name="Ragnhild Halvorsrud" userId="917ea340-fd63-490f-a7db-68428d24cf32" providerId="ADAL" clId="{3F26B701-AADC-4668-AAA4-FB7BA2B947B1}" dt="2020-06-19T17:20:46.265" v="16246" actId="790"/>
          <ac:spMkLst>
            <pc:docMk/>
            <pc:sldMk cId="1796706160" sldId="522"/>
            <ac:spMk id="137" creationId="{DCE22695-011B-4183-A680-C152752FEFED}"/>
          </ac:spMkLst>
        </pc:spChg>
        <pc:spChg chg="mod">
          <ac:chgData name="Ragnhild Halvorsrud" userId="917ea340-fd63-490f-a7db-68428d24cf32" providerId="ADAL" clId="{3F26B701-AADC-4668-AAA4-FB7BA2B947B1}" dt="2020-06-19T17:20:46.267" v="16247" actId="790"/>
          <ac:spMkLst>
            <pc:docMk/>
            <pc:sldMk cId="1796706160" sldId="522"/>
            <ac:spMk id="138" creationId="{E868BBF9-B954-43AD-8887-513316CA1A2E}"/>
          </ac:spMkLst>
        </pc:spChg>
        <pc:spChg chg="mod">
          <ac:chgData name="Ragnhild Halvorsrud" userId="917ea340-fd63-490f-a7db-68428d24cf32" providerId="ADAL" clId="{3F26B701-AADC-4668-AAA4-FB7BA2B947B1}" dt="2020-06-19T17:20:46.269" v="16248" actId="790"/>
          <ac:spMkLst>
            <pc:docMk/>
            <pc:sldMk cId="1796706160" sldId="522"/>
            <ac:spMk id="139" creationId="{5543C712-83A0-4F63-A349-6912CFCB972D}"/>
          </ac:spMkLst>
        </pc:spChg>
        <pc:spChg chg="mod">
          <ac:chgData name="Ragnhild Halvorsrud" userId="917ea340-fd63-490f-a7db-68428d24cf32" providerId="ADAL" clId="{3F26B701-AADC-4668-AAA4-FB7BA2B947B1}" dt="2020-06-19T17:20:46.271" v="16249" actId="790"/>
          <ac:spMkLst>
            <pc:docMk/>
            <pc:sldMk cId="1796706160" sldId="522"/>
            <ac:spMk id="141" creationId="{4E4C8710-B0B7-4D5F-8E7D-7C7A4D43724B}"/>
          </ac:spMkLst>
        </pc:spChg>
        <pc:spChg chg="mod">
          <ac:chgData name="Ragnhild Halvorsrud" userId="917ea340-fd63-490f-a7db-68428d24cf32" providerId="ADAL" clId="{3F26B701-AADC-4668-AAA4-FB7BA2B947B1}" dt="2020-06-19T17:20:46.273" v="16250" actId="790"/>
          <ac:spMkLst>
            <pc:docMk/>
            <pc:sldMk cId="1796706160" sldId="522"/>
            <ac:spMk id="142" creationId="{5119CA38-80FC-45BC-B393-A768CAB15247}"/>
          </ac:spMkLst>
        </pc:spChg>
        <pc:spChg chg="mod">
          <ac:chgData name="Ragnhild Halvorsrud" userId="917ea340-fd63-490f-a7db-68428d24cf32" providerId="ADAL" clId="{3F26B701-AADC-4668-AAA4-FB7BA2B947B1}" dt="2020-06-19T17:20:46.275" v="16251" actId="790"/>
          <ac:spMkLst>
            <pc:docMk/>
            <pc:sldMk cId="1796706160" sldId="522"/>
            <ac:spMk id="143" creationId="{8F6BD3B5-3AA9-4B35-B24D-27F89B831838}"/>
          </ac:spMkLst>
        </pc:spChg>
        <pc:spChg chg="mod">
          <ac:chgData name="Ragnhild Halvorsrud" userId="917ea340-fd63-490f-a7db-68428d24cf32" providerId="ADAL" clId="{3F26B701-AADC-4668-AAA4-FB7BA2B947B1}" dt="2020-06-19T17:20:46.277" v="16252" actId="790"/>
          <ac:spMkLst>
            <pc:docMk/>
            <pc:sldMk cId="1796706160" sldId="522"/>
            <ac:spMk id="144" creationId="{5BD7B8D2-36F9-4DB1-85BA-0376B4CFEA46}"/>
          </ac:spMkLst>
        </pc:spChg>
        <pc:spChg chg="mod">
          <ac:chgData name="Ragnhild Halvorsrud" userId="917ea340-fd63-490f-a7db-68428d24cf32" providerId="ADAL" clId="{3F26B701-AADC-4668-AAA4-FB7BA2B947B1}" dt="2020-06-19T17:20:46.278" v="16253" actId="790"/>
          <ac:spMkLst>
            <pc:docMk/>
            <pc:sldMk cId="1796706160" sldId="522"/>
            <ac:spMk id="145" creationId="{B95CC7D6-F4F8-484C-85FE-BED14C2F5B16}"/>
          </ac:spMkLst>
        </pc:spChg>
        <pc:spChg chg="mod">
          <ac:chgData name="Ragnhild Halvorsrud" userId="917ea340-fd63-490f-a7db-68428d24cf32" providerId="ADAL" clId="{3F26B701-AADC-4668-AAA4-FB7BA2B947B1}" dt="2020-06-19T17:20:46.280" v="16254" actId="790"/>
          <ac:spMkLst>
            <pc:docMk/>
            <pc:sldMk cId="1796706160" sldId="522"/>
            <ac:spMk id="146" creationId="{35DD7DEC-66D0-418D-BE44-162694B53D23}"/>
          </ac:spMkLst>
        </pc:spChg>
        <pc:spChg chg="mod">
          <ac:chgData name="Ragnhild Halvorsrud" userId="917ea340-fd63-490f-a7db-68428d24cf32" providerId="ADAL" clId="{3F26B701-AADC-4668-AAA4-FB7BA2B947B1}" dt="2020-06-19T17:20:46.282" v="16255" actId="790"/>
          <ac:spMkLst>
            <pc:docMk/>
            <pc:sldMk cId="1796706160" sldId="522"/>
            <ac:spMk id="147" creationId="{C01EC60D-9CA8-4869-805E-0233604926B7}"/>
          </ac:spMkLst>
        </pc:spChg>
        <pc:spChg chg="mod">
          <ac:chgData name="Ragnhild Halvorsrud" userId="917ea340-fd63-490f-a7db-68428d24cf32" providerId="ADAL" clId="{3F26B701-AADC-4668-AAA4-FB7BA2B947B1}" dt="2020-06-19T17:20:46.284" v="16256" actId="790"/>
          <ac:spMkLst>
            <pc:docMk/>
            <pc:sldMk cId="1796706160" sldId="522"/>
            <ac:spMk id="149" creationId="{E0176157-09BD-43DE-9976-0DED838FAEE6}"/>
          </ac:spMkLst>
        </pc:spChg>
        <pc:spChg chg="mod">
          <ac:chgData name="Ragnhild Halvorsrud" userId="917ea340-fd63-490f-a7db-68428d24cf32" providerId="ADAL" clId="{3F26B701-AADC-4668-AAA4-FB7BA2B947B1}" dt="2020-06-19T17:20:46.286" v="16257" actId="790"/>
          <ac:spMkLst>
            <pc:docMk/>
            <pc:sldMk cId="1796706160" sldId="522"/>
            <ac:spMk id="150" creationId="{11D765F7-B1C6-4A1D-8646-C62DAB65FABB}"/>
          </ac:spMkLst>
        </pc:spChg>
        <pc:spChg chg="mod">
          <ac:chgData name="Ragnhild Halvorsrud" userId="917ea340-fd63-490f-a7db-68428d24cf32" providerId="ADAL" clId="{3F26B701-AADC-4668-AAA4-FB7BA2B947B1}" dt="2020-06-19T17:20:46.287" v="16258" actId="790"/>
          <ac:spMkLst>
            <pc:docMk/>
            <pc:sldMk cId="1796706160" sldId="522"/>
            <ac:spMk id="151" creationId="{E202EEDC-5BAA-4EF6-B727-5FF3DDD5031C}"/>
          </ac:spMkLst>
        </pc:spChg>
        <pc:spChg chg="mod">
          <ac:chgData name="Ragnhild Halvorsrud" userId="917ea340-fd63-490f-a7db-68428d24cf32" providerId="ADAL" clId="{3F26B701-AADC-4668-AAA4-FB7BA2B947B1}" dt="2020-06-19T17:20:46.289" v="16259" actId="790"/>
          <ac:spMkLst>
            <pc:docMk/>
            <pc:sldMk cId="1796706160" sldId="522"/>
            <ac:spMk id="152" creationId="{79B22139-B39B-4F73-9CB6-0BF35388A493}"/>
          </ac:spMkLst>
        </pc:spChg>
        <pc:spChg chg="mod">
          <ac:chgData name="Ragnhild Halvorsrud" userId="917ea340-fd63-490f-a7db-68428d24cf32" providerId="ADAL" clId="{3F26B701-AADC-4668-AAA4-FB7BA2B947B1}" dt="2020-06-19T17:20:46.291" v="16260" actId="790"/>
          <ac:spMkLst>
            <pc:docMk/>
            <pc:sldMk cId="1796706160" sldId="522"/>
            <ac:spMk id="153" creationId="{C3F4FD3F-8C06-43F6-82C7-305B978EE1CA}"/>
          </ac:spMkLst>
        </pc:spChg>
        <pc:spChg chg="mod">
          <ac:chgData name="Ragnhild Halvorsrud" userId="917ea340-fd63-490f-a7db-68428d24cf32" providerId="ADAL" clId="{3F26B701-AADC-4668-AAA4-FB7BA2B947B1}" dt="2020-06-19T17:20:46.293" v="16261" actId="790"/>
          <ac:spMkLst>
            <pc:docMk/>
            <pc:sldMk cId="1796706160" sldId="522"/>
            <ac:spMk id="154" creationId="{94A805DD-F3E8-44EF-A9B4-D01882C3660D}"/>
          </ac:spMkLst>
        </pc:spChg>
        <pc:spChg chg="mod">
          <ac:chgData name="Ragnhild Halvorsrud" userId="917ea340-fd63-490f-a7db-68428d24cf32" providerId="ADAL" clId="{3F26B701-AADC-4668-AAA4-FB7BA2B947B1}" dt="2020-06-19T17:20:46.295" v="16262" actId="790"/>
          <ac:spMkLst>
            <pc:docMk/>
            <pc:sldMk cId="1796706160" sldId="522"/>
            <ac:spMk id="155" creationId="{E74C0278-92F6-4120-AB24-EE75A32702A1}"/>
          </ac:spMkLst>
        </pc:spChg>
        <pc:spChg chg="mod">
          <ac:chgData name="Ragnhild Halvorsrud" userId="917ea340-fd63-490f-a7db-68428d24cf32" providerId="ADAL" clId="{3F26B701-AADC-4668-AAA4-FB7BA2B947B1}" dt="2020-06-19T17:20:46.297" v="16263" actId="790"/>
          <ac:spMkLst>
            <pc:docMk/>
            <pc:sldMk cId="1796706160" sldId="522"/>
            <ac:spMk id="157" creationId="{3345C5CD-0B01-4A2F-9972-A32443F9A3F9}"/>
          </ac:spMkLst>
        </pc:spChg>
        <pc:spChg chg="mod">
          <ac:chgData name="Ragnhild Halvorsrud" userId="917ea340-fd63-490f-a7db-68428d24cf32" providerId="ADAL" clId="{3F26B701-AADC-4668-AAA4-FB7BA2B947B1}" dt="2020-06-19T17:20:46.299" v="16264" actId="790"/>
          <ac:spMkLst>
            <pc:docMk/>
            <pc:sldMk cId="1796706160" sldId="522"/>
            <ac:spMk id="158" creationId="{C7FC3DED-231D-4F27-A30C-823DFBFCC050}"/>
          </ac:spMkLst>
        </pc:spChg>
        <pc:spChg chg="mod">
          <ac:chgData name="Ragnhild Halvorsrud" userId="917ea340-fd63-490f-a7db-68428d24cf32" providerId="ADAL" clId="{3F26B701-AADC-4668-AAA4-FB7BA2B947B1}" dt="2020-06-19T17:20:46.300" v="16265" actId="790"/>
          <ac:spMkLst>
            <pc:docMk/>
            <pc:sldMk cId="1796706160" sldId="522"/>
            <ac:spMk id="159" creationId="{2C44079D-F3AE-48C9-9E37-2DAA6F0752F4}"/>
          </ac:spMkLst>
        </pc:spChg>
        <pc:spChg chg="mod">
          <ac:chgData name="Ragnhild Halvorsrud" userId="917ea340-fd63-490f-a7db-68428d24cf32" providerId="ADAL" clId="{3F26B701-AADC-4668-AAA4-FB7BA2B947B1}" dt="2020-06-19T17:20:46.302" v="16266" actId="790"/>
          <ac:spMkLst>
            <pc:docMk/>
            <pc:sldMk cId="1796706160" sldId="522"/>
            <ac:spMk id="160" creationId="{CBE546E3-71A2-4ACA-ADF3-D5A45DE5F0F1}"/>
          </ac:spMkLst>
        </pc:spChg>
        <pc:spChg chg="mod">
          <ac:chgData name="Ragnhild Halvorsrud" userId="917ea340-fd63-490f-a7db-68428d24cf32" providerId="ADAL" clId="{3F26B701-AADC-4668-AAA4-FB7BA2B947B1}" dt="2020-06-19T17:20:46.304" v="16267" actId="790"/>
          <ac:spMkLst>
            <pc:docMk/>
            <pc:sldMk cId="1796706160" sldId="522"/>
            <ac:spMk id="161" creationId="{C008BDC4-BF69-4106-9B61-344E8BC4C4C7}"/>
          </ac:spMkLst>
        </pc:spChg>
        <pc:spChg chg="mod">
          <ac:chgData name="Ragnhild Halvorsrud" userId="917ea340-fd63-490f-a7db-68428d24cf32" providerId="ADAL" clId="{3F26B701-AADC-4668-AAA4-FB7BA2B947B1}" dt="2020-06-19T17:20:46.306" v="16268" actId="790"/>
          <ac:spMkLst>
            <pc:docMk/>
            <pc:sldMk cId="1796706160" sldId="522"/>
            <ac:spMk id="162" creationId="{5A6476E4-96C1-4494-9B71-1B0C24E6E03E}"/>
          </ac:spMkLst>
        </pc:spChg>
        <pc:spChg chg="mod">
          <ac:chgData name="Ragnhild Halvorsrud" userId="917ea340-fd63-490f-a7db-68428d24cf32" providerId="ADAL" clId="{3F26B701-AADC-4668-AAA4-FB7BA2B947B1}" dt="2020-06-19T17:20:46.307" v="16269" actId="790"/>
          <ac:spMkLst>
            <pc:docMk/>
            <pc:sldMk cId="1796706160" sldId="522"/>
            <ac:spMk id="163" creationId="{8D14011C-196D-4208-99CB-6E1DC25584D8}"/>
          </ac:spMkLst>
        </pc:spChg>
        <pc:spChg chg="mod">
          <ac:chgData name="Ragnhild Halvorsrud" userId="917ea340-fd63-490f-a7db-68428d24cf32" providerId="ADAL" clId="{3F26B701-AADC-4668-AAA4-FB7BA2B947B1}" dt="2020-06-19T17:20:46.309" v="16270" actId="790"/>
          <ac:spMkLst>
            <pc:docMk/>
            <pc:sldMk cId="1796706160" sldId="522"/>
            <ac:spMk id="164" creationId="{CFC4D03A-6759-4B58-B521-3BEF8543A7C4}"/>
          </ac:spMkLst>
        </pc:spChg>
        <pc:spChg chg="mod">
          <ac:chgData name="Ragnhild Halvorsrud" userId="917ea340-fd63-490f-a7db-68428d24cf32" providerId="ADAL" clId="{3F26B701-AADC-4668-AAA4-FB7BA2B947B1}" dt="2020-06-19T17:20:46.311" v="16271" actId="790"/>
          <ac:spMkLst>
            <pc:docMk/>
            <pc:sldMk cId="1796706160" sldId="522"/>
            <ac:spMk id="165" creationId="{D56F1522-0153-4028-BD4D-E2320B663139}"/>
          </ac:spMkLst>
        </pc:spChg>
        <pc:spChg chg="mod">
          <ac:chgData name="Ragnhild Halvorsrud" userId="917ea340-fd63-490f-a7db-68428d24cf32" providerId="ADAL" clId="{3F26B701-AADC-4668-AAA4-FB7BA2B947B1}" dt="2020-06-19T17:20:46.313" v="16272" actId="790"/>
          <ac:spMkLst>
            <pc:docMk/>
            <pc:sldMk cId="1796706160" sldId="522"/>
            <ac:spMk id="166" creationId="{51155D5C-E3CD-4DCE-B5B0-AB6371BEAF43}"/>
          </ac:spMkLst>
        </pc:spChg>
        <pc:spChg chg="mod">
          <ac:chgData name="Ragnhild Halvorsrud" userId="917ea340-fd63-490f-a7db-68428d24cf32" providerId="ADAL" clId="{3F26B701-AADC-4668-AAA4-FB7BA2B947B1}" dt="2020-06-19T17:20:46.315" v="16273" actId="790"/>
          <ac:spMkLst>
            <pc:docMk/>
            <pc:sldMk cId="1796706160" sldId="522"/>
            <ac:spMk id="167" creationId="{5015D89A-86BF-42D4-9127-935238A8C5E9}"/>
          </ac:spMkLst>
        </pc:spChg>
        <pc:spChg chg="mod">
          <ac:chgData name="Ragnhild Halvorsrud" userId="917ea340-fd63-490f-a7db-68428d24cf32" providerId="ADAL" clId="{3F26B701-AADC-4668-AAA4-FB7BA2B947B1}" dt="2020-06-19T17:20:46.316" v="16274" actId="790"/>
          <ac:spMkLst>
            <pc:docMk/>
            <pc:sldMk cId="1796706160" sldId="522"/>
            <ac:spMk id="168" creationId="{2227D740-5287-46CE-849C-BA2986DE7ED7}"/>
          </ac:spMkLst>
        </pc:spChg>
        <pc:spChg chg="mod">
          <ac:chgData name="Ragnhild Halvorsrud" userId="917ea340-fd63-490f-a7db-68428d24cf32" providerId="ADAL" clId="{3F26B701-AADC-4668-AAA4-FB7BA2B947B1}" dt="2020-06-19T17:20:46.320" v="16275" actId="790"/>
          <ac:spMkLst>
            <pc:docMk/>
            <pc:sldMk cId="1796706160" sldId="522"/>
            <ac:spMk id="179" creationId="{62E90625-8621-4FCD-A954-01A07C77C98D}"/>
          </ac:spMkLst>
        </pc:spChg>
        <pc:spChg chg="mod">
          <ac:chgData name="Ragnhild Halvorsrud" userId="917ea340-fd63-490f-a7db-68428d24cf32" providerId="ADAL" clId="{3F26B701-AADC-4668-AAA4-FB7BA2B947B1}" dt="2020-06-19T17:20:46.323" v="16276" actId="790"/>
          <ac:spMkLst>
            <pc:docMk/>
            <pc:sldMk cId="1796706160" sldId="522"/>
            <ac:spMk id="180" creationId="{249B5410-7D71-43F4-B1E5-D20FFB999F93}"/>
          </ac:spMkLst>
        </pc:spChg>
        <pc:spChg chg="mod">
          <ac:chgData name="Ragnhild Halvorsrud" userId="917ea340-fd63-490f-a7db-68428d24cf32" providerId="ADAL" clId="{3F26B701-AADC-4668-AAA4-FB7BA2B947B1}" dt="2020-06-19T17:20:46.325" v="16277" actId="790"/>
          <ac:spMkLst>
            <pc:docMk/>
            <pc:sldMk cId="1796706160" sldId="522"/>
            <ac:spMk id="181" creationId="{86E3986C-423E-4496-A814-79A4CD371A35}"/>
          </ac:spMkLst>
        </pc:spChg>
        <pc:spChg chg="mod">
          <ac:chgData name="Ragnhild Halvorsrud" userId="917ea340-fd63-490f-a7db-68428d24cf32" providerId="ADAL" clId="{3F26B701-AADC-4668-AAA4-FB7BA2B947B1}" dt="2020-06-19T17:20:46.327" v="16278" actId="790"/>
          <ac:spMkLst>
            <pc:docMk/>
            <pc:sldMk cId="1796706160" sldId="522"/>
            <ac:spMk id="183" creationId="{30EA4F96-9556-4896-809D-5B2F78C0F196}"/>
          </ac:spMkLst>
        </pc:spChg>
        <pc:spChg chg="mod">
          <ac:chgData name="Ragnhild Halvorsrud" userId="917ea340-fd63-490f-a7db-68428d24cf32" providerId="ADAL" clId="{3F26B701-AADC-4668-AAA4-FB7BA2B947B1}" dt="2020-06-19T17:20:46.328" v="16279" actId="790"/>
          <ac:spMkLst>
            <pc:docMk/>
            <pc:sldMk cId="1796706160" sldId="522"/>
            <ac:spMk id="184" creationId="{021554DB-A31B-4DBD-A57F-A6BCB6FD432A}"/>
          </ac:spMkLst>
        </pc:spChg>
        <pc:spChg chg="mod">
          <ac:chgData name="Ragnhild Halvorsrud" userId="917ea340-fd63-490f-a7db-68428d24cf32" providerId="ADAL" clId="{3F26B701-AADC-4668-AAA4-FB7BA2B947B1}" dt="2020-06-19T17:20:46.330" v="16280" actId="790"/>
          <ac:spMkLst>
            <pc:docMk/>
            <pc:sldMk cId="1796706160" sldId="522"/>
            <ac:spMk id="185" creationId="{6502E27E-FD57-4334-93C7-060DAFBD25CB}"/>
          </ac:spMkLst>
        </pc:spChg>
        <pc:spChg chg="mod">
          <ac:chgData name="Ragnhild Halvorsrud" userId="917ea340-fd63-490f-a7db-68428d24cf32" providerId="ADAL" clId="{3F26B701-AADC-4668-AAA4-FB7BA2B947B1}" dt="2020-06-19T17:20:46.333" v="16281" actId="790"/>
          <ac:spMkLst>
            <pc:docMk/>
            <pc:sldMk cId="1796706160" sldId="522"/>
            <ac:spMk id="187" creationId="{41BB7829-5704-49BF-BDCE-33406E9F1704}"/>
          </ac:spMkLst>
        </pc:spChg>
        <pc:spChg chg="mod">
          <ac:chgData name="Ragnhild Halvorsrud" userId="917ea340-fd63-490f-a7db-68428d24cf32" providerId="ADAL" clId="{3F26B701-AADC-4668-AAA4-FB7BA2B947B1}" dt="2020-06-19T17:20:46.335" v="16282" actId="790"/>
          <ac:spMkLst>
            <pc:docMk/>
            <pc:sldMk cId="1796706160" sldId="522"/>
            <ac:spMk id="188" creationId="{38E390B4-932E-4CE2-B3DF-80A1E5FD89AE}"/>
          </ac:spMkLst>
        </pc:spChg>
        <pc:spChg chg="add mod">
          <ac:chgData name="Ragnhild Halvorsrud" userId="917ea340-fd63-490f-a7db-68428d24cf32" providerId="ADAL" clId="{3F26B701-AADC-4668-AAA4-FB7BA2B947B1}" dt="2020-06-19T17:20:46.337" v="16283" actId="790"/>
          <ac:spMkLst>
            <pc:docMk/>
            <pc:sldMk cId="1796706160" sldId="522"/>
            <ac:spMk id="191" creationId="{DAB4D17D-48A8-4EE1-A776-288D8F617863}"/>
          </ac:spMkLst>
        </pc:spChg>
        <pc:spChg chg="add mod">
          <ac:chgData name="Ragnhild Halvorsrud" userId="917ea340-fd63-490f-a7db-68428d24cf32" providerId="ADAL" clId="{3F26B701-AADC-4668-AAA4-FB7BA2B947B1}" dt="2020-06-19T17:20:46.339" v="16284" actId="790"/>
          <ac:spMkLst>
            <pc:docMk/>
            <pc:sldMk cId="1796706160" sldId="522"/>
            <ac:spMk id="192" creationId="{85094AE3-2358-4242-BB92-9087C595D93C}"/>
          </ac:spMkLst>
        </pc:spChg>
        <pc:spChg chg="add mod">
          <ac:chgData name="Ragnhild Halvorsrud" userId="917ea340-fd63-490f-a7db-68428d24cf32" providerId="ADAL" clId="{3F26B701-AADC-4668-AAA4-FB7BA2B947B1}" dt="2020-06-19T17:20:46.340" v="16285" actId="790"/>
          <ac:spMkLst>
            <pc:docMk/>
            <pc:sldMk cId="1796706160" sldId="522"/>
            <ac:spMk id="193" creationId="{81C7A87B-554F-4C5C-975F-01956E658112}"/>
          </ac:spMkLst>
        </pc:spChg>
        <pc:spChg chg="add mod">
          <ac:chgData name="Ragnhild Halvorsrud" userId="917ea340-fd63-490f-a7db-68428d24cf32" providerId="ADAL" clId="{3F26B701-AADC-4668-AAA4-FB7BA2B947B1}" dt="2020-06-19T17:20:46.342" v="16286" actId="790"/>
          <ac:spMkLst>
            <pc:docMk/>
            <pc:sldMk cId="1796706160" sldId="522"/>
            <ac:spMk id="194" creationId="{2B0BF3C5-9AC4-4D8E-B199-03E7597918E5}"/>
          </ac:spMkLst>
        </pc:spChg>
        <pc:spChg chg="add mod">
          <ac:chgData name="Ragnhild Halvorsrud" userId="917ea340-fd63-490f-a7db-68428d24cf32" providerId="ADAL" clId="{3F26B701-AADC-4668-AAA4-FB7BA2B947B1}" dt="2020-06-19T17:20:46.344" v="16287" actId="790"/>
          <ac:spMkLst>
            <pc:docMk/>
            <pc:sldMk cId="1796706160" sldId="522"/>
            <ac:spMk id="195" creationId="{9D5F010F-26E6-4D28-AB86-AD97480C405F}"/>
          </ac:spMkLst>
        </pc:spChg>
        <pc:spChg chg="add mod">
          <ac:chgData name="Ragnhild Halvorsrud" userId="917ea340-fd63-490f-a7db-68428d24cf32" providerId="ADAL" clId="{3F26B701-AADC-4668-AAA4-FB7BA2B947B1}" dt="2020-06-19T17:20:46.346" v="16288" actId="790"/>
          <ac:spMkLst>
            <pc:docMk/>
            <pc:sldMk cId="1796706160" sldId="522"/>
            <ac:spMk id="197" creationId="{77739512-F5F8-4B1D-B727-D199EBD4B706}"/>
          </ac:spMkLst>
        </pc:spChg>
        <pc:spChg chg="add mod">
          <ac:chgData name="Ragnhild Halvorsrud" userId="917ea340-fd63-490f-a7db-68428d24cf32" providerId="ADAL" clId="{3F26B701-AADC-4668-AAA4-FB7BA2B947B1}" dt="2020-06-19T17:20:46.348" v="16289" actId="790"/>
          <ac:spMkLst>
            <pc:docMk/>
            <pc:sldMk cId="1796706160" sldId="522"/>
            <ac:spMk id="199" creationId="{5B82D45C-9B8D-461E-8ED3-B2029AAC7E5E}"/>
          </ac:spMkLst>
        </pc:spChg>
        <pc:spChg chg="add mod">
          <ac:chgData name="Ragnhild Halvorsrud" userId="917ea340-fd63-490f-a7db-68428d24cf32" providerId="ADAL" clId="{3F26B701-AADC-4668-AAA4-FB7BA2B947B1}" dt="2020-06-19T17:20:46.350" v="16290" actId="790"/>
          <ac:spMkLst>
            <pc:docMk/>
            <pc:sldMk cId="1796706160" sldId="522"/>
            <ac:spMk id="200" creationId="{D124D30E-213B-4CB6-9EF3-3FF50DD3BF19}"/>
          </ac:spMkLst>
        </pc:spChg>
        <pc:spChg chg="add mod">
          <ac:chgData name="Ragnhild Halvorsrud" userId="917ea340-fd63-490f-a7db-68428d24cf32" providerId="ADAL" clId="{3F26B701-AADC-4668-AAA4-FB7BA2B947B1}" dt="2020-06-19T17:20:46.352" v="16291" actId="790"/>
          <ac:spMkLst>
            <pc:docMk/>
            <pc:sldMk cId="1796706160" sldId="522"/>
            <ac:spMk id="201" creationId="{A1D27D72-5A01-4843-9AE0-65CA07F84F5A}"/>
          </ac:spMkLst>
        </pc:spChg>
        <pc:spChg chg="add mod">
          <ac:chgData name="Ragnhild Halvorsrud" userId="917ea340-fd63-490f-a7db-68428d24cf32" providerId="ADAL" clId="{3F26B701-AADC-4668-AAA4-FB7BA2B947B1}" dt="2020-06-19T17:20:46.354" v="16292" actId="790"/>
          <ac:spMkLst>
            <pc:docMk/>
            <pc:sldMk cId="1796706160" sldId="522"/>
            <ac:spMk id="202" creationId="{A6F3541C-CEE8-4708-9C4F-BFB130F90976}"/>
          </ac:spMkLst>
        </pc:spChg>
        <pc:spChg chg="add mod">
          <ac:chgData name="Ragnhild Halvorsrud" userId="917ea340-fd63-490f-a7db-68428d24cf32" providerId="ADAL" clId="{3F26B701-AADC-4668-AAA4-FB7BA2B947B1}" dt="2020-06-19T17:20:46.355" v="16293" actId="790"/>
          <ac:spMkLst>
            <pc:docMk/>
            <pc:sldMk cId="1796706160" sldId="522"/>
            <ac:spMk id="203" creationId="{E015286A-C8A7-409C-B5A7-09D356A6A144}"/>
          </ac:spMkLst>
        </pc:spChg>
        <pc:spChg chg="add mod">
          <ac:chgData name="Ragnhild Halvorsrud" userId="917ea340-fd63-490f-a7db-68428d24cf32" providerId="ADAL" clId="{3F26B701-AADC-4668-AAA4-FB7BA2B947B1}" dt="2020-06-19T17:20:46.357" v="16294" actId="790"/>
          <ac:spMkLst>
            <pc:docMk/>
            <pc:sldMk cId="1796706160" sldId="522"/>
            <ac:spMk id="205" creationId="{3F2E8038-699E-4964-939F-6FABA7484445}"/>
          </ac:spMkLst>
        </pc:spChg>
        <pc:spChg chg="add mod">
          <ac:chgData name="Ragnhild Halvorsrud" userId="917ea340-fd63-490f-a7db-68428d24cf32" providerId="ADAL" clId="{3F26B701-AADC-4668-AAA4-FB7BA2B947B1}" dt="2020-06-19T17:20:46.359" v="16295" actId="790"/>
          <ac:spMkLst>
            <pc:docMk/>
            <pc:sldMk cId="1796706160" sldId="522"/>
            <ac:spMk id="206" creationId="{EE4670B8-34D6-4E98-9DAD-C1D8778D8A96}"/>
          </ac:spMkLst>
        </pc:spChg>
        <pc:spChg chg="add mod">
          <ac:chgData name="Ragnhild Halvorsrud" userId="917ea340-fd63-490f-a7db-68428d24cf32" providerId="ADAL" clId="{3F26B701-AADC-4668-AAA4-FB7BA2B947B1}" dt="2020-06-19T17:20:46.361" v="16296" actId="790"/>
          <ac:spMkLst>
            <pc:docMk/>
            <pc:sldMk cId="1796706160" sldId="522"/>
            <ac:spMk id="207" creationId="{0D645823-20DF-434A-A148-9900FD7F01B1}"/>
          </ac:spMkLst>
        </pc:spChg>
        <pc:spChg chg="add mod">
          <ac:chgData name="Ragnhild Halvorsrud" userId="917ea340-fd63-490f-a7db-68428d24cf32" providerId="ADAL" clId="{3F26B701-AADC-4668-AAA4-FB7BA2B947B1}" dt="2020-06-19T17:20:46.363" v="16297" actId="790"/>
          <ac:spMkLst>
            <pc:docMk/>
            <pc:sldMk cId="1796706160" sldId="522"/>
            <ac:spMk id="208" creationId="{71707D11-4B34-4BAF-8BE7-ECB952E42A1E}"/>
          </ac:spMkLst>
        </pc:spChg>
        <pc:spChg chg="add mod">
          <ac:chgData name="Ragnhild Halvorsrud" userId="917ea340-fd63-490f-a7db-68428d24cf32" providerId="ADAL" clId="{3F26B701-AADC-4668-AAA4-FB7BA2B947B1}" dt="2020-06-19T17:20:46.364" v="16298" actId="790"/>
          <ac:spMkLst>
            <pc:docMk/>
            <pc:sldMk cId="1796706160" sldId="522"/>
            <ac:spMk id="209" creationId="{C0D6F308-5024-473E-A963-A05AB5B6FD31}"/>
          </ac:spMkLst>
        </pc:spChg>
        <pc:spChg chg="add mod">
          <ac:chgData name="Ragnhild Halvorsrud" userId="917ea340-fd63-490f-a7db-68428d24cf32" providerId="ADAL" clId="{3F26B701-AADC-4668-AAA4-FB7BA2B947B1}" dt="2020-06-19T17:20:46.366" v="16299" actId="790"/>
          <ac:spMkLst>
            <pc:docMk/>
            <pc:sldMk cId="1796706160" sldId="522"/>
            <ac:spMk id="210" creationId="{466D12F7-E36F-4BE8-84BD-78C1E34089CD}"/>
          </ac:spMkLst>
        </pc:spChg>
        <pc:spChg chg="add mod">
          <ac:chgData name="Ragnhild Halvorsrud" userId="917ea340-fd63-490f-a7db-68428d24cf32" providerId="ADAL" clId="{3F26B701-AADC-4668-AAA4-FB7BA2B947B1}" dt="2020-06-19T17:20:46.368" v="16300" actId="790"/>
          <ac:spMkLst>
            <pc:docMk/>
            <pc:sldMk cId="1796706160" sldId="522"/>
            <ac:spMk id="211" creationId="{B822BFFD-83DE-4F4D-9442-708FEEFD2C20}"/>
          </ac:spMkLst>
        </pc:spChg>
        <pc:spChg chg="add mod">
          <ac:chgData name="Ragnhild Halvorsrud" userId="917ea340-fd63-490f-a7db-68428d24cf32" providerId="ADAL" clId="{3F26B701-AADC-4668-AAA4-FB7BA2B947B1}" dt="2020-06-19T17:20:46.370" v="16301" actId="790"/>
          <ac:spMkLst>
            <pc:docMk/>
            <pc:sldMk cId="1796706160" sldId="522"/>
            <ac:spMk id="212" creationId="{2AE198DB-B6A8-4ACE-8C8E-B4EFF9251AA8}"/>
          </ac:spMkLst>
        </pc:spChg>
        <pc:spChg chg="add mod">
          <ac:chgData name="Ragnhild Halvorsrud" userId="917ea340-fd63-490f-a7db-68428d24cf32" providerId="ADAL" clId="{3F26B701-AADC-4668-AAA4-FB7BA2B947B1}" dt="2020-06-19T17:20:46.372" v="16302" actId="790"/>
          <ac:spMkLst>
            <pc:docMk/>
            <pc:sldMk cId="1796706160" sldId="522"/>
            <ac:spMk id="213" creationId="{8A52DFBA-570D-4F8E-B541-129728BAC6A2}"/>
          </ac:spMkLst>
        </pc:spChg>
        <pc:spChg chg="add mod">
          <ac:chgData name="Ragnhild Halvorsrud" userId="917ea340-fd63-490f-a7db-68428d24cf32" providerId="ADAL" clId="{3F26B701-AADC-4668-AAA4-FB7BA2B947B1}" dt="2020-06-19T17:20:46.375" v="16303" actId="790"/>
          <ac:spMkLst>
            <pc:docMk/>
            <pc:sldMk cId="1796706160" sldId="522"/>
            <ac:spMk id="221" creationId="{AC35EB88-B7A7-4A65-8A8E-93C685F7F803}"/>
          </ac:spMkLst>
        </pc:spChg>
        <pc:spChg chg="add mod">
          <ac:chgData name="Ragnhild Halvorsrud" userId="917ea340-fd63-490f-a7db-68428d24cf32" providerId="ADAL" clId="{3F26B701-AADC-4668-AAA4-FB7BA2B947B1}" dt="2020-06-19T17:20:46.377" v="16304" actId="790"/>
          <ac:spMkLst>
            <pc:docMk/>
            <pc:sldMk cId="1796706160" sldId="522"/>
            <ac:spMk id="223" creationId="{E388BAA5-0B36-458F-A81E-FFA3037C6806}"/>
          </ac:spMkLst>
        </pc:spChg>
        <pc:spChg chg="add mod">
          <ac:chgData name="Ragnhild Halvorsrud" userId="917ea340-fd63-490f-a7db-68428d24cf32" providerId="ADAL" clId="{3F26B701-AADC-4668-AAA4-FB7BA2B947B1}" dt="2020-06-19T17:20:46.380" v="16305" actId="790"/>
          <ac:spMkLst>
            <pc:docMk/>
            <pc:sldMk cId="1796706160" sldId="522"/>
            <ac:spMk id="226" creationId="{B43B55B0-D10F-40F6-9081-00BA7114B3AB}"/>
          </ac:spMkLst>
        </pc:spChg>
        <pc:spChg chg="add mod">
          <ac:chgData name="Ragnhild Halvorsrud" userId="917ea340-fd63-490f-a7db-68428d24cf32" providerId="ADAL" clId="{3F26B701-AADC-4668-AAA4-FB7BA2B947B1}" dt="2020-06-19T17:20:46.381" v="16306" actId="790"/>
          <ac:spMkLst>
            <pc:docMk/>
            <pc:sldMk cId="1796706160" sldId="522"/>
            <ac:spMk id="227" creationId="{D97F7DDE-2E14-45AF-89C9-71766DF65A06}"/>
          </ac:spMkLst>
        </pc:spChg>
        <pc:spChg chg="add mod">
          <ac:chgData name="Ragnhild Halvorsrud" userId="917ea340-fd63-490f-a7db-68428d24cf32" providerId="ADAL" clId="{3F26B701-AADC-4668-AAA4-FB7BA2B947B1}" dt="2020-06-19T17:20:46.384" v="16307" actId="790"/>
          <ac:spMkLst>
            <pc:docMk/>
            <pc:sldMk cId="1796706160" sldId="522"/>
            <ac:spMk id="230" creationId="{CE46B8F9-7C6B-4A58-9067-6CE217FD725B}"/>
          </ac:spMkLst>
        </pc:spChg>
        <pc:spChg chg="add mod">
          <ac:chgData name="Ragnhild Halvorsrud" userId="917ea340-fd63-490f-a7db-68428d24cf32" providerId="ADAL" clId="{3F26B701-AADC-4668-AAA4-FB7BA2B947B1}" dt="2020-06-19T17:20:46.385" v="16308" actId="790"/>
          <ac:spMkLst>
            <pc:docMk/>
            <pc:sldMk cId="1796706160" sldId="522"/>
            <ac:spMk id="231" creationId="{DBADCF28-B69B-44A3-A774-70066840F2E0}"/>
          </ac:spMkLst>
        </pc:spChg>
        <pc:spChg chg="add mod">
          <ac:chgData name="Ragnhild Halvorsrud" userId="917ea340-fd63-490f-a7db-68428d24cf32" providerId="ADAL" clId="{3F26B701-AADC-4668-AAA4-FB7BA2B947B1}" dt="2020-06-19T17:20:46.387" v="16309" actId="790"/>
          <ac:spMkLst>
            <pc:docMk/>
            <pc:sldMk cId="1796706160" sldId="522"/>
            <ac:spMk id="233" creationId="{27E54863-7A8C-41B4-8F22-E26FCBEA32AE}"/>
          </ac:spMkLst>
        </pc:spChg>
        <pc:spChg chg="add mod">
          <ac:chgData name="Ragnhild Halvorsrud" userId="917ea340-fd63-490f-a7db-68428d24cf32" providerId="ADAL" clId="{3F26B701-AADC-4668-AAA4-FB7BA2B947B1}" dt="2020-06-19T17:20:46.390" v="16310" actId="790"/>
          <ac:spMkLst>
            <pc:docMk/>
            <pc:sldMk cId="1796706160" sldId="522"/>
            <ac:spMk id="236" creationId="{5673C265-8AA6-4E73-A5DD-0E12EE171678}"/>
          </ac:spMkLst>
        </pc:spChg>
        <pc:spChg chg="add mod">
          <ac:chgData name="Ragnhild Halvorsrud" userId="917ea340-fd63-490f-a7db-68428d24cf32" providerId="ADAL" clId="{3F26B701-AADC-4668-AAA4-FB7BA2B947B1}" dt="2020-06-19T17:20:46.392" v="16311" actId="790"/>
          <ac:spMkLst>
            <pc:docMk/>
            <pc:sldMk cId="1796706160" sldId="522"/>
            <ac:spMk id="237" creationId="{CE09B525-9E8D-48D6-84EE-A2D655F8DAAC}"/>
          </ac:spMkLst>
        </pc:spChg>
        <pc:spChg chg="add mod">
          <ac:chgData name="Ragnhild Halvorsrud" userId="917ea340-fd63-490f-a7db-68428d24cf32" providerId="ADAL" clId="{3F26B701-AADC-4668-AAA4-FB7BA2B947B1}" dt="2020-06-19T17:20:46.394" v="16312" actId="790"/>
          <ac:spMkLst>
            <pc:docMk/>
            <pc:sldMk cId="1796706160" sldId="522"/>
            <ac:spMk id="238" creationId="{97B61FE9-251E-4395-8DA8-C0B9F1822C36}"/>
          </ac:spMkLst>
        </pc:spChg>
        <pc:spChg chg="add mod">
          <ac:chgData name="Ragnhild Halvorsrud" userId="917ea340-fd63-490f-a7db-68428d24cf32" providerId="ADAL" clId="{3F26B701-AADC-4668-AAA4-FB7BA2B947B1}" dt="2020-06-19T17:20:46.395" v="16313" actId="790"/>
          <ac:spMkLst>
            <pc:docMk/>
            <pc:sldMk cId="1796706160" sldId="522"/>
            <ac:spMk id="239" creationId="{94C8BA20-1BC0-477C-9E6C-D9195BE96506}"/>
          </ac:spMkLst>
        </pc:spChg>
        <pc:spChg chg="add mod">
          <ac:chgData name="Ragnhild Halvorsrud" userId="917ea340-fd63-490f-a7db-68428d24cf32" providerId="ADAL" clId="{3F26B701-AADC-4668-AAA4-FB7BA2B947B1}" dt="2020-06-19T17:20:46.398" v="16314" actId="790"/>
          <ac:spMkLst>
            <pc:docMk/>
            <pc:sldMk cId="1796706160" sldId="522"/>
            <ac:spMk id="244" creationId="{D81A569C-8F16-4F7B-9798-81D5076E3ADB}"/>
          </ac:spMkLst>
        </pc:spChg>
        <pc:spChg chg="add mod">
          <ac:chgData name="Ragnhild Halvorsrud" userId="917ea340-fd63-490f-a7db-68428d24cf32" providerId="ADAL" clId="{3F26B701-AADC-4668-AAA4-FB7BA2B947B1}" dt="2020-06-19T17:20:46.400" v="16315" actId="790"/>
          <ac:spMkLst>
            <pc:docMk/>
            <pc:sldMk cId="1796706160" sldId="522"/>
            <ac:spMk id="246" creationId="{55E4007E-CB64-4EE0-8B72-76724BD66FCB}"/>
          </ac:spMkLst>
        </pc:spChg>
        <pc:spChg chg="add mod">
          <ac:chgData name="Ragnhild Halvorsrud" userId="917ea340-fd63-490f-a7db-68428d24cf32" providerId="ADAL" clId="{3F26B701-AADC-4668-AAA4-FB7BA2B947B1}" dt="2020-06-19T17:20:46.403" v="16316" actId="790"/>
          <ac:spMkLst>
            <pc:docMk/>
            <pc:sldMk cId="1796706160" sldId="522"/>
            <ac:spMk id="249" creationId="{37FB65F1-57C2-4176-BB65-C0AD0FE24A73}"/>
          </ac:spMkLst>
        </pc:spChg>
        <pc:spChg chg="add mod">
          <ac:chgData name="Ragnhild Halvorsrud" userId="917ea340-fd63-490f-a7db-68428d24cf32" providerId="ADAL" clId="{3F26B701-AADC-4668-AAA4-FB7BA2B947B1}" dt="2020-06-19T17:20:46.404" v="16317" actId="790"/>
          <ac:spMkLst>
            <pc:docMk/>
            <pc:sldMk cId="1796706160" sldId="522"/>
            <ac:spMk id="250" creationId="{23292AC1-BCED-4EE8-ABE4-AA0C7BC50AC4}"/>
          </ac:spMkLst>
        </pc:spChg>
        <pc:spChg chg="add mod">
          <ac:chgData name="Ragnhild Halvorsrud" userId="917ea340-fd63-490f-a7db-68428d24cf32" providerId="ADAL" clId="{3F26B701-AADC-4668-AAA4-FB7BA2B947B1}" dt="2020-06-19T17:20:46.407" v="16318" actId="790"/>
          <ac:spMkLst>
            <pc:docMk/>
            <pc:sldMk cId="1796706160" sldId="522"/>
            <ac:spMk id="251" creationId="{96A9202B-B5C4-4240-9EE3-B485B102293E}"/>
          </ac:spMkLst>
        </pc:spChg>
        <pc:spChg chg="add mod">
          <ac:chgData name="Ragnhild Halvorsrud" userId="917ea340-fd63-490f-a7db-68428d24cf32" providerId="ADAL" clId="{3F26B701-AADC-4668-AAA4-FB7BA2B947B1}" dt="2020-06-19T17:20:46.409" v="16319" actId="790"/>
          <ac:spMkLst>
            <pc:docMk/>
            <pc:sldMk cId="1796706160" sldId="522"/>
            <ac:spMk id="253" creationId="{19982E45-4763-45EB-A5C5-EFE8E6259451}"/>
          </ac:spMkLst>
        </pc:spChg>
        <pc:spChg chg="add mod">
          <ac:chgData name="Ragnhild Halvorsrud" userId="917ea340-fd63-490f-a7db-68428d24cf32" providerId="ADAL" clId="{3F26B701-AADC-4668-AAA4-FB7BA2B947B1}" dt="2020-06-19T17:20:46.412" v="16320" actId="790"/>
          <ac:spMkLst>
            <pc:docMk/>
            <pc:sldMk cId="1796706160" sldId="522"/>
            <ac:spMk id="254" creationId="{2FCD401B-8C84-4DE1-A2AE-456EC139D24A}"/>
          </ac:spMkLst>
        </pc:spChg>
        <pc:spChg chg="add mod">
          <ac:chgData name="Ragnhild Halvorsrud" userId="917ea340-fd63-490f-a7db-68428d24cf32" providerId="ADAL" clId="{3F26B701-AADC-4668-AAA4-FB7BA2B947B1}" dt="2020-06-19T17:20:46.414" v="16321" actId="790"/>
          <ac:spMkLst>
            <pc:docMk/>
            <pc:sldMk cId="1796706160" sldId="522"/>
            <ac:spMk id="255" creationId="{867614DE-DDD1-4444-8FCE-08F03048A321}"/>
          </ac:spMkLst>
        </pc:spChg>
        <pc:spChg chg="add mod">
          <ac:chgData name="Ragnhild Halvorsrud" userId="917ea340-fd63-490f-a7db-68428d24cf32" providerId="ADAL" clId="{3F26B701-AADC-4668-AAA4-FB7BA2B947B1}" dt="2020-06-19T17:20:46.417" v="16322" actId="790"/>
          <ac:spMkLst>
            <pc:docMk/>
            <pc:sldMk cId="1796706160" sldId="522"/>
            <ac:spMk id="259" creationId="{733769AE-F37B-481C-BB9D-26AF7F7A2C22}"/>
          </ac:spMkLst>
        </pc:spChg>
        <pc:spChg chg="add mod">
          <ac:chgData name="Ragnhild Halvorsrud" userId="917ea340-fd63-490f-a7db-68428d24cf32" providerId="ADAL" clId="{3F26B701-AADC-4668-AAA4-FB7BA2B947B1}" dt="2020-06-19T17:20:46.419" v="16323" actId="790"/>
          <ac:spMkLst>
            <pc:docMk/>
            <pc:sldMk cId="1796706160" sldId="522"/>
            <ac:spMk id="260" creationId="{211C474C-B281-409B-B195-76730D4B8D0E}"/>
          </ac:spMkLst>
        </pc:spChg>
        <pc:spChg chg="add mod">
          <ac:chgData name="Ragnhild Halvorsrud" userId="917ea340-fd63-490f-a7db-68428d24cf32" providerId="ADAL" clId="{3F26B701-AADC-4668-AAA4-FB7BA2B947B1}" dt="2020-06-19T17:20:46.421" v="16324" actId="790"/>
          <ac:spMkLst>
            <pc:docMk/>
            <pc:sldMk cId="1796706160" sldId="522"/>
            <ac:spMk id="264" creationId="{149A4990-CCF0-4CC3-AD70-857C347DD849}"/>
          </ac:spMkLst>
        </pc:spChg>
        <pc:spChg chg="add mod">
          <ac:chgData name="Ragnhild Halvorsrud" userId="917ea340-fd63-490f-a7db-68428d24cf32" providerId="ADAL" clId="{3F26B701-AADC-4668-AAA4-FB7BA2B947B1}" dt="2020-06-19T17:20:46.424" v="16325" actId="790"/>
          <ac:spMkLst>
            <pc:docMk/>
            <pc:sldMk cId="1796706160" sldId="522"/>
            <ac:spMk id="267" creationId="{FB23B50B-3E78-4F62-BB15-38E143A8C9E8}"/>
          </ac:spMkLst>
        </pc:spChg>
        <pc:spChg chg="add mod">
          <ac:chgData name="Ragnhild Halvorsrud" userId="917ea340-fd63-490f-a7db-68428d24cf32" providerId="ADAL" clId="{3F26B701-AADC-4668-AAA4-FB7BA2B947B1}" dt="2020-06-19T17:20:46.426" v="16326" actId="790"/>
          <ac:spMkLst>
            <pc:docMk/>
            <pc:sldMk cId="1796706160" sldId="522"/>
            <ac:spMk id="269" creationId="{A6B471C5-653E-48C1-BB81-0869B1A0DCD1}"/>
          </ac:spMkLst>
        </pc:spChg>
        <pc:spChg chg="add mod">
          <ac:chgData name="Ragnhild Halvorsrud" userId="917ea340-fd63-490f-a7db-68428d24cf32" providerId="ADAL" clId="{3F26B701-AADC-4668-AAA4-FB7BA2B947B1}" dt="2020-06-19T17:20:46.427" v="16327" actId="790"/>
          <ac:spMkLst>
            <pc:docMk/>
            <pc:sldMk cId="1796706160" sldId="522"/>
            <ac:spMk id="270" creationId="{07689D87-F465-40B6-806C-D8187DDACFFF}"/>
          </ac:spMkLst>
        </pc:spChg>
        <pc:spChg chg="add mod">
          <ac:chgData name="Ragnhild Halvorsrud" userId="917ea340-fd63-490f-a7db-68428d24cf32" providerId="ADAL" clId="{3F26B701-AADC-4668-AAA4-FB7BA2B947B1}" dt="2020-06-19T17:20:46.429" v="16328" actId="790"/>
          <ac:spMkLst>
            <pc:docMk/>
            <pc:sldMk cId="1796706160" sldId="522"/>
            <ac:spMk id="271" creationId="{0DA77A01-2864-4897-B449-03BBB039E2FD}"/>
          </ac:spMkLst>
        </pc:spChg>
        <pc:spChg chg="add mod">
          <ac:chgData name="Ragnhild Halvorsrud" userId="917ea340-fd63-490f-a7db-68428d24cf32" providerId="ADAL" clId="{3F26B701-AADC-4668-AAA4-FB7BA2B947B1}" dt="2020-06-19T17:20:46.431" v="16329" actId="790"/>
          <ac:spMkLst>
            <pc:docMk/>
            <pc:sldMk cId="1796706160" sldId="522"/>
            <ac:spMk id="274" creationId="{BAFB401C-DBFA-4BA6-9C31-EA7B10DBD4A7}"/>
          </ac:spMkLst>
        </pc:spChg>
        <pc:spChg chg="add mod">
          <ac:chgData name="Ragnhild Halvorsrud" userId="917ea340-fd63-490f-a7db-68428d24cf32" providerId="ADAL" clId="{3F26B701-AADC-4668-AAA4-FB7BA2B947B1}" dt="2020-06-19T17:20:46.434" v="16330" actId="790"/>
          <ac:spMkLst>
            <pc:docMk/>
            <pc:sldMk cId="1796706160" sldId="522"/>
            <ac:spMk id="276" creationId="{77E623F5-4C8D-4A49-BD85-DA65257759AC}"/>
          </ac:spMkLst>
        </pc:spChg>
        <pc:spChg chg="add mod">
          <ac:chgData name="Ragnhild Halvorsrud" userId="917ea340-fd63-490f-a7db-68428d24cf32" providerId="ADAL" clId="{3F26B701-AADC-4668-AAA4-FB7BA2B947B1}" dt="2020-06-19T17:20:46.436" v="16331" actId="790"/>
          <ac:spMkLst>
            <pc:docMk/>
            <pc:sldMk cId="1796706160" sldId="522"/>
            <ac:spMk id="278" creationId="{A749D1DB-84EB-4228-B29A-056BC3D1EB53}"/>
          </ac:spMkLst>
        </pc:spChg>
        <pc:spChg chg="add mod">
          <ac:chgData name="Ragnhild Halvorsrud" userId="917ea340-fd63-490f-a7db-68428d24cf32" providerId="ADAL" clId="{3F26B701-AADC-4668-AAA4-FB7BA2B947B1}" dt="2020-06-19T17:20:46.438" v="16332" actId="790"/>
          <ac:spMkLst>
            <pc:docMk/>
            <pc:sldMk cId="1796706160" sldId="522"/>
            <ac:spMk id="279" creationId="{0E4D0815-F903-476E-8516-4DFC5B54752C}"/>
          </ac:spMkLst>
        </pc:spChg>
        <pc:spChg chg="add mod">
          <ac:chgData name="Ragnhild Halvorsrud" userId="917ea340-fd63-490f-a7db-68428d24cf32" providerId="ADAL" clId="{3F26B701-AADC-4668-AAA4-FB7BA2B947B1}" dt="2020-06-19T17:20:46.439" v="16333" actId="790"/>
          <ac:spMkLst>
            <pc:docMk/>
            <pc:sldMk cId="1796706160" sldId="522"/>
            <ac:spMk id="280" creationId="{6FCFEFC6-ECEB-467E-B8A8-69A5A59A8248}"/>
          </ac:spMkLst>
        </pc:spChg>
        <pc:spChg chg="add mod">
          <ac:chgData name="Ragnhild Halvorsrud" userId="917ea340-fd63-490f-a7db-68428d24cf32" providerId="ADAL" clId="{3F26B701-AADC-4668-AAA4-FB7BA2B947B1}" dt="2020-06-19T17:20:46.441" v="16334" actId="790"/>
          <ac:spMkLst>
            <pc:docMk/>
            <pc:sldMk cId="1796706160" sldId="522"/>
            <ac:spMk id="282" creationId="{EC577213-DF52-4519-9BCC-82997433F919}"/>
          </ac:spMkLst>
        </pc:spChg>
        <pc:spChg chg="add mod">
          <ac:chgData name="Ragnhild Halvorsrud" userId="917ea340-fd63-490f-a7db-68428d24cf32" providerId="ADAL" clId="{3F26B701-AADC-4668-AAA4-FB7BA2B947B1}" dt="2020-06-19T17:20:46.444" v="16335" actId="790"/>
          <ac:spMkLst>
            <pc:docMk/>
            <pc:sldMk cId="1796706160" sldId="522"/>
            <ac:spMk id="286" creationId="{F96B6C2F-DC6C-49A2-B803-0C664FED25D0}"/>
          </ac:spMkLst>
        </pc:spChg>
        <pc:spChg chg="add mod">
          <ac:chgData name="Ragnhild Halvorsrud" userId="917ea340-fd63-490f-a7db-68428d24cf32" providerId="ADAL" clId="{3F26B701-AADC-4668-AAA4-FB7BA2B947B1}" dt="2020-06-19T17:20:46.446" v="16336" actId="790"/>
          <ac:spMkLst>
            <pc:docMk/>
            <pc:sldMk cId="1796706160" sldId="522"/>
            <ac:spMk id="287" creationId="{F2CBA80C-15BC-4C4D-B269-F66D4C771067}"/>
          </ac:spMkLst>
        </pc:spChg>
        <pc:spChg chg="add mod">
          <ac:chgData name="Ragnhild Halvorsrud" userId="917ea340-fd63-490f-a7db-68428d24cf32" providerId="ADAL" clId="{3F26B701-AADC-4668-AAA4-FB7BA2B947B1}" dt="2020-06-19T17:20:46.450" v="16337" actId="790"/>
          <ac:spMkLst>
            <pc:docMk/>
            <pc:sldMk cId="1796706160" sldId="522"/>
            <ac:spMk id="299" creationId="{2EB66A4B-4939-432E-A4D6-3DBB0F7F8C95}"/>
          </ac:spMkLst>
        </pc:spChg>
        <pc:spChg chg="add mod">
          <ac:chgData name="Ragnhild Halvorsrud" userId="917ea340-fd63-490f-a7db-68428d24cf32" providerId="ADAL" clId="{3F26B701-AADC-4668-AAA4-FB7BA2B947B1}" dt="2020-06-19T17:20:46.452" v="16338" actId="790"/>
          <ac:spMkLst>
            <pc:docMk/>
            <pc:sldMk cId="1796706160" sldId="522"/>
            <ac:spMk id="300" creationId="{3E8E359A-757E-4982-A76F-CA4D90797652}"/>
          </ac:spMkLst>
        </pc:spChg>
        <pc:spChg chg="add mod">
          <ac:chgData name="Ragnhild Halvorsrud" userId="917ea340-fd63-490f-a7db-68428d24cf32" providerId="ADAL" clId="{3F26B701-AADC-4668-AAA4-FB7BA2B947B1}" dt="2020-06-19T17:20:46.454" v="16339" actId="790"/>
          <ac:spMkLst>
            <pc:docMk/>
            <pc:sldMk cId="1796706160" sldId="522"/>
            <ac:spMk id="301" creationId="{373F61BD-C419-40D4-9D9F-32A782C41727}"/>
          </ac:spMkLst>
        </pc:spChg>
        <pc:spChg chg="add mod">
          <ac:chgData name="Ragnhild Halvorsrud" userId="917ea340-fd63-490f-a7db-68428d24cf32" providerId="ADAL" clId="{3F26B701-AADC-4668-AAA4-FB7BA2B947B1}" dt="2020-06-19T17:20:46.456" v="16340" actId="790"/>
          <ac:spMkLst>
            <pc:docMk/>
            <pc:sldMk cId="1796706160" sldId="522"/>
            <ac:spMk id="302" creationId="{E08E9368-DB9B-4B1C-8D39-981451A6BB18}"/>
          </ac:spMkLst>
        </pc:spChg>
        <pc:spChg chg="add mod">
          <ac:chgData name="Ragnhild Halvorsrud" userId="917ea340-fd63-490f-a7db-68428d24cf32" providerId="ADAL" clId="{3F26B701-AADC-4668-AAA4-FB7BA2B947B1}" dt="2020-06-19T17:20:46.457" v="16341" actId="790"/>
          <ac:spMkLst>
            <pc:docMk/>
            <pc:sldMk cId="1796706160" sldId="522"/>
            <ac:spMk id="303" creationId="{747FBF5C-095A-45FE-8854-D429DEF68794}"/>
          </ac:spMkLst>
        </pc:spChg>
        <pc:spChg chg="add mod">
          <ac:chgData name="Ragnhild Halvorsrud" userId="917ea340-fd63-490f-a7db-68428d24cf32" providerId="ADAL" clId="{3F26B701-AADC-4668-AAA4-FB7BA2B947B1}" dt="2020-06-19T17:20:46.459" v="16342" actId="790"/>
          <ac:spMkLst>
            <pc:docMk/>
            <pc:sldMk cId="1796706160" sldId="522"/>
            <ac:spMk id="305" creationId="{0DBF0D01-D33F-4C68-91B2-C55C2397487D}"/>
          </ac:spMkLst>
        </pc:spChg>
        <pc:spChg chg="add mod">
          <ac:chgData name="Ragnhild Halvorsrud" userId="917ea340-fd63-490f-a7db-68428d24cf32" providerId="ADAL" clId="{3F26B701-AADC-4668-AAA4-FB7BA2B947B1}" dt="2020-06-19T17:20:46.462" v="16343" actId="790"/>
          <ac:spMkLst>
            <pc:docMk/>
            <pc:sldMk cId="1796706160" sldId="522"/>
            <ac:spMk id="308" creationId="{9F7577AC-69E9-4408-99C3-C85FD5501648}"/>
          </ac:spMkLst>
        </pc:spChg>
        <pc:spChg chg="add del mod">
          <ac:chgData name="Ragnhild Halvorsrud" userId="917ea340-fd63-490f-a7db-68428d24cf32" providerId="ADAL" clId="{3F26B701-AADC-4668-AAA4-FB7BA2B947B1}" dt="2020-06-19T09:14:03.117" v="4240"/>
          <ac:spMkLst>
            <pc:docMk/>
            <pc:sldMk cId="1796706160" sldId="522"/>
            <ac:spMk id="311" creationId="{6CD7990C-33F7-4DAF-B21D-D0D569646751}"/>
          </ac:spMkLst>
        </pc:spChg>
        <pc:spChg chg="add del mod">
          <ac:chgData name="Ragnhild Halvorsrud" userId="917ea340-fd63-490f-a7db-68428d24cf32" providerId="ADAL" clId="{3F26B701-AADC-4668-AAA4-FB7BA2B947B1}" dt="2020-06-19T09:14:03.117" v="4240"/>
          <ac:spMkLst>
            <pc:docMk/>
            <pc:sldMk cId="1796706160" sldId="522"/>
            <ac:spMk id="312" creationId="{AAD74FA8-4CC9-4D25-9878-CE5F40A25560}"/>
          </ac:spMkLst>
        </pc:spChg>
        <pc:spChg chg="add mod">
          <ac:chgData name="Ragnhild Halvorsrud" userId="917ea340-fd63-490f-a7db-68428d24cf32" providerId="ADAL" clId="{3F26B701-AADC-4668-AAA4-FB7BA2B947B1}" dt="2020-06-19T17:20:46.463" v="16344" actId="790"/>
          <ac:spMkLst>
            <pc:docMk/>
            <pc:sldMk cId="1796706160" sldId="522"/>
            <ac:spMk id="313" creationId="{426AB4B2-A908-41D8-AA22-63EF3139CEE0}"/>
          </ac:spMkLst>
        </pc:spChg>
        <pc:spChg chg="add mod">
          <ac:chgData name="Ragnhild Halvorsrud" userId="917ea340-fd63-490f-a7db-68428d24cf32" providerId="ADAL" clId="{3F26B701-AADC-4668-AAA4-FB7BA2B947B1}" dt="2020-06-19T17:20:46.465" v="16345" actId="790"/>
          <ac:spMkLst>
            <pc:docMk/>
            <pc:sldMk cId="1796706160" sldId="522"/>
            <ac:spMk id="314" creationId="{F621B33F-B7F9-4AF7-B1DE-B5A9FBF7725B}"/>
          </ac:spMkLst>
        </pc:spChg>
        <pc:spChg chg="add del mod">
          <ac:chgData name="Ragnhild Halvorsrud" userId="917ea340-fd63-490f-a7db-68428d24cf32" providerId="ADAL" clId="{3F26B701-AADC-4668-AAA4-FB7BA2B947B1}" dt="2020-06-19T09:25:31.839" v="5296"/>
          <ac:spMkLst>
            <pc:docMk/>
            <pc:sldMk cId="1796706160" sldId="522"/>
            <ac:spMk id="320" creationId="{D2528665-E4BE-4F4B-AFC7-335C22A79489}"/>
          </ac:spMkLst>
        </pc:spChg>
        <pc:spChg chg="add del mod">
          <ac:chgData name="Ragnhild Halvorsrud" userId="917ea340-fd63-490f-a7db-68428d24cf32" providerId="ADAL" clId="{3F26B701-AADC-4668-AAA4-FB7BA2B947B1}" dt="2020-06-19T09:25:43.816" v="5300" actId="21"/>
          <ac:spMkLst>
            <pc:docMk/>
            <pc:sldMk cId="1796706160" sldId="522"/>
            <ac:spMk id="322" creationId="{C40BAD00-74C0-4751-B822-D292FBFEE8D8}"/>
          </ac:spMkLst>
        </pc:spChg>
        <pc:spChg chg="add mod">
          <ac:chgData name="Ragnhild Halvorsrud" userId="917ea340-fd63-490f-a7db-68428d24cf32" providerId="ADAL" clId="{3F26B701-AADC-4668-AAA4-FB7BA2B947B1}" dt="2020-06-19T17:20:46.467" v="16346" actId="790"/>
          <ac:spMkLst>
            <pc:docMk/>
            <pc:sldMk cId="1796706160" sldId="522"/>
            <ac:spMk id="324" creationId="{47415B12-0750-459D-BE0E-062084D40829}"/>
          </ac:spMkLst>
        </pc:spChg>
        <pc:grpChg chg="add mod">
          <ac:chgData name="Ragnhild Halvorsrud" userId="917ea340-fd63-490f-a7db-68428d24cf32" providerId="ADAL" clId="{3F26B701-AADC-4668-AAA4-FB7BA2B947B1}" dt="2020-06-19T09:17:56.088" v="5163" actId="164"/>
          <ac:grpSpMkLst>
            <pc:docMk/>
            <pc:sldMk cId="1796706160" sldId="522"/>
            <ac:grpSpMk id="4" creationId="{19838274-CD14-4988-9475-DE281C297B5F}"/>
          </ac:grpSpMkLst>
        </pc:grpChg>
        <pc:grpChg chg="add mod">
          <ac:chgData name="Ragnhild Halvorsrud" userId="917ea340-fd63-490f-a7db-68428d24cf32" providerId="ADAL" clId="{3F26B701-AADC-4668-AAA4-FB7BA2B947B1}" dt="2020-06-19T09:17:56.088" v="5163" actId="164"/>
          <ac:grpSpMkLst>
            <pc:docMk/>
            <pc:sldMk cId="1796706160" sldId="522"/>
            <ac:grpSpMk id="123" creationId="{4C1459BC-4D8F-44F9-B207-A981A5532C8B}"/>
          </ac:grpSpMkLst>
        </pc:grpChg>
        <pc:grpChg chg="add mod">
          <ac:chgData name="Ragnhild Halvorsrud" userId="917ea340-fd63-490f-a7db-68428d24cf32" providerId="ADAL" clId="{3F26B701-AADC-4668-AAA4-FB7BA2B947B1}" dt="2020-06-19T09:17:56.088" v="5163" actId="164"/>
          <ac:grpSpMkLst>
            <pc:docMk/>
            <pc:sldMk cId="1796706160" sldId="522"/>
            <ac:grpSpMk id="177" creationId="{42B501C7-495F-48C3-9404-458FAE9518E4}"/>
          </ac:grpSpMkLst>
        </pc:grpChg>
        <pc:grpChg chg="add mod">
          <ac:chgData name="Ragnhild Halvorsrud" userId="917ea340-fd63-490f-a7db-68428d24cf32" providerId="ADAL" clId="{3F26B701-AADC-4668-AAA4-FB7BA2B947B1}" dt="2020-06-19T09:19:20.866" v="5177" actId="14100"/>
          <ac:grpSpMkLst>
            <pc:docMk/>
            <pc:sldMk cId="1796706160" sldId="522"/>
            <ac:grpSpMk id="315" creationId="{DA7AA28E-EBA7-4E2C-BFB2-B4ACFC52404C}"/>
          </ac:grpSpMkLst>
        </pc:grpChg>
        <pc:picChg chg="add del mod">
          <ac:chgData name="Ragnhild Halvorsrud" userId="917ea340-fd63-490f-a7db-68428d24cf32" providerId="ADAL" clId="{3F26B701-AADC-4668-AAA4-FB7BA2B947B1}" dt="2020-06-19T09:25:31.839" v="5296"/>
          <ac:picMkLst>
            <pc:docMk/>
            <pc:sldMk cId="1796706160" sldId="522"/>
            <ac:picMk id="321" creationId="{68DC2D72-FEDE-4790-A605-7D9D67E4FE1E}"/>
          </ac:picMkLst>
        </pc:picChg>
        <pc:picChg chg="add del mod">
          <ac:chgData name="Ragnhild Halvorsrud" userId="917ea340-fd63-490f-a7db-68428d24cf32" providerId="ADAL" clId="{3F26B701-AADC-4668-AAA4-FB7BA2B947B1}" dt="2020-06-19T09:25:43.816" v="5300" actId="21"/>
          <ac:picMkLst>
            <pc:docMk/>
            <pc:sldMk cId="1796706160" sldId="522"/>
            <ac:picMk id="323" creationId="{93678F93-6AC9-4A65-8A37-8BDEFE2471DE}"/>
          </ac:picMkLst>
        </pc:picChg>
        <pc:cxnChg chg="mod">
          <ac:chgData name="Ragnhild Halvorsrud" userId="917ea340-fd63-490f-a7db-68428d24cf32" providerId="ADAL" clId="{3F26B701-AADC-4668-AAA4-FB7BA2B947B1}" dt="2020-06-19T09:06:46.470" v="2947"/>
          <ac:cxnSpMkLst>
            <pc:docMk/>
            <pc:sldMk cId="1796706160" sldId="522"/>
            <ac:cxnSpMk id="5" creationId="{BF297F20-3FA6-4BA0-9191-3821B4BA3CF5}"/>
          </ac:cxnSpMkLst>
        </pc:cxnChg>
        <pc:cxnChg chg="mod">
          <ac:chgData name="Ragnhild Halvorsrud" userId="917ea340-fd63-490f-a7db-68428d24cf32" providerId="ADAL" clId="{3F26B701-AADC-4668-AAA4-FB7BA2B947B1}" dt="2020-06-19T09:06:46.470" v="2947"/>
          <ac:cxnSpMkLst>
            <pc:docMk/>
            <pc:sldMk cId="1796706160" sldId="522"/>
            <ac:cxnSpMk id="14" creationId="{FD4865EE-E968-4420-B5F7-E8AB332B39FB}"/>
          </ac:cxnSpMkLst>
        </pc:cxnChg>
        <pc:cxnChg chg="mod">
          <ac:chgData name="Ragnhild Halvorsrud" userId="917ea340-fd63-490f-a7db-68428d24cf32" providerId="ADAL" clId="{3F26B701-AADC-4668-AAA4-FB7BA2B947B1}" dt="2020-06-19T09:06:46.470" v="2947"/>
          <ac:cxnSpMkLst>
            <pc:docMk/>
            <pc:sldMk cId="1796706160" sldId="522"/>
            <ac:cxnSpMk id="23" creationId="{328CB6ED-3E65-4292-A537-3BEDD379011E}"/>
          </ac:cxnSpMkLst>
        </pc:cxnChg>
        <pc:cxnChg chg="mod">
          <ac:chgData name="Ragnhild Halvorsrud" userId="917ea340-fd63-490f-a7db-68428d24cf32" providerId="ADAL" clId="{3F26B701-AADC-4668-AAA4-FB7BA2B947B1}" dt="2020-06-19T09:06:46.470" v="2947"/>
          <ac:cxnSpMkLst>
            <pc:docMk/>
            <pc:sldMk cId="1796706160" sldId="522"/>
            <ac:cxnSpMk id="32" creationId="{4B2D6B59-BF80-4920-B181-1A26736C43B7}"/>
          </ac:cxnSpMkLst>
        </pc:cxnChg>
        <pc:cxnChg chg="mod">
          <ac:chgData name="Ragnhild Halvorsrud" userId="917ea340-fd63-490f-a7db-68428d24cf32" providerId="ADAL" clId="{3F26B701-AADC-4668-AAA4-FB7BA2B947B1}" dt="2020-06-19T09:06:46.470" v="2947"/>
          <ac:cxnSpMkLst>
            <pc:docMk/>
            <pc:sldMk cId="1796706160" sldId="522"/>
            <ac:cxnSpMk id="41" creationId="{0D829C62-5945-479C-9D47-3AB5465B9A8D}"/>
          </ac:cxnSpMkLst>
        </pc:cxnChg>
        <pc:cxnChg chg="mod">
          <ac:chgData name="Ragnhild Halvorsrud" userId="917ea340-fd63-490f-a7db-68428d24cf32" providerId="ADAL" clId="{3F26B701-AADC-4668-AAA4-FB7BA2B947B1}" dt="2020-06-19T09:06:46.470" v="2947"/>
          <ac:cxnSpMkLst>
            <pc:docMk/>
            <pc:sldMk cId="1796706160" sldId="522"/>
            <ac:cxnSpMk id="50" creationId="{42FE404D-3A2F-43A9-A797-83DE7CA780F4}"/>
          </ac:cxnSpMkLst>
        </pc:cxnChg>
        <pc:cxnChg chg="mod">
          <ac:chgData name="Ragnhild Halvorsrud" userId="917ea340-fd63-490f-a7db-68428d24cf32" providerId="ADAL" clId="{3F26B701-AADC-4668-AAA4-FB7BA2B947B1}" dt="2020-06-19T09:06:46.470" v="2947"/>
          <ac:cxnSpMkLst>
            <pc:docMk/>
            <pc:sldMk cId="1796706160" sldId="522"/>
            <ac:cxnSpMk id="65" creationId="{A32523F6-633E-4D3D-B1EC-28BFB9D92D66}"/>
          </ac:cxnSpMkLst>
        </pc:cxnChg>
        <pc:cxnChg chg="mod">
          <ac:chgData name="Ragnhild Halvorsrud" userId="917ea340-fd63-490f-a7db-68428d24cf32" providerId="ADAL" clId="{3F26B701-AADC-4668-AAA4-FB7BA2B947B1}" dt="2020-06-19T09:06:46.470" v="2947"/>
          <ac:cxnSpMkLst>
            <pc:docMk/>
            <pc:sldMk cId="1796706160" sldId="522"/>
            <ac:cxnSpMk id="66" creationId="{FE235409-C8F2-4D82-8053-17784B1682C9}"/>
          </ac:cxnSpMkLst>
        </pc:cxnChg>
        <pc:cxnChg chg="mod">
          <ac:chgData name="Ragnhild Halvorsrud" userId="917ea340-fd63-490f-a7db-68428d24cf32" providerId="ADAL" clId="{3F26B701-AADC-4668-AAA4-FB7BA2B947B1}" dt="2020-06-19T09:06:46.470" v="2947"/>
          <ac:cxnSpMkLst>
            <pc:docMk/>
            <pc:sldMk cId="1796706160" sldId="522"/>
            <ac:cxnSpMk id="67" creationId="{48EA1606-CD20-41ED-85D7-3E610F8D7E20}"/>
          </ac:cxnSpMkLst>
        </pc:cxnChg>
        <pc:cxnChg chg="mod">
          <ac:chgData name="Ragnhild Halvorsrud" userId="917ea340-fd63-490f-a7db-68428d24cf32" providerId="ADAL" clId="{3F26B701-AADC-4668-AAA4-FB7BA2B947B1}" dt="2020-06-19T09:06:46.470" v="2947"/>
          <ac:cxnSpMkLst>
            <pc:docMk/>
            <pc:sldMk cId="1796706160" sldId="522"/>
            <ac:cxnSpMk id="68" creationId="{85C879F5-037A-439C-872E-59A4C9F46FA1}"/>
          </ac:cxnSpMkLst>
        </pc:cxnChg>
        <pc:cxnChg chg="mod">
          <ac:chgData name="Ragnhild Halvorsrud" userId="917ea340-fd63-490f-a7db-68428d24cf32" providerId="ADAL" clId="{3F26B701-AADC-4668-AAA4-FB7BA2B947B1}" dt="2020-06-19T09:06:46.470" v="2947"/>
          <ac:cxnSpMkLst>
            <pc:docMk/>
            <pc:sldMk cId="1796706160" sldId="522"/>
            <ac:cxnSpMk id="69" creationId="{A3DDCE53-0961-4439-B7DC-8863D426EA06}"/>
          </ac:cxnSpMkLst>
        </pc:cxnChg>
        <pc:cxnChg chg="mod">
          <ac:chgData name="Ragnhild Halvorsrud" userId="917ea340-fd63-490f-a7db-68428d24cf32" providerId="ADAL" clId="{3F26B701-AADC-4668-AAA4-FB7BA2B947B1}" dt="2020-06-19T09:06:46.470" v="2947"/>
          <ac:cxnSpMkLst>
            <pc:docMk/>
            <pc:sldMk cId="1796706160" sldId="522"/>
            <ac:cxnSpMk id="70" creationId="{6999A65C-A5AB-477F-8DD8-0C2B5ADF0675}"/>
          </ac:cxnSpMkLst>
        </pc:cxnChg>
        <pc:cxnChg chg="mod">
          <ac:chgData name="Ragnhild Halvorsrud" userId="917ea340-fd63-490f-a7db-68428d24cf32" providerId="ADAL" clId="{3F26B701-AADC-4668-AAA4-FB7BA2B947B1}" dt="2020-06-19T09:06:46.470" v="2947"/>
          <ac:cxnSpMkLst>
            <pc:docMk/>
            <pc:sldMk cId="1796706160" sldId="522"/>
            <ac:cxnSpMk id="71" creationId="{0121D46C-82A6-4ECC-9411-E41FECE19911}"/>
          </ac:cxnSpMkLst>
        </pc:cxnChg>
        <pc:cxnChg chg="mod">
          <ac:chgData name="Ragnhild Halvorsrud" userId="917ea340-fd63-490f-a7db-68428d24cf32" providerId="ADAL" clId="{3F26B701-AADC-4668-AAA4-FB7BA2B947B1}" dt="2020-06-19T09:06:46.470" v="2947"/>
          <ac:cxnSpMkLst>
            <pc:docMk/>
            <pc:sldMk cId="1796706160" sldId="522"/>
            <ac:cxnSpMk id="72" creationId="{8400B641-9332-486A-A572-C9303467D585}"/>
          </ac:cxnSpMkLst>
        </pc:cxnChg>
        <pc:cxnChg chg="mod">
          <ac:chgData name="Ragnhild Halvorsrud" userId="917ea340-fd63-490f-a7db-68428d24cf32" providerId="ADAL" clId="{3F26B701-AADC-4668-AAA4-FB7BA2B947B1}" dt="2020-06-19T09:06:46.470" v="2947"/>
          <ac:cxnSpMkLst>
            <pc:docMk/>
            <pc:sldMk cId="1796706160" sldId="522"/>
            <ac:cxnSpMk id="73" creationId="{67477189-C449-4B67-8F56-49EECEE24A74}"/>
          </ac:cxnSpMkLst>
        </pc:cxnChg>
        <pc:cxnChg chg="mod">
          <ac:chgData name="Ragnhild Halvorsrud" userId="917ea340-fd63-490f-a7db-68428d24cf32" providerId="ADAL" clId="{3F26B701-AADC-4668-AAA4-FB7BA2B947B1}" dt="2020-06-19T09:06:46.470" v="2947"/>
          <ac:cxnSpMkLst>
            <pc:docMk/>
            <pc:sldMk cId="1796706160" sldId="522"/>
            <ac:cxnSpMk id="74" creationId="{89FF4413-99E6-46D5-9751-27C6466C8F1B}"/>
          </ac:cxnSpMkLst>
        </pc:cxnChg>
        <pc:cxnChg chg="add mod">
          <ac:chgData name="Ragnhild Halvorsrud" userId="917ea340-fd63-490f-a7db-68428d24cf32" providerId="ADAL" clId="{3F26B701-AADC-4668-AAA4-FB7BA2B947B1}" dt="2020-06-19T09:17:56.088" v="5163" actId="164"/>
          <ac:cxnSpMkLst>
            <pc:docMk/>
            <pc:sldMk cId="1796706160" sldId="522"/>
            <ac:cxnSpMk id="75" creationId="{41C7FA3C-E180-4406-9098-58A281F9FE70}"/>
          </ac:cxnSpMkLst>
        </pc:cxnChg>
        <pc:cxnChg chg="add mod">
          <ac:chgData name="Ragnhild Halvorsrud" userId="917ea340-fd63-490f-a7db-68428d24cf32" providerId="ADAL" clId="{3F26B701-AADC-4668-AAA4-FB7BA2B947B1}" dt="2020-06-19T09:17:56.088" v="5163" actId="164"/>
          <ac:cxnSpMkLst>
            <pc:docMk/>
            <pc:sldMk cId="1796706160" sldId="522"/>
            <ac:cxnSpMk id="82" creationId="{C8434A13-377D-4619-B914-8B6370CFFF5B}"/>
          </ac:cxnSpMkLst>
        </pc:cxnChg>
        <pc:cxnChg chg="add mod">
          <ac:chgData name="Ragnhild Halvorsrud" userId="917ea340-fd63-490f-a7db-68428d24cf32" providerId="ADAL" clId="{3F26B701-AADC-4668-AAA4-FB7BA2B947B1}" dt="2020-06-19T09:17:56.088" v="5163" actId="164"/>
          <ac:cxnSpMkLst>
            <pc:docMk/>
            <pc:sldMk cId="1796706160" sldId="522"/>
            <ac:cxnSpMk id="89" creationId="{74B300FC-3422-4577-AB78-9A9D11F59375}"/>
          </ac:cxnSpMkLst>
        </pc:cxnChg>
        <pc:cxnChg chg="add mod">
          <ac:chgData name="Ragnhild Halvorsrud" userId="917ea340-fd63-490f-a7db-68428d24cf32" providerId="ADAL" clId="{3F26B701-AADC-4668-AAA4-FB7BA2B947B1}" dt="2020-06-19T09:17:56.088" v="5163" actId="164"/>
          <ac:cxnSpMkLst>
            <pc:docMk/>
            <pc:sldMk cId="1796706160" sldId="522"/>
            <ac:cxnSpMk id="96" creationId="{083B3AAE-7973-42EF-9821-FFC414B14826}"/>
          </ac:cxnSpMkLst>
        </pc:cxnChg>
        <pc:cxnChg chg="add mod">
          <ac:chgData name="Ragnhild Halvorsrud" userId="917ea340-fd63-490f-a7db-68428d24cf32" providerId="ADAL" clId="{3F26B701-AADC-4668-AAA4-FB7BA2B947B1}" dt="2020-06-19T09:17:56.088" v="5163" actId="164"/>
          <ac:cxnSpMkLst>
            <pc:docMk/>
            <pc:sldMk cId="1796706160" sldId="522"/>
            <ac:cxnSpMk id="103" creationId="{F5BF84BF-5DC3-4865-AFDE-E27FB9B900FC}"/>
          </ac:cxnSpMkLst>
        </pc:cxnChg>
        <pc:cxnChg chg="add mod">
          <ac:chgData name="Ragnhild Halvorsrud" userId="917ea340-fd63-490f-a7db-68428d24cf32" providerId="ADAL" clId="{3F26B701-AADC-4668-AAA4-FB7BA2B947B1}" dt="2020-06-19T09:17:56.088" v="5163" actId="164"/>
          <ac:cxnSpMkLst>
            <pc:docMk/>
            <pc:sldMk cId="1796706160" sldId="522"/>
            <ac:cxnSpMk id="115" creationId="{A6C8085A-0F68-43E7-8B42-41E4EF81537A}"/>
          </ac:cxnSpMkLst>
        </pc:cxnChg>
        <pc:cxnChg chg="add mod">
          <ac:chgData name="Ragnhild Halvorsrud" userId="917ea340-fd63-490f-a7db-68428d24cf32" providerId="ADAL" clId="{3F26B701-AADC-4668-AAA4-FB7BA2B947B1}" dt="2020-06-19T09:17:56.088" v="5163" actId="164"/>
          <ac:cxnSpMkLst>
            <pc:docMk/>
            <pc:sldMk cId="1796706160" sldId="522"/>
            <ac:cxnSpMk id="116" creationId="{B716392A-6359-46B7-AE6C-75BC81AAB18A}"/>
          </ac:cxnSpMkLst>
        </pc:cxnChg>
        <pc:cxnChg chg="add mod">
          <ac:chgData name="Ragnhild Halvorsrud" userId="917ea340-fd63-490f-a7db-68428d24cf32" providerId="ADAL" clId="{3F26B701-AADC-4668-AAA4-FB7BA2B947B1}" dt="2020-06-19T09:17:56.088" v="5163" actId="164"/>
          <ac:cxnSpMkLst>
            <pc:docMk/>
            <pc:sldMk cId="1796706160" sldId="522"/>
            <ac:cxnSpMk id="117" creationId="{00E96EC2-B011-498F-B22F-81C6C558C601}"/>
          </ac:cxnSpMkLst>
        </pc:cxnChg>
        <pc:cxnChg chg="add mod">
          <ac:chgData name="Ragnhild Halvorsrud" userId="917ea340-fd63-490f-a7db-68428d24cf32" providerId="ADAL" clId="{3F26B701-AADC-4668-AAA4-FB7BA2B947B1}" dt="2020-06-19T09:17:56.088" v="5163" actId="164"/>
          <ac:cxnSpMkLst>
            <pc:docMk/>
            <pc:sldMk cId="1796706160" sldId="522"/>
            <ac:cxnSpMk id="118" creationId="{36C44676-DD9D-41FC-B2F3-684072ECE760}"/>
          </ac:cxnSpMkLst>
        </pc:cxnChg>
        <pc:cxnChg chg="add mod">
          <ac:chgData name="Ragnhild Halvorsrud" userId="917ea340-fd63-490f-a7db-68428d24cf32" providerId="ADAL" clId="{3F26B701-AADC-4668-AAA4-FB7BA2B947B1}" dt="2020-06-19T09:17:56.088" v="5163" actId="164"/>
          <ac:cxnSpMkLst>
            <pc:docMk/>
            <pc:sldMk cId="1796706160" sldId="522"/>
            <ac:cxnSpMk id="119" creationId="{C16B030C-54FA-4016-8C09-A816A632937A}"/>
          </ac:cxnSpMkLst>
        </pc:cxnChg>
        <pc:cxnChg chg="add mod">
          <ac:chgData name="Ragnhild Halvorsrud" userId="917ea340-fd63-490f-a7db-68428d24cf32" providerId="ADAL" clId="{3F26B701-AADC-4668-AAA4-FB7BA2B947B1}" dt="2020-06-19T09:17:56.088" v="5163" actId="164"/>
          <ac:cxnSpMkLst>
            <pc:docMk/>
            <pc:sldMk cId="1796706160" sldId="522"/>
            <ac:cxnSpMk id="120" creationId="{36195B1F-F322-4EB8-83FB-137A1AF4F681}"/>
          </ac:cxnSpMkLst>
        </pc:cxnChg>
        <pc:cxnChg chg="add mod">
          <ac:chgData name="Ragnhild Halvorsrud" userId="917ea340-fd63-490f-a7db-68428d24cf32" providerId="ADAL" clId="{3F26B701-AADC-4668-AAA4-FB7BA2B947B1}" dt="2020-06-19T09:17:56.088" v="5163" actId="164"/>
          <ac:cxnSpMkLst>
            <pc:docMk/>
            <pc:sldMk cId="1796706160" sldId="522"/>
            <ac:cxnSpMk id="121" creationId="{24024EB9-A66F-4793-90D6-A790F65036D7}"/>
          </ac:cxnSpMkLst>
        </pc:cxnChg>
        <pc:cxnChg chg="add mod">
          <ac:chgData name="Ragnhild Halvorsrud" userId="917ea340-fd63-490f-a7db-68428d24cf32" providerId="ADAL" clId="{3F26B701-AADC-4668-AAA4-FB7BA2B947B1}" dt="2020-06-19T09:17:56.088" v="5163" actId="164"/>
          <ac:cxnSpMkLst>
            <pc:docMk/>
            <pc:sldMk cId="1796706160" sldId="522"/>
            <ac:cxnSpMk id="122" creationId="{8E4DA92D-7A2B-4AD4-99C5-2A9F43F48CE5}"/>
          </ac:cxnSpMkLst>
        </pc:cxnChg>
        <pc:cxnChg chg="mod">
          <ac:chgData name="Ragnhild Halvorsrud" userId="917ea340-fd63-490f-a7db-68428d24cf32" providerId="ADAL" clId="{3F26B701-AADC-4668-AAA4-FB7BA2B947B1}" dt="2020-06-19T09:06:46.470" v="2947"/>
          <ac:cxnSpMkLst>
            <pc:docMk/>
            <pc:sldMk cId="1796706160" sldId="522"/>
            <ac:cxnSpMk id="124" creationId="{220FFA6D-1166-4D15-BCB8-03D50BF14374}"/>
          </ac:cxnSpMkLst>
        </pc:cxnChg>
        <pc:cxnChg chg="mod">
          <ac:chgData name="Ragnhild Halvorsrud" userId="917ea340-fd63-490f-a7db-68428d24cf32" providerId="ADAL" clId="{3F26B701-AADC-4668-AAA4-FB7BA2B947B1}" dt="2020-06-19T09:06:46.470" v="2947"/>
          <ac:cxnSpMkLst>
            <pc:docMk/>
            <pc:sldMk cId="1796706160" sldId="522"/>
            <ac:cxnSpMk id="132" creationId="{F0A21B40-0B75-451C-A8A3-3E46B1F63BA6}"/>
          </ac:cxnSpMkLst>
        </pc:cxnChg>
        <pc:cxnChg chg="mod">
          <ac:chgData name="Ragnhild Halvorsrud" userId="917ea340-fd63-490f-a7db-68428d24cf32" providerId="ADAL" clId="{3F26B701-AADC-4668-AAA4-FB7BA2B947B1}" dt="2020-06-19T09:06:46.470" v="2947"/>
          <ac:cxnSpMkLst>
            <pc:docMk/>
            <pc:sldMk cId="1796706160" sldId="522"/>
            <ac:cxnSpMk id="140" creationId="{3E663377-0C5E-4D3F-88AC-90A4FF04DBF3}"/>
          </ac:cxnSpMkLst>
        </pc:cxnChg>
        <pc:cxnChg chg="mod">
          <ac:chgData name="Ragnhild Halvorsrud" userId="917ea340-fd63-490f-a7db-68428d24cf32" providerId="ADAL" clId="{3F26B701-AADC-4668-AAA4-FB7BA2B947B1}" dt="2020-06-19T09:06:46.470" v="2947"/>
          <ac:cxnSpMkLst>
            <pc:docMk/>
            <pc:sldMk cId="1796706160" sldId="522"/>
            <ac:cxnSpMk id="148" creationId="{B955446B-B971-4518-A37A-BD0E82066D9C}"/>
          </ac:cxnSpMkLst>
        </pc:cxnChg>
        <pc:cxnChg chg="mod">
          <ac:chgData name="Ragnhild Halvorsrud" userId="917ea340-fd63-490f-a7db-68428d24cf32" providerId="ADAL" clId="{3F26B701-AADC-4668-AAA4-FB7BA2B947B1}" dt="2020-06-19T09:06:46.470" v="2947"/>
          <ac:cxnSpMkLst>
            <pc:docMk/>
            <pc:sldMk cId="1796706160" sldId="522"/>
            <ac:cxnSpMk id="156" creationId="{773FE097-4970-40F2-8FA6-126F1E1EDB98}"/>
          </ac:cxnSpMkLst>
        </pc:cxnChg>
        <pc:cxnChg chg="mod">
          <ac:chgData name="Ragnhild Halvorsrud" userId="917ea340-fd63-490f-a7db-68428d24cf32" providerId="ADAL" clId="{3F26B701-AADC-4668-AAA4-FB7BA2B947B1}" dt="2020-06-19T09:06:46.470" v="2947"/>
          <ac:cxnSpMkLst>
            <pc:docMk/>
            <pc:sldMk cId="1796706160" sldId="522"/>
            <ac:cxnSpMk id="169" creationId="{97691A14-2916-40ED-A554-1F9D82225DF2}"/>
          </ac:cxnSpMkLst>
        </pc:cxnChg>
        <pc:cxnChg chg="mod">
          <ac:chgData name="Ragnhild Halvorsrud" userId="917ea340-fd63-490f-a7db-68428d24cf32" providerId="ADAL" clId="{3F26B701-AADC-4668-AAA4-FB7BA2B947B1}" dt="2020-06-19T09:06:46.470" v="2947"/>
          <ac:cxnSpMkLst>
            <pc:docMk/>
            <pc:sldMk cId="1796706160" sldId="522"/>
            <ac:cxnSpMk id="170" creationId="{533D3966-A848-4035-A546-31667EB347E5}"/>
          </ac:cxnSpMkLst>
        </pc:cxnChg>
        <pc:cxnChg chg="mod">
          <ac:chgData name="Ragnhild Halvorsrud" userId="917ea340-fd63-490f-a7db-68428d24cf32" providerId="ADAL" clId="{3F26B701-AADC-4668-AAA4-FB7BA2B947B1}" dt="2020-06-19T09:06:46.470" v="2947"/>
          <ac:cxnSpMkLst>
            <pc:docMk/>
            <pc:sldMk cId="1796706160" sldId="522"/>
            <ac:cxnSpMk id="171" creationId="{708AF8C5-B905-49FA-A2D8-A3DE8E9B23A5}"/>
          </ac:cxnSpMkLst>
        </pc:cxnChg>
        <pc:cxnChg chg="mod">
          <ac:chgData name="Ragnhild Halvorsrud" userId="917ea340-fd63-490f-a7db-68428d24cf32" providerId="ADAL" clId="{3F26B701-AADC-4668-AAA4-FB7BA2B947B1}" dt="2020-06-19T09:06:46.470" v="2947"/>
          <ac:cxnSpMkLst>
            <pc:docMk/>
            <pc:sldMk cId="1796706160" sldId="522"/>
            <ac:cxnSpMk id="172" creationId="{5E522936-5969-49CC-8C1E-23956C20E781}"/>
          </ac:cxnSpMkLst>
        </pc:cxnChg>
        <pc:cxnChg chg="mod">
          <ac:chgData name="Ragnhild Halvorsrud" userId="917ea340-fd63-490f-a7db-68428d24cf32" providerId="ADAL" clId="{3F26B701-AADC-4668-AAA4-FB7BA2B947B1}" dt="2020-06-19T09:06:46.470" v="2947"/>
          <ac:cxnSpMkLst>
            <pc:docMk/>
            <pc:sldMk cId="1796706160" sldId="522"/>
            <ac:cxnSpMk id="173" creationId="{1FCFEF8A-8E6A-45B8-B619-97633C1AFC07}"/>
          </ac:cxnSpMkLst>
        </pc:cxnChg>
        <pc:cxnChg chg="mod">
          <ac:chgData name="Ragnhild Halvorsrud" userId="917ea340-fd63-490f-a7db-68428d24cf32" providerId="ADAL" clId="{3F26B701-AADC-4668-AAA4-FB7BA2B947B1}" dt="2020-06-19T09:06:46.470" v="2947"/>
          <ac:cxnSpMkLst>
            <pc:docMk/>
            <pc:sldMk cId="1796706160" sldId="522"/>
            <ac:cxnSpMk id="174" creationId="{5F64F3D5-76C8-4C30-B916-3923F553689D}"/>
          </ac:cxnSpMkLst>
        </pc:cxnChg>
        <pc:cxnChg chg="mod">
          <ac:chgData name="Ragnhild Halvorsrud" userId="917ea340-fd63-490f-a7db-68428d24cf32" providerId="ADAL" clId="{3F26B701-AADC-4668-AAA4-FB7BA2B947B1}" dt="2020-06-19T09:06:46.470" v="2947"/>
          <ac:cxnSpMkLst>
            <pc:docMk/>
            <pc:sldMk cId="1796706160" sldId="522"/>
            <ac:cxnSpMk id="175" creationId="{5849952E-1ACF-4351-B771-3D3A166B1B77}"/>
          </ac:cxnSpMkLst>
        </pc:cxnChg>
        <pc:cxnChg chg="mod">
          <ac:chgData name="Ragnhild Halvorsrud" userId="917ea340-fd63-490f-a7db-68428d24cf32" providerId="ADAL" clId="{3F26B701-AADC-4668-AAA4-FB7BA2B947B1}" dt="2020-06-19T09:06:46.470" v="2947"/>
          <ac:cxnSpMkLst>
            <pc:docMk/>
            <pc:sldMk cId="1796706160" sldId="522"/>
            <ac:cxnSpMk id="176" creationId="{A9BBF020-0B72-4B0C-9C70-2D554E886E5B}"/>
          </ac:cxnSpMkLst>
        </pc:cxnChg>
        <pc:cxnChg chg="mod">
          <ac:chgData name="Ragnhild Halvorsrud" userId="917ea340-fd63-490f-a7db-68428d24cf32" providerId="ADAL" clId="{3F26B701-AADC-4668-AAA4-FB7BA2B947B1}" dt="2020-06-19T09:06:46.470" v="2947"/>
          <ac:cxnSpMkLst>
            <pc:docMk/>
            <pc:sldMk cId="1796706160" sldId="522"/>
            <ac:cxnSpMk id="178" creationId="{F430BDFD-3E60-40BD-A5E0-64104408656A}"/>
          </ac:cxnSpMkLst>
        </pc:cxnChg>
        <pc:cxnChg chg="mod">
          <ac:chgData name="Ragnhild Halvorsrud" userId="917ea340-fd63-490f-a7db-68428d24cf32" providerId="ADAL" clId="{3F26B701-AADC-4668-AAA4-FB7BA2B947B1}" dt="2020-06-19T09:06:46.470" v="2947"/>
          <ac:cxnSpMkLst>
            <pc:docMk/>
            <pc:sldMk cId="1796706160" sldId="522"/>
            <ac:cxnSpMk id="182" creationId="{FB117DBB-4D7C-4897-8118-5829C8420035}"/>
          </ac:cxnSpMkLst>
        </pc:cxnChg>
        <pc:cxnChg chg="mod">
          <ac:chgData name="Ragnhild Halvorsrud" userId="917ea340-fd63-490f-a7db-68428d24cf32" providerId="ADAL" clId="{3F26B701-AADC-4668-AAA4-FB7BA2B947B1}" dt="2020-06-19T09:06:46.470" v="2947"/>
          <ac:cxnSpMkLst>
            <pc:docMk/>
            <pc:sldMk cId="1796706160" sldId="522"/>
            <ac:cxnSpMk id="186" creationId="{4FA8656B-8277-4E52-93B0-93780F8171BC}"/>
          </ac:cxnSpMkLst>
        </pc:cxnChg>
        <pc:cxnChg chg="mod">
          <ac:chgData name="Ragnhild Halvorsrud" userId="917ea340-fd63-490f-a7db-68428d24cf32" providerId="ADAL" clId="{3F26B701-AADC-4668-AAA4-FB7BA2B947B1}" dt="2020-06-19T09:06:46.470" v="2947"/>
          <ac:cxnSpMkLst>
            <pc:docMk/>
            <pc:sldMk cId="1796706160" sldId="522"/>
            <ac:cxnSpMk id="189" creationId="{1F69DC00-BC7F-41CD-A4FD-8E57AF443416}"/>
          </ac:cxnSpMkLst>
        </pc:cxnChg>
        <pc:cxnChg chg="add mod">
          <ac:chgData name="Ragnhild Halvorsrud" userId="917ea340-fd63-490f-a7db-68428d24cf32" providerId="ADAL" clId="{3F26B701-AADC-4668-AAA4-FB7BA2B947B1}" dt="2020-06-19T09:17:56.088" v="5163" actId="164"/>
          <ac:cxnSpMkLst>
            <pc:docMk/>
            <pc:sldMk cId="1796706160" sldId="522"/>
            <ac:cxnSpMk id="190" creationId="{3C5CCF92-5D3D-4820-AF3E-DC52C03A2E71}"/>
          </ac:cxnSpMkLst>
        </pc:cxnChg>
        <pc:cxnChg chg="add mod">
          <ac:chgData name="Ragnhild Halvorsrud" userId="917ea340-fd63-490f-a7db-68428d24cf32" providerId="ADAL" clId="{3F26B701-AADC-4668-AAA4-FB7BA2B947B1}" dt="2020-06-19T09:17:56.088" v="5163" actId="164"/>
          <ac:cxnSpMkLst>
            <pc:docMk/>
            <pc:sldMk cId="1796706160" sldId="522"/>
            <ac:cxnSpMk id="196" creationId="{27FD458D-4CAC-43A8-984A-F168CF0A1BEC}"/>
          </ac:cxnSpMkLst>
        </pc:cxnChg>
        <pc:cxnChg chg="add mod">
          <ac:chgData name="Ragnhild Halvorsrud" userId="917ea340-fd63-490f-a7db-68428d24cf32" providerId="ADAL" clId="{3F26B701-AADC-4668-AAA4-FB7BA2B947B1}" dt="2020-06-19T09:17:56.088" v="5163" actId="164"/>
          <ac:cxnSpMkLst>
            <pc:docMk/>
            <pc:sldMk cId="1796706160" sldId="522"/>
            <ac:cxnSpMk id="198" creationId="{E4479A84-65D9-4E16-9E01-89EB06799EF9}"/>
          </ac:cxnSpMkLst>
        </pc:cxnChg>
        <pc:cxnChg chg="add mod">
          <ac:chgData name="Ragnhild Halvorsrud" userId="917ea340-fd63-490f-a7db-68428d24cf32" providerId="ADAL" clId="{3F26B701-AADC-4668-AAA4-FB7BA2B947B1}" dt="2020-06-19T09:17:56.088" v="5163" actId="164"/>
          <ac:cxnSpMkLst>
            <pc:docMk/>
            <pc:sldMk cId="1796706160" sldId="522"/>
            <ac:cxnSpMk id="204" creationId="{BCB84761-BEC8-4692-AAD7-6D21A85622CE}"/>
          </ac:cxnSpMkLst>
        </pc:cxnChg>
        <pc:cxnChg chg="add mod">
          <ac:chgData name="Ragnhild Halvorsrud" userId="917ea340-fd63-490f-a7db-68428d24cf32" providerId="ADAL" clId="{3F26B701-AADC-4668-AAA4-FB7BA2B947B1}" dt="2020-06-19T09:17:56.088" v="5163" actId="164"/>
          <ac:cxnSpMkLst>
            <pc:docMk/>
            <pc:sldMk cId="1796706160" sldId="522"/>
            <ac:cxnSpMk id="214" creationId="{109F0D0A-DC20-46D8-8012-AA6B3D021B8A}"/>
          </ac:cxnSpMkLst>
        </pc:cxnChg>
        <pc:cxnChg chg="add mod">
          <ac:chgData name="Ragnhild Halvorsrud" userId="917ea340-fd63-490f-a7db-68428d24cf32" providerId="ADAL" clId="{3F26B701-AADC-4668-AAA4-FB7BA2B947B1}" dt="2020-06-19T09:17:56.088" v="5163" actId="164"/>
          <ac:cxnSpMkLst>
            <pc:docMk/>
            <pc:sldMk cId="1796706160" sldId="522"/>
            <ac:cxnSpMk id="215" creationId="{BCC19FAC-4867-404B-955D-18DE2CB30C79}"/>
          </ac:cxnSpMkLst>
        </pc:cxnChg>
        <pc:cxnChg chg="add mod">
          <ac:chgData name="Ragnhild Halvorsrud" userId="917ea340-fd63-490f-a7db-68428d24cf32" providerId="ADAL" clId="{3F26B701-AADC-4668-AAA4-FB7BA2B947B1}" dt="2020-06-19T09:17:56.088" v="5163" actId="164"/>
          <ac:cxnSpMkLst>
            <pc:docMk/>
            <pc:sldMk cId="1796706160" sldId="522"/>
            <ac:cxnSpMk id="216" creationId="{0FA20378-BAC4-40EC-BE81-57D3DA4DA941}"/>
          </ac:cxnSpMkLst>
        </pc:cxnChg>
        <pc:cxnChg chg="add mod">
          <ac:chgData name="Ragnhild Halvorsrud" userId="917ea340-fd63-490f-a7db-68428d24cf32" providerId="ADAL" clId="{3F26B701-AADC-4668-AAA4-FB7BA2B947B1}" dt="2020-06-19T09:17:56.088" v="5163" actId="164"/>
          <ac:cxnSpMkLst>
            <pc:docMk/>
            <pc:sldMk cId="1796706160" sldId="522"/>
            <ac:cxnSpMk id="217" creationId="{4CC02713-F44D-443D-85C2-B1CE5AAFB899}"/>
          </ac:cxnSpMkLst>
        </pc:cxnChg>
        <pc:cxnChg chg="add mod">
          <ac:chgData name="Ragnhild Halvorsrud" userId="917ea340-fd63-490f-a7db-68428d24cf32" providerId="ADAL" clId="{3F26B701-AADC-4668-AAA4-FB7BA2B947B1}" dt="2020-06-19T09:17:56.088" v="5163" actId="164"/>
          <ac:cxnSpMkLst>
            <pc:docMk/>
            <pc:sldMk cId="1796706160" sldId="522"/>
            <ac:cxnSpMk id="218" creationId="{410FE770-A52E-4EF9-A51E-99FD1B4AACE6}"/>
          </ac:cxnSpMkLst>
        </pc:cxnChg>
        <pc:cxnChg chg="add mod">
          <ac:chgData name="Ragnhild Halvorsrud" userId="917ea340-fd63-490f-a7db-68428d24cf32" providerId="ADAL" clId="{3F26B701-AADC-4668-AAA4-FB7BA2B947B1}" dt="2020-06-19T09:17:56.088" v="5163" actId="164"/>
          <ac:cxnSpMkLst>
            <pc:docMk/>
            <pc:sldMk cId="1796706160" sldId="522"/>
            <ac:cxnSpMk id="219" creationId="{00481B7B-BD51-4558-9BE5-EB7427DE63FA}"/>
          </ac:cxnSpMkLst>
        </pc:cxnChg>
        <pc:cxnChg chg="add mod">
          <ac:chgData name="Ragnhild Halvorsrud" userId="917ea340-fd63-490f-a7db-68428d24cf32" providerId="ADAL" clId="{3F26B701-AADC-4668-AAA4-FB7BA2B947B1}" dt="2020-06-19T09:17:56.088" v="5163" actId="164"/>
          <ac:cxnSpMkLst>
            <pc:docMk/>
            <pc:sldMk cId="1796706160" sldId="522"/>
            <ac:cxnSpMk id="220" creationId="{F42A8645-2AB0-44DF-B2FA-F85077B75279}"/>
          </ac:cxnSpMkLst>
        </pc:cxnChg>
        <pc:cxnChg chg="add mod">
          <ac:chgData name="Ragnhild Halvorsrud" userId="917ea340-fd63-490f-a7db-68428d24cf32" providerId="ADAL" clId="{3F26B701-AADC-4668-AAA4-FB7BA2B947B1}" dt="2020-06-19T09:17:56.088" v="5163" actId="164"/>
          <ac:cxnSpMkLst>
            <pc:docMk/>
            <pc:sldMk cId="1796706160" sldId="522"/>
            <ac:cxnSpMk id="222" creationId="{6C8D2EAA-7D13-4F83-985C-BF0463BCB2C0}"/>
          </ac:cxnSpMkLst>
        </pc:cxnChg>
        <pc:cxnChg chg="add mod">
          <ac:chgData name="Ragnhild Halvorsrud" userId="917ea340-fd63-490f-a7db-68428d24cf32" providerId="ADAL" clId="{3F26B701-AADC-4668-AAA4-FB7BA2B947B1}" dt="2020-06-19T09:17:56.088" v="5163" actId="164"/>
          <ac:cxnSpMkLst>
            <pc:docMk/>
            <pc:sldMk cId="1796706160" sldId="522"/>
            <ac:cxnSpMk id="224" creationId="{39B3B52D-5967-4240-BCF7-077463DF4120}"/>
          </ac:cxnSpMkLst>
        </pc:cxnChg>
        <pc:cxnChg chg="add mod">
          <ac:chgData name="Ragnhild Halvorsrud" userId="917ea340-fd63-490f-a7db-68428d24cf32" providerId="ADAL" clId="{3F26B701-AADC-4668-AAA4-FB7BA2B947B1}" dt="2020-06-19T09:17:56.088" v="5163" actId="164"/>
          <ac:cxnSpMkLst>
            <pc:docMk/>
            <pc:sldMk cId="1796706160" sldId="522"/>
            <ac:cxnSpMk id="225" creationId="{A65CB5B3-9BD6-4F1A-8BC0-59BA5A25A0B8}"/>
          </ac:cxnSpMkLst>
        </pc:cxnChg>
        <pc:cxnChg chg="add mod">
          <ac:chgData name="Ragnhild Halvorsrud" userId="917ea340-fd63-490f-a7db-68428d24cf32" providerId="ADAL" clId="{3F26B701-AADC-4668-AAA4-FB7BA2B947B1}" dt="2020-06-19T09:17:56.088" v="5163" actId="164"/>
          <ac:cxnSpMkLst>
            <pc:docMk/>
            <pc:sldMk cId="1796706160" sldId="522"/>
            <ac:cxnSpMk id="228" creationId="{7D95B863-3362-4716-8592-49C88349627C}"/>
          </ac:cxnSpMkLst>
        </pc:cxnChg>
        <pc:cxnChg chg="add mod">
          <ac:chgData name="Ragnhild Halvorsrud" userId="917ea340-fd63-490f-a7db-68428d24cf32" providerId="ADAL" clId="{3F26B701-AADC-4668-AAA4-FB7BA2B947B1}" dt="2020-06-19T09:17:56.088" v="5163" actId="164"/>
          <ac:cxnSpMkLst>
            <pc:docMk/>
            <pc:sldMk cId="1796706160" sldId="522"/>
            <ac:cxnSpMk id="229" creationId="{6CA1ABCB-666E-4878-8AFC-4EF9C2633DD1}"/>
          </ac:cxnSpMkLst>
        </pc:cxnChg>
        <pc:cxnChg chg="add mod">
          <ac:chgData name="Ragnhild Halvorsrud" userId="917ea340-fd63-490f-a7db-68428d24cf32" providerId="ADAL" clId="{3F26B701-AADC-4668-AAA4-FB7BA2B947B1}" dt="2020-06-19T09:17:56.088" v="5163" actId="164"/>
          <ac:cxnSpMkLst>
            <pc:docMk/>
            <pc:sldMk cId="1796706160" sldId="522"/>
            <ac:cxnSpMk id="232" creationId="{25DEF4FF-6415-4C0B-94EE-F62E8CF42420}"/>
          </ac:cxnSpMkLst>
        </pc:cxnChg>
        <pc:cxnChg chg="add mod">
          <ac:chgData name="Ragnhild Halvorsrud" userId="917ea340-fd63-490f-a7db-68428d24cf32" providerId="ADAL" clId="{3F26B701-AADC-4668-AAA4-FB7BA2B947B1}" dt="2020-06-19T09:17:56.088" v="5163" actId="164"/>
          <ac:cxnSpMkLst>
            <pc:docMk/>
            <pc:sldMk cId="1796706160" sldId="522"/>
            <ac:cxnSpMk id="234" creationId="{D063C195-8D7C-4543-A211-06D7A6A17606}"/>
          </ac:cxnSpMkLst>
        </pc:cxnChg>
        <pc:cxnChg chg="add mod">
          <ac:chgData name="Ragnhild Halvorsrud" userId="917ea340-fd63-490f-a7db-68428d24cf32" providerId="ADAL" clId="{3F26B701-AADC-4668-AAA4-FB7BA2B947B1}" dt="2020-06-19T09:17:56.088" v="5163" actId="164"/>
          <ac:cxnSpMkLst>
            <pc:docMk/>
            <pc:sldMk cId="1796706160" sldId="522"/>
            <ac:cxnSpMk id="235" creationId="{05E5B2BF-F681-43B3-95AE-BC0F28EFB6F9}"/>
          </ac:cxnSpMkLst>
        </pc:cxnChg>
        <pc:cxnChg chg="add mod">
          <ac:chgData name="Ragnhild Halvorsrud" userId="917ea340-fd63-490f-a7db-68428d24cf32" providerId="ADAL" clId="{3F26B701-AADC-4668-AAA4-FB7BA2B947B1}" dt="2020-06-19T09:17:56.088" v="5163" actId="164"/>
          <ac:cxnSpMkLst>
            <pc:docMk/>
            <pc:sldMk cId="1796706160" sldId="522"/>
            <ac:cxnSpMk id="240" creationId="{29710DAE-18AD-4CEC-BC2E-6588AB2B7726}"/>
          </ac:cxnSpMkLst>
        </pc:cxnChg>
        <pc:cxnChg chg="add mod">
          <ac:chgData name="Ragnhild Halvorsrud" userId="917ea340-fd63-490f-a7db-68428d24cf32" providerId="ADAL" clId="{3F26B701-AADC-4668-AAA4-FB7BA2B947B1}" dt="2020-06-19T09:17:56.088" v="5163" actId="164"/>
          <ac:cxnSpMkLst>
            <pc:docMk/>
            <pc:sldMk cId="1796706160" sldId="522"/>
            <ac:cxnSpMk id="241" creationId="{B6FBA8A7-8E72-4D85-B08C-BEE7F8F7DDF1}"/>
          </ac:cxnSpMkLst>
        </pc:cxnChg>
        <pc:cxnChg chg="add mod">
          <ac:chgData name="Ragnhild Halvorsrud" userId="917ea340-fd63-490f-a7db-68428d24cf32" providerId="ADAL" clId="{3F26B701-AADC-4668-AAA4-FB7BA2B947B1}" dt="2020-06-19T09:17:56.088" v="5163" actId="164"/>
          <ac:cxnSpMkLst>
            <pc:docMk/>
            <pc:sldMk cId="1796706160" sldId="522"/>
            <ac:cxnSpMk id="242" creationId="{7154A460-98BC-4B3B-B627-E5DAE725307D}"/>
          </ac:cxnSpMkLst>
        </pc:cxnChg>
        <pc:cxnChg chg="add mod">
          <ac:chgData name="Ragnhild Halvorsrud" userId="917ea340-fd63-490f-a7db-68428d24cf32" providerId="ADAL" clId="{3F26B701-AADC-4668-AAA4-FB7BA2B947B1}" dt="2020-06-19T09:17:56.088" v="5163" actId="164"/>
          <ac:cxnSpMkLst>
            <pc:docMk/>
            <pc:sldMk cId="1796706160" sldId="522"/>
            <ac:cxnSpMk id="243" creationId="{6AED1F54-93AC-479E-843F-7C6E0F35A798}"/>
          </ac:cxnSpMkLst>
        </pc:cxnChg>
        <pc:cxnChg chg="add mod">
          <ac:chgData name="Ragnhild Halvorsrud" userId="917ea340-fd63-490f-a7db-68428d24cf32" providerId="ADAL" clId="{3F26B701-AADC-4668-AAA4-FB7BA2B947B1}" dt="2020-06-19T09:17:56.088" v="5163" actId="164"/>
          <ac:cxnSpMkLst>
            <pc:docMk/>
            <pc:sldMk cId="1796706160" sldId="522"/>
            <ac:cxnSpMk id="245" creationId="{D9E2F335-5730-41A6-93E3-482422B4DF7E}"/>
          </ac:cxnSpMkLst>
        </pc:cxnChg>
        <pc:cxnChg chg="add mod">
          <ac:chgData name="Ragnhild Halvorsrud" userId="917ea340-fd63-490f-a7db-68428d24cf32" providerId="ADAL" clId="{3F26B701-AADC-4668-AAA4-FB7BA2B947B1}" dt="2020-06-19T09:17:56.088" v="5163" actId="164"/>
          <ac:cxnSpMkLst>
            <pc:docMk/>
            <pc:sldMk cId="1796706160" sldId="522"/>
            <ac:cxnSpMk id="247" creationId="{933BDDBE-E1B2-4EEA-A423-946EB9623D85}"/>
          </ac:cxnSpMkLst>
        </pc:cxnChg>
        <pc:cxnChg chg="add mod">
          <ac:chgData name="Ragnhild Halvorsrud" userId="917ea340-fd63-490f-a7db-68428d24cf32" providerId="ADAL" clId="{3F26B701-AADC-4668-AAA4-FB7BA2B947B1}" dt="2020-06-19T09:17:56.088" v="5163" actId="164"/>
          <ac:cxnSpMkLst>
            <pc:docMk/>
            <pc:sldMk cId="1796706160" sldId="522"/>
            <ac:cxnSpMk id="248" creationId="{511796D2-BF0F-4434-BE95-E9CBAE8011BD}"/>
          </ac:cxnSpMkLst>
        </pc:cxnChg>
        <pc:cxnChg chg="add mod">
          <ac:chgData name="Ragnhild Halvorsrud" userId="917ea340-fd63-490f-a7db-68428d24cf32" providerId="ADAL" clId="{3F26B701-AADC-4668-AAA4-FB7BA2B947B1}" dt="2020-06-19T09:17:56.088" v="5163" actId="164"/>
          <ac:cxnSpMkLst>
            <pc:docMk/>
            <pc:sldMk cId="1796706160" sldId="522"/>
            <ac:cxnSpMk id="252" creationId="{36BC4F0B-9D4D-494B-967E-AC8AC0E22B63}"/>
          </ac:cxnSpMkLst>
        </pc:cxnChg>
        <pc:cxnChg chg="add mod">
          <ac:chgData name="Ragnhild Halvorsrud" userId="917ea340-fd63-490f-a7db-68428d24cf32" providerId="ADAL" clId="{3F26B701-AADC-4668-AAA4-FB7BA2B947B1}" dt="2020-06-19T09:17:56.088" v="5163" actId="164"/>
          <ac:cxnSpMkLst>
            <pc:docMk/>
            <pc:sldMk cId="1796706160" sldId="522"/>
            <ac:cxnSpMk id="256" creationId="{DC4681DC-AD63-45C9-8EEE-9900C631E8CE}"/>
          </ac:cxnSpMkLst>
        </pc:cxnChg>
        <pc:cxnChg chg="add mod">
          <ac:chgData name="Ragnhild Halvorsrud" userId="917ea340-fd63-490f-a7db-68428d24cf32" providerId="ADAL" clId="{3F26B701-AADC-4668-AAA4-FB7BA2B947B1}" dt="2020-06-19T09:17:56.088" v="5163" actId="164"/>
          <ac:cxnSpMkLst>
            <pc:docMk/>
            <pc:sldMk cId="1796706160" sldId="522"/>
            <ac:cxnSpMk id="257" creationId="{223F4C44-4B69-4ECB-BBE8-241ECF05CA7E}"/>
          </ac:cxnSpMkLst>
        </pc:cxnChg>
        <pc:cxnChg chg="add mod">
          <ac:chgData name="Ragnhild Halvorsrud" userId="917ea340-fd63-490f-a7db-68428d24cf32" providerId="ADAL" clId="{3F26B701-AADC-4668-AAA4-FB7BA2B947B1}" dt="2020-06-19T09:17:56.088" v="5163" actId="164"/>
          <ac:cxnSpMkLst>
            <pc:docMk/>
            <pc:sldMk cId="1796706160" sldId="522"/>
            <ac:cxnSpMk id="258" creationId="{5A15FD9C-BD98-49B0-AA73-30A4A48D890D}"/>
          </ac:cxnSpMkLst>
        </pc:cxnChg>
        <pc:cxnChg chg="add mod">
          <ac:chgData name="Ragnhild Halvorsrud" userId="917ea340-fd63-490f-a7db-68428d24cf32" providerId="ADAL" clId="{3F26B701-AADC-4668-AAA4-FB7BA2B947B1}" dt="2020-06-19T09:17:56.088" v="5163" actId="164"/>
          <ac:cxnSpMkLst>
            <pc:docMk/>
            <pc:sldMk cId="1796706160" sldId="522"/>
            <ac:cxnSpMk id="261" creationId="{282FF727-6A8E-4D66-8AD8-F766FFA66D82}"/>
          </ac:cxnSpMkLst>
        </pc:cxnChg>
        <pc:cxnChg chg="add mod">
          <ac:chgData name="Ragnhild Halvorsrud" userId="917ea340-fd63-490f-a7db-68428d24cf32" providerId="ADAL" clId="{3F26B701-AADC-4668-AAA4-FB7BA2B947B1}" dt="2020-06-19T09:17:56.088" v="5163" actId="164"/>
          <ac:cxnSpMkLst>
            <pc:docMk/>
            <pc:sldMk cId="1796706160" sldId="522"/>
            <ac:cxnSpMk id="262" creationId="{90456A34-254A-4767-9963-63D705062CE1}"/>
          </ac:cxnSpMkLst>
        </pc:cxnChg>
        <pc:cxnChg chg="add mod">
          <ac:chgData name="Ragnhild Halvorsrud" userId="917ea340-fd63-490f-a7db-68428d24cf32" providerId="ADAL" clId="{3F26B701-AADC-4668-AAA4-FB7BA2B947B1}" dt="2020-06-19T09:17:56.088" v="5163" actId="164"/>
          <ac:cxnSpMkLst>
            <pc:docMk/>
            <pc:sldMk cId="1796706160" sldId="522"/>
            <ac:cxnSpMk id="263" creationId="{07089982-69B3-4240-A902-564D50E3CECA}"/>
          </ac:cxnSpMkLst>
        </pc:cxnChg>
        <pc:cxnChg chg="add mod">
          <ac:chgData name="Ragnhild Halvorsrud" userId="917ea340-fd63-490f-a7db-68428d24cf32" providerId="ADAL" clId="{3F26B701-AADC-4668-AAA4-FB7BA2B947B1}" dt="2020-06-19T09:17:56.088" v="5163" actId="164"/>
          <ac:cxnSpMkLst>
            <pc:docMk/>
            <pc:sldMk cId="1796706160" sldId="522"/>
            <ac:cxnSpMk id="265" creationId="{6F20D73F-B314-4D61-ACC1-F858D8700AC8}"/>
          </ac:cxnSpMkLst>
        </pc:cxnChg>
        <pc:cxnChg chg="add mod">
          <ac:chgData name="Ragnhild Halvorsrud" userId="917ea340-fd63-490f-a7db-68428d24cf32" providerId="ADAL" clId="{3F26B701-AADC-4668-AAA4-FB7BA2B947B1}" dt="2020-06-19T09:17:56.088" v="5163" actId="164"/>
          <ac:cxnSpMkLst>
            <pc:docMk/>
            <pc:sldMk cId="1796706160" sldId="522"/>
            <ac:cxnSpMk id="266" creationId="{B7DC57F0-711B-40A1-BAB6-588C59269A8A}"/>
          </ac:cxnSpMkLst>
        </pc:cxnChg>
        <pc:cxnChg chg="add mod">
          <ac:chgData name="Ragnhild Halvorsrud" userId="917ea340-fd63-490f-a7db-68428d24cf32" providerId="ADAL" clId="{3F26B701-AADC-4668-AAA4-FB7BA2B947B1}" dt="2020-06-19T09:17:56.088" v="5163" actId="164"/>
          <ac:cxnSpMkLst>
            <pc:docMk/>
            <pc:sldMk cId="1796706160" sldId="522"/>
            <ac:cxnSpMk id="268" creationId="{E58EF18C-81DD-429D-8A29-BC59C42192BB}"/>
          </ac:cxnSpMkLst>
        </pc:cxnChg>
        <pc:cxnChg chg="add mod">
          <ac:chgData name="Ragnhild Halvorsrud" userId="917ea340-fd63-490f-a7db-68428d24cf32" providerId="ADAL" clId="{3F26B701-AADC-4668-AAA4-FB7BA2B947B1}" dt="2020-06-19T09:17:56.088" v="5163" actId="164"/>
          <ac:cxnSpMkLst>
            <pc:docMk/>
            <pc:sldMk cId="1796706160" sldId="522"/>
            <ac:cxnSpMk id="272" creationId="{F02B9DE6-959D-4057-B5F3-8CC69EBB24E1}"/>
          </ac:cxnSpMkLst>
        </pc:cxnChg>
        <pc:cxnChg chg="add mod">
          <ac:chgData name="Ragnhild Halvorsrud" userId="917ea340-fd63-490f-a7db-68428d24cf32" providerId="ADAL" clId="{3F26B701-AADC-4668-AAA4-FB7BA2B947B1}" dt="2020-06-19T09:17:56.088" v="5163" actId="164"/>
          <ac:cxnSpMkLst>
            <pc:docMk/>
            <pc:sldMk cId="1796706160" sldId="522"/>
            <ac:cxnSpMk id="273" creationId="{BCA57DA5-970B-431A-9CFF-A9B7343320EC}"/>
          </ac:cxnSpMkLst>
        </pc:cxnChg>
        <pc:cxnChg chg="add mod">
          <ac:chgData name="Ragnhild Halvorsrud" userId="917ea340-fd63-490f-a7db-68428d24cf32" providerId="ADAL" clId="{3F26B701-AADC-4668-AAA4-FB7BA2B947B1}" dt="2020-06-19T09:17:56.088" v="5163" actId="164"/>
          <ac:cxnSpMkLst>
            <pc:docMk/>
            <pc:sldMk cId="1796706160" sldId="522"/>
            <ac:cxnSpMk id="275" creationId="{177416E8-F501-4CB7-B015-26491534FDA2}"/>
          </ac:cxnSpMkLst>
        </pc:cxnChg>
        <pc:cxnChg chg="add mod">
          <ac:chgData name="Ragnhild Halvorsrud" userId="917ea340-fd63-490f-a7db-68428d24cf32" providerId="ADAL" clId="{3F26B701-AADC-4668-AAA4-FB7BA2B947B1}" dt="2020-06-19T09:17:56.088" v="5163" actId="164"/>
          <ac:cxnSpMkLst>
            <pc:docMk/>
            <pc:sldMk cId="1796706160" sldId="522"/>
            <ac:cxnSpMk id="277" creationId="{0BF4590C-3583-42EF-BD47-6C8801CFC845}"/>
          </ac:cxnSpMkLst>
        </pc:cxnChg>
        <pc:cxnChg chg="add mod">
          <ac:chgData name="Ragnhild Halvorsrud" userId="917ea340-fd63-490f-a7db-68428d24cf32" providerId="ADAL" clId="{3F26B701-AADC-4668-AAA4-FB7BA2B947B1}" dt="2020-06-19T09:17:56.088" v="5163" actId="164"/>
          <ac:cxnSpMkLst>
            <pc:docMk/>
            <pc:sldMk cId="1796706160" sldId="522"/>
            <ac:cxnSpMk id="281" creationId="{89852529-C8A5-4B70-BB53-0F1E6180BA8B}"/>
          </ac:cxnSpMkLst>
        </pc:cxnChg>
        <pc:cxnChg chg="add mod">
          <ac:chgData name="Ragnhild Halvorsrud" userId="917ea340-fd63-490f-a7db-68428d24cf32" providerId="ADAL" clId="{3F26B701-AADC-4668-AAA4-FB7BA2B947B1}" dt="2020-06-19T09:17:56.088" v="5163" actId="164"/>
          <ac:cxnSpMkLst>
            <pc:docMk/>
            <pc:sldMk cId="1796706160" sldId="522"/>
            <ac:cxnSpMk id="283" creationId="{095A87F3-FB51-4D2E-B594-CBB40ADBE3F8}"/>
          </ac:cxnSpMkLst>
        </pc:cxnChg>
        <pc:cxnChg chg="add mod">
          <ac:chgData name="Ragnhild Halvorsrud" userId="917ea340-fd63-490f-a7db-68428d24cf32" providerId="ADAL" clId="{3F26B701-AADC-4668-AAA4-FB7BA2B947B1}" dt="2020-06-19T09:17:56.088" v="5163" actId="164"/>
          <ac:cxnSpMkLst>
            <pc:docMk/>
            <pc:sldMk cId="1796706160" sldId="522"/>
            <ac:cxnSpMk id="284" creationId="{CA8E2B18-B8A7-4422-BC9C-8E922ECD61EE}"/>
          </ac:cxnSpMkLst>
        </pc:cxnChg>
        <pc:cxnChg chg="add mod">
          <ac:chgData name="Ragnhild Halvorsrud" userId="917ea340-fd63-490f-a7db-68428d24cf32" providerId="ADAL" clId="{3F26B701-AADC-4668-AAA4-FB7BA2B947B1}" dt="2020-06-19T09:17:56.088" v="5163" actId="164"/>
          <ac:cxnSpMkLst>
            <pc:docMk/>
            <pc:sldMk cId="1796706160" sldId="522"/>
            <ac:cxnSpMk id="285" creationId="{2658C360-7E7B-4E2D-8A96-76819C27E4AD}"/>
          </ac:cxnSpMkLst>
        </pc:cxnChg>
        <pc:cxnChg chg="add mod">
          <ac:chgData name="Ragnhild Halvorsrud" userId="917ea340-fd63-490f-a7db-68428d24cf32" providerId="ADAL" clId="{3F26B701-AADC-4668-AAA4-FB7BA2B947B1}" dt="2020-06-19T09:17:56.088" v="5163" actId="164"/>
          <ac:cxnSpMkLst>
            <pc:docMk/>
            <pc:sldMk cId="1796706160" sldId="522"/>
            <ac:cxnSpMk id="288" creationId="{72E7B97E-1042-4312-93D2-1E178517A682}"/>
          </ac:cxnSpMkLst>
        </pc:cxnChg>
        <pc:cxnChg chg="add mod">
          <ac:chgData name="Ragnhild Halvorsrud" userId="917ea340-fd63-490f-a7db-68428d24cf32" providerId="ADAL" clId="{3F26B701-AADC-4668-AAA4-FB7BA2B947B1}" dt="2020-06-19T09:17:56.088" v="5163" actId="164"/>
          <ac:cxnSpMkLst>
            <pc:docMk/>
            <pc:sldMk cId="1796706160" sldId="522"/>
            <ac:cxnSpMk id="289" creationId="{4C79E1F9-6933-40A1-98E5-3CCFE69AD31A}"/>
          </ac:cxnSpMkLst>
        </pc:cxnChg>
        <pc:cxnChg chg="add mod">
          <ac:chgData name="Ragnhild Halvorsrud" userId="917ea340-fd63-490f-a7db-68428d24cf32" providerId="ADAL" clId="{3F26B701-AADC-4668-AAA4-FB7BA2B947B1}" dt="2020-06-19T09:17:56.088" v="5163" actId="164"/>
          <ac:cxnSpMkLst>
            <pc:docMk/>
            <pc:sldMk cId="1796706160" sldId="522"/>
            <ac:cxnSpMk id="290" creationId="{9D632D2D-E159-422D-9965-E6CF46747B45}"/>
          </ac:cxnSpMkLst>
        </pc:cxnChg>
        <pc:cxnChg chg="add mod">
          <ac:chgData name="Ragnhild Halvorsrud" userId="917ea340-fd63-490f-a7db-68428d24cf32" providerId="ADAL" clId="{3F26B701-AADC-4668-AAA4-FB7BA2B947B1}" dt="2020-06-19T09:17:56.088" v="5163" actId="164"/>
          <ac:cxnSpMkLst>
            <pc:docMk/>
            <pc:sldMk cId="1796706160" sldId="522"/>
            <ac:cxnSpMk id="291" creationId="{FC536F9B-9CA7-42CA-859F-50A90CD3E80C}"/>
          </ac:cxnSpMkLst>
        </pc:cxnChg>
        <pc:cxnChg chg="add mod">
          <ac:chgData name="Ragnhild Halvorsrud" userId="917ea340-fd63-490f-a7db-68428d24cf32" providerId="ADAL" clId="{3F26B701-AADC-4668-AAA4-FB7BA2B947B1}" dt="2020-06-19T09:17:56.088" v="5163" actId="164"/>
          <ac:cxnSpMkLst>
            <pc:docMk/>
            <pc:sldMk cId="1796706160" sldId="522"/>
            <ac:cxnSpMk id="292" creationId="{3E6F32D1-DBB9-4685-9F6E-544E5E3D7A0B}"/>
          </ac:cxnSpMkLst>
        </pc:cxnChg>
        <pc:cxnChg chg="add mod">
          <ac:chgData name="Ragnhild Halvorsrud" userId="917ea340-fd63-490f-a7db-68428d24cf32" providerId="ADAL" clId="{3F26B701-AADC-4668-AAA4-FB7BA2B947B1}" dt="2020-06-19T09:17:56.088" v="5163" actId="164"/>
          <ac:cxnSpMkLst>
            <pc:docMk/>
            <pc:sldMk cId="1796706160" sldId="522"/>
            <ac:cxnSpMk id="293" creationId="{33C9F67A-8F20-43F6-9CAF-4500A9BBE821}"/>
          </ac:cxnSpMkLst>
        </pc:cxnChg>
        <pc:cxnChg chg="add mod">
          <ac:chgData name="Ragnhild Halvorsrud" userId="917ea340-fd63-490f-a7db-68428d24cf32" providerId="ADAL" clId="{3F26B701-AADC-4668-AAA4-FB7BA2B947B1}" dt="2020-06-19T09:17:56.088" v="5163" actId="164"/>
          <ac:cxnSpMkLst>
            <pc:docMk/>
            <pc:sldMk cId="1796706160" sldId="522"/>
            <ac:cxnSpMk id="294" creationId="{8BE42847-51E9-4CE6-9642-EE97C0A47C44}"/>
          </ac:cxnSpMkLst>
        </pc:cxnChg>
        <pc:cxnChg chg="add mod">
          <ac:chgData name="Ragnhild Halvorsrud" userId="917ea340-fd63-490f-a7db-68428d24cf32" providerId="ADAL" clId="{3F26B701-AADC-4668-AAA4-FB7BA2B947B1}" dt="2020-06-19T09:17:56.088" v="5163" actId="164"/>
          <ac:cxnSpMkLst>
            <pc:docMk/>
            <pc:sldMk cId="1796706160" sldId="522"/>
            <ac:cxnSpMk id="295" creationId="{FD1A917F-7DBD-4F9D-A013-EE5B0A1276CF}"/>
          </ac:cxnSpMkLst>
        </pc:cxnChg>
        <pc:cxnChg chg="add mod">
          <ac:chgData name="Ragnhild Halvorsrud" userId="917ea340-fd63-490f-a7db-68428d24cf32" providerId="ADAL" clId="{3F26B701-AADC-4668-AAA4-FB7BA2B947B1}" dt="2020-06-19T09:17:56.088" v="5163" actId="164"/>
          <ac:cxnSpMkLst>
            <pc:docMk/>
            <pc:sldMk cId="1796706160" sldId="522"/>
            <ac:cxnSpMk id="296" creationId="{A9479816-DB06-4F3D-B470-0134C048DDED}"/>
          </ac:cxnSpMkLst>
        </pc:cxnChg>
        <pc:cxnChg chg="add mod">
          <ac:chgData name="Ragnhild Halvorsrud" userId="917ea340-fd63-490f-a7db-68428d24cf32" providerId="ADAL" clId="{3F26B701-AADC-4668-AAA4-FB7BA2B947B1}" dt="2020-06-19T09:17:56.088" v="5163" actId="164"/>
          <ac:cxnSpMkLst>
            <pc:docMk/>
            <pc:sldMk cId="1796706160" sldId="522"/>
            <ac:cxnSpMk id="297" creationId="{0A9C180E-55BC-4E9B-AB2C-A0CD334470A4}"/>
          </ac:cxnSpMkLst>
        </pc:cxnChg>
        <pc:cxnChg chg="add mod">
          <ac:chgData name="Ragnhild Halvorsrud" userId="917ea340-fd63-490f-a7db-68428d24cf32" providerId="ADAL" clId="{3F26B701-AADC-4668-AAA4-FB7BA2B947B1}" dt="2020-06-19T09:17:56.088" v="5163" actId="164"/>
          <ac:cxnSpMkLst>
            <pc:docMk/>
            <pc:sldMk cId="1796706160" sldId="522"/>
            <ac:cxnSpMk id="298" creationId="{E6C22F08-EE7B-4EDC-8D27-6A3C60F9CCF4}"/>
          </ac:cxnSpMkLst>
        </pc:cxnChg>
        <pc:cxnChg chg="add del mod">
          <ac:chgData name="Ragnhild Halvorsrud" userId="917ea340-fd63-490f-a7db-68428d24cf32" providerId="ADAL" clId="{3F26B701-AADC-4668-AAA4-FB7BA2B947B1}" dt="2020-06-19T09:48:33.634" v="7451" actId="478"/>
          <ac:cxnSpMkLst>
            <pc:docMk/>
            <pc:sldMk cId="1796706160" sldId="522"/>
            <ac:cxnSpMk id="304" creationId="{DD816C4A-6D62-4551-AF12-F896E55AFB63}"/>
          </ac:cxnSpMkLst>
        </pc:cxnChg>
        <pc:cxnChg chg="add del mod">
          <ac:chgData name="Ragnhild Halvorsrud" userId="917ea340-fd63-490f-a7db-68428d24cf32" providerId="ADAL" clId="{3F26B701-AADC-4668-AAA4-FB7BA2B947B1}" dt="2020-06-19T09:11:21.359" v="4009" actId="478"/>
          <ac:cxnSpMkLst>
            <pc:docMk/>
            <pc:sldMk cId="1796706160" sldId="522"/>
            <ac:cxnSpMk id="307" creationId="{29636FBD-5DAE-4608-A8C5-7D2FC191DEA6}"/>
          </ac:cxnSpMkLst>
        </pc:cxnChg>
      </pc:sldChg>
      <pc:sldChg chg="modSp add del mod modNotes">
        <pc:chgData name="Ragnhild Halvorsrud" userId="917ea340-fd63-490f-a7db-68428d24cf32" providerId="ADAL" clId="{3F26B701-AADC-4668-AAA4-FB7BA2B947B1}" dt="2020-06-19T09:06:01.418" v="2910" actId="47"/>
        <pc:sldMkLst>
          <pc:docMk/>
          <pc:sldMk cId="3265801124" sldId="522"/>
        </pc:sldMkLst>
        <pc:spChg chg="mod">
          <ac:chgData name="Ragnhild Halvorsrud" userId="917ea340-fd63-490f-a7db-68428d24cf32" providerId="ADAL" clId="{3F26B701-AADC-4668-AAA4-FB7BA2B947B1}" dt="2020-06-19T09:05:35.841" v="2704" actId="790"/>
          <ac:spMkLst>
            <pc:docMk/>
            <pc:sldMk cId="3265801124" sldId="522"/>
            <ac:spMk id="2" creationId="{DFE8D356-A21B-423A-8199-EF05F8D333FA}"/>
          </ac:spMkLst>
        </pc:spChg>
        <pc:spChg chg="mod">
          <ac:chgData name="Ragnhild Halvorsrud" userId="917ea340-fd63-490f-a7db-68428d24cf32" providerId="ADAL" clId="{3F26B701-AADC-4668-AAA4-FB7BA2B947B1}" dt="2020-06-19T09:05:35.846" v="2706" actId="790"/>
          <ac:spMkLst>
            <pc:docMk/>
            <pc:sldMk cId="3265801124" sldId="522"/>
            <ac:spMk id="7" creationId="{33ED721E-F64E-4CAE-B427-EAE918E00B88}"/>
          </ac:spMkLst>
        </pc:spChg>
        <pc:spChg chg="mod">
          <ac:chgData name="Ragnhild Halvorsrud" userId="917ea340-fd63-490f-a7db-68428d24cf32" providerId="ADAL" clId="{3F26B701-AADC-4668-AAA4-FB7BA2B947B1}" dt="2020-06-19T09:05:35.777" v="2664" actId="790"/>
          <ac:spMkLst>
            <pc:docMk/>
            <pc:sldMk cId="3265801124" sldId="522"/>
            <ac:spMk id="189" creationId="{0A1BE4BC-5F6D-4117-8ECD-E710623E443F}"/>
          </ac:spMkLst>
        </pc:spChg>
        <pc:spChg chg="mod">
          <ac:chgData name="Ragnhild Halvorsrud" userId="917ea340-fd63-490f-a7db-68428d24cf32" providerId="ADAL" clId="{3F26B701-AADC-4668-AAA4-FB7BA2B947B1}" dt="2020-06-19T09:05:35.779" v="2665" actId="790"/>
          <ac:spMkLst>
            <pc:docMk/>
            <pc:sldMk cId="3265801124" sldId="522"/>
            <ac:spMk id="193" creationId="{5706A2DB-045C-4577-9491-96BFC47F8FA6}"/>
          </ac:spMkLst>
        </pc:spChg>
        <pc:spChg chg="mod">
          <ac:chgData name="Ragnhild Halvorsrud" userId="917ea340-fd63-490f-a7db-68428d24cf32" providerId="ADAL" clId="{3F26B701-AADC-4668-AAA4-FB7BA2B947B1}" dt="2020-06-19T09:05:35.781" v="2666" actId="790"/>
          <ac:spMkLst>
            <pc:docMk/>
            <pc:sldMk cId="3265801124" sldId="522"/>
            <ac:spMk id="205" creationId="{22EFE43B-537A-422C-8A53-9E40AEC5BAA0}"/>
          </ac:spMkLst>
        </pc:spChg>
        <pc:spChg chg="mod">
          <ac:chgData name="Ragnhild Halvorsrud" userId="917ea340-fd63-490f-a7db-68428d24cf32" providerId="ADAL" clId="{3F26B701-AADC-4668-AAA4-FB7BA2B947B1}" dt="2020-06-19T09:05:35.782" v="2667" actId="790"/>
          <ac:spMkLst>
            <pc:docMk/>
            <pc:sldMk cId="3265801124" sldId="522"/>
            <ac:spMk id="206" creationId="{AB5A849D-74E5-4F58-BE7E-E0C8506E7DB4}"/>
          </ac:spMkLst>
        </pc:spChg>
        <pc:spChg chg="mod">
          <ac:chgData name="Ragnhild Halvorsrud" userId="917ea340-fd63-490f-a7db-68428d24cf32" providerId="ADAL" clId="{3F26B701-AADC-4668-AAA4-FB7BA2B947B1}" dt="2020-06-19T09:05:35.786" v="2669" actId="790"/>
          <ac:spMkLst>
            <pc:docMk/>
            <pc:sldMk cId="3265801124" sldId="522"/>
            <ac:spMk id="219" creationId="{027732F2-AFCE-4D0C-BA06-1EE7A6BE418F}"/>
          </ac:spMkLst>
        </pc:spChg>
        <pc:spChg chg="mod">
          <ac:chgData name="Ragnhild Halvorsrud" userId="917ea340-fd63-490f-a7db-68428d24cf32" providerId="ADAL" clId="{3F26B701-AADC-4668-AAA4-FB7BA2B947B1}" dt="2020-06-19T09:05:35.787" v="2670" actId="790"/>
          <ac:spMkLst>
            <pc:docMk/>
            <pc:sldMk cId="3265801124" sldId="522"/>
            <ac:spMk id="221" creationId="{9D36033E-791B-4E83-9389-CC67E61433DA}"/>
          </ac:spMkLst>
        </pc:spChg>
        <pc:spChg chg="mod">
          <ac:chgData name="Ragnhild Halvorsrud" userId="917ea340-fd63-490f-a7db-68428d24cf32" providerId="ADAL" clId="{3F26B701-AADC-4668-AAA4-FB7BA2B947B1}" dt="2020-06-19T09:05:35.789" v="2671" actId="790"/>
          <ac:spMkLst>
            <pc:docMk/>
            <pc:sldMk cId="3265801124" sldId="522"/>
            <ac:spMk id="224" creationId="{3806E849-134A-472B-8736-669071143B3D}"/>
          </ac:spMkLst>
        </pc:spChg>
        <pc:spChg chg="mod">
          <ac:chgData name="Ragnhild Halvorsrud" userId="917ea340-fd63-490f-a7db-68428d24cf32" providerId="ADAL" clId="{3F26B701-AADC-4668-AAA4-FB7BA2B947B1}" dt="2020-06-19T09:05:35.791" v="2672" actId="790"/>
          <ac:spMkLst>
            <pc:docMk/>
            <pc:sldMk cId="3265801124" sldId="522"/>
            <ac:spMk id="225" creationId="{A4ED2703-463A-45E3-913D-DE26245FF356}"/>
          </ac:spMkLst>
        </pc:spChg>
        <pc:spChg chg="mod">
          <ac:chgData name="Ragnhild Halvorsrud" userId="917ea340-fd63-490f-a7db-68428d24cf32" providerId="ADAL" clId="{3F26B701-AADC-4668-AAA4-FB7BA2B947B1}" dt="2020-06-19T09:05:35.792" v="2673" actId="790"/>
          <ac:spMkLst>
            <pc:docMk/>
            <pc:sldMk cId="3265801124" sldId="522"/>
            <ac:spMk id="226" creationId="{4846FB56-23C7-41B1-AE02-5F1695AE4C8B}"/>
          </ac:spMkLst>
        </pc:spChg>
        <pc:spChg chg="mod">
          <ac:chgData name="Ragnhild Halvorsrud" userId="917ea340-fd63-490f-a7db-68428d24cf32" providerId="ADAL" clId="{3F26B701-AADC-4668-AAA4-FB7BA2B947B1}" dt="2020-06-19T09:05:35.794" v="2674" actId="790"/>
          <ac:spMkLst>
            <pc:docMk/>
            <pc:sldMk cId="3265801124" sldId="522"/>
            <ac:spMk id="228" creationId="{FA926F25-6E16-43E7-A7B3-A8F2F31F8286}"/>
          </ac:spMkLst>
        </pc:spChg>
        <pc:spChg chg="mod">
          <ac:chgData name="Ragnhild Halvorsrud" userId="917ea340-fd63-490f-a7db-68428d24cf32" providerId="ADAL" clId="{3F26B701-AADC-4668-AAA4-FB7BA2B947B1}" dt="2020-06-19T09:05:35.795" v="2675" actId="790"/>
          <ac:spMkLst>
            <pc:docMk/>
            <pc:sldMk cId="3265801124" sldId="522"/>
            <ac:spMk id="288" creationId="{9186A0B1-2BAE-4716-9943-9150509EC28D}"/>
          </ac:spMkLst>
        </pc:spChg>
        <pc:spChg chg="mod">
          <ac:chgData name="Ragnhild Halvorsrud" userId="917ea340-fd63-490f-a7db-68428d24cf32" providerId="ADAL" clId="{3F26B701-AADC-4668-AAA4-FB7BA2B947B1}" dt="2020-06-19T09:05:35.797" v="2676" actId="790"/>
          <ac:spMkLst>
            <pc:docMk/>
            <pc:sldMk cId="3265801124" sldId="522"/>
            <ac:spMk id="290" creationId="{22D99512-01C7-40E4-A062-79D1076B5B61}"/>
          </ac:spMkLst>
        </pc:spChg>
        <pc:spChg chg="mod">
          <ac:chgData name="Ragnhild Halvorsrud" userId="917ea340-fd63-490f-a7db-68428d24cf32" providerId="ADAL" clId="{3F26B701-AADC-4668-AAA4-FB7BA2B947B1}" dt="2020-06-19T09:05:35.799" v="2677" actId="790"/>
          <ac:spMkLst>
            <pc:docMk/>
            <pc:sldMk cId="3265801124" sldId="522"/>
            <ac:spMk id="293" creationId="{9049B7AC-91F8-4809-9A0E-B3724BFB6FFF}"/>
          </ac:spMkLst>
        </pc:spChg>
        <pc:spChg chg="mod">
          <ac:chgData name="Ragnhild Halvorsrud" userId="917ea340-fd63-490f-a7db-68428d24cf32" providerId="ADAL" clId="{3F26B701-AADC-4668-AAA4-FB7BA2B947B1}" dt="2020-06-19T09:05:35.800" v="2678" actId="790"/>
          <ac:spMkLst>
            <pc:docMk/>
            <pc:sldMk cId="3265801124" sldId="522"/>
            <ac:spMk id="294" creationId="{25877A43-0B56-48F9-8A17-821B22755FAF}"/>
          </ac:spMkLst>
        </pc:spChg>
        <pc:spChg chg="mod">
          <ac:chgData name="Ragnhild Halvorsrud" userId="917ea340-fd63-490f-a7db-68428d24cf32" providerId="ADAL" clId="{3F26B701-AADC-4668-AAA4-FB7BA2B947B1}" dt="2020-06-19T09:05:35.802" v="2679" actId="790"/>
          <ac:spMkLst>
            <pc:docMk/>
            <pc:sldMk cId="3265801124" sldId="522"/>
            <ac:spMk id="295" creationId="{9A2A9599-96B0-48A4-B399-3EB5A8572483}"/>
          </ac:spMkLst>
        </pc:spChg>
        <pc:spChg chg="mod">
          <ac:chgData name="Ragnhild Halvorsrud" userId="917ea340-fd63-490f-a7db-68428d24cf32" providerId="ADAL" clId="{3F26B701-AADC-4668-AAA4-FB7BA2B947B1}" dt="2020-06-19T09:05:35.803" v="2680" actId="790"/>
          <ac:spMkLst>
            <pc:docMk/>
            <pc:sldMk cId="3265801124" sldId="522"/>
            <ac:spMk id="296" creationId="{D73692DC-1E8D-443D-B6E2-6750A20F11A1}"/>
          </ac:spMkLst>
        </pc:spChg>
        <pc:spChg chg="mod">
          <ac:chgData name="Ragnhild Halvorsrud" userId="917ea340-fd63-490f-a7db-68428d24cf32" providerId="ADAL" clId="{3F26B701-AADC-4668-AAA4-FB7BA2B947B1}" dt="2020-06-19T09:05:35.805" v="2681" actId="790"/>
          <ac:spMkLst>
            <pc:docMk/>
            <pc:sldMk cId="3265801124" sldId="522"/>
            <ac:spMk id="297" creationId="{86501363-E2C3-4016-8AA9-C626FEBF216C}"/>
          </ac:spMkLst>
        </pc:spChg>
        <pc:spChg chg="mod">
          <ac:chgData name="Ragnhild Halvorsrud" userId="917ea340-fd63-490f-a7db-68428d24cf32" providerId="ADAL" clId="{3F26B701-AADC-4668-AAA4-FB7BA2B947B1}" dt="2020-06-19T09:05:35.807" v="2682" actId="790"/>
          <ac:spMkLst>
            <pc:docMk/>
            <pc:sldMk cId="3265801124" sldId="522"/>
            <ac:spMk id="298" creationId="{A20BBAC3-F915-4D33-BC5E-34D5CA17976F}"/>
          </ac:spMkLst>
        </pc:spChg>
        <pc:spChg chg="mod">
          <ac:chgData name="Ragnhild Halvorsrud" userId="917ea340-fd63-490f-a7db-68428d24cf32" providerId="ADAL" clId="{3F26B701-AADC-4668-AAA4-FB7BA2B947B1}" dt="2020-06-19T09:05:35.832" v="2698" actId="790"/>
          <ac:spMkLst>
            <pc:docMk/>
            <pc:sldMk cId="3265801124" sldId="522"/>
            <ac:spMk id="301" creationId="{E4A099A6-5F79-495B-A941-CCCBB6869385}"/>
          </ac:spMkLst>
        </pc:spChg>
        <pc:spChg chg="mod">
          <ac:chgData name="Ragnhild Halvorsrud" userId="917ea340-fd63-490f-a7db-68428d24cf32" providerId="ADAL" clId="{3F26B701-AADC-4668-AAA4-FB7BA2B947B1}" dt="2020-06-19T09:05:35.808" v="2683" actId="790"/>
          <ac:spMkLst>
            <pc:docMk/>
            <pc:sldMk cId="3265801124" sldId="522"/>
            <ac:spMk id="304" creationId="{A8816E58-6997-4C8B-A9FB-B8907DBF3124}"/>
          </ac:spMkLst>
        </pc:spChg>
        <pc:spChg chg="mod">
          <ac:chgData name="Ragnhild Halvorsrud" userId="917ea340-fd63-490f-a7db-68428d24cf32" providerId="ADAL" clId="{3F26B701-AADC-4668-AAA4-FB7BA2B947B1}" dt="2020-06-19T09:05:35.810" v="2684" actId="790"/>
          <ac:spMkLst>
            <pc:docMk/>
            <pc:sldMk cId="3265801124" sldId="522"/>
            <ac:spMk id="305" creationId="{B4862BA6-B02E-468C-8E99-E435C47A5C40}"/>
          </ac:spMkLst>
        </pc:spChg>
        <pc:spChg chg="mod">
          <ac:chgData name="Ragnhild Halvorsrud" userId="917ea340-fd63-490f-a7db-68428d24cf32" providerId="ADAL" clId="{3F26B701-AADC-4668-AAA4-FB7BA2B947B1}" dt="2020-06-19T09:05:35.833" v="2699" actId="790"/>
          <ac:spMkLst>
            <pc:docMk/>
            <pc:sldMk cId="3265801124" sldId="522"/>
            <ac:spMk id="310" creationId="{53C579A7-5980-4FD5-87D9-46EEF96F00AD}"/>
          </ac:spMkLst>
        </pc:spChg>
        <pc:spChg chg="mod">
          <ac:chgData name="Ragnhild Halvorsrud" userId="917ea340-fd63-490f-a7db-68428d24cf32" providerId="ADAL" clId="{3F26B701-AADC-4668-AAA4-FB7BA2B947B1}" dt="2020-06-19T09:05:35.843" v="2705" actId="790"/>
          <ac:spMkLst>
            <pc:docMk/>
            <pc:sldMk cId="3265801124" sldId="522"/>
            <ac:spMk id="311" creationId="{4B4E8D95-6E7E-4B81-86F0-66E072CC92D5}"/>
          </ac:spMkLst>
        </pc:spChg>
        <pc:spChg chg="mod">
          <ac:chgData name="Ragnhild Halvorsrud" userId="917ea340-fd63-490f-a7db-68428d24cf32" providerId="ADAL" clId="{3F26B701-AADC-4668-AAA4-FB7BA2B947B1}" dt="2020-06-19T09:05:35.813" v="2686" actId="790"/>
          <ac:spMkLst>
            <pc:docMk/>
            <pc:sldMk cId="3265801124" sldId="522"/>
            <ac:spMk id="320" creationId="{5C882BD8-1196-48DA-A77E-39BE6A67F667}"/>
          </ac:spMkLst>
        </pc:spChg>
        <pc:spChg chg="mod">
          <ac:chgData name="Ragnhild Halvorsrud" userId="917ea340-fd63-490f-a7db-68428d24cf32" providerId="ADAL" clId="{3F26B701-AADC-4668-AAA4-FB7BA2B947B1}" dt="2020-06-19T09:05:35.815" v="2687" actId="790"/>
          <ac:spMkLst>
            <pc:docMk/>
            <pc:sldMk cId="3265801124" sldId="522"/>
            <ac:spMk id="322" creationId="{F856BEEF-EC0F-4418-B407-22A628DE8A6D}"/>
          </ac:spMkLst>
        </pc:spChg>
        <pc:spChg chg="mod">
          <ac:chgData name="Ragnhild Halvorsrud" userId="917ea340-fd63-490f-a7db-68428d24cf32" providerId="ADAL" clId="{3F26B701-AADC-4668-AAA4-FB7BA2B947B1}" dt="2020-06-19T09:05:35.816" v="2688" actId="790"/>
          <ac:spMkLst>
            <pc:docMk/>
            <pc:sldMk cId="3265801124" sldId="522"/>
            <ac:spMk id="323" creationId="{45064620-545F-44DE-872E-EEBEADE54AF4}"/>
          </ac:spMkLst>
        </pc:spChg>
        <pc:spChg chg="mod">
          <ac:chgData name="Ragnhild Halvorsrud" userId="917ea340-fd63-490f-a7db-68428d24cf32" providerId="ADAL" clId="{3F26B701-AADC-4668-AAA4-FB7BA2B947B1}" dt="2020-06-19T09:05:35.818" v="2689" actId="790"/>
          <ac:spMkLst>
            <pc:docMk/>
            <pc:sldMk cId="3265801124" sldId="522"/>
            <ac:spMk id="324" creationId="{B0408973-02CF-4E3B-AB30-1A4CB3576F3A}"/>
          </ac:spMkLst>
        </pc:spChg>
        <pc:spChg chg="mod">
          <ac:chgData name="Ragnhild Halvorsrud" userId="917ea340-fd63-490f-a7db-68428d24cf32" providerId="ADAL" clId="{3F26B701-AADC-4668-AAA4-FB7BA2B947B1}" dt="2020-06-19T09:05:35.823" v="2692" actId="790"/>
          <ac:spMkLst>
            <pc:docMk/>
            <pc:sldMk cId="3265801124" sldId="522"/>
            <ac:spMk id="327" creationId="{310FA8D0-04CA-4927-9360-FE5CF1D8312E}"/>
          </ac:spMkLst>
        </pc:spChg>
        <pc:spChg chg="mod">
          <ac:chgData name="Ragnhild Halvorsrud" userId="917ea340-fd63-490f-a7db-68428d24cf32" providerId="ADAL" clId="{3F26B701-AADC-4668-AAA4-FB7BA2B947B1}" dt="2020-06-19T09:05:35.827" v="2695" actId="790"/>
          <ac:spMkLst>
            <pc:docMk/>
            <pc:sldMk cId="3265801124" sldId="522"/>
            <ac:spMk id="329" creationId="{9299E446-1F06-4DA5-A09E-E12AB5117FD9}"/>
          </ac:spMkLst>
        </pc:spChg>
        <pc:spChg chg="mod">
          <ac:chgData name="Ragnhild Halvorsrud" userId="917ea340-fd63-490f-a7db-68428d24cf32" providerId="ADAL" clId="{3F26B701-AADC-4668-AAA4-FB7BA2B947B1}" dt="2020-06-19T09:05:35.824" v="2693" actId="790"/>
          <ac:spMkLst>
            <pc:docMk/>
            <pc:sldMk cId="3265801124" sldId="522"/>
            <ac:spMk id="330" creationId="{DD2D2873-2A8F-4859-8872-368CEF8635E9}"/>
          </ac:spMkLst>
        </pc:spChg>
        <pc:spChg chg="mod">
          <ac:chgData name="Ragnhild Halvorsrud" userId="917ea340-fd63-490f-a7db-68428d24cf32" providerId="ADAL" clId="{3F26B701-AADC-4668-AAA4-FB7BA2B947B1}" dt="2020-06-19T09:05:35.826" v="2694" actId="790"/>
          <ac:spMkLst>
            <pc:docMk/>
            <pc:sldMk cId="3265801124" sldId="522"/>
            <ac:spMk id="331" creationId="{9C365A96-4C32-459D-99FF-AF34F7AF2630}"/>
          </ac:spMkLst>
        </pc:spChg>
        <pc:spChg chg="mod">
          <ac:chgData name="Ragnhild Halvorsrud" userId="917ea340-fd63-490f-a7db-68428d24cf32" providerId="ADAL" clId="{3F26B701-AADC-4668-AAA4-FB7BA2B947B1}" dt="2020-06-19T09:05:35.819" v="2690" actId="790"/>
          <ac:spMkLst>
            <pc:docMk/>
            <pc:sldMk cId="3265801124" sldId="522"/>
            <ac:spMk id="334" creationId="{E37E8A90-7A30-40AC-B8EB-C692FD764241}"/>
          </ac:spMkLst>
        </pc:spChg>
        <pc:spChg chg="mod">
          <ac:chgData name="Ragnhild Halvorsrud" userId="917ea340-fd63-490f-a7db-68428d24cf32" providerId="ADAL" clId="{3F26B701-AADC-4668-AAA4-FB7BA2B947B1}" dt="2020-06-19T09:05:35.521" v="2547" actId="790"/>
          <ac:spMkLst>
            <pc:docMk/>
            <pc:sldMk cId="3265801124" sldId="522"/>
            <ac:spMk id="353" creationId="{6F8905C0-7F47-4D51-8A64-5F3EC3FBF6B4}"/>
          </ac:spMkLst>
        </pc:spChg>
        <pc:spChg chg="mod">
          <ac:chgData name="Ragnhild Halvorsrud" userId="917ea340-fd63-490f-a7db-68428d24cf32" providerId="ADAL" clId="{3F26B701-AADC-4668-AAA4-FB7BA2B947B1}" dt="2020-06-19T09:05:35.524" v="2548" actId="790"/>
          <ac:spMkLst>
            <pc:docMk/>
            <pc:sldMk cId="3265801124" sldId="522"/>
            <ac:spMk id="354" creationId="{FC8AA574-A54D-4CDA-BA21-322B3B849C09}"/>
          </ac:spMkLst>
        </pc:spChg>
        <pc:spChg chg="mod">
          <ac:chgData name="Ragnhild Halvorsrud" userId="917ea340-fd63-490f-a7db-68428d24cf32" providerId="ADAL" clId="{3F26B701-AADC-4668-AAA4-FB7BA2B947B1}" dt="2020-06-19T09:05:35.527" v="2549" actId="790"/>
          <ac:spMkLst>
            <pc:docMk/>
            <pc:sldMk cId="3265801124" sldId="522"/>
            <ac:spMk id="355" creationId="{17DD756B-A51F-45FD-8523-0F3725089DA7}"/>
          </ac:spMkLst>
        </pc:spChg>
        <pc:spChg chg="mod">
          <ac:chgData name="Ragnhild Halvorsrud" userId="917ea340-fd63-490f-a7db-68428d24cf32" providerId="ADAL" clId="{3F26B701-AADC-4668-AAA4-FB7BA2B947B1}" dt="2020-06-19T09:05:35.529" v="2550" actId="790"/>
          <ac:spMkLst>
            <pc:docMk/>
            <pc:sldMk cId="3265801124" sldId="522"/>
            <ac:spMk id="356" creationId="{C78B434C-EA48-4136-9AD4-6A5AA418A2C0}"/>
          </ac:spMkLst>
        </pc:spChg>
        <pc:spChg chg="mod">
          <ac:chgData name="Ragnhild Halvorsrud" userId="917ea340-fd63-490f-a7db-68428d24cf32" providerId="ADAL" clId="{3F26B701-AADC-4668-AAA4-FB7BA2B947B1}" dt="2020-06-19T09:05:35.531" v="2551" actId="790"/>
          <ac:spMkLst>
            <pc:docMk/>
            <pc:sldMk cId="3265801124" sldId="522"/>
            <ac:spMk id="357" creationId="{AB7072A3-91A6-4911-9346-C90A0CED455C}"/>
          </ac:spMkLst>
        </pc:spChg>
        <pc:spChg chg="mod">
          <ac:chgData name="Ragnhild Halvorsrud" userId="917ea340-fd63-490f-a7db-68428d24cf32" providerId="ADAL" clId="{3F26B701-AADC-4668-AAA4-FB7BA2B947B1}" dt="2020-06-19T09:05:35.533" v="2552" actId="790"/>
          <ac:spMkLst>
            <pc:docMk/>
            <pc:sldMk cId="3265801124" sldId="522"/>
            <ac:spMk id="358" creationId="{41862DE3-E94A-4050-AC77-D396C3BF7CC1}"/>
          </ac:spMkLst>
        </pc:spChg>
        <pc:spChg chg="mod">
          <ac:chgData name="Ragnhild Halvorsrud" userId="917ea340-fd63-490f-a7db-68428d24cf32" providerId="ADAL" clId="{3F26B701-AADC-4668-AAA4-FB7BA2B947B1}" dt="2020-06-19T09:05:35.534" v="2553" actId="790"/>
          <ac:spMkLst>
            <pc:docMk/>
            <pc:sldMk cId="3265801124" sldId="522"/>
            <ac:spMk id="359" creationId="{8316677C-3240-404D-B48A-0142F91C420C}"/>
          </ac:spMkLst>
        </pc:spChg>
        <pc:spChg chg="mod">
          <ac:chgData name="Ragnhild Halvorsrud" userId="917ea340-fd63-490f-a7db-68428d24cf32" providerId="ADAL" clId="{3F26B701-AADC-4668-AAA4-FB7BA2B947B1}" dt="2020-06-19T09:05:35.536" v="2554" actId="790"/>
          <ac:spMkLst>
            <pc:docMk/>
            <pc:sldMk cId="3265801124" sldId="522"/>
            <ac:spMk id="360" creationId="{3B6B7B43-DD3B-4DD9-BD4E-850103149AA9}"/>
          </ac:spMkLst>
        </pc:spChg>
        <pc:spChg chg="mod">
          <ac:chgData name="Ragnhild Halvorsrud" userId="917ea340-fd63-490f-a7db-68428d24cf32" providerId="ADAL" clId="{3F26B701-AADC-4668-AAA4-FB7BA2B947B1}" dt="2020-06-19T09:05:35.553" v="2561" actId="790"/>
          <ac:spMkLst>
            <pc:docMk/>
            <pc:sldMk cId="3265801124" sldId="522"/>
            <ac:spMk id="417" creationId="{668AB1D3-5331-4D65-AC91-9857C0AC6425}"/>
          </ac:spMkLst>
        </pc:spChg>
        <pc:spChg chg="mod">
          <ac:chgData name="Ragnhild Halvorsrud" userId="917ea340-fd63-490f-a7db-68428d24cf32" providerId="ADAL" clId="{3F26B701-AADC-4668-AAA4-FB7BA2B947B1}" dt="2020-06-19T09:05:35.555" v="2562" actId="790"/>
          <ac:spMkLst>
            <pc:docMk/>
            <pc:sldMk cId="3265801124" sldId="522"/>
            <ac:spMk id="418" creationId="{15F701D0-1C3D-41C7-9B3C-372F836DF470}"/>
          </ac:spMkLst>
        </pc:spChg>
        <pc:spChg chg="mod">
          <ac:chgData name="Ragnhild Halvorsrud" userId="917ea340-fd63-490f-a7db-68428d24cf32" providerId="ADAL" clId="{3F26B701-AADC-4668-AAA4-FB7BA2B947B1}" dt="2020-06-19T09:05:35.557" v="2563" actId="790"/>
          <ac:spMkLst>
            <pc:docMk/>
            <pc:sldMk cId="3265801124" sldId="522"/>
            <ac:spMk id="419" creationId="{EA1695FD-5E77-4CEF-B2F2-B7CCB9BF674C}"/>
          </ac:spMkLst>
        </pc:spChg>
        <pc:spChg chg="mod">
          <ac:chgData name="Ragnhild Halvorsrud" userId="917ea340-fd63-490f-a7db-68428d24cf32" providerId="ADAL" clId="{3F26B701-AADC-4668-AAA4-FB7BA2B947B1}" dt="2020-06-19T09:05:35.559" v="2564" actId="790"/>
          <ac:spMkLst>
            <pc:docMk/>
            <pc:sldMk cId="3265801124" sldId="522"/>
            <ac:spMk id="420" creationId="{4C3EDDF1-BFD6-4F81-928E-3E4FCC819B4D}"/>
          </ac:spMkLst>
        </pc:spChg>
        <pc:spChg chg="mod">
          <ac:chgData name="Ragnhild Halvorsrud" userId="917ea340-fd63-490f-a7db-68428d24cf32" providerId="ADAL" clId="{3F26B701-AADC-4668-AAA4-FB7BA2B947B1}" dt="2020-06-19T09:05:35.560" v="2565" actId="790"/>
          <ac:spMkLst>
            <pc:docMk/>
            <pc:sldMk cId="3265801124" sldId="522"/>
            <ac:spMk id="421" creationId="{DD4D5313-DD5B-4230-AB3B-4B9A998E4E23}"/>
          </ac:spMkLst>
        </pc:spChg>
        <pc:spChg chg="mod">
          <ac:chgData name="Ragnhild Halvorsrud" userId="917ea340-fd63-490f-a7db-68428d24cf32" providerId="ADAL" clId="{3F26B701-AADC-4668-AAA4-FB7BA2B947B1}" dt="2020-06-19T09:05:35.784" v="2668" actId="790"/>
          <ac:spMkLst>
            <pc:docMk/>
            <pc:sldMk cId="3265801124" sldId="522"/>
            <ac:spMk id="439" creationId="{54F9C32F-C448-4751-A424-EAF60362A3C0}"/>
          </ac:spMkLst>
        </pc:spChg>
        <pc:spChg chg="mod">
          <ac:chgData name="Ragnhild Halvorsrud" userId="917ea340-fd63-490f-a7db-68428d24cf32" providerId="ADAL" clId="{3F26B701-AADC-4668-AAA4-FB7BA2B947B1}" dt="2020-06-19T09:05:35.830" v="2697" actId="790"/>
          <ac:spMkLst>
            <pc:docMk/>
            <pc:sldMk cId="3265801124" sldId="522"/>
            <ac:spMk id="440" creationId="{30CD0F66-FB04-43CB-BD35-9CC55367545D}"/>
          </ac:spMkLst>
        </pc:spChg>
        <pc:spChg chg="mod">
          <ac:chgData name="Ragnhild Halvorsrud" userId="917ea340-fd63-490f-a7db-68428d24cf32" providerId="ADAL" clId="{3F26B701-AADC-4668-AAA4-FB7BA2B947B1}" dt="2020-06-19T09:05:35.811" v="2685" actId="790"/>
          <ac:spMkLst>
            <pc:docMk/>
            <pc:sldMk cId="3265801124" sldId="522"/>
            <ac:spMk id="441" creationId="{4A67FC04-6592-4971-B5D2-3AD692785A39}"/>
          </ac:spMkLst>
        </pc:spChg>
        <pc:spChg chg="mod">
          <ac:chgData name="Ragnhild Halvorsrud" userId="917ea340-fd63-490f-a7db-68428d24cf32" providerId="ADAL" clId="{3F26B701-AADC-4668-AAA4-FB7BA2B947B1}" dt="2020-06-19T09:05:35.564" v="2566" actId="790"/>
          <ac:spMkLst>
            <pc:docMk/>
            <pc:sldMk cId="3265801124" sldId="522"/>
            <ac:spMk id="443" creationId="{D2D4A9A8-081F-4325-A527-EFA96F131E2D}"/>
          </ac:spMkLst>
        </pc:spChg>
        <pc:spChg chg="mod">
          <ac:chgData name="Ragnhild Halvorsrud" userId="917ea340-fd63-490f-a7db-68428d24cf32" providerId="ADAL" clId="{3F26B701-AADC-4668-AAA4-FB7BA2B947B1}" dt="2020-06-19T09:05:35.566" v="2567" actId="790"/>
          <ac:spMkLst>
            <pc:docMk/>
            <pc:sldMk cId="3265801124" sldId="522"/>
            <ac:spMk id="446" creationId="{7CFEF867-8A9E-444A-8E4C-1A5D812045FC}"/>
          </ac:spMkLst>
        </pc:spChg>
        <pc:spChg chg="mod">
          <ac:chgData name="Ragnhild Halvorsrud" userId="917ea340-fd63-490f-a7db-68428d24cf32" providerId="ADAL" clId="{3F26B701-AADC-4668-AAA4-FB7BA2B947B1}" dt="2020-06-19T09:05:35.568" v="2568" actId="790"/>
          <ac:spMkLst>
            <pc:docMk/>
            <pc:sldMk cId="3265801124" sldId="522"/>
            <ac:spMk id="447" creationId="{C5FF1B51-948B-4E3A-A147-BBE033180877}"/>
          </ac:spMkLst>
        </pc:spChg>
        <pc:spChg chg="mod">
          <ac:chgData name="Ragnhild Halvorsrud" userId="917ea340-fd63-490f-a7db-68428d24cf32" providerId="ADAL" clId="{3F26B701-AADC-4668-AAA4-FB7BA2B947B1}" dt="2020-06-19T09:05:35.571" v="2569" actId="790"/>
          <ac:spMkLst>
            <pc:docMk/>
            <pc:sldMk cId="3265801124" sldId="522"/>
            <ac:spMk id="448" creationId="{578BE484-3704-41F7-9271-EF7E87D7C5C5}"/>
          </ac:spMkLst>
        </pc:spChg>
        <pc:spChg chg="mod">
          <ac:chgData name="Ragnhild Halvorsrud" userId="917ea340-fd63-490f-a7db-68428d24cf32" providerId="ADAL" clId="{3F26B701-AADC-4668-AAA4-FB7BA2B947B1}" dt="2020-06-19T09:05:35.573" v="2570" actId="790"/>
          <ac:spMkLst>
            <pc:docMk/>
            <pc:sldMk cId="3265801124" sldId="522"/>
            <ac:spMk id="449" creationId="{7FC6E9D2-D5FE-4B49-8643-36B42A2FFACE}"/>
          </ac:spMkLst>
        </pc:spChg>
        <pc:spChg chg="mod">
          <ac:chgData name="Ragnhild Halvorsrud" userId="917ea340-fd63-490f-a7db-68428d24cf32" providerId="ADAL" clId="{3F26B701-AADC-4668-AAA4-FB7BA2B947B1}" dt="2020-06-19T09:05:35.575" v="2571" actId="790"/>
          <ac:spMkLst>
            <pc:docMk/>
            <pc:sldMk cId="3265801124" sldId="522"/>
            <ac:spMk id="450" creationId="{0C08112C-A1A2-4B0C-B817-3970DAA2E189}"/>
          </ac:spMkLst>
        </pc:spChg>
        <pc:spChg chg="mod">
          <ac:chgData name="Ragnhild Halvorsrud" userId="917ea340-fd63-490f-a7db-68428d24cf32" providerId="ADAL" clId="{3F26B701-AADC-4668-AAA4-FB7BA2B947B1}" dt="2020-06-19T09:05:35.577" v="2572" actId="790"/>
          <ac:spMkLst>
            <pc:docMk/>
            <pc:sldMk cId="3265801124" sldId="522"/>
            <ac:spMk id="454" creationId="{6D075F23-FF12-47C0-B484-1D408031CB46}"/>
          </ac:spMkLst>
        </pc:spChg>
        <pc:spChg chg="mod">
          <ac:chgData name="Ragnhild Halvorsrud" userId="917ea340-fd63-490f-a7db-68428d24cf32" providerId="ADAL" clId="{3F26B701-AADC-4668-AAA4-FB7BA2B947B1}" dt="2020-06-19T09:05:35.579" v="2573" actId="790"/>
          <ac:spMkLst>
            <pc:docMk/>
            <pc:sldMk cId="3265801124" sldId="522"/>
            <ac:spMk id="457" creationId="{91B580E6-3693-4A43-9447-8D5E98607131}"/>
          </ac:spMkLst>
        </pc:spChg>
        <pc:spChg chg="mod">
          <ac:chgData name="Ragnhild Halvorsrud" userId="917ea340-fd63-490f-a7db-68428d24cf32" providerId="ADAL" clId="{3F26B701-AADC-4668-AAA4-FB7BA2B947B1}" dt="2020-06-19T09:05:35.581" v="2574" actId="790"/>
          <ac:spMkLst>
            <pc:docMk/>
            <pc:sldMk cId="3265801124" sldId="522"/>
            <ac:spMk id="458" creationId="{70A16D36-CA90-4436-BBB6-F8FC9B4BCCED}"/>
          </ac:spMkLst>
        </pc:spChg>
        <pc:spChg chg="mod">
          <ac:chgData name="Ragnhild Halvorsrud" userId="917ea340-fd63-490f-a7db-68428d24cf32" providerId="ADAL" clId="{3F26B701-AADC-4668-AAA4-FB7BA2B947B1}" dt="2020-06-19T09:05:35.583" v="2575" actId="790"/>
          <ac:spMkLst>
            <pc:docMk/>
            <pc:sldMk cId="3265801124" sldId="522"/>
            <ac:spMk id="459" creationId="{4EEA7E75-1DB6-4DB1-A783-2811C526FBB5}"/>
          </ac:spMkLst>
        </pc:spChg>
        <pc:spChg chg="mod">
          <ac:chgData name="Ragnhild Halvorsrud" userId="917ea340-fd63-490f-a7db-68428d24cf32" providerId="ADAL" clId="{3F26B701-AADC-4668-AAA4-FB7BA2B947B1}" dt="2020-06-19T09:05:35.587" v="2576" actId="790"/>
          <ac:spMkLst>
            <pc:docMk/>
            <pc:sldMk cId="3265801124" sldId="522"/>
            <ac:spMk id="460" creationId="{C59D7145-6CA3-4F3B-8022-6B147B806321}"/>
          </ac:spMkLst>
        </pc:spChg>
        <pc:spChg chg="mod">
          <ac:chgData name="Ragnhild Halvorsrud" userId="917ea340-fd63-490f-a7db-68428d24cf32" providerId="ADAL" clId="{3F26B701-AADC-4668-AAA4-FB7BA2B947B1}" dt="2020-06-19T09:05:35.821" v="2691" actId="790"/>
          <ac:spMkLst>
            <pc:docMk/>
            <pc:sldMk cId="3265801124" sldId="522"/>
            <ac:spMk id="461" creationId="{68C83E66-BF6E-46AA-80C6-18E9B8AA779F}"/>
          </ac:spMkLst>
        </pc:spChg>
        <pc:spChg chg="mod">
          <ac:chgData name="Ragnhild Halvorsrud" userId="917ea340-fd63-490f-a7db-68428d24cf32" providerId="ADAL" clId="{3F26B701-AADC-4668-AAA4-FB7BA2B947B1}" dt="2020-06-19T09:05:35.589" v="2577" actId="790"/>
          <ac:spMkLst>
            <pc:docMk/>
            <pc:sldMk cId="3265801124" sldId="522"/>
            <ac:spMk id="462" creationId="{D43AE07E-ECC3-4597-9072-67611414BAF1}"/>
          </ac:spMkLst>
        </pc:spChg>
        <pc:spChg chg="mod">
          <ac:chgData name="Ragnhild Halvorsrud" userId="917ea340-fd63-490f-a7db-68428d24cf32" providerId="ADAL" clId="{3F26B701-AADC-4668-AAA4-FB7BA2B947B1}" dt="2020-06-19T09:05:35.829" v="2696" actId="790"/>
          <ac:spMkLst>
            <pc:docMk/>
            <pc:sldMk cId="3265801124" sldId="522"/>
            <ac:spMk id="466" creationId="{8D4AD2C8-20F8-471F-9705-D9E2FE24F28C}"/>
          </ac:spMkLst>
        </pc:spChg>
        <pc:spChg chg="mod">
          <ac:chgData name="Ragnhild Halvorsrud" userId="917ea340-fd63-490f-a7db-68428d24cf32" providerId="ADAL" clId="{3F26B701-AADC-4668-AAA4-FB7BA2B947B1}" dt="2020-06-19T09:05:35.591" v="2578" actId="790"/>
          <ac:spMkLst>
            <pc:docMk/>
            <pc:sldMk cId="3265801124" sldId="522"/>
            <ac:spMk id="467" creationId="{BA9DD4D3-597A-4B7C-8E33-D67D8A06371B}"/>
          </ac:spMkLst>
        </pc:spChg>
        <pc:spChg chg="mod">
          <ac:chgData name="Ragnhild Halvorsrud" userId="917ea340-fd63-490f-a7db-68428d24cf32" providerId="ADAL" clId="{3F26B701-AADC-4668-AAA4-FB7BA2B947B1}" dt="2020-06-19T09:05:35.593" v="2579" actId="790"/>
          <ac:spMkLst>
            <pc:docMk/>
            <pc:sldMk cId="3265801124" sldId="522"/>
            <ac:spMk id="471" creationId="{7EB9CCB2-F51F-4DF6-BC37-0AF6FF3AB668}"/>
          </ac:spMkLst>
        </pc:spChg>
        <pc:spChg chg="mod">
          <ac:chgData name="Ragnhild Halvorsrud" userId="917ea340-fd63-490f-a7db-68428d24cf32" providerId="ADAL" clId="{3F26B701-AADC-4668-AAA4-FB7BA2B947B1}" dt="2020-06-19T09:05:35.595" v="2580" actId="790"/>
          <ac:spMkLst>
            <pc:docMk/>
            <pc:sldMk cId="3265801124" sldId="522"/>
            <ac:spMk id="472" creationId="{990CE242-4115-4AD3-85F5-E263A160F366}"/>
          </ac:spMkLst>
        </pc:spChg>
        <pc:spChg chg="mod">
          <ac:chgData name="Ragnhild Halvorsrud" userId="917ea340-fd63-490f-a7db-68428d24cf32" providerId="ADAL" clId="{3F26B701-AADC-4668-AAA4-FB7BA2B947B1}" dt="2020-06-19T09:05:35.423" v="2507" actId="790"/>
          <ac:spMkLst>
            <pc:docMk/>
            <pc:sldMk cId="3265801124" sldId="522"/>
            <ac:spMk id="473" creationId="{40E8628E-9B7A-42D9-8020-C5DCBE30AD69}"/>
          </ac:spMkLst>
        </pc:spChg>
        <pc:spChg chg="mod">
          <ac:chgData name="Ragnhild Halvorsrud" userId="917ea340-fd63-490f-a7db-68428d24cf32" providerId="ADAL" clId="{3F26B701-AADC-4668-AAA4-FB7BA2B947B1}" dt="2020-06-19T09:05:35.426" v="2508" actId="790"/>
          <ac:spMkLst>
            <pc:docMk/>
            <pc:sldMk cId="3265801124" sldId="522"/>
            <ac:spMk id="474" creationId="{1DBC8BBE-1330-424F-85F4-4AB0966AE9A6}"/>
          </ac:spMkLst>
        </pc:spChg>
        <pc:spChg chg="mod">
          <ac:chgData name="Ragnhild Halvorsrud" userId="917ea340-fd63-490f-a7db-68428d24cf32" providerId="ADAL" clId="{3F26B701-AADC-4668-AAA4-FB7BA2B947B1}" dt="2020-06-19T09:05:35.432" v="2509" actId="790"/>
          <ac:spMkLst>
            <pc:docMk/>
            <pc:sldMk cId="3265801124" sldId="522"/>
            <ac:spMk id="475" creationId="{415F286F-7775-409D-B4AF-03A672CE8276}"/>
          </ac:spMkLst>
        </pc:spChg>
        <pc:spChg chg="mod">
          <ac:chgData name="Ragnhild Halvorsrud" userId="917ea340-fd63-490f-a7db-68428d24cf32" providerId="ADAL" clId="{3F26B701-AADC-4668-AAA4-FB7BA2B947B1}" dt="2020-06-19T09:05:35.435" v="2510" actId="790"/>
          <ac:spMkLst>
            <pc:docMk/>
            <pc:sldMk cId="3265801124" sldId="522"/>
            <ac:spMk id="476" creationId="{70DB447C-31D0-4020-A0EF-8EB1047469AA}"/>
          </ac:spMkLst>
        </pc:spChg>
        <pc:spChg chg="mod">
          <ac:chgData name="Ragnhild Halvorsrud" userId="917ea340-fd63-490f-a7db-68428d24cf32" providerId="ADAL" clId="{3F26B701-AADC-4668-AAA4-FB7BA2B947B1}" dt="2020-06-19T09:05:35.437" v="2511" actId="790"/>
          <ac:spMkLst>
            <pc:docMk/>
            <pc:sldMk cId="3265801124" sldId="522"/>
            <ac:spMk id="477" creationId="{1A902A3E-96B2-423C-B7E4-860759835EDB}"/>
          </ac:spMkLst>
        </pc:spChg>
        <pc:spChg chg="mod">
          <ac:chgData name="Ragnhild Halvorsrud" userId="917ea340-fd63-490f-a7db-68428d24cf32" providerId="ADAL" clId="{3F26B701-AADC-4668-AAA4-FB7BA2B947B1}" dt="2020-06-19T09:05:35.440" v="2512" actId="790"/>
          <ac:spMkLst>
            <pc:docMk/>
            <pc:sldMk cId="3265801124" sldId="522"/>
            <ac:spMk id="478" creationId="{54C7CD38-F107-4353-9523-4E0C10F562E5}"/>
          </ac:spMkLst>
        </pc:spChg>
        <pc:spChg chg="mod">
          <ac:chgData name="Ragnhild Halvorsrud" userId="917ea340-fd63-490f-a7db-68428d24cf32" providerId="ADAL" clId="{3F26B701-AADC-4668-AAA4-FB7BA2B947B1}" dt="2020-06-19T09:05:35.442" v="2513" actId="790"/>
          <ac:spMkLst>
            <pc:docMk/>
            <pc:sldMk cId="3265801124" sldId="522"/>
            <ac:spMk id="520" creationId="{D846AC14-DDF8-48CE-A934-DE52736B5FC2}"/>
          </ac:spMkLst>
        </pc:spChg>
        <pc:spChg chg="mod">
          <ac:chgData name="Ragnhild Halvorsrud" userId="917ea340-fd63-490f-a7db-68428d24cf32" providerId="ADAL" clId="{3F26B701-AADC-4668-AAA4-FB7BA2B947B1}" dt="2020-06-19T09:05:35.444" v="2514" actId="790"/>
          <ac:spMkLst>
            <pc:docMk/>
            <pc:sldMk cId="3265801124" sldId="522"/>
            <ac:spMk id="521" creationId="{0FF77C29-152D-43C2-9511-D6FA551A9F53}"/>
          </ac:spMkLst>
        </pc:spChg>
        <pc:spChg chg="mod">
          <ac:chgData name="Ragnhild Halvorsrud" userId="917ea340-fd63-490f-a7db-68428d24cf32" providerId="ADAL" clId="{3F26B701-AADC-4668-AAA4-FB7BA2B947B1}" dt="2020-06-19T09:05:35.596" v="2581" actId="790"/>
          <ac:spMkLst>
            <pc:docMk/>
            <pc:sldMk cId="3265801124" sldId="522"/>
            <ac:spMk id="522" creationId="{CEBA2555-C002-4EE4-ABE7-B357184B28F4}"/>
          </ac:spMkLst>
        </pc:spChg>
        <pc:spChg chg="mod">
          <ac:chgData name="Ragnhild Halvorsrud" userId="917ea340-fd63-490f-a7db-68428d24cf32" providerId="ADAL" clId="{3F26B701-AADC-4668-AAA4-FB7BA2B947B1}" dt="2020-06-19T09:05:35.447" v="2515" actId="790"/>
          <ac:spMkLst>
            <pc:docMk/>
            <pc:sldMk cId="3265801124" sldId="522"/>
            <ac:spMk id="524" creationId="{D98842F7-5FB1-48FA-AF57-CAA300D2AE55}"/>
          </ac:spMkLst>
        </pc:spChg>
        <pc:spChg chg="mod">
          <ac:chgData name="Ragnhild Halvorsrud" userId="917ea340-fd63-490f-a7db-68428d24cf32" providerId="ADAL" clId="{3F26B701-AADC-4668-AAA4-FB7BA2B947B1}" dt="2020-06-19T09:05:35.450" v="2516" actId="790"/>
          <ac:spMkLst>
            <pc:docMk/>
            <pc:sldMk cId="3265801124" sldId="522"/>
            <ac:spMk id="525" creationId="{7D71CF6A-5472-4ADD-B143-B72C963EE06F}"/>
          </ac:spMkLst>
        </pc:spChg>
        <pc:spChg chg="mod">
          <ac:chgData name="Ragnhild Halvorsrud" userId="917ea340-fd63-490f-a7db-68428d24cf32" providerId="ADAL" clId="{3F26B701-AADC-4668-AAA4-FB7BA2B947B1}" dt="2020-06-19T09:05:35.452" v="2517" actId="790"/>
          <ac:spMkLst>
            <pc:docMk/>
            <pc:sldMk cId="3265801124" sldId="522"/>
            <ac:spMk id="526" creationId="{C57B04AA-4801-4DD5-954F-A7E06EECE63B}"/>
          </ac:spMkLst>
        </pc:spChg>
        <pc:spChg chg="mod">
          <ac:chgData name="Ragnhild Halvorsrud" userId="917ea340-fd63-490f-a7db-68428d24cf32" providerId="ADAL" clId="{3F26B701-AADC-4668-AAA4-FB7BA2B947B1}" dt="2020-06-19T09:05:35.454" v="2518" actId="790"/>
          <ac:spMkLst>
            <pc:docMk/>
            <pc:sldMk cId="3265801124" sldId="522"/>
            <ac:spMk id="527" creationId="{24CAE481-DE6F-4343-B383-48E75AD23393}"/>
          </ac:spMkLst>
        </pc:spChg>
        <pc:spChg chg="mod">
          <ac:chgData name="Ragnhild Halvorsrud" userId="917ea340-fd63-490f-a7db-68428d24cf32" providerId="ADAL" clId="{3F26B701-AADC-4668-AAA4-FB7BA2B947B1}" dt="2020-06-19T09:05:35.455" v="2519" actId="790"/>
          <ac:spMkLst>
            <pc:docMk/>
            <pc:sldMk cId="3265801124" sldId="522"/>
            <ac:spMk id="528" creationId="{7285C936-D7B3-431C-A7C6-B02E81F9AC37}"/>
          </ac:spMkLst>
        </pc:spChg>
        <pc:spChg chg="mod">
          <ac:chgData name="Ragnhild Halvorsrud" userId="917ea340-fd63-490f-a7db-68428d24cf32" providerId="ADAL" clId="{3F26B701-AADC-4668-AAA4-FB7BA2B947B1}" dt="2020-06-19T09:05:35.457" v="2520" actId="790"/>
          <ac:spMkLst>
            <pc:docMk/>
            <pc:sldMk cId="3265801124" sldId="522"/>
            <ac:spMk id="529" creationId="{9793A475-F42B-47AF-8B0B-D568F10F4490}"/>
          </ac:spMkLst>
        </pc:spChg>
        <pc:spChg chg="mod">
          <ac:chgData name="Ragnhild Halvorsrud" userId="917ea340-fd63-490f-a7db-68428d24cf32" providerId="ADAL" clId="{3F26B701-AADC-4668-AAA4-FB7BA2B947B1}" dt="2020-06-19T09:05:35.458" v="2521" actId="790"/>
          <ac:spMkLst>
            <pc:docMk/>
            <pc:sldMk cId="3265801124" sldId="522"/>
            <ac:spMk id="530" creationId="{FD2D587B-CC8D-42DA-9B88-0E8047CA74AC}"/>
          </ac:spMkLst>
        </pc:spChg>
        <pc:spChg chg="mod">
          <ac:chgData name="Ragnhild Halvorsrud" userId="917ea340-fd63-490f-a7db-68428d24cf32" providerId="ADAL" clId="{3F26B701-AADC-4668-AAA4-FB7BA2B947B1}" dt="2020-06-19T09:05:35.459" v="2522" actId="790"/>
          <ac:spMkLst>
            <pc:docMk/>
            <pc:sldMk cId="3265801124" sldId="522"/>
            <ac:spMk id="531" creationId="{0B250562-385B-4BCA-B175-40FF66BAEB26}"/>
          </ac:spMkLst>
        </pc:spChg>
        <pc:spChg chg="mod">
          <ac:chgData name="Ragnhild Halvorsrud" userId="917ea340-fd63-490f-a7db-68428d24cf32" providerId="ADAL" clId="{3F26B701-AADC-4668-AAA4-FB7BA2B947B1}" dt="2020-06-19T09:05:35.598" v="2582" actId="790"/>
          <ac:spMkLst>
            <pc:docMk/>
            <pc:sldMk cId="3265801124" sldId="522"/>
            <ac:spMk id="532" creationId="{840BE98D-285F-4684-901B-062D8BDECD33}"/>
          </ac:spMkLst>
        </pc:spChg>
        <pc:spChg chg="mod">
          <ac:chgData name="Ragnhild Halvorsrud" userId="917ea340-fd63-490f-a7db-68428d24cf32" providerId="ADAL" clId="{3F26B701-AADC-4668-AAA4-FB7BA2B947B1}" dt="2020-06-19T09:05:35.600" v="2583" actId="790"/>
          <ac:spMkLst>
            <pc:docMk/>
            <pc:sldMk cId="3265801124" sldId="522"/>
            <ac:spMk id="533" creationId="{7B296EF6-44E4-4DA1-AF37-AA3121882A42}"/>
          </ac:spMkLst>
        </pc:spChg>
        <pc:spChg chg="mod">
          <ac:chgData name="Ragnhild Halvorsrud" userId="917ea340-fd63-490f-a7db-68428d24cf32" providerId="ADAL" clId="{3F26B701-AADC-4668-AAA4-FB7BA2B947B1}" dt="2020-06-19T09:05:35.461" v="2523" actId="790"/>
          <ac:spMkLst>
            <pc:docMk/>
            <pc:sldMk cId="3265801124" sldId="522"/>
            <ac:spMk id="535" creationId="{E935E5B9-1E23-465A-B44C-AF0B7BFEA583}"/>
          </ac:spMkLst>
        </pc:spChg>
        <pc:spChg chg="mod">
          <ac:chgData name="Ragnhild Halvorsrud" userId="917ea340-fd63-490f-a7db-68428d24cf32" providerId="ADAL" clId="{3F26B701-AADC-4668-AAA4-FB7BA2B947B1}" dt="2020-06-19T09:05:35.468" v="2524" actId="790"/>
          <ac:spMkLst>
            <pc:docMk/>
            <pc:sldMk cId="3265801124" sldId="522"/>
            <ac:spMk id="536" creationId="{0047D9FC-AF6F-4948-8B7E-7629F19AB77A}"/>
          </ac:spMkLst>
        </pc:spChg>
        <pc:spChg chg="mod">
          <ac:chgData name="Ragnhild Halvorsrud" userId="917ea340-fd63-490f-a7db-68428d24cf32" providerId="ADAL" clId="{3F26B701-AADC-4668-AAA4-FB7BA2B947B1}" dt="2020-06-19T09:05:35.470" v="2525" actId="790"/>
          <ac:spMkLst>
            <pc:docMk/>
            <pc:sldMk cId="3265801124" sldId="522"/>
            <ac:spMk id="537" creationId="{9E617967-0B14-40BF-9B1C-26162EA56D82}"/>
          </ac:spMkLst>
        </pc:spChg>
        <pc:spChg chg="mod">
          <ac:chgData name="Ragnhild Halvorsrud" userId="917ea340-fd63-490f-a7db-68428d24cf32" providerId="ADAL" clId="{3F26B701-AADC-4668-AAA4-FB7BA2B947B1}" dt="2020-06-19T09:05:35.472" v="2526" actId="790"/>
          <ac:spMkLst>
            <pc:docMk/>
            <pc:sldMk cId="3265801124" sldId="522"/>
            <ac:spMk id="538" creationId="{1B347FC3-E9BE-4547-987D-A6E775A17CEA}"/>
          </ac:spMkLst>
        </pc:spChg>
        <pc:spChg chg="mod">
          <ac:chgData name="Ragnhild Halvorsrud" userId="917ea340-fd63-490f-a7db-68428d24cf32" providerId="ADAL" clId="{3F26B701-AADC-4668-AAA4-FB7BA2B947B1}" dt="2020-06-19T09:05:35.474" v="2527" actId="790"/>
          <ac:spMkLst>
            <pc:docMk/>
            <pc:sldMk cId="3265801124" sldId="522"/>
            <ac:spMk id="539" creationId="{0D3AFCC3-DA9F-430B-9A57-CC7DACFE6CDD}"/>
          </ac:spMkLst>
        </pc:spChg>
        <pc:spChg chg="mod">
          <ac:chgData name="Ragnhild Halvorsrud" userId="917ea340-fd63-490f-a7db-68428d24cf32" providerId="ADAL" clId="{3F26B701-AADC-4668-AAA4-FB7BA2B947B1}" dt="2020-06-19T09:05:35.476" v="2528" actId="790"/>
          <ac:spMkLst>
            <pc:docMk/>
            <pc:sldMk cId="3265801124" sldId="522"/>
            <ac:spMk id="540" creationId="{A6BE9A64-3BE7-4F22-AC56-5A601A07B0C3}"/>
          </ac:spMkLst>
        </pc:spChg>
        <pc:spChg chg="mod">
          <ac:chgData name="Ragnhild Halvorsrud" userId="917ea340-fd63-490f-a7db-68428d24cf32" providerId="ADAL" clId="{3F26B701-AADC-4668-AAA4-FB7BA2B947B1}" dt="2020-06-19T09:05:35.479" v="2529" actId="790"/>
          <ac:spMkLst>
            <pc:docMk/>
            <pc:sldMk cId="3265801124" sldId="522"/>
            <ac:spMk id="541" creationId="{EC9C7BE0-98D4-4CE7-B637-12E325261879}"/>
          </ac:spMkLst>
        </pc:spChg>
        <pc:spChg chg="mod">
          <ac:chgData name="Ragnhild Halvorsrud" userId="917ea340-fd63-490f-a7db-68428d24cf32" providerId="ADAL" clId="{3F26B701-AADC-4668-AAA4-FB7BA2B947B1}" dt="2020-06-19T09:05:35.481" v="2530" actId="790"/>
          <ac:spMkLst>
            <pc:docMk/>
            <pc:sldMk cId="3265801124" sldId="522"/>
            <ac:spMk id="542" creationId="{127AF0A0-82F0-4122-80EB-0CABF6DC29B2}"/>
          </ac:spMkLst>
        </pc:spChg>
        <pc:spChg chg="mod">
          <ac:chgData name="Ragnhild Halvorsrud" userId="917ea340-fd63-490f-a7db-68428d24cf32" providerId="ADAL" clId="{3F26B701-AADC-4668-AAA4-FB7BA2B947B1}" dt="2020-06-19T09:05:35.484" v="2531" actId="790"/>
          <ac:spMkLst>
            <pc:docMk/>
            <pc:sldMk cId="3265801124" sldId="522"/>
            <ac:spMk id="545" creationId="{BDFC4A79-ECB5-481C-BEE8-16D389931D59}"/>
          </ac:spMkLst>
        </pc:spChg>
        <pc:spChg chg="mod">
          <ac:chgData name="Ragnhild Halvorsrud" userId="917ea340-fd63-490f-a7db-68428d24cf32" providerId="ADAL" clId="{3F26B701-AADC-4668-AAA4-FB7BA2B947B1}" dt="2020-06-19T09:05:35.488" v="2532" actId="790"/>
          <ac:spMkLst>
            <pc:docMk/>
            <pc:sldMk cId="3265801124" sldId="522"/>
            <ac:spMk id="546" creationId="{D625EDB9-C246-41FB-9E6D-F418C53F089C}"/>
          </ac:spMkLst>
        </pc:spChg>
        <pc:spChg chg="mod">
          <ac:chgData name="Ragnhild Halvorsrud" userId="917ea340-fd63-490f-a7db-68428d24cf32" providerId="ADAL" clId="{3F26B701-AADC-4668-AAA4-FB7BA2B947B1}" dt="2020-06-19T09:05:35.490" v="2533" actId="790"/>
          <ac:spMkLst>
            <pc:docMk/>
            <pc:sldMk cId="3265801124" sldId="522"/>
            <ac:spMk id="547" creationId="{0F001C3E-35A0-4771-8CFE-A8613C047B3F}"/>
          </ac:spMkLst>
        </pc:spChg>
        <pc:spChg chg="mod">
          <ac:chgData name="Ragnhild Halvorsrud" userId="917ea340-fd63-490f-a7db-68428d24cf32" providerId="ADAL" clId="{3F26B701-AADC-4668-AAA4-FB7BA2B947B1}" dt="2020-06-19T09:05:35.492" v="2534" actId="790"/>
          <ac:spMkLst>
            <pc:docMk/>
            <pc:sldMk cId="3265801124" sldId="522"/>
            <ac:spMk id="548" creationId="{40440A9E-CACE-4DB0-871E-D4550B36C3A6}"/>
          </ac:spMkLst>
        </pc:spChg>
        <pc:spChg chg="mod">
          <ac:chgData name="Ragnhild Halvorsrud" userId="917ea340-fd63-490f-a7db-68428d24cf32" providerId="ADAL" clId="{3F26B701-AADC-4668-AAA4-FB7BA2B947B1}" dt="2020-06-19T09:05:35.495" v="2535" actId="790"/>
          <ac:spMkLst>
            <pc:docMk/>
            <pc:sldMk cId="3265801124" sldId="522"/>
            <ac:spMk id="549" creationId="{E4E5F28C-8623-458A-98A7-B8B5A57D888F}"/>
          </ac:spMkLst>
        </pc:spChg>
        <pc:spChg chg="mod">
          <ac:chgData name="Ragnhild Halvorsrud" userId="917ea340-fd63-490f-a7db-68428d24cf32" providerId="ADAL" clId="{3F26B701-AADC-4668-AAA4-FB7BA2B947B1}" dt="2020-06-19T09:05:35.496" v="2536" actId="790"/>
          <ac:spMkLst>
            <pc:docMk/>
            <pc:sldMk cId="3265801124" sldId="522"/>
            <ac:spMk id="550" creationId="{2FD7F29D-B1D5-40DA-B4BC-C5D2E9041CAF}"/>
          </ac:spMkLst>
        </pc:spChg>
        <pc:spChg chg="mod">
          <ac:chgData name="Ragnhild Halvorsrud" userId="917ea340-fd63-490f-a7db-68428d24cf32" providerId="ADAL" clId="{3F26B701-AADC-4668-AAA4-FB7BA2B947B1}" dt="2020-06-19T09:05:35.499" v="2537" actId="790"/>
          <ac:spMkLst>
            <pc:docMk/>
            <pc:sldMk cId="3265801124" sldId="522"/>
            <ac:spMk id="551" creationId="{F6D88248-DAFE-4D26-992A-D8E99166062A}"/>
          </ac:spMkLst>
        </pc:spChg>
        <pc:spChg chg="mod">
          <ac:chgData name="Ragnhild Halvorsrud" userId="917ea340-fd63-490f-a7db-68428d24cf32" providerId="ADAL" clId="{3F26B701-AADC-4668-AAA4-FB7BA2B947B1}" dt="2020-06-19T09:05:35.500" v="2538" actId="790"/>
          <ac:spMkLst>
            <pc:docMk/>
            <pc:sldMk cId="3265801124" sldId="522"/>
            <ac:spMk id="552" creationId="{03AFBB57-ABBA-4FD6-8A4B-C3A136D28DE6}"/>
          </ac:spMkLst>
        </pc:spChg>
        <pc:spChg chg="mod">
          <ac:chgData name="Ragnhild Halvorsrud" userId="917ea340-fd63-490f-a7db-68428d24cf32" providerId="ADAL" clId="{3F26B701-AADC-4668-AAA4-FB7BA2B947B1}" dt="2020-06-19T09:05:35.503" v="2539" actId="790"/>
          <ac:spMkLst>
            <pc:docMk/>
            <pc:sldMk cId="3265801124" sldId="522"/>
            <ac:spMk id="590" creationId="{BA9C23EC-3823-41E8-BBB8-4429CD88BAD7}"/>
          </ac:spMkLst>
        </pc:spChg>
        <pc:spChg chg="mod">
          <ac:chgData name="Ragnhild Halvorsrud" userId="917ea340-fd63-490f-a7db-68428d24cf32" providerId="ADAL" clId="{3F26B701-AADC-4668-AAA4-FB7BA2B947B1}" dt="2020-06-19T09:05:35.506" v="2540" actId="790"/>
          <ac:spMkLst>
            <pc:docMk/>
            <pc:sldMk cId="3265801124" sldId="522"/>
            <ac:spMk id="591" creationId="{349A0B16-5695-4132-991E-A8313D07A4A7}"/>
          </ac:spMkLst>
        </pc:spChg>
        <pc:spChg chg="mod">
          <ac:chgData name="Ragnhild Halvorsrud" userId="917ea340-fd63-490f-a7db-68428d24cf32" providerId="ADAL" clId="{3F26B701-AADC-4668-AAA4-FB7BA2B947B1}" dt="2020-06-19T09:05:35.508" v="2541" actId="790"/>
          <ac:spMkLst>
            <pc:docMk/>
            <pc:sldMk cId="3265801124" sldId="522"/>
            <ac:spMk id="592" creationId="{066664AC-D41F-44E8-B4DC-468BA264D24B}"/>
          </ac:spMkLst>
        </pc:spChg>
        <pc:spChg chg="mod">
          <ac:chgData name="Ragnhild Halvorsrud" userId="917ea340-fd63-490f-a7db-68428d24cf32" providerId="ADAL" clId="{3F26B701-AADC-4668-AAA4-FB7BA2B947B1}" dt="2020-06-19T09:05:35.511" v="2542" actId="790"/>
          <ac:spMkLst>
            <pc:docMk/>
            <pc:sldMk cId="3265801124" sldId="522"/>
            <ac:spMk id="593" creationId="{819933B7-A587-4E60-B2E5-C5FB62DFD082}"/>
          </ac:spMkLst>
        </pc:spChg>
        <pc:spChg chg="mod">
          <ac:chgData name="Ragnhild Halvorsrud" userId="917ea340-fd63-490f-a7db-68428d24cf32" providerId="ADAL" clId="{3F26B701-AADC-4668-AAA4-FB7BA2B947B1}" dt="2020-06-19T09:05:35.513" v="2543" actId="790"/>
          <ac:spMkLst>
            <pc:docMk/>
            <pc:sldMk cId="3265801124" sldId="522"/>
            <ac:spMk id="594" creationId="{E411638D-1A39-4C4E-B1EB-E48FC2D8EF53}"/>
          </ac:spMkLst>
        </pc:spChg>
        <pc:spChg chg="mod">
          <ac:chgData name="Ragnhild Halvorsrud" userId="917ea340-fd63-490f-a7db-68428d24cf32" providerId="ADAL" clId="{3F26B701-AADC-4668-AAA4-FB7BA2B947B1}" dt="2020-06-19T09:05:35.515" v="2544" actId="790"/>
          <ac:spMkLst>
            <pc:docMk/>
            <pc:sldMk cId="3265801124" sldId="522"/>
            <ac:spMk id="595" creationId="{0B62A3A1-4039-4146-A779-79F05DE9D717}"/>
          </ac:spMkLst>
        </pc:spChg>
        <pc:spChg chg="mod">
          <ac:chgData name="Ragnhild Halvorsrud" userId="917ea340-fd63-490f-a7db-68428d24cf32" providerId="ADAL" clId="{3F26B701-AADC-4668-AAA4-FB7BA2B947B1}" dt="2020-06-19T09:05:35.517" v="2545" actId="790"/>
          <ac:spMkLst>
            <pc:docMk/>
            <pc:sldMk cId="3265801124" sldId="522"/>
            <ac:spMk id="596" creationId="{F9B8342F-E4FC-42B3-A9AB-68DE0B9501E4}"/>
          </ac:spMkLst>
        </pc:spChg>
        <pc:spChg chg="mod">
          <ac:chgData name="Ragnhild Halvorsrud" userId="917ea340-fd63-490f-a7db-68428d24cf32" providerId="ADAL" clId="{3F26B701-AADC-4668-AAA4-FB7BA2B947B1}" dt="2020-06-19T09:05:35.519" v="2546" actId="790"/>
          <ac:spMkLst>
            <pc:docMk/>
            <pc:sldMk cId="3265801124" sldId="522"/>
            <ac:spMk id="597" creationId="{EAF2D570-5FE5-403A-83BC-306E310A9CAF}"/>
          </ac:spMkLst>
        </pc:spChg>
        <pc:spChg chg="mod">
          <ac:chgData name="Ragnhild Halvorsrud" userId="917ea340-fd63-490f-a7db-68428d24cf32" providerId="ADAL" clId="{3F26B701-AADC-4668-AAA4-FB7BA2B947B1}" dt="2020-06-19T09:05:35.603" v="2584" actId="790"/>
          <ac:spMkLst>
            <pc:docMk/>
            <pc:sldMk cId="3265801124" sldId="522"/>
            <ac:spMk id="622" creationId="{D16FBF7A-8D78-4AD5-9E96-B7D24CD96625}"/>
          </ac:spMkLst>
        </pc:spChg>
        <pc:spChg chg="mod">
          <ac:chgData name="Ragnhild Halvorsrud" userId="917ea340-fd63-490f-a7db-68428d24cf32" providerId="ADAL" clId="{3F26B701-AADC-4668-AAA4-FB7BA2B947B1}" dt="2020-06-19T09:05:35.606" v="2585" actId="790"/>
          <ac:spMkLst>
            <pc:docMk/>
            <pc:sldMk cId="3265801124" sldId="522"/>
            <ac:spMk id="625" creationId="{CB471409-7623-43EA-ACE3-908B565126CC}"/>
          </ac:spMkLst>
        </pc:spChg>
        <pc:spChg chg="mod">
          <ac:chgData name="Ragnhild Halvorsrud" userId="917ea340-fd63-490f-a7db-68428d24cf32" providerId="ADAL" clId="{3F26B701-AADC-4668-AAA4-FB7BA2B947B1}" dt="2020-06-19T09:05:35.608" v="2586" actId="790"/>
          <ac:spMkLst>
            <pc:docMk/>
            <pc:sldMk cId="3265801124" sldId="522"/>
            <ac:spMk id="626" creationId="{1A90DE22-0AD2-42AC-AD14-0547A79AB4D5}"/>
          </ac:spMkLst>
        </pc:spChg>
        <pc:spChg chg="mod">
          <ac:chgData name="Ragnhild Halvorsrud" userId="917ea340-fd63-490f-a7db-68428d24cf32" providerId="ADAL" clId="{3F26B701-AADC-4668-AAA4-FB7BA2B947B1}" dt="2020-06-19T09:05:35.610" v="2587" actId="790"/>
          <ac:spMkLst>
            <pc:docMk/>
            <pc:sldMk cId="3265801124" sldId="522"/>
            <ac:spMk id="627" creationId="{DE1680FD-303D-4819-AC0F-36A547964300}"/>
          </ac:spMkLst>
        </pc:spChg>
        <pc:spChg chg="mod">
          <ac:chgData name="Ragnhild Halvorsrud" userId="917ea340-fd63-490f-a7db-68428d24cf32" providerId="ADAL" clId="{3F26B701-AADC-4668-AAA4-FB7BA2B947B1}" dt="2020-06-19T09:05:35.612" v="2588" actId="790"/>
          <ac:spMkLst>
            <pc:docMk/>
            <pc:sldMk cId="3265801124" sldId="522"/>
            <ac:spMk id="628" creationId="{3FFA858A-662B-4C26-9907-2268D901D93F}"/>
          </ac:spMkLst>
        </pc:spChg>
        <pc:spChg chg="mod">
          <ac:chgData name="Ragnhild Halvorsrud" userId="917ea340-fd63-490f-a7db-68428d24cf32" providerId="ADAL" clId="{3F26B701-AADC-4668-AAA4-FB7BA2B947B1}" dt="2020-06-19T09:05:35.613" v="2589" actId="790"/>
          <ac:spMkLst>
            <pc:docMk/>
            <pc:sldMk cId="3265801124" sldId="522"/>
            <ac:spMk id="629" creationId="{30B99F06-C724-43A7-9BDA-9590210F47C7}"/>
          </ac:spMkLst>
        </pc:spChg>
        <pc:spChg chg="mod">
          <ac:chgData name="Ragnhild Halvorsrud" userId="917ea340-fd63-490f-a7db-68428d24cf32" providerId="ADAL" clId="{3F26B701-AADC-4668-AAA4-FB7BA2B947B1}" dt="2020-06-19T09:05:35.615" v="2590" actId="790"/>
          <ac:spMkLst>
            <pc:docMk/>
            <pc:sldMk cId="3265801124" sldId="522"/>
            <ac:spMk id="632" creationId="{A94F0AD7-07D7-4AFA-A10E-B24B19192ED2}"/>
          </ac:spMkLst>
        </pc:spChg>
        <pc:spChg chg="mod">
          <ac:chgData name="Ragnhild Halvorsrud" userId="917ea340-fd63-490f-a7db-68428d24cf32" providerId="ADAL" clId="{3F26B701-AADC-4668-AAA4-FB7BA2B947B1}" dt="2020-06-19T09:05:35.629" v="2596" actId="790"/>
          <ac:spMkLst>
            <pc:docMk/>
            <pc:sldMk cId="3265801124" sldId="522"/>
            <ac:spMk id="635" creationId="{2D0A4DA5-C346-4D20-B29D-3D7DC04C9BB4}"/>
          </ac:spMkLst>
        </pc:spChg>
        <pc:spChg chg="mod">
          <ac:chgData name="Ragnhild Halvorsrud" userId="917ea340-fd63-490f-a7db-68428d24cf32" providerId="ADAL" clId="{3F26B701-AADC-4668-AAA4-FB7BA2B947B1}" dt="2020-06-19T09:05:35.631" v="2597" actId="790"/>
          <ac:spMkLst>
            <pc:docMk/>
            <pc:sldMk cId="3265801124" sldId="522"/>
            <ac:spMk id="636" creationId="{80EE4A95-0521-49AB-A365-34F8543F083F}"/>
          </ac:spMkLst>
        </pc:spChg>
        <pc:spChg chg="mod">
          <ac:chgData name="Ragnhild Halvorsrud" userId="917ea340-fd63-490f-a7db-68428d24cf32" providerId="ADAL" clId="{3F26B701-AADC-4668-AAA4-FB7BA2B947B1}" dt="2020-06-19T09:05:35.633" v="2598" actId="790"/>
          <ac:spMkLst>
            <pc:docMk/>
            <pc:sldMk cId="3265801124" sldId="522"/>
            <ac:spMk id="637" creationId="{D2C5932A-3719-493C-A894-950633BB4488}"/>
          </ac:spMkLst>
        </pc:spChg>
        <pc:spChg chg="mod">
          <ac:chgData name="Ragnhild Halvorsrud" userId="917ea340-fd63-490f-a7db-68428d24cf32" providerId="ADAL" clId="{3F26B701-AADC-4668-AAA4-FB7BA2B947B1}" dt="2020-06-19T09:05:35.634" v="2599" actId="790"/>
          <ac:spMkLst>
            <pc:docMk/>
            <pc:sldMk cId="3265801124" sldId="522"/>
            <ac:spMk id="638" creationId="{4A5AAE1B-4713-41FE-88C2-10F00ABE1648}"/>
          </ac:spMkLst>
        </pc:spChg>
        <pc:spChg chg="mod">
          <ac:chgData name="Ragnhild Halvorsrud" userId="917ea340-fd63-490f-a7db-68428d24cf32" providerId="ADAL" clId="{3F26B701-AADC-4668-AAA4-FB7BA2B947B1}" dt="2020-06-19T09:05:35.636" v="2600" actId="790"/>
          <ac:spMkLst>
            <pc:docMk/>
            <pc:sldMk cId="3265801124" sldId="522"/>
            <ac:spMk id="639" creationId="{76D37B4E-F0B6-484C-A8E1-9A9C84AB4C6A}"/>
          </ac:spMkLst>
        </pc:spChg>
        <pc:spChg chg="mod">
          <ac:chgData name="Ragnhild Halvorsrud" userId="917ea340-fd63-490f-a7db-68428d24cf32" providerId="ADAL" clId="{3F26B701-AADC-4668-AAA4-FB7BA2B947B1}" dt="2020-06-19T09:05:35.637" v="2601" actId="790"/>
          <ac:spMkLst>
            <pc:docMk/>
            <pc:sldMk cId="3265801124" sldId="522"/>
            <ac:spMk id="640" creationId="{7A740749-A78A-4C8D-B86B-BE92E557F007}"/>
          </ac:spMkLst>
        </pc:spChg>
        <pc:spChg chg="mod">
          <ac:chgData name="Ragnhild Halvorsrud" userId="917ea340-fd63-490f-a7db-68428d24cf32" providerId="ADAL" clId="{3F26B701-AADC-4668-AAA4-FB7BA2B947B1}" dt="2020-06-19T09:05:35.639" v="2602" actId="790"/>
          <ac:spMkLst>
            <pc:docMk/>
            <pc:sldMk cId="3265801124" sldId="522"/>
            <ac:spMk id="641" creationId="{98711C28-C97E-4F5D-A889-6BCEE07EABCA}"/>
          </ac:spMkLst>
        </pc:spChg>
        <pc:spChg chg="mod">
          <ac:chgData name="Ragnhild Halvorsrud" userId="917ea340-fd63-490f-a7db-68428d24cf32" providerId="ADAL" clId="{3F26B701-AADC-4668-AAA4-FB7BA2B947B1}" dt="2020-06-19T09:05:35.641" v="2603" actId="790"/>
          <ac:spMkLst>
            <pc:docMk/>
            <pc:sldMk cId="3265801124" sldId="522"/>
            <ac:spMk id="644" creationId="{845AA360-42BF-4FCB-8042-A560440402CC}"/>
          </ac:spMkLst>
        </pc:spChg>
        <pc:spChg chg="mod">
          <ac:chgData name="Ragnhild Halvorsrud" userId="917ea340-fd63-490f-a7db-68428d24cf32" providerId="ADAL" clId="{3F26B701-AADC-4668-AAA4-FB7BA2B947B1}" dt="2020-06-19T09:05:35.643" v="2604" actId="790"/>
          <ac:spMkLst>
            <pc:docMk/>
            <pc:sldMk cId="3265801124" sldId="522"/>
            <ac:spMk id="645" creationId="{E2F58609-BFC3-4EF6-9198-96380A6D8853}"/>
          </ac:spMkLst>
        </pc:spChg>
        <pc:spChg chg="mod">
          <ac:chgData name="Ragnhild Halvorsrud" userId="917ea340-fd63-490f-a7db-68428d24cf32" providerId="ADAL" clId="{3F26B701-AADC-4668-AAA4-FB7BA2B947B1}" dt="2020-06-19T09:05:35.646" v="2605" actId="790"/>
          <ac:spMkLst>
            <pc:docMk/>
            <pc:sldMk cId="3265801124" sldId="522"/>
            <ac:spMk id="646" creationId="{B5AA9175-E0DB-4336-9171-C4E9FA7856B7}"/>
          </ac:spMkLst>
        </pc:spChg>
        <pc:spChg chg="mod">
          <ac:chgData name="Ragnhild Halvorsrud" userId="917ea340-fd63-490f-a7db-68428d24cf32" providerId="ADAL" clId="{3F26B701-AADC-4668-AAA4-FB7BA2B947B1}" dt="2020-06-19T09:05:35.648" v="2606" actId="790"/>
          <ac:spMkLst>
            <pc:docMk/>
            <pc:sldMk cId="3265801124" sldId="522"/>
            <ac:spMk id="647" creationId="{1D1DFC6D-4130-44E7-864E-AB2CB5DBEF15}"/>
          </ac:spMkLst>
        </pc:spChg>
        <pc:spChg chg="mod">
          <ac:chgData name="Ragnhild Halvorsrud" userId="917ea340-fd63-490f-a7db-68428d24cf32" providerId="ADAL" clId="{3F26B701-AADC-4668-AAA4-FB7BA2B947B1}" dt="2020-06-19T09:05:35.650" v="2607" actId="790"/>
          <ac:spMkLst>
            <pc:docMk/>
            <pc:sldMk cId="3265801124" sldId="522"/>
            <ac:spMk id="648" creationId="{9B496F17-85ED-4782-8547-4F05EEA11A58}"/>
          </ac:spMkLst>
        </pc:spChg>
        <pc:spChg chg="mod">
          <ac:chgData name="Ragnhild Halvorsrud" userId="917ea340-fd63-490f-a7db-68428d24cf32" providerId="ADAL" clId="{3F26B701-AADC-4668-AAA4-FB7BA2B947B1}" dt="2020-06-19T09:05:35.652" v="2608" actId="790"/>
          <ac:spMkLst>
            <pc:docMk/>
            <pc:sldMk cId="3265801124" sldId="522"/>
            <ac:spMk id="649" creationId="{58F98B75-BBA4-4B4E-AC5F-20437DCDA0E3}"/>
          </ac:spMkLst>
        </pc:spChg>
        <pc:spChg chg="mod">
          <ac:chgData name="Ragnhild Halvorsrud" userId="917ea340-fd63-490f-a7db-68428d24cf32" providerId="ADAL" clId="{3F26B701-AADC-4668-AAA4-FB7BA2B947B1}" dt="2020-06-19T09:05:35.653" v="2609" actId="790"/>
          <ac:spMkLst>
            <pc:docMk/>
            <pc:sldMk cId="3265801124" sldId="522"/>
            <ac:spMk id="650" creationId="{EC68C981-5157-458F-910F-A47DCFD9CDA6}"/>
          </ac:spMkLst>
        </pc:spChg>
        <pc:spChg chg="mod">
          <ac:chgData name="Ragnhild Halvorsrud" userId="917ea340-fd63-490f-a7db-68428d24cf32" providerId="ADAL" clId="{3F26B701-AADC-4668-AAA4-FB7BA2B947B1}" dt="2020-06-19T09:05:35.655" v="2610" actId="790"/>
          <ac:spMkLst>
            <pc:docMk/>
            <pc:sldMk cId="3265801124" sldId="522"/>
            <ac:spMk id="653" creationId="{5CFAF07A-FBC2-4F9B-9144-6D23101AB7BA}"/>
          </ac:spMkLst>
        </pc:spChg>
        <pc:spChg chg="mod">
          <ac:chgData name="Ragnhild Halvorsrud" userId="917ea340-fd63-490f-a7db-68428d24cf32" providerId="ADAL" clId="{3F26B701-AADC-4668-AAA4-FB7BA2B947B1}" dt="2020-06-19T09:05:35.656" v="2611" actId="790"/>
          <ac:spMkLst>
            <pc:docMk/>
            <pc:sldMk cId="3265801124" sldId="522"/>
            <ac:spMk id="654" creationId="{3CE2B54D-8215-4C07-8190-78EDDEFE3E38}"/>
          </ac:spMkLst>
        </pc:spChg>
        <pc:spChg chg="mod">
          <ac:chgData name="Ragnhild Halvorsrud" userId="917ea340-fd63-490f-a7db-68428d24cf32" providerId="ADAL" clId="{3F26B701-AADC-4668-AAA4-FB7BA2B947B1}" dt="2020-06-19T09:05:35.658" v="2612" actId="790"/>
          <ac:spMkLst>
            <pc:docMk/>
            <pc:sldMk cId="3265801124" sldId="522"/>
            <ac:spMk id="655" creationId="{7A2DD35C-A670-48D6-B6AE-CF525F15D0E3}"/>
          </ac:spMkLst>
        </pc:spChg>
        <pc:spChg chg="mod">
          <ac:chgData name="Ragnhild Halvorsrud" userId="917ea340-fd63-490f-a7db-68428d24cf32" providerId="ADAL" clId="{3F26B701-AADC-4668-AAA4-FB7BA2B947B1}" dt="2020-06-19T09:05:35.660" v="2613" actId="790"/>
          <ac:spMkLst>
            <pc:docMk/>
            <pc:sldMk cId="3265801124" sldId="522"/>
            <ac:spMk id="656" creationId="{CCF8A5FF-94A8-418F-A879-F179A0937B84}"/>
          </ac:spMkLst>
        </pc:spChg>
        <pc:spChg chg="mod">
          <ac:chgData name="Ragnhild Halvorsrud" userId="917ea340-fd63-490f-a7db-68428d24cf32" providerId="ADAL" clId="{3F26B701-AADC-4668-AAA4-FB7BA2B947B1}" dt="2020-06-19T09:05:35.662" v="2614" actId="790"/>
          <ac:spMkLst>
            <pc:docMk/>
            <pc:sldMk cId="3265801124" sldId="522"/>
            <ac:spMk id="657" creationId="{370FE0D6-E591-4824-9166-A85A52A46EDB}"/>
          </ac:spMkLst>
        </pc:spChg>
        <pc:spChg chg="mod">
          <ac:chgData name="Ragnhild Halvorsrud" userId="917ea340-fd63-490f-a7db-68428d24cf32" providerId="ADAL" clId="{3F26B701-AADC-4668-AAA4-FB7BA2B947B1}" dt="2020-06-19T09:05:35.667" v="2615" actId="790"/>
          <ac:spMkLst>
            <pc:docMk/>
            <pc:sldMk cId="3265801124" sldId="522"/>
            <ac:spMk id="658" creationId="{14E0C293-EAEE-4716-9516-4735503C41E1}"/>
          </ac:spMkLst>
        </pc:spChg>
        <pc:spChg chg="mod">
          <ac:chgData name="Ragnhild Halvorsrud" userId="917ea340-fd63-490f-a7db-68428d24cf32" providerId="ADAL" clId="{3F26B701-AADC-4668-AAA4-FB7BA2B947B1}" dt="2020-06-19T09:05:35.669" v="2616" actId="790"/>
          <ac:spMkLst>
            <pc:docMk/>
            <pc:sldMk cId="3265801124" sldId="522"/>
            <ac:spMk id="659" creationId="{14F3001C-2248-4879-838F-6A406EBB0799}"/>
          </ac:spMkLst>
        </pc:spChg>
        <pc:spChg chg="mod">
          <ac:chgData name="Ragnhild Halvorsrud" userId="917ea340-fd63-490f-a7db-68428d24cf32" providerId="ADAL" clId="{3F26B701-AADC-4668-AAA4-FB7BA2B947B1}" dt="2020-06-19T09:05:35.671" v="2617" actId="790"/>
          <ac:spMkLst>
            <pc:docMk/>
            <pc:sldMk cId="3265801124" sldId="522"/>
            <ac:spMk id="662" creationId="{88EF2AD5-6266-45FB-82F4-BAA49B566907}"/>
          </ac:spMkLst>
        </pc:spChg>
        <pc:spChg chg="mod">
          <ac:chgData name="Ragnhild Halvorsrud" userId="917ea340-fd63-490f-a7db-68428d24cf32" providerId="ADAL" clId="{3F26B701-AADC-4668-AAA4-FB7BA2B947B1}" dt="2020-06-19T09:05:35.673" v="2618" actId="790"/>
          <ac:spMkLst>
            <pc:docMk/>
            <pc:sldMk cId="3265801124" sldId="522"/>
            <ac:spMk id="663" creationId="{B3DF3941-BEDE-4144-A89B-7E275427AB2B}"/>
          </ac:spMkLst>
        </pc:spChg>
        <pc:spChg chg="mod">
          <ac:chgData name="Ragnhild Halvorsrud" userId="917ea340-fd63-490f-a7db-68428d24cf32" providerId="ADAL" clId="{3F26B701-AADC-4668-AAA4-FB7BA2B947B1}" dt="2020-06-19T09:05:35.674" v="2619" actId="790"/>
          <ac:spMkLst>
            <pc:docMk/>
            <pc:sldMk cId="3265801124" sldId="522"/>
            <ac:spMk id="664" creationId="{F7419B98-2DE2-42A9-816D-BBE7EBB11953}"/>
          </ac:spMkLst>
        </pc:spChg>
        <pc:spChg chg="mod">
          <ac:chgData name="Ragnhild Halvorsrud" userId="917ea340-fd63-490f-a7db-68428d24cf32" providerId="ADAL" clId="{3F26B701-AADC-4668-AAA4-FB7BA2B947B1}" dt="2020-06-19T09:05:35.676" v="2620" actId="790"/>
          <ac:spMkLst>
            <pc:docMk/>
            <pc:sldMk cId="3265801124" sldId="522"/>
            <ac:spMk id="665" creationId="{3F073311-D562-4FE9-B715-79A05C904267}"/>
          </ac:spMkLst>
        </pc:spChg>
        <pc:spChg chg="mod">
          <ac:chgData name="Ragnhild Halvorsrud" userId="917ea340-fd63-490f-a7db-68428d24cf32" providerId="ADAL" clId="{3F26B701-AADC-4668-AAA4-FB7BA2B947B1}" dt="2020-06-19T09:05:35.677" v="2621" actId="790"/>
          <ac:spMkLst>
            <pc:docMk/>
            <pc:sldMk cId="3265801124" sldId="522"/>
            <ac:spMk id="666" creationId="{B2F6B83A-5BEA-45D0-89FB-29E2612DA2B4}"/>
          </ac:spMkLst>
        </pc:spChg>
        <pc:spChg chg="mod">
          <ac:chgData name="Ragnhild Halvorsrud" userId="917ea340-fd63-490f-a7db-68428d24cf32" providerId="ADAL" clId="{3F26B701-AADC-4668-AAA4-FB7BA2B947B1}" dt="2020-06-19T09:05:35.679" v="2622" actId="790"/>
          <ac:spMkLst>
            <pc:docMk/>
            <pc:sldMk cId="3265801124" sldId="522"/>
            <ac:spMk id="667" creationId="{8A11EAAC-4EE4-43D7-8B50-18D08056887A}"/>
          </ac:spMkLst>
        </pc:spChg>
        <pc:spChg chg="mod">
          <ac:chgData name="Ragnhild Halvorsrud" userId="917ea340-fd63-490f-a7db-68428d24cf32" providerId="ADAL" clId="{3F26B701-AADC-4668-AAA4-FB7BA2B947B1}" dt="2020-06-19T09:05:35.681" v="2623" actId="790"/>
          <ac:spMkLst>
            <pc:docMk/>
            <pc:sldMk cId="3265801124" sldId="522"/>
            <ac:spMk id="668" creationId="{1DB993DC-17A9-43D6-92CF-04385A7AAA1F}"/>
          </ac:spMkLst>
        </pc:spChg>
        <pc:spChg chg="mod">
          <ac:chgData name="Ragnhild Halvorsrud" userId="917ea340-fd63-490f-a7db-68428d24cf32" providerId="ADAL" clId="{3F26B701-AADC-4668-AAA4-FB7BA2B947B1}" dt="2020-06-19T09:05:35.683" v="2624" actId="790"/>
          <ac:spMkLst>
            <pc:docMk/>
            <pc:sldMk cId="3265801124" sldId="522"/>
            <ac:spMk id="671" creationId="{E97FD160-960F-4229-8252-30F7A9982358}"/>
          </ac:spMkLst>
        </pc:spChg>
        <pc:spChg chg="mod">
          <ac:chgData name="Ragnhild Halvorsrud" userId="917ea340-fd63-490f-a7db-68428d24cf32" providerId="ADAL" clId="{3F26B701-AADC-4668-AAA4-FB7BA2B947B1}" dt="2020-06-19T09:05:35.687" v="2625" actId="790"/>
          <ac:spMkLst>
            <pc:docMk/>
            <pc:sldMk cId="3265801124" sldId="522"/>
            <ac:spMk id="672" creationId="{780916AF-9AEC-4B40-8A24-A60200CA52B5}"/>
          </ac:spMkLst>
        </pc:spChg>
        <pc:spChg chg="mod">
          <ac:chgData name="Ragnhild Halvorsrud" userId="917ea340-fd63-490f-a7db-68428d24cf32" providerId="ADAL" clId="{3F26B701-AADC-4668-AAA4-FB7BA2B947B1}" dt="2020-06-19T09:05:35.689" v="2626" actId="790"/>
          <ac:spMkLst>
            <pc:docMk/>
            <pc:sldMk cId="3265801124" sldId="522"/>
            <ac:spMk id="673" creationId="{FBE5398C-4A27-46DB-B2B1-D5C8C3946B1F}"/>
          </ac:spMkLst>
        </pc:spChg>
        <pc:spChg chg="mod">
          <ac:chgData name="Ragnhild Halvorsrud" userId="917ea340-fd63-490f-a7db-68428d24cf32" providerId="ADAL" clId="{3F26B701-AADC-4668-AAA4-FB7BA2B947B1}" dt="2020-06-19T09:05:35.691" v="2627" actId="790"/>
          <ac:spMkLst>
            <pc:docMk/>
            <pc:sldMk cId="3265801124" sldId="522"/>
            <ac:spMk id="674" creationId="{1C798D05-06A2-437C-A34F-6E108172DDBC}"/>
          </ac:spMkLst>
        </pc:spChg>
        <pc:spChg chg="mod">
          <ac:chgData name="Ragnhild Halvorsrud" userId="917ea340-fd63-490f-a7db-68428d24cf32" providerId="ADAL" clId="{3F26B701-AADC-4668-AAA4-FB7BA2B947B1}" dt="2020-06-19T09:05:35.693" v="2628" actId="790"/>
          <ac:spMkLst>
            <pc:docMk/>
            <pc:sldMk cId="3265801124" sldId="522"/>
            <ac:spMk id="675" creationId="{8D78E635-CD80-48F3-B94D-87EFB74B0D6B}"/>
          </ac:spMkLst>
        </pc:spChg>
        <pc:spChg chg="mod">
          <ac:chgData name="Ragnhild Halvorsrud" userId="917ea340-fd63-490f-a7db-68428d24cf32" providerId="ADAL" clId="{3F26B701-AADC-4668-AAA4-FB7BA2B947B1}" dt="2020-06-19T09:05:35.694" v="2629" actId="790"/>
          <ac:spMkLst>
            <pc:docMk/>
            <pc:sldMk cId="3265801124" sldId="522"/>
            <ac:spMk id="676" creationId="{179F0585-DB96-4864-A805-733824DF03A6}"/>
          </ac:spMkLst>
        </pc:spChg>
        <pc:spChg chg="mod">
          <ac:chgData name="Ragnhild Halvorsrud" userId="917ea340-fd63-490f-a7db-68428d24cf32" providerId="ADAL" clId="{3F26B701-AADC-4668-AAA4-FB7BA2B947B1}" dt="2020-06-19T09:05:35.696" v="2630" actId="790"/>
          <ac:spMkLst>
            <pc:docMk/>
            <pc:sldMk cId="3265801124" sldId="522"/>
            <ac:spMk id="677" creationId="{5E45CC96-825D-45E3-8D2B-853A04E42C65}"/>
          </ac:spMkLst>
        </pc:spChg>
        <pc:spChg chg="mod">
          <ac:chgData name="Ragnhild Halvorsrud" userId="917ea340-fd63-490f-a7db-68428d24cf32" providerId="ADAL" clId="{3F26B701-AADC-4668-AAA4-FB7BA2B947B1}" dt="2020-06-19T09:05:35.710" v="2636" actId="790"/>
          <ac:spMkLst>
            <pc:docMk/>
            <pc:sldMk cId="3265801124" sldId="522"/>
            <ac:spMk id="680" creationId="{4F542749-CA03-4BB9-92A5-99983BC1514A}"/>
          </ac:spMkLst>
        </pc:spChg>
        <pc:spChg chg="mod">
          <ac:chgData name="Ragnhild Halvorsrud" userId="917ea340-fd63-490f-a7db-68428d24cf32" providerId="ADAL" clId="{3F26B701-AADC-4668-AAA4-FB7BA2B947B1}" dt="2020-06-19T09:05:35.712" v="2637" actId="790"/>
          <ac:spMkLst>
            <pc:docMk/>
            <pc:sldMk cId="3265801124" sldId="522"/>
            <ac:spMk id="681" creationId="{16642BEB-F9DF-4105-9707-ED04986A2286}"/>
          </ac:spMkLst>
        </pc:spChg>
        <pc:spChg chg="mod">
          <ac:chgData name="Ragnhild Halvorsrud" userId="917ea340-fd63-490f-a7db-68428d24cf32" providerId="ADAL" clId="{3F26B701-AADC-4668-AAA4-FB7BA2B947B1}" dt="2020-06-19T09:05:35.713" v="2638" actId="790"/>
          <ac:spMkLst>
            <pc:docMk/>
            <pc:sldMk cId="3265801124" sldId="522"/>
            <ac:spMk id="686" creationId="{195477BE-F027-40AB-8D0C-001F02FBD9AE}"/>
          </ac:spMkLst>
        </pc:spChg>
        <pc:spChg chg="mod">
          <ac:chgData name="Ragnhild Halvorsrud" userId="917ea340-fd63-490f-a7db-68428d24cf32" providerId="ADAL" clId="{3F26B701-AADC-4668-AAA4-FB7BA2B947B1}" dt="2020-06-19T09:05:35.715" v="2639" actId="790"/>
          <ac:spMkLst>
            <pc:docMk/>
            <pc:sldMk cId="3265801124" sldId="522"/>
            <ac:spMk id="689" creationId="{9F448F75-3874-4490-A536-425D8084A5DC}"/>
          </ac:spMkLst>
        </pc:spChg>
        <pc:spChg chg="mod">
          <ac:chgData name="Ragnhild Halvorsrud" userId="917ea340-fd63-490f-a7db-68428d24cf32" providerId="ADAL" clId="{3F26B701-AADC-4668-AAA4-FB7BA2B947B1}" dt="2020-06-19T09:05:35.717" v="2640" actId="790"/>
          <ac:spMkLst>
            <pc:docMk/>
            <pc:sldMk cId="3265801124" sldId="522"/>
            <ac:spMk id="690" creationId="{89FBA0EA-BB05-4169-A8D9-0270D7C5763B}"/>
          </ac:spMkLst>
        </pc:spChg>
        <pc:spChg chg="mod">
          <ac:chgData name="Ragnhild Halvorsrud" userId="917ea340-fd63-490f-a7db-68428d24cf32" providerId="ADAL" clId="{3F26B701-AADC-4668-AAA4-FB7BA2B947B1}" dt="2020-06-19T09:05:35.719" v="2641" actId="790"/>
          <ac:spMkLst>
            <pc:docMk/>
            <pc:sldMk cId="3265801124" sldId="522"/>
            <ac:spMk id="695" creationId="{25DA16DD-C8E4-4AC0-8C19-03E424EBAC72}"/>
          </ac:spMkLst>
        </pc:spChg>
        <pc:spChg chg="mod">
          <ac:chgData name="Ragnhild Halvorsrud" userId="917ea340-fd63-490f-a7db-68428d24cf32" providerId="ADAL" clId="{3F26B701-AADC-4668-AAA4-FB7BA2B947B1}" dt="2020-06-19T09:05:35.538" v="2555" actId="790"/>
          <ac:spMkLst>
            <pc:docMk/>
            <pc:sldMk cId="3265801124" sldId="522"/>
            <ac:spMk id="697" creationId="{5E4AB334-9376-4A0C-9049-4B0ED4F9BCB9}"/>
          </ac:spMkLst>
        </pc:spChg>
        <pc:spChg chg="mod">
          <ac:chgData name="Ragnhild Halvorsrud" userId="917ea340-fd63-490f-a7db-68428d24cf32" providerId="ADAL" clId="{3F26B701-AADC-4668-AAA4-FB7BA2B947B1}" dt="2020-06-19T09:05:35.540" v="2556" actId="790"/>
          <ac:spMkLst>
            <pc:docMk/>
            <pc:sldMk cId="3265801124" sldId="522"/>
            <ac:spMk id="698" creationId="{A060CEDF-C072-4222-95EF-359C85E1C8FC}"/>
          </ac:spMkLst>
        </pc:spChg>
        <pc:spChg chg="mod">
          <ac:chgData name="Ragnhild Halvorsrud" userId="917ea340-fd63-490f-a7db-68428d24cf32" providerId="ADAL" clId="{3F26B701-AADC-4668-AAA4-FB7BA2B947B1}" dt="2020-06-19T09:05:35.542" v="2557" actId="790"/>
          <ac:spMkLst>
            <pc:docMk/>
            <pc:sldMk cId="3265801124" sldId="522"/>
            <ac:spMk id="699" creationId="{9A110AD8-2502-4A09-937C-76BBF924BB18}"/>
          </ac:spMkLst>
        </pc:spChg>
        <pc:spChg chg="mod">
          <ac:chgData name="Ragnhild Halvorsrud" userId="917ea340-fd63-490f-a7db-68428d24cf32" providerId="ADAL" clId="{3F26B701-AADC-4668-AAA4-FB7BA2B947B1}" dt="2020-06-19T09:05:35.546" v="2558" actId="790"/>
          <ac:spMkLst>
            <pc:docMk/>
            <pc:sldMk cId="3265801124" sldId="522"/>
            <ac:spMk id="700" creationId="{C5E86649-3203-4B14-9DDE-DC765949BD1C}"/>
          </ac:spMkLst>
        </pc:spChg>
        <pc:spChg chg="mod">
          <ac:chgData name="Ragnhild Halvorsrud" userId="917ea340-fd63-490f-a7db-68428d24cf32" providerId="ADAL" clId="{3F26B701-AADC-4668-AAA4-FB7BA2B947B1}" dt="2020-06-19T09:05:35.548" v="2559" actId="790"/>
          <ac:spMkLst>
            <pc:docMk/>
            <pc:sldMk cId="3265801124" sldId="522"/>
            <ac:spMk id="701" creationId="{F3077DAC-72D2-4533-8CD5-088BA5B28D55}"/>
          </ac:spMkLst>
        </pc:spChg>
        <pc:spChg chg="mod">
          <ac:chgData name="Ragnhild Halvorsrud" userId="917ea340-fd63-490f-a7db-68428d24cf32" providerId="ADAL" clId="{3F26B701-AADC-4668-AAA4-FB7BA2B947B1}" dt="2020-06-19T09:05:35.550" v="2560" actId="790"/>
          <ac:spMkLst>
            <pc:docMk/>
            <pc:sldMk cId="3265801124" sldId="522"/>
            <ac:spMk id="702" creationId="{10AF5F1E-938E-4BCA-A345-FA0A53B88979}"/>
          </ac:spMkLst>
        </pc:spChg>
        <pc:spChg chg="mod">
          <ac:chgData name="Ragnhild Halvorsrud" userId="917ea340-fd63-490f-a7db-68428d24cf32" providerId="ADAL" clId="{3F26B701-AADC-4668-AAA4-FB7BA2B947B1}" dt="2020-06-19T09:05:35.617" v="2591" actId="790"/>
          <ac:spMkLst>
            <pc:docMk/>
            <pc:sldMk cId="3265801124" sldId="522"/>
            <ac:spMk id="703" creationId="{11713DA1-B715-4255-B9B6-74FBA3FEF497}"/>
          </ac:spMkLst>
        </pc:spChg>
        <pc:spChg chg="mod">
          <ac:chgData name="Ragnhild Halvorsrud" userId="917ea340-fd63-490f-a7db-68428d24cf32" providerId="ADAL" clId="{3F26B701-AADC-4668-AAA4-FB7BA2B947B1}" dt="2020-06-19T09:05:35.618" v="2592" actId="790"/>
          <ac:spMkLst>
            <pc:docMk/>
            <pc:sldMk cId="3265801124" sldId="522"/>
            <ac:spMk id="704" creationId="{BB7B050F-1F6E-4020-9415-15A91BA04EA1}"/>
          </ac:spMkLst>
        </pc:spChg>
        <pc:spChg chg="mod">
          <ac:chgData name="Ragnhild Halvorsrud" userId="917ea340-fd63-490f-a7db-68428d24cf32" providerId="ADAL" clId="{3F26B701-AADC-4668-AAA4-FB7BA2B947B1}" dt="2020-06-19T09:05:35.620" v="2593" actId="790"/>
          <ac:spMkLst>
            <pc:docMk/>
            <pc:sldMk cId="3265801124" sldId="522"/>
            <ac:spMk id="705" creationId="{8725E4D3-E4B3-4FB6-AEC8-05BB70846382}"/>
          </ac:spMkLst>
        </pc:spChg>
        <pc:spChg chg="mod">
          <ac:chgData name="Ragnhild Halvorsrud" userId="917ea340-fd63-490f-a7db-68428d24cf32" providerId="ADAL" clId="{3F26B701-AADC-4668-AAA4-FB7BA2B947B1}" dt="2020-06-19T09:05:35.623" v="2594" actId="790"/>
          <ac:spMkLst>
            <pc:docMk/>
            <pc:sldMk cId="3265801124" sldId="522"/>
            <ac:spMk id="706" creationId="{442FB227-3075-47AA-9D92-0AD56F44EA45}"/>
          </ac:spMkLst>
        </pc:spChg>
        <pc:spChg chg="mod">
          <ac:chgData name="Ragnhild Halvorsrud" userId="917ea340-fd63-490f-a7db-68428d24cf32" providerId="ADAL" clId="{3F26B701-AADC-4668-AAA4-FB7BA2B947B1}" dt="2020-06-19T09:05:35.626" v="2595" actId="790"/>
          <ac:spMkLst>
            <pc:docMk/>
            <pc:sldMk cId="3265801124" sldId="522"/>
            <ac:spMk id="707" creationId="{CC33A6B1-61AB-4F3D-88F3-EF23C640BEA0}"/>
          </ac:spMkLst>
        </pc:spChg>
        <pc:spChg chg="mod">
          <ac:chgData name="Ragnhild Halvorsrud" userId="917ea340-fd63-490f-a7db-68428d24cf32" providerId="ADAL" clId="{3F26B701-AADC-4668-AAA4-FB7BA2B947B1}" dt="2020-06-19T09:05:35.698" v="2631" actId="790"/>
          <ac:spMkLst>
            <pc:docMk/>
            <pc:sldMk cId="3265801124" sldId="522"/>
            <ac:spMk id="716" creationId="{1EA989C3-D25A-4473-8032-963ED77D0859}"/>
          </ac:spMkLst>
        </pc:spChg>
        <pc:spChg chg="mod">
          <ac:chgData name="Ragnhild Halvorsrud" userId="917ea340-fd63-490f-a7db-68428d24cf32" providerId="ADAL" clId="{3F26B701-AADC-4668-AAA4-FB7BA2B947B1}" dt="2020-06-19T09:05:35.700" v="2632" actId="790"/>
          <ac:spMkLst>
            <pc:docMk/>
            <pc:sldMk cId="3265801124" sldId="522"/>
            <ac:spMk id="717" creationId="{121EDC8A-6D84-4BDC-80CA-CAF46BF334BB}"/>
          </ac:spMkLst>
        </pc:spChg>
        <pc:spChg chg="mod">
          <ac:chgData name="Ragnhild Halvorsrud" userId="917ea340-fd63-490f-a7db-68428d24cf32" providerId="ADAL" clId="{3F26B701-AADC-4668-AAA4-FB7BA2B947B1}" dt="2020-06-19T09:05:35.702" v="2633" actId="790"/>
          <ac:spMkLst>
            <pc:docMk/>
            <pc:sldMk cId="3265801124" sldId="522"/>
            <ac:spMk id="718" creationId="{468DE55B-13EC-4D35-ABC7-84762D16AE85}"/>
          </ac:spMkLst>
        </pc:spChg>
        <pc:spChg chg="mod">
          <ac:chgData name="Ragnhild Halvorsrud" userId="917ea340-fd63-490f-a7db-68428d24cf32" providerId="ADAL" clId="{3F26B701-AADC-4668-AAA4-FB7BA2B947B1}" dt="2020-06-19T09:05:35.705" v="2634" actId="790"/>
          <ac:spMkLst>
            <pc:docMk/>
            <pc:sldMk cId="3265801124" sldId="522"/>
            <ac:spMk id="719" creationId="{F972DDB3-84D7-4611-9BC7-57E634DC0C72}"/>
          </ac:spMkLst>
        </pc:spChg>
        <pc:spChg chg="mod">
          <ac:chgData name="Ragnhild Halvorsrud" userId="917ea340-fd63-490f-a7db-68428d24cf32" providerId="ADAL" clId="{3F26B701-AADC-4668-AAA4-FB7BA2B947B1}" dt="2020-06-19T09:05:35.707" v="2635" actId="790"/>
          <ac:spMkLst>
            <pc:docMk/>
            <pc:sldMk cId="3265801124" sldId="522"/>
            <ac:spMk id="720" creationId="{418A9580-BFC4-4B93-9CCB-635FA58E030E}"/>
          </ac:spMkLst>
        </pc:spChg>
        <pc:spChg chg="mod">
          <ac:chgData name="Ragnhild Halvorsrud" userId="917ea340-fd63-490f-a7db-68428d24cf32" providerId="ADAL" clId="{3F26B701-AADC-4668-AAA4-FB7BA2B947B1}" dt="2020-06-19T09:05:35.721" v="2642" actId="790"/>
          <ac:spMkLst>
            <pc:docMk/>
            <pc:sldMk cId="3265801124" sldId="522"/>
            <ac:spMk id="748" creationId="{D7A6DE4D-B33F-4024-80C6-6017A8336099}"/>
          </ac:spMkLst>
        </pc:spChg>
        <pc:spChg chg="mod">
          <ac:chgData name="Ragnhild Halvorsrud" userId="917ea340-fd63-490f-a7db-68428d24cf32" providerId="ADAL" clId="{3F26B701-AADC-4668-AAA4-FB7BA2B947B1}" dt="2020-06-19T09:05:35.723" v="2643" actId="790"/>
          <ac:spMkLst>
            <pc:docMk/>
            <pc:sldMk cId="3265801124" sldId="522"/>
            <ac:spMk id="749" creationId="{B6AD12E3-D027-4C18-96C1-9F58051D9E8F}"/>
          </ac:spMkLst>
        </pc:spChg>
        <pc:spChg chg="mod">
          <ac:chgData name="Ragnhild Halvorsrud" userId="917ea340-fd63-490f-a7db-68428d24cf32" providerId="ADAL" clId="{3F26B701-AADC-4668-AAA4-FB7BA2B947B1}" dt="2020-06-19T09:05:35.726" v="2644" actId="790"/>
          <ac:spMkLst>
            <pc:docMk/>
            <pc:sldMk cId="3265801124" sldId="522"/>
            <ac:spMk id="754" creationId="{64A4545C-005C-4885-B60D-3573912E34D6}"/>
          </ac:spMkLst>
        </pc:spChg>
        <pc:spChg chg="mod">
          <ac:chgData name="Ragnhild Halvorsrud" userId="917ea340-fd63-490f-a7db-68428d24cf32" providerId="ADAL" clId="{3F26B701-AADC-4668-AAA4-FB7BA2B947B1}" dt="2020-06-19T09:05:35.729" v="2645" actId="790"/>
          <ac:spMkLst>
            <pc:docMk/>
            <pc:sldMk cId="3265801124" sldId="522"/>
            <ac:spMk id="755" creationId="{2585A5D2-53AC-4A43-B6BC-D36964075F07}"/>
          </ac:spMkLst>
        </pc:spChg>
        <pc:spChg chg="mod">
          <ac:chgData name="Ragnhild Halvorsrud" userId="917ea340-fd63-490f-a7db-68428d24cf32" providerId="ADAL" clId="{3F26B701-AADC-4668-AAA4-FB7BA2B947B1}" dt="2020-06-19T09:05:35.732" v="2646" actId="790"/>
          <ac:spMkLst>
            <pc:docMk/>
            <pc:sldMk cId="3265801124" sldId="522"/>
            <ac:spMk id="756" creationId="{6A446A45-1253-4759-A5A9-C5FDD872E287}"/>
          </ac:spMkLst>
        </pc:spChg>
        <pc:spChg chg="mod">
          <ac:chgData name="Ragnhild Halvorsrud" userId="917ea340-fd63-490f-a7db-68428d24cf32" providerId="ADAL" clId="{3F26B701-AADC-4668-AAA4-FB7BA2B947B1}" dt="2020-06-19T09:05:35.734" v="2647" actId="790"/>
          <ac:spMkLst>
            <pc:docMk/>
            <pc:sldMk cId="3265801124" sldId="522"/>
            <ac:spMk id="757" creationId="{DFED6113-9DCF-4D03-BCFB-0B04EA4A9023}"/>
          </ac:spMkLst>
        </pc:spChg>
        <pc:spChg chg="mod">
          <ac:chgData name="Ragnhild Halvorsrud" userId="917ea340-fd63-490f-a7db-68428d24cf32" providerId="ADAL" clId="{3F26B701-AADC-4668-AAA4-FB7BA2B947B1}" dt="2020-06-19T09:05:35.735" v="2648" actId="790"/>
          <ac:spMkLst>
            <pc:docMk/>
            <pc:sldMk cId="3265801124" sldId="522"/>
            <ac:spMk id="760" creationId="{96D4EFF9-79EB-42FD-8E21-6953693F4245}"/>
          </ac:spMkLst>
        </pc:spChg>
        <pc:spChg chg="mod">
          <ac:chgData name="Ragnhild Halvorsrud" userId="917ea340-fd63-490f-a7db-68428d24cf32" providerId="ADAL" clId="{3F26B701-AADC-4668-AAA4-FB7BA2B947B1}" dt="2020-06-19T09:05:35.835" v="2700" actId="790"/>
          <ac:spMkLst>
            <pc:docMk/>
            <pc:sldMk cId="3265801124" sldId="522"/>
            <ac:spMk id="762" creationId="{8A4BF165-7ACF-4D3E-8A72-B2EDE20E2864}"/>
          </ac:spMkLst>
        </pc:spChg>
        <pc:spChg chg="mod">
          <ac:chgData name="Ragnhild Halvorsrud" userId="917ea340-fd63-490f-a7db-68428d24cf32" providerId="ADAL" clId="{3F26B701-AADC-4668-AAA4-FB7BA2B947B1}" dt="2020-06-19T09:05:35.836" v="2701" actId="790"/>
          <ac:spMkLst>
            <pc:docMk/>
            <pc:sldMk cId="3265801124" sldId="522"/>
            <ac:spMk id="763" creationId="{638F76A3-8E46-43DE-9725-F85A9F2551A2}"/>
          </ac:spMkLst>
        </pc:spChg>
        <pc:spChg chg="mod">
          <ac:chgData name="Ragnhild Halvorsrud" userId="917ea340-fd63-490f-a7db-68428d24cf32" providerId="ADAL" clId="{3F26B701-AADC-4668-AAA4-FB7BA2B947B1}" dt="2020-06-19T09:05:35.838" v="2702" actId="790"/>
          <ac:spMkLst>
            <pc:docMk/>
            <pc:sldMk cId="3265801124" sldId="522"/>
            <ac:spMk id="764" creationId="{ECC1C073-3134-43B0-B302-5129E8521A02}"/>
          </ac:spMkLst>
        </pc:spChg>
        <pc:spChg chg="mod">
          <ac:chgData name="Ragnhild Halvorsrud" userId="917ea340-fd63-490f-a7db-68428d24cf32" providerId="ADAL" clId="{3F26B701-AADC-4668-AAA4-FB7BA2B947B1}" dt="2020-06-19T09:05:35.840" v="2703" actId="790"/>
          <ac:spMkLst>
            <pc:docMk/>
            <pc:sldMk cId="3265801124" sldId="522"/>
            <ac:spMk id="765" creationId="{CB17104D-5B2B-498E-84DF-49F0B09DC8EB}"/>
          </ac:spMkLst>
        </pc:spChg>
        <pc:spChg chg="mod">
          <ac:chgData name="Ragnhild Halvorsrud" userId="917ea340-fd63-490f-a7db-68428d24cf32" providerId="ADAL" clId="{3F26B701-AADC-4668-AAA4-FB7BA2B947B1}" dt="2020-06-19T09:05:35.737" v="2649" actId="790"/>
          <ac:spMkLst>
            <pc:docMk/>
            <pc:sldMk cId="3265801124" sldId="522"/>
            <ac:spMk id="768" creationId="{C8D19217-4D8E-45F7-ACAF-BF8DF4ABD19E}"/>
          </ac:spMkLst>
        </pc:spChg>
        <pc:spChg chg="mod">
          <ac:chgData name="Ragnhild Halvorsrud" userId="917ea340-fd63-490f-a7db-68428d24cf32" providerId="ADAL" clId="{3F26B701-AADC-4668-AAA4-FB7BA2B947B1}" dt="2020-06-19T09:05:35.740" v="2650" actId="790"/>
          <ac:spMkLst>
            <pc:docMk/>
            <pc:sldMk cId="3265801124" sldId="522"/>
            <ac:spMk id="770" creationId="{E4E17B52-7A3A-4490-AF95-36AB67721B84}"/>
          </ac:spMkLst>
        </pc:spChg>
        <pc:spChg chg="mod">
          <ac:chgData name="Ragnhild Halvorsrud" userId="917ea340-fd63-490f-a7db-68428d24cf32" providerId="ADAL" clId="{3F26B701-AADC-4668-AAA4-FB7BA2B947B1}" dt="2020-06-19T09:05:35.743" v="2651" actId="790"/>
          <ac:spMkLst>
            <pc:docMk/>
            <pc:sldMk cId="3265801124" sldId="522"/>
            <ac:spMk id="771" creationId="{0EAAC891-BF84-4C97-AB85-4FEEDA242149}"/>
          </ac:spMkLst>
        </pc:spChg>
        <pc:spChg chg="mod">
          <ac:chgData name="Ragnhild Halvorsrud" userId="917ea340-fd63-490f-a7db-68428d24cf32" providerId="ADAL" clId="{3F26B701-AADC-4668-AAA4-FB7BA2B947B1}" dt="2020-06-19T09:05:35.747" v="2652" actId="790"/>
          <ac:spMkLst>
            <pc:docMk/>
            <pc:sldMk cId="3265801124" sldId="522"/>
            <ac:spMk id="772" creationId="{0CC3F021-679E-4875-8084-4DA24F95D0CE}"/>
          </ac:spMkLst>
        </pc:spChg>
        <pc:spChg chg="mod">
          <ac:chgData name="Ragnhild Halvorsrud" userId="917ea340-fd63-490f-a7db-68428d24cf32" providerId="ADAL" clId="{3F26B701-AADC-4668-AAA4-FB7BA2B947B1}" dt="2020-06-19T09:05:35.750" v="2653" actId="790"/>
          <ac:spMkLst>
            <pc:docMk/>
            <pc:sldMk cId="3265801124" sldId="522"/>
            <ac:spMk id="773" creationId="{341EA19C-6D42-47B4-9ADE-C6094AE47D5D}"/>
          </ac:spMkLst>
        </pc:spChg>
        <pc:spChg chg="mod">
          <ac:chgData name="Ragnhild Halvorsrud" userId="917ea340-fd63-490f-a7db-68428d24cf32" providerId="ADAL" clId="{3F26B701-AADC-4668-AAA4-FB7BA2B947B1}" dt="2020-06-19T09:05:35.753" v="2654" actId="790"/>
          <ac:spMkLst>
            <pc:docMk/>
            <pc:sldMk cId="3265801124" sldId="522"/>
            <ac:spMk id="776" creationId="{0054E870-69B6-4C8F-925E-54BA2DCF7968}"/>
          </ac:spMkLst>
        </pc:spChg>
        <pc:spChg chg="mod">
          <ac:chgData name="Ragnhild Halvorsrud" userId="917ea340-fd63-490f-a7db-68428d24cf32" providerId="ADAL" clId="{3F26B701-AADC-4668-AAA4-FB7BA2B947B1}" dt="2020-06-19T09:05:35.756" v="2655" actId="790"/>
          <ac:spMkLst>
            <pc:docMk/>
            <pc:sldMk cId="3265801124" sldId="522"/>
            <ac:spMk id="778" creationId="{BEC9C6DE-EF3F-44C8-A069-2E4E29D0B0E3}"/>
          </ac:spMkLst>
        </pc:spChg>
        <pc:spChg chg="mod">
          <ac:chgData name="Ragnhild Halvorsrud" userId="917ea340-fd63-490f-a7db-68428d24cf32" providerId="ADAL" clId="{3F26B701-AADC-4668-AAA4-FB7BA2B947B1}" dt="2020-06-19T09:05:35.758" v="2656" actId="790"/>
          <ac:spMkLst>
            <pc:docMk/>
            <pc:sldMk cId="3265801124" sldId="522"/>
            <ac:spMk id="779" creationId="{C593AC3A-86DD-441B-927E-AF73552FCDEA}"/>
          </ac:spMkLst>
        </pc:spChg>
        <pc:spChg chg="mod">
          <ac:chgData name="Ragnhild Halvorsrud" userId="917ea340-fd63-490f-a7db-68428d24cf32" providerId="ADAL" clId="{3F26B701-AADC-4668-AAA4-FB7BA2B947B1}" dt="2020-06-19T09:05:35.760" v="2657" actId="790"/>
          <ac:spMkLst>
            <pc:docMk/>
            <pc:sldMk cId="3265801124" sldId="522"/>
            <ac:spMk id="780" creationId="{6A211EE5-3F69-4646-A7F3-2AFBF75D11D2}"/>
          </ac:spMkLst>
        </pc:spChg>
        <pc:spChg chg="mod">
          <ac:chgData name="Ragnhild Halvorsrud" userId="917ea340-fd63-490f-a7db-68428d24cf32" providerId="ADAL" clId="{3F26B701-AADC-4668-AAA4-FB7BA2B947B1}" dt="2020-06-19T09:05:35.762" v="2658" actId="790"/>
          <ac:spMkLst>
            <pc:docMk/>
            <pc:sldMk cId="3265801124" sldId="522"/>
            <ac:spMk id="781" creationId="{3F1AE0DC-33F7-426B-BB5B-B02200519721}"/>
          </ac:spMkLst>
        </pc:spChg>
        <pc:spChg chg="mod">
          <ac:chgData name="Ragnhild Halvorsrud" userId="917ea340-fd63-490f-a7db-68428d24cf32" providerId="ADAL" clId="{3F26B701-AADC-4668-AAA4-FB7BA2B947B1}" dt="2020-06-19T09:05:35.765" v="2659" actId="790"/>
          <ac:spMkLst>
            <pc:docMk/>
            <pc:sldMk cId="3265801124" sldId="522"/>
            <ac:spMk id="784" creationId="{1A026779-B69C-4B60-A026-D4B07A3D753B}"/>
          </ac:spMkLst>
        </pc:spChg>
        <pc:spChg chg="mod">
          <ac:chgData name="Ragnhild Halvorsrud" userId="917ea340-fd63-490f-a7db-68428d24cf32" providerId="ADAL" clId="{3F26B701-AADC-4668-AAA4-FB7BA2B947B1}" dt="2020-06-19T09:05:35.768" v="2660" actId="790"/>
          <ac:spMkLst>
            <pc:docMk/>
            <pc:sldMk cId="3265801124" sldId="522"/>
            <ac:spMk id="785" creationId="{1A145130-8701-4A37-B240-6FFF67C71B33}"/>
          </ac:spMkLst>
        </pc:spChg>
        <pc:spChg chg="mod">
          <ac:chgData name="Ragnhild Halvorsrud" userId="917ea340-fd63-490f-a7db-68428d24cf32" providerId="ADAL" clId="{3F26B701-AADC-4668-AAA4-FB7BA2B947B1}" dt="2020-06-19T09:05:35.771" v="2661" actId="790"/>
          <ac:spMkLst>
            <pc:docMk/>
            <pc:sldMk cId="3265801124" sldId="522"/>
            <ac:spMk id="786" creationId="{081E2B58-4138-407A-B7FD-FB597A1B4F1B}"/>
          </ac:spMkLst>
        </pc:spChg>
        <pc:spChg chg="mod">
          <ac:chgData name="Ragnhild Halvorsrud" userId="917ea340-fd63-490f-a7db-68428d24cf32" providerId="ADAL" clId="{3F26B701-AADC-4668-AAA4-FB7BA2B947B1}" dt="2020-06-19T09:05:35.773" v="2662" actId="790"/>
          <ac:spMkLst>
            <pc:docMk/>
            <pc:sldMk cId="3265801124" sldId="522"/>
            <ac:spMk id="787" creationId="{6BA6D7E1-33AC-48CE-906D-DFFC08C21BB9}"/>
          </ac:spMkLst>
        </pc:spChg>
        <pc:spChg chg="mod">
          <ac:chgData name="Ragnhild Halvorsrud" userId="917ea340-fd63-490f-a7db-68428d24cf32" providerId="ADAL" clId="{3F26B701-AADC-4668-AAA4-FB7BA2B947B1}" dt="2020-06-19T09:05:35.775" v="2663" actId="790"/>
          <ac:spMkLst>
            <pc:docMk/>
            <pc:sldMk cId="3265801124" sldId="522"/>
            <ac:spMk id="788" creationId="{555A77C0-40E9-4724-944B-3A063B2CDA85}"/>
          </ac:spMkLst>
        </pc:spChg>
      </pc:sldChg>
      <pc:sldChg chg="modSp add del mod modNotes">
        <pc:chgData name="Ragnhild Halvorsrud" userId="917ea340-fd63-490f-a7db-68428d24cf32" providerId="ADAL" clId="{3F26B701-AADC-4668-AAA4-FB7BA2B947B1}" dt="2020-06-19T09:06:04.207" v="2911" actId="47"/>
        <pc:sldMkLst>
          <pc:docMk/>
          <pc:sldMk cId="2603697534" sldId="523"/>
        </pc:sldMkLst>
        <pc:spChg chg="mod">
          <ac:chgData name="Ragnhild Halvorsrud" userId="917ea340-fd63-490f-a7db-68428d24cf32" providerId="ADAL" clId="{3F26B701-AADC-4668-AAA4-FB7BA2B947B1}" dt="2020-06-19T09:05:36.138" v="2870" actId="790"/>
          <ac:spMkLst>
            <pc:docMk/>
            <pc:sldMk cId="2603697534" sldId="523"/>
            <ac:spMk id="189" creationId="{0A1BE4BC-5F6D-4117-8ECD-E710623E443F}"/>
          </ac:spMkLst>
        </pc:spChg>
        <pc:spChg chg="mod">
          <ac:chgData name="Ragnhild Halvorsrud" userId="917ea340-fd63-490f-a7db-68428d24cf32" providerId="ADAL" clId="{3F26B701-AADC-4668-AAA4-FB7BA2B947B1}" dt="2020-06-19T09:05:36.139" v="2871" actId="790"/>
          <ac:spMkLst>
            <pc:docMk/>
            <pc:sldMk cId="2603697534" sldId="523"/>
            <ac:spMk id="193" creationId="{5706A2DB-045C-4577-9491-96BFC47F8FA6}"/>
          </ac:spMkLst>
        </pc:spChg>
        <pc:spChg chg="mod">
          <ac:chgData name="Ragnhild Halvorsrud" userId="917ea340-fd63-490f-a7db-68428d24cf32" providerId="ADAL" clId="{3F26B701-AADC-4668-AAA4-FB7BA2B947B1}" dt="2020-06-19T09:05:36.141" v="2872" actId="790"/>
          <ac:spMkLst>
            <pc:docMk/>
            <pc:sldMk cId="2603697534" sldId="523"/>
            <ac:spMk id="205" creationId="{22EFE43B-537A-422C-8A53-9E40AEC5BAA0}"/>
          </ac:spMkLst>
        </pc:spChg>
        <pc:spChg chg="mod">
          <ac:chgData name="Ragnhild Halvorsrud" userId="917ea340-fd63-490f-a7db-68428d24cf32" providerId="ADAL" clId="{3F26B701-AADC-4668-AAA4-FB7BA2B947B1}" dt="2020-06-19T09:05:36.144" v="2873" actId="790"/>
          <ac:spMkLst>
            <pc:docMk/>
            <pc:sldMk cId="2603697534" sldId="523"/>
            <ac:spMk id="206" creationId="{AB5A849D-74E5-4F58-BE7E-E0C8506E7DB4}"/>
          </ac:spMkLst>
        </pc:spChg>
        <pc:spChg chg="mod">
          <ac:chgData name="Ragnhild Halvorsrud" userId="917ea340-fd63-490f-a7db-68428d24cf32" providerId="ADAL" clId="{3F26B701-AADC-4668-AAA4-FB7BA2B947B1}" dt="2020-06-19T09:05:36.147" v="2875" actId="790"/>
          <ac:spMkLst>
            <pc:docMk/>
            <pc:sldMk cId="2603697534" sldId="523"/>
            <ac:spMk id="219" creationId="{027732F2-AFCE-4D0C-BA06-1EE7A6BE418F}"/>
          </ac:spMkLst>
        </pc:spChg>
        <pc:spChg chg="mod">
          <ac:chgData name="Ragnhild Halvorsrud" userId="917ea340-fd63-490f-a7db-68428d24cf32" providerId="ADAL" clId="{3F26B701-AADC-4668-AAA4-FB7BA2B947B1}" dt="2020-06-19T09:05:36.149" v="2876" actId="790"/>
          <ac:spMkLst>
            <pc:docMk/>
            <pc:sldMk cId="2603697534" sldId="523"/>
            <ac:spMk id="221" creationId="{9D36033E-791B-4E83-9389-CC67E61433DA}"/>
          </ac:spMkLst>
        </pc:spChg>
        <pc:spChg chg="mod">
          <ac:chgData name="Ragnhild Halvorsrud" userId="917ea340-fd63-490f-a7db-68428d24cf32" providerId="ADAL" clId="{3F26B701-AADC-4668-AAA4-FB7BA2B947B1}" dt="2020-06-19T09:05:36.151" v="2877" actId="790"/>
          <ac:spMkLst>
            <pc:docMk/>
            <pc:sldMk cId="2603697534" sldId="523"/>
            <ac:spMk id="224" creationId="{3806E849-134A-472B-8736-669071143B3D}"/>
          </ac:spMkLst>
        </pc:spChg>
        <pc:spChg chg="mod">
          <ac:chgData name="Ragnhild Halvorsrud" userId="917ea340-fd63-490f-a7db-68428d24cf32" providerId="ADAL" clId="{3F26B701-AADC-4668-AAA4-FB7BA2B947B1}" dt="2020-06-19T09:05:36.152" v="2878" actId="790"/>
          <ac:spMkLst>
            <pc:docMk/>
            <pc:sldMk cId="2603697534" sldId="523"/>
            <ac:spMk id="225" creationId="{A4ED2703-463A-45E3-913D-DE26245FF356}"/>
          </ac:spMkLst>
        </pc:spChg>
        <pc:spChg chg="mod">
          <ac:chgData name="Ragnhild Halvorsrud" userId="917ea340-fd63-490f-a7db-68428d24cf32" providerId="ADAL" clId="{3F26B701-AADC-4668-AAA4-FB7BA2B947B1}" dt="2020-06-19T09:05:36.154" v="2879" actId="790"/>
          <ac:spMkLst>
            <pc:docMk/>
            <pc:sldMk cId="2603697534" sldId="523"/>
            <ac:spMk id="226" creationId="{4846FB56-23C7-41B1-AE02-5F1695AE4C8B}"/>
          </ac:spMkLst>
        </pc:spChg>
        <pc:spChg chg="mod">
          <ac:chgData name="Ragnhild Halvorsrud" userId="917ea340-fd63-490f-a7db-68428d24cf32" providerId="ADAL" clId="{3F26B701-AADC-4668-AAA4-FB7BA2B947B1}" dt="2020-06-19T09:05:36.157" v="2880" actId="790"/>
          <ac:spMkLst>
            <pc:docMk/>
            <pc:sldMk cId="2603697534" sldId="523"/>
            <ac:spMk id="228" creationId="{FA926F25-6E16-43E7-A7B3-A8F2F31F8286}"/>
          </ac:spMkLst>
        </pc:spChg>
        <pc:spChg chg="mod">
          <ac:chgData name="Ragnhild Halvorsrud" userId="917ea340-fd63-490f-a7db-68428d24cf32" providerId="ADAL" clId="{3F26B701-AADC-4668-AAA4-FB7BA2B947B1}" dt="2020-06-19T09:05:36.159" v="2881" actId="790"/>
          <ac:spMkLst>
            <pc:docMk/>
            <pc:sldMk cId="2603697534" sldId="523"/>
            <ac:spMk id="288" creationId="{9186A0B1-2BAE-4716-9943-9150509EC28D}"/>
          </ac:spMkLst>
        </pc:spChg>
        <pc:spChg chg="mod">
          <ac:chgData name="Ragnhild Halvorsrud" userId="917ea340-fd63-490f-a7db-68428d24cf32" providerId="ADAL" clId="{3F26B701-AADC-4668-AAA4-FB7BA2B947B1}" dt="2020-06-19T09:05:36.161" v="2882" actId="790"/>
          <ac:spMkLst>
            <pc:docMk/>
            <pc:sldMk cId="2603697534" sldId="523"/>
            <ac:spMk id="290" creationId="{22D99512-01C7-40E4-A062-79D1076B5B61}"/>
          </ac:spMkLst>
        </pc:spChg>
        <pc:spChg chg="mod">
          <ac:chgData name="Ragnhild Halvorsrud" userId="917ea340-fd63-490f-a7db-68428d24cf32" providerId="ADAL" clId="{3F26B701-AADC-4668-AAA4-FB7BA2B947B1}" dt="2020-06-19T09:05:36.162" v="2883" actId="790"/>
          <ac:spMkLst>
            <pc:docMk/>
            <pc:sldMk cId="2603697534" sldId="523"/>
            <ac:spMk id="293" creationId="{9049B7AC-91F8-4809-9A0E-B3724BFB6FFF}"/>
          </ac:spMkLst>
        </pc:spChg>
        <pc:spChg chg="mod">
          <ac:chgData name="Ragnhild Halvorsrud" userId="917ea340-fd63-490f-a7db-68428d24cf32" providerId="ADAL" clId="{3F26B701-AADC-4668-AAA4-FB7BA2B947B1}" dt="2020-06-19T09:05:36.164" v="2884" actId="790"/>
          <ac:spMkLst>
            <pc:docMk/>
            <pc:sldMk cId="2603697534" sldId="523"/>
            <ac:spMk id="294" creationId="{25877A43-0B56-48F9-8A17-821B22755FAF}"/>
          </ac:spMkLst>
        </pc:spChg>
        <pc:spChg chg="mod">
          <ac:chgData name="Ragnhild Halvorsrud" userId="917ea340-fd63-490f-a7db-68428d24cf32" providerId="ADAL" clId="{3F26B701-AADC-4668-AAA4-FB7BA2B947B1}" dt="2020-06-19T09:05:36.166" v="2885" actId="790"/>
          <ac:spMkLst>
            <pc:docMk/>
            <pc:sldMk cId="2603697534" sldId="523"/>
            <ac:spMk id="295" creationId="{9A2A9599-96B0-48A4-B399-3EB5A8572483}"/>
          </ac:spMkLst>
        </pc:spChg>
        <pc:spChg chg="mod">
          <ac:chgData name="Ragnhild Halvorsrud" userId="917ea340-fd63-490f-a7db-68428d24cf32" providerId="ADAL" clId="{3F26B701-AADC-4668-AAA4-FB7BA2B947B1}" dt="2020-06-19T09:05:36.168" v="2886" actId="790"/>
          <ac:spMkLst>
            <pc:docMk/>
            <pc:sldMk cId="2603697534" sldId="523"/>
            <ac:spMk id="296" creationId="{D73692DC-1E8D-443D-B6E2-6750A20F11A1}"/>
          </ac:spMkLst>
        </pc:spChg>
        <pc:spChg chg="mod">
          <ac:chgData name="Ragnhild Halvorsrud" userId="917ea340-fd63-490f-a7db-68428d24cf32" providerId="ADAL" clId="{3F26B701-AADC-4668-AAA4-FB7BA2B947B1}" dt="2020-06-19T09:05:36.171" v="2887" actId="790"/>
          <ac:spMkLst>
            <pc:docMk/>
            <pc:sldMk cId="2603697534" sldId="523"/>
            <ac:spMk id="297" creationId="{86501363-E2C3-4016-8AA9-C626FEBF216C}"/>
          </ac:spMkLst>
        </pc:spChg>
        <pc:spChg chg="mod">
          <ac:chgData name="Ragnhild Halvorsrud" userId="917ea340-fd63-490f-a7db-68428d24cf32" providerId="ADAL" clId="{3F26B701-AADC-4668-AAA4-FB7BA2B947B1}" dt="2020-06-19T09:05:36.173" v="2888" actId="790"/>
          <ac:spMkLst>
            <pc:docMk/>
            <pc:sldMk cId="2603697534" sldId="523"/>
            <ac:spMk id="298" creationId="{A20BBAC3-F915-4D33-BC5E-34D5CA17976F}"/>
          </ac:spMkLst>
        </pc:spChg>
        <pc:spChg chg="mod">
          <ac:chgData name="Ragnhild Halvorsrud" userId="917ea340-fd63-490f-a7db-68428d24cf32" providerId="ADAL" clId="{3F26B701-AADC-4668-AAA4-FB7BA2B947B1}" dt="2020-06-19T09:05:36.202" v="2904" actId="790"/>
          <ac:spMkLst>
            <pc:docMk/>
            <pc:sldMk cId="2603697534" sldId="523"/>
            <ac:spMk id="301" creationId="{E4A099A6-5F79-495B-A941-CCCBB6869385}"/>
          </ac:spMkLst>
        </pc:spChg>
        <pc:spChg chg="mod">
          <ac:chgData name="Ragnhild Halvorsrud" userId="917ea340-fd63-490f-a7db-68428d24cf32" providerId="ADAL" clId="{3F26B701-AADC-4668-AAA4-FB7BA2B947B1}" dt="2020-06-19T09:05:36.174" v="2889" actId="790"/>
          <ac:spMkLst>
            <pc:docMk/>
            <pc:sldMk cId="2603697534" sldId="523"/>
            <ac:spMk id="304" creationId="{A8816E58-6997-4C8B-A9FB-B8907DBF3124}"/>
          </ac:spMkLst>
        </pc:spChg>
        <pc:spChg chg="mod">
          <ac:chgData name="Ragnhild Halvorsrud" userId="917ea340-fd63-490f-a7db-68428d24cf32" providerId="ADAL" clId="{3F26B701-AADC-4668-AAA4-FB7BA2B947B1}" dt="2020-06-19T09:05:36.176" v="2890" actId="790"/>
          <ac:spMkLst>
            <pc:docMk/>
            <pc:sldMk cId="2603697534" sldId="523"/>
            <ac:spMk id="305" creationId="{B4862BA6-B02E-468C-8E99-E435C47A5C40}"/>
          </ac:spMkLst>
        </pc:spChg>
        <pc:spChg chg="mod">
          <ac:chgData name="Ragnhild Halvorsrud" userId="917ea340-fd63-490f-a7db-68428d24cf32" providerId="ADAL" clId="{3F26B701-AADC-4668-AAA4-FB7BA2B947B1}" dt="2020-06-19T09:05:36.204" v="2905" actId="790"/>
          <ac:spMkLst>
            <pc:docMk/>
            <pc:sldMk cId="2603697534" sldId="523"/>
            <ac:spMk id="311" creationId="{9BFBC104-BAF3-416E-8775-79A982D3147F}"/>
          </ac:spMkLst>
        </pc:spChg>
        <pc:spChg chg="mod">
          <ac:chgData name="Ragnhild Halvorsrud" userId="917ea340-fd63-490f-a7db-68428d24cf32" providerId="ADAL" clId="{3F26B701-AADC-4668-AAA4-FB7BA2B947B1}" dt="2020-06-19T09:05:36.208" v="2906" actId="790"/>
          <ac:spMkLst>
            <pc:docMk/>
            <pc:sldMk cId="2603697534" sldId="523"/>
            <ac:spMk id="316" creationId="{16B0AF9B-FAEF-4617-BB69-819737359CFB}"/>
          </ac:spMkLst>
        </pc:spChg>
        <pc:spChg chg="mod">
          <ac:chgData name="Ragnhild Halvorsrud" userId="917ea340-fd63-490f-a7db-68428d24cf32" providerId="ADAL" clId="{3F26B701-AADC-4668-AAA4-FB7BA2B947B1}" dt="2020-06-19T09:05:36.179" v="2892" actId="790"/>
          <ac:spMkLst>
            <pc:docMk/>
            <pc:sldMk cId="2603697534" sldId="523"/>
            <ac:spMk id="320" creationId="{5C882BD8-1196-48DA-A77E-39BE6A67F667}"/>
          </ac:spMkLst>
        </pc:spChg>
        <pc:spChg chg="mod">
          <ac:chgData name="Ragnhild Halvorsrud" userId="917ea340-fd63-490f-a7db-68428d24cf32" providerId="ADAL" clId="{3F26B701-AADC-4668-AAA4-FB7BA2B947B1}" dt="2020-06-19T09:05:36.181" v="2893" actId="790"/>
          <ac:spMkLst>
            <pc:docMk/>
            <pc:sldMk cId="2603697534" sldId="523"/>
            <ac:spMk id="322" creationId="{F856BEEF-EC0F-4418-B407-22A628DE8A6D}"/>
          </ac:spMkLst>
        </pc:spChg>
        <pc:spChg chg="mod">
          <ac:chgData name="Ragnhild Halvorsrud" userId="917ea340-fd63-490f-a7db-68428d24cf32" providerId="ADAL" clId="{3F26B701-AADC-4668-AAA4-FB7BA2B947B1}" dt="2020-06-19T09:05:36.184" v="2894" actId="790"/>
          <ac:spMkLst>
            <pc:docMk/>
            <pc:sldMk cId="2603697534" sldId="523"/>
            <ac:spMk id="323" creationId="{45064620-545F-44DE-872E-EEBEADE54AF4}"/>
          </ac:spMkLst>
        </pc:spChg>
        <pc:spChg chg="mod">
          <ac:chgData name="Ragnhild Halvorsrud" userId="917ea340-fd63-490f-a7db-68428d24cf32" providerId="ADAL" clId="{3F26B701-AADC-4668-AAA4-FB7BA2B947B1}" dt="2020-06-19T09:05:36.186" v="2895" actId="790"/>
          <ac:spMkLst>
            <pc:docMk/>
            <pc:sldMk cId="2603697534" sldId="523"/>
            <ac:spMk id="324" creationId="{B0408973-02CF-4E3B-AB30-1A4CB3576F3A}"/>
          </ac:spMkLst>
        </pc:spChg>
        <pc:spChg chg="mod">
          <ac:chgData name="Ragnhild Halvorsrud" userId="917ea340-fd63-490f-a7db-68428d24cf32" providerId="ADAL" clId="{3F26B701-AADC-4668-AAA4-FB7BA2B947B1}" dt="2020-06-19T09:05:36.191" v="2898" actId="790"/>
          <ac:spMkLst>
            <pc:docMk/>
            <pc:sldMk cId="2603697534" sldId="523"/>
            <ac:spMk id="327" creationId="{310FA8D0-04CA-4927-9360-FE5CF1D8312E}"/>
          </ac:spMkLst>
        </pc:spChg>
        <pc:spChg chg="mod">
          <ac:chgData name="Ragnhild Halvorsrud" userId="917ea340-fd63-490f-a7db-68428d24cf32" providerId="ADAL" clId="{3F26B701-AADC-4668-AAA4-FB7BA2B947B1}" dt="2020-06-19T09:05:36.197" v="2901" actId="790"/>
          <ac:spMkLst>
            <pc:docMk/>
            <pc:sldMk cId="2603697534" sldId="523"/>
            <ac:spMk id="329" creationId="{9299E446-1F06-4DA5-A09E-E12AB5117FD9}"/>
          </ac:spMkLst>
        </pc:spChg>
        <pc:spChg chg="mod">
          <ac:chgData name="Ragnhild Halvorsrud" userId="917ea340-fd63-490f-a7db-68428d24cf32" providerId="ADAL" clId="{3F26B701-AADC-4668-AAA4-FB7BA2B947B1}" dt="2020-06-19T09:05:36.192" v="2899" actId="790"/>
          <ac:spMkLst>
            <pc:docMk/>
            <pc:sldMk cId="2603697534" sldId="523"/>
            <ac:spMk id="330" creationId="{DD2D2873-2A8F-4859-8872-368CEF8635E9}"/>
          </ac:spMkLst>
        </pc:spChg>
        <pc:spChg chg="mod">
          <ac:chgData name="Ragnhild Halvorsrud" userId="917ea340-fd63-490f-a7db-68428d24cf32" providerId="ADAL" clId="{3F26B701-AADC-4668-AAA4-FB7BA2B947B1}" dt="2020-06-19T09:05:36.194" v="2900" actId="790"/>
          <ac:spMkLst>
            <pc:docMk/>
            <pc:sldMk cId="2603697534" sldId="523"/>
            <ac:spMk id="331" creationId="{9C365A96-4C32-459D-99FF-AF34F7AF2630}"/>
          </ac:spMkLst>
        </pc:spChg>
        <pc:spChg chg="mod">
          <ac:chgData name="Ragnhild Halvorsrud" userId="917ea340-fd63-490f-a7db-68428d24cf32" providerId="ADAL" clId="{3F26B701-AADC-4668-AAA4-FB7BA2B947B1}" dt="2020-06-19T09:05:36.187" v="2896" actId="790"/>
          <ac:spMkLst>
            <pc:docMk/>
            <pc:sldMk cId="2603697534" sldId="523"/>
            <ac:spMk id="334" creationId="{E37E8A90-7A30-40AC-B8EB-C692FD764241}"/>
          </ac:spMkLst>
        </pc:spChg>
        <pc:spChg chg="mod">
          <ac:chgData name="Ragnhild Halvorsrud" userId="917ea340-fd63-490f-a7db-68428d24cf32" providerId="ADAL" clId="{3F26B701-AADC-4668-AAA4-FB7BA2B947B1}" dt="2020-06-19T09:05:35.930" v="2749" actId="790"/>
          <ac:spMkLst>
            <pc:docMk/>
            <pc:sldMk cId="2603697534" sldId="523"/>
            <ac:spMk id="353" creationId="{6F8905C0-7F47-4D51-8A64-5F3EC3FBF6B4}"/>
          </ac:spMkLst>
        </pc:spChg>
        <pc:spChg chg="mod">
          <ac:chgData name="Ragnhild Halvorsrud" userId="917ea340-fd63-490f-a7db-68428d24cf32" providerId="ADAL" clId="{3F26B701-AADC-4668-AAA4-FB7BA2B947B1}" dt="2020-06-19T09:05:35.932" v="2750" actId="790"/>
          <ac:spMkLst>
            <pc:docMk/>
            <pc:sldMk cId="2603697534" sldId="523"/>
            <ac:spMk id="354" creationId="{FC8AA574-A54D-4CDA-BA21-322B3B849C09}"/>
          </ac:spMkLst>
        </pc:spChg>
        <pc:spChg chg="mod">
          <ac:chgData name="Ragnhild Halvorsrud" userId="917ea340-fd63-490f-a7db-68428d24cf32" providerId="ADAL" clId="{3F26B701-AADC-4668-AAA4-FB7BA2B947B1}" dt="2020-06-19T09:05:35.933" v="2751" actId="790"/>
          <ac:spMkLst>
            <pc:docMk/>
            <pc:sldMk cId="2603697534" sldId="523"/>
            <ac:spMk id="355" creationId="{17DD756B-A51F-45FD-8523-0F3725089DA7}"/>
          </ac:spMkLst>
        </pc:spChg>
        <pc:spChg chg="mod">
          <ac:chgData name="Ragnhild Halvorsrud" userId="917ea340-fd63-490f-a7db-68428d24cf32" providerId="ADAL" clId="{3F26B701-AADC-4668-AAA4-FB7BA2B947B1}" dt="2020-06-19T09:05:35.935" v="2752" actId="790"/>
          <ac:spMkLst>
            <pc:docMk/>
            <pc:sldMk cId="2603697534" sldId="523"/>
            <ac:spMk id="356" creationId="{C78B434C-EA48-4136-9AD4-6A5AA418A2C0}"/>
          </ac:spMkLst>
        </pc:spChg>
        <pc:spChg chg="mod">
          <ac:chgData name="Ragnhild Halvorsrud" userId="917ea340-fd63-490f-a7db-68428d24cf32" providerId="ADAL" clId="{3F26B701-AADC-4668-AAA4-FB7BA2B947B1}" dt="2020-06-19T09:05:35.936" v="2753" actId="790"/>
          <ac:spMkLst>
            <pc:docMk/>
            <pc:sldMk cId="2603697534" sldId="523"/>
            <ac:spMk id="357" creationId="{AB7072A3-91A6-4911-9346-C90A0CED455C}"/>
          </ac:spMkLst>
        </pc:spChg>
        <pc:spChg chg="mod">
          <ac:chgData name="Ragnhild Halvorsrud" userId="917ea340-fd63-490f-a7db-68428d24cf32" providerId="ADAL" clId="{3F26B701-AADC-4668-AAA4-FB7BA2B947B1}" dt="2020-06-19T09:05:35.938" v="2754" actId="790"/>
          <ac:spMkLst>
            <pc:docMk/>
            <pc:sldMk cId="2603697534" sldId="523"/>
            <ac:spMk id="358" creationId="{41862DE3-E94A-4050-AC77-D396C3BF7CC1}"/>
          </ac:spMkLst>
        </pc:spChg>
        <pc:spChg chg="mod">
          <ac:chgData name="Ragnhild Halvorsrud" userId="917ea340-fd63-490f-a7db-68428d24cf32" providerId="ADAL" clId="{3F26B701-AADC-4668-AAA4-FB7BA2B947B1}" dt="2020-06-19T09:05:35.939" v="2755" actId="790"/>
          <ac:spMkLst>
            <pc:docMk/>
            <pc:sldMk cId="2603697534" sldId="523"/>
            <ac:spMk id="359" creationId="{8316677C-3240-404D-B48A-0142F91C420C}"/>
          </ac:spMkLst>
        </pc:spChg>
        <pc:spChg chg="mod">
          <ac:chgData name="Ragnhild Halvorsrud" userId="917ea340-fd63-490f-a7db-68428d24cf32" providerId="ADAL" clId="{3F26B701-AADC-4668-AAA4-FB7BA2B947B1}" dt="2020-06-19T09:05:35.941" v="2756" actId="790"/>
          <ac:spMkLst>
            <pc:docMk/>
            <pc:sldMk cId="2603697534" sldId="523"/>
            <ac:spMk id="360" creationId="{3B6B7B43-DD3B-4DD9-BD4E-850103149AA9}"/>
          </ac:spMkLst>
        </pc:spChg>
        <pc:spChg chg="mod">
          <ac:chgData name="Ragnhild Halvorsrud" userId="917ea340-fd63-490f-a7db-68428d24cf32" providerId="ADAL" clId="{3F26B701-AADC-4668-AAA4-FB7BA2B947B1}" dt="2020-06-19T09:05:35.953" v="2763" actId="790"/>
          <ac:spMkLst>
            <pc:docMk/>
            <pc:sldMk cId="2603697534" sldId="523"/>
            <ac:spMk id="417" creationId="{668AB1D3-5331-4D65-AC91-9857C0AC6425}"/>
          </ac:spMkLst>
        </pc:spChg>
        <pc:spChg chg="mod">
          <ac:chgData name="Ragnhild Halvorsrud" userId="917ea340-fd63-490f-a7db-68428d24cf32" providerId="ADAL" clId="{3F26B701-AADC-4668-AAA4-FB7BA2B947B1}" dt="2020-06-19T09:05:35.954" v="2764" actId="790"/>
          <ac:spMkLst>
            <pc:docMk/>
            <pc:sldMk cId="2603697534" sldId="523"/>
            <ac:spMk id="418" creationId="{15F701D0-1C3D-41C7-9B3C-372F836DF470}"/>
          </ac:spMkLst>
        </pc:spChg>
        <pc:spChg chg="mod">
          <ac:chgData name="Ragnhild Halvorsrud" userId="917ea340-fd63-490f-a7db-68428d24cf32" providerId="ADAL" clId="{3F26B701-AADC-4668-AAA4-FB7BA2B947B1}" dt="2020-06-19T09:05:35.956" v="2765" actId="790"/>
          <ac:spMkLst>
            <pc:docMk/>
            <pc:sldMk cId="2603697534" sldId="523"/>
            <ac:spMk id="419" creationId="{EA1695FD-5E77-4CEF-B2F2-B7CCB9BF674C}"/>
          </ac:spMkLst>
        </pc:spChg>
        <pc:spChg chg="mod">
          <ac:chgData name="Ragnhild Halvorsrud" userId="917ea340-fd63-490f-a7db-68428d24cf32" providerId="ADAL" clId="{3F26B701-AADC-4668-AAA4-FB7BA2B947B1}" dt="2020-06-19T09:05:35.957" v="2766" actId="790"/>
          <ac:spMkLst>
            <pc:docMk/>
            <pc:sldMk cId="2603697534" sldId="523"/>
            <ac:spMk id="420" creationId="{4C3EDDF1-BFD6-4F81-928E-3E4FCC819B4D}"/>
          </ac:spMkLst>
        </pc:spChg>
        <pc:spChg chg="mod">
          <ac:chgData name="Ragnhild Halvorsrud" userId="917ea340-fd63-490f-a7db-68428d24cf32" providerId="ADAL" clId="{3F26B701-AADC-4668-AAA4-FB7BA2B947B1}" dt="2020-06-19T09:05:35.959" v="2767" actId="790"/>
          <ac:spMkLst>
            <pc:docMk/>
            <pc:sldMk cId="2603697534" sldId="523"/>
            <ac:spMk id="421" creationId="{DD4D5313-DD5B-4230-AB3B-4B9A998E4E23}"/>
          </ac:spMkLst>
        </pc:spChg>
        <pc:spChg chg="mod">
          <ac:chgData name="Ragnhild Halvorsrud" userId="917ea340-fd63-490f-a7db-68428d24cf32" providerId="ADAL" clId="{3F26B701-AADC-4668-AAA4-FB7BA2B947B1}" dt="2020-06-19T09:05:36.146" v="2874" actId="790"/>
          <ac:spMkLst>
            <pc:docMk/>
            <pc:sldMk cId="2603697534" sldId="523"/>
            <ac:spMk id="439" creationId="{54F9C32F-C448-4751-A424-EAF60362A3C0}"/>
          </ac:spMkLst>
        </pc:spChg>
        <pc:spChg chg="mod">
          <ac:chgData name="Ragnhild Halvorsrud" userId="917ea340-fd63-490f-a7db-68428d24cf32" providerId="ADAL" clId="{3F26B701-AADC-4668-AAA4-FB7BA2B947B1}" dt="2020-06-19T09:05:36.201" v="2903" actId="790"/>
          <ac:spMkLst>
            <pc:docMk/>
            <pc:sldMk cId="2603697534" sldId="523"/>
            <ac:spMk id="440" creationId="{30CD0F66-FB04-43CB-BD35-9CC55367545D}"/>
          </ac:spMkLst>
        </pc:spChg>
        <pc:spChg chg="mod">
          <ac:chgData name="Ragnhild Halvorsrud" userId="917ea340-fd63-490f-a7db-68428d24cf32" providerId="ADAL" clId="{3F26B701-AADC-4668-AAA4-FB7BA2B947B1}" dt="2020-06-19T09:05:36.178" v="2891" actId="790"/>
          <ac:spMkLst>
            <pc:docMk/>
            <pc:sldMk cId="2603697534" sldId="523"/>
            <ac:spMk id="441" creationId="{4A67FC04-6592-4971-B5D2-3AD692785A39}"/>
          </ac:spMkLst>
        </pc:spChg>
        <pc:spChg chg="mod">
          <ac:chgData name="Ragnhild Halvorsrud" userId="917ea340-fd63-490f-a7db-68428d24cf32" providerId="ADAL" clId="{3F26B701-AADC-4668-AAA4-FB7BA2B947B1}" dt="2020-06-19T09:05:35.960" v="2768" actId="790"/>
          <ac:spMkLst>
            <pc:docMk/>
            <pc:sldMk cId="2603697534" sldId="523"/>
            <ac:spMk id="443" creationId="{D2D4A9A8-081F-4325-A527-EFA96F131E2D}"/>
          </ac:spMkLst>
        </pc:spChg>
        <pc:spChg chg="mod">
          <ac:chgData name="Ragnhild Halvorsrud" userId="917ea340-fd63-490f-a7db-68428d24cf32" providerId="ADAL" clId="{3F26B701-AADC-4668-AAA4-FB7BA2B947B1}" dt="2020-06-19T09:05:35.962" v="2769" actId="790"/>
          <ac:spMkLst>
            <pc:docMk/>
            <pc:sldMk cId="2603697534" sldId="523"/>
            <ac:spMk id="446" creationId="{7CFEF867-8A9E-444A-8E4C-1A5D812045FC}"/>
          </ac:spMkLst>
        </pc:spChg>
        <pc:spChg chg="mod">
          <ac:chgData name="Ragnhild Halvorsrud" userId="917ea340-fd63-490f-a7db-68428d24cf32" providerId="ADAL" clId="{3F26B701-AADC-4668-AAA4-FB7BA2B947B1}" dt="2020-06-19T09:05:35.963" v="2770" actId="790"/>
          <ac:spMkLst>
            <pc:docMk/>
            <pc:sldMk cId="2603697534" sldId="523"/>
            <ac:spMk id="447" creationId="{C5FF1B51-948B-4E3A-A147-BBE033180877}"/>
          </ac:spMkLst>
        </pc:spChg>
        <pc:spChg chg="mod">
          <ac:chgData name="Ragnhild Halvorsrud" userId="917ea340-fd63-490f-a7db-68428d24cf32" providerId="ADAL" clId="{3F26B701-AADC-4668-AAA4-FB7BA2B947B1}" dt="2020-06-19T09:05:35.965" v="2771" actId="790"/>
          <ac:spMkLst>
            <pc:docMk/>
            <pc:sldMk cId="2603697534" sldId="523"/>
            <ac:spMk id="448" creationId="{578BE484-3704-41F7-9271-EF7E87D7C5C5}"/>
          </ac:spMkLst>
        </pc:spChg>
        <pc:spChg chg="mod">
          <ac:chgData name="Ragnhild Halvorsrud" userId="917ea340-fd63-490f-a7db-68428d24cf32" providerId="ADAL" clId="{3F26B701-AADC-4668-AAA4-FB7BA2B947B1}" dt="2020-06-19T09:05:35.967" v="2772" actId="790"/>
          <ac:spMkLst>
            <pc:docMk/>
            <pc:sldMk cId="2603697534" sldId="523"/>
            <ac:spMk id="449" creationId="{7FC6E9D2-D5FE-4B49-8643-36B42A2FFACE}"/>
          </ac:spMkLst>
        </pc:spChg>
        <pc:spChg chg="mod">
          <ac:chgData name="Ragnhild Halvorsrud" userId="917ea340-fd63-490f-a7db-68428d24cf32" providerId="ADAL" clId="{3F26B701-AADC-4668-AAA4-FB7BA2B947B1}" dt="2020-06-19T09:05:35.968" v="2773" actId="790"/>
          <ac:spMkLst>
            <pc:docMk/>
            <pc:sldMk cId="2603697534" sldId="523"/>
            <ac:spMk id="450" creationId="{0C08112C-A1A2-4B0C-B817-3970DAA2E189}"/>
          </ac:spMkLst>
        </pc:spChg>
        <pc:spChg chg="mod">
          <ac:chgData name="Ragnhild Halvorsrud" userId="917ea340-fd63-490f-a7db-68428d24cf32" providerId="ADAL" clId="{3F26B701-AADC-4668-AAA4-FB7BA2B947B1}" dt="2020-06-19T09:05:35.970" v="2774" actId="790"/>
          <ac:spMkLst>
            <pc:docMk/>
            <pc:sldMk cId="2603697534" sldId="523"/>
            <ac:spMk id="454" creationId="{6D075F23-FF12-47C0-B484-1D408031CB46}"/>
          </ac:spMkLst>
        </pc:spChg>
        <pc:spChg chg="mod">
          <ac:chgData name="Ragnhild Halvorsrud" userId="917ea340-fd63-490f-a7db-68428d24cf32" providerId="ADAL" clId="{3F26B701-AADC-4668-AAA4-FB7BA2B947B1}" dt="2020-06-19T09:05:35.972" v="2775" actId="790"/>
          <ac:spMkLst>
            <pc:docMk/>
            <pc:sldMk cId="2603697534" sldId="523"/>
            <ac:spMk id="457" creationId="{91B580E6-3693-4A43-9447-8D5E98607131}"/>
          </ac:spMkLst>
        </pc:spChg>
        <pc:spChg chg="mod">
          <ac:chgData name="Ragnhild Halvorsrud" userId="917ea340-fd63-490f-a7db-68428d24cf32" providerId="ADAL" clId="{3F26B701-AADC-4668-AAA4-FB7BA2B947B1}" dt="2020-06-19T09:05:35.973" v="2776" actId="790"/>
          <ac:spMkLst>
            <pc:docMk/>
            <pc:sldMk cId="2603697534" sldId="523"/>
            <ac:spMk id="458" creationId="{70A16D36-CA90-4436-BBB6-F8FC9B4BCCED}"/>
          </ac:spMkLst>
        </pc:spChg>
        <pc:spChg chg="mod">
          <ac:chgData name="Ragnhild Halvorsrud" userId="917ea340-fd63-490f-a7db-68428d24cf32" providerId="ADAL" clId="{3F26B701-AADC-4668-AAA4-FB7BA2B947B1}" dt="2020-06-19T09:05:35.975" v="2777" actId="790"/>
          <ac:spMkLst>
            <pc:docMk/>
            <pc:sldMk cId="2603697534" sldId="523"/>
            <ac:spMk id="459" creationId="{4EEA7E75-1DB6-4DB1-A783-2811C526FBB5}"/>
          </ac:spMkLst>
        </pc:spChg>
        <pc:spChg chg="mod">
          <ac:chgData name="Ragnhild Halvorsrud" userId="917ea340-fd63-490f-a7db-68428d24cf32" providerId="ADAL" clId="{3F26B701-AADC-4668-AAA4-FB7BA2B947B1}" dt="2020-06-19T09:05:35.977" v="2778" actId="790"/>
          <ac:spMkLst>
            <pc:docMk/>
            <pc:sldMk cId="2603697534" sldId="523"/>
            <ac:spMk id="460" creationId="{C59D7145-6CA3-4F3B-8022-6B147B806321}"/>
          </ac:spMkLst>
        </pc:spChg>
        <pc:spChg chg="mod">
          <ac:chgData name="Ragnhild Halvorsrud" userId="917ea340-fd63-490f-a7db-68428d24cf32" providerId="ADAL" clId="{3F26B701-AADC-4668-AAA4-FB7BA2B947B1}" dt="2020-06-19T09:05:36.189" v="2897" actId="790"/>
          <ac:spMkLst>
            <pc:docMk/>
            <pc:sldMk cId="2603697534" sldId="523"/>
            <ac:spMk id="461" creationId="{68C83E66-BF6E-46AA-80C6-18E9B8AA779F}"/>
          </ac:spMkLst>
        </pc:spChg>
        <pc:spChg chg="mod">
          <ac:chgData name="Ragnhild Halvorsrud" userId="917ea340-fd63-490f-a7db-68428d24cf32" providerId="ADAL" clId="{3F26B701-AADC-4668-AAA4-FB7BA2B947B1}" dt="2020-06-19T09:05:35.979" v="2779" actId="790"/>
          <ac:spMkLst>
            <pc:docMk/>
            <pc:sldMk cId="2603697534" sldId="523"/>
            <ac:spMk id="462" creationId="{D43AE07E-ECC3-4597-9072-67611414BAF1}"/>
          </ac:spMkLst>
        </pc:spChg>
        <pc:spChg chg="mod">
          <ac:chgData name="Ragnhild Halvorsrud" userId="917ea340-fd63-490f-a7db-68428d24cf32" providerId="ADAL" clId="{3F26B701-AADC-4668-AAA4-FB7BA2B947B1}" dt="2020-06-19T09:05:36.199" v="2902" actId="790"/>
          <ac:spMkLst>
            <pc:docMk/>
            <pc:sldMk cId="2603697534" sldId="523"/>
            <ac:spMk id="466" creationId="{8D4AD2C8-20F8-471F-9705-D9E2FE24F28C}"/>
          </ac:spMkLst>
        </pc:spChg>
        <pc:spChg chg="mod">
          <ac:chgData name="Ragnhild Halvorsrud" userId="917ea340-fd63-490f-a7db-68428d24cf32" providerId="ADAL" clId="{3F26B701-AADC-4668-AAA4-FB7BA2B947B1}" dt="2020-06-19T09:05:35.980" v="2780" actId="790"/>
          <ac:spMkLst>
            <pc:docMk/>
            <pc:sldMk cId="2603697534" sldId="523"/>
            <ac:spMk id="467" creationId="{BA9DD4D3-597A-4B7C-8E33-D67D8A06371B}"/>
          </ac:spMkLst>
        </pc:spChg>
        <pc:spChg chg="mod">
          <ac:chgData name="Ragnhild Halvorsrud" userId="917ea340-fd63-490f-a7db-68428d24cf32" providerId="ADAL" clId="{3F26B701-AADC-4668-AAA4-FB7BA2B947B1}" dt="2020-06-19T09:05:35.982" v="2781" actId="790"/>
          <ac:spMkLst>
            <pc:docMk/>
            <pc:sldMk cId="2603697534" sldId="523"/>
            <ac:spMk id="471" creationId="{7EB9CCB2-F51F-4DF6-BC37-0AF6FF3AB668}"/>
          </ac:spMkLst>
        </pc:spChg>
        <pc:spChg chg="mod">
          <ac:chgData name="Ragnhild Halvorsrud" userId="917ea340-fd63-490f-a7db-68428d24cf32" providerId="ADAL" clId="{3F26B701-AADC-4668-AAA4-FB7BA2B947B1}" dt="2020-06-19T09:05:35.983" v="2782" actId="790"/>
          <ac:spMkLst>
            <pc:docMk/>
            <pc:sldMk cId="2603697534" sldId="523"/>
            <ac:spMk id="472" creationId="{990CE242-4115-4AD3-85F5-E263A160F366}"/>
          </ac:spMkLst>
        </pc:spChg>
        <pc:spChg chg="mod">
          <ac:chgData name="Ragnhild Halvorsrud" userId="917ea340-fd63-490f-a7db-68428d24cf32" providerId="ADAL" clId="{3F26B701-AADC-4668-AAA4-FB7BA2B947B1}" dt="2020-06-19T09:05:35.861" v="2709" actId="790"/>
          <ac:spMkLst>
            <pc:docMk/>
            <pc:sldMk cId="2603697534" sldId="523"/>
            <ac:spMk id="473" creationId="{40E8628E-9B7A-42D9-8020-C5DCBE30AD69}"/>
          </ac:spMkLst>
        </pc:spChg>
        <pc:spChg chg="mod">
          <ac:chgData name="Ragnhild Halvorsrud" userId="917ea340-fd63-490f-a7db-68428d24cf32" providerId="ADAL" clId="{3F26B701-AADC-4668-AAA4-FB7BA2B947B1}" dt="2020-06-19T09:05:35.862" v="2710" actId="790"/>
          <ac:spMkLst>
            <pc:docMk/>
            <pc:sldMk cId="2603697534" sldId="523"/>
            <ac:spMk id="474" creationId="{1DBC8BBE-1330-424F-85F4-4AB0966AE9A6}"/>
          </ac:spMkLst>
        </pc:spChg>
        <pc:spChg chg="mod">
          <ac:chgData name="Ragnhild Halvorsrud" userId="917ea340-fd63-490f-a7db-68428d24cf32" providerId="ADAL" clId="{3F26B701-AADC-4668-AAA4-FB7BA2B947B1}" dt="2020-06-19T09:05:35.864" v="2711" actId="790"/>
          <ac:spMkLst>
            <pc:docMk/>
            <pc:sldMk cId="2603697534" sldId="523"/>
            <ac:spMk id="475" creationId="{415F286F-7775-409D-B4AF-03A672CE8276}"/>
          </ac:spMkLst>
        </pc:spChg>
        <pc:spChg chg="mod">
          <ac:chgData name="Ragnhild Halvorsrud" userId="917ea340-fd63-490f-a7db-68428d24cf32" providerId="ADAL" clId="{3F26B701-AADC-4668-AAA4-FB7BA2B947B1}" dt="2020-06-19T09:05:35.865" v="2712" actId="790"/>
          <ac:spMkLst>
            <pc:docMk/>
            <pc:sldMk cId="2603697534" sldId="523"/>
            <ac:spMk id="476" creationId="{70DB447C-31D0-4020-A0EF-8EB1047469AA}"/>
          </ac:spMkLst>
        </pc:spChg>
        <pc:spChg chg="mod">
          <ac:chgData name="Ragnhild Halvorsrud" userId="917ea340-fd63-490f-a7db-68428d24cf32" providerId="ADAL" clId="{3F26B701-AADC-4668-AAA4-FB7BA2B947B1}" dt="2020-06-19T09:05:35.867" v="2713" actId="790"/>
          <ac:spMkLst>
            <pc:docMk/>
            <pc:sldMk cId="2603697534" sldId="523"/>
            <ac:spMk id="477" creationId="{1A902A3E-96B2-423C-B7E4-860759835EDB}"/>
          </ac:spMkLst>
        </pc:spChg>
        <pc:spChg chg="mod">
          <ac:chgData name="Ragnhild Halvorsrud" userId="917ea340-fd63-490f-a7db-68428d24cf32" providerId="ADAL" clId="{3F26B701-AADC-4668-AAA4-FB7BA2B947B1}" dt="2020-06-19T09:05:35.868" v="2714" actId="790"/>
          <ac:spMkLst>
            <pc:docMk/>
            <pc:sldMk cId="2603697534" sldId="523"/>
            <ac:spMk id="478" creationId="{54C7CD38-F107-4353-9523-4E0C10F562E5}"/>
          </ac:spMkLst>
        </pc:spChg>
        <pc:spChg chg="mod">
          <ac:chgData name="Ragnhild Halvorsrud" userId="917ea340-fd63-490f-a7db-68428d24cf32" providerId="ADAL" clId="{3F26B701-AADC-4668-AAA4-FB7BA2B947B1}" dt="2020-06-19T09:05:35.870" v="2715" actId="790"/>
          <ac:spMkLst>
            <pc:docMk/>
            <pc:sldMk cId="2603697534" sldId="523"/>
            <ac:spMk id="520" creationId="{D846AC14-DDF8-48CE-A934-DE52736B5FC2}"/>
          </ac:spMkLst>
        </pc:spChg>
        <pc:spChg chg="mod">
          <ac:chgData name="Ragnhild Halvorsrud" userId="917ea340-fd63-490f-a7db-68428d24cf32" providerId="ADAL" clId="{3F26B701-AADC-4668-AAA4-FB7BA2B947B1}" dt="2020-06-19T09:05:35.871" v="2716" actId="790"/>
          <ac:spMkLst>
            <pc:docMk/>
            <pc:sldMk cId="2603697534" sldId="523"/>
            <ac:spMk id="521" creationId="{0FF77C29-152D-43C2-9511-D6FA551A9F53}"/>
          </ac:spMkLst>
        </pc:spChg>
        <pc:spChg chg="mod">
          <ac:chgData name="Ragnhild Halvorsrud" userId="917ea340-fd63-490f-a7db-68428d24cf32" providerId="ADAL" clId="{3F26B701-AADC-4668-AAA4-FB7BA2B947B1}" dt="2020-06-19T09:05:35.985" v="2783" actId="790"/>
          <ac:spMkLst>
            <pc:docMk/>
            <pc:sldMk cId="2603697534" sldId="523"/>
            <ac:spMk id="522" creationId="{CEBA2555-C002-4EE4-ABE7-B357184B28F4}"/>
          </ac:spMkLst>
        </pc:spChg>
        <pc:spChg chg="mod">
          <ac:chgData name="Ragnhild Halvorsrud" userId="917ea340-fd63-490f-a7db-68428d24cf32" providerId="ADAL" clId="{3F26B701-AADC-4668-AAA4-FB7BA2B947B1}" dt="2020-06-19T09:05:35.873" v="2717" actId="790"/>
          <ac:spMkLst>
            <pc:docMk/>
            <pc:sldMk cId="2603697534" sldId="523"/>
            <ac:spMk id="524" creationId="{D98842F7-5FB1-48FA-AF57-CAA300D2AE55}"/>
          </ac:spMkLst>
        </pc:spChg>
        <pc:spChg chg="mod">
          <ac:chgData name="Ragnhild Halvorsrud" userId="917ea340-fd63-490f-a7db-68428d24cf32" providerId="ADAL" clId="{3F26B701-AADC-4668-AAA4-FB7BA2B947B1}" dt="2020-06-19T09:05:35.875" v="2718" actId="790"/>
          <ac:spMkLst>
            <pc:docMk/>
            <pc:sldMk cId="2603697534" sldId="523"/>
            <ac:spMk id="525" creationId="{7D71CF6A-5472-4ADD-B143-B72C963EE06F}"/>
          </ac:spMkLst>
        </pc:spChg>
        <pc:spChg chg="mod">
          <ac:chgData name="Ragnhild Halvorsrud" userId="917ea340-fd63-490f-a7db-68428d24cf32" providerId="ADAL" clId="{3F26B701-AADC-4668-AAA4-FB7BA2B947B1}" dt="2020-06-19T09:05:35.877" v="2719" actId="790"/>
          <ac:spMkLst>
            <pc:docMk/>
            <pc:sldMk cId="2603697534" sldId="523"/>
            <ac:spMk id="526" creationId="{C57B04AA-4801-4DD5-954F-A7E06EECE63B}"/>
          </ac:spMkLst>
        </pc:spChg>
        <pc:spChg chg="mod">
          <ac:chgData name="Ragnhild Halvorsrud" userId="917ea340-fd63-490f-a7db-68428d24cf32" providerId="ADAL" clId="{3F26B701-AADC-4668-AAA4-FB7BA2B947B1}" dt="2020-06-19T09:05:35.880" v="2720" actId="790"/>
          <ac:spMkLst>
            <pc:docMk/>
            <pc:sldMk cId="2603697534" sldId="523"/>
            <ac:spMk id="527" creationId="{24CAE481-DE6F-4343-B383-48E75AD23393}"/>
          </ac:spMkLst>
        </pc:spChg>
        <pc:spChg chg="mod">
          <ac:chgData name="Ragnhild Halvorsrud" userId="917ea340-fd63-490f-a7db-68428d24cf32" providerId="ADAL" clId="{3F26B701-AADC-4668-AAA4-FB7BA2B947B1}" dt="2020-06-19T09:05:35.883" v="2721" actId="790"/>
          <ac:spMkLst>
            <pc:docMk/>
            <pc:sldMk cId="2603697534" sldId="523"/>
            <ac:spMk id="528" creationId="{7285C936-D7B3-431C-A7C6-B02E81F9AC37}"/>
          </ac:spMkLst>
        </pc:spChg>
        <pc:spChg chg="mod">
          <ac:chgData name="Ragnhild Halvorsrud" userId="917ea340-fd63-490f-a7db-68428d24cf32" providerId="ADAL" clId="{3F26B701-AADC-4668-AAA4-FB7BA2B947B1}" dt="2020-06-19T09:05:35.887" v="2722" actId="790"/>
          <ac:spMkLst>
            <pc:docMk/>
            <pc:sldMk cId="2603697534" sldId="523"/>
            <ac:spMk id="529" creationId="{9793A475-F42B-47AF-8B0B-D568F10F4490}"/>
          </ac:spMkLst>
        </pc:spChg>
        <pc:spChg chg="mod">
          <ac:chgData name="Ragnhild Halvorsrud" userId="917ea340-fd63-490f-a7db-68428d24cf32" providerId="ADAL" clId="{3F26B701-AADC-4668-AAA4-FB7BA2B947B1}" dt="2020-06-19T09:05:35.889" v="2723" actId="790"/>
          <ac:spMkLst>
            <pc:docMk/>
            <pc:sldMk cId="2603697534" sldId="523"/>
            <ac:spMk id="530" creationId="{FD2D587B-CC8D-42DA-9B88-0E8047CA74AC}"/>
          </ac:spMkLst>
        </pc:spChg>
        <pc:spChg chg="mod">
          <ac:chgData name="Ragnhild Halvorsrud" userId="917ea340-fd63-490f-a7db-68428d24cf32" providerId="ADAL" clId="{3F26B701-AADC-4668-AAA4-FB7BA2B947B1}" dt="2020-06-19T09:05:35.892" v="2724" actId="790"/>
          <ac:spMkLst>
            <pc:docMk/>
            <pc:sldMk cId="2603697534" sldId="523"/>
            <ac:spMk id="531" creationId="{0B250562-385B-4BCA-B175-40FF66BAEB26}"/>
          </ac:spMkLst>
        </pc:spChg>
        <pc:spChg chg="mod">
          <ac:chgData name="Ragnhild Halvorsrud" userId="917ea340-fd63-490f-a7db-68428d24cf32" providerId="ADAL" clId="{3F26B701-AADC-4668-AAA4-FB7BA2B947B1}" dt="2020-06-19T09:05:35.986" v="2784" actId="790"/>
          <ac:spMkLst>
            <pc:docMk/>
            <pc:sldMk cId="2603697534" sldId="523"/>
            <ac:spMk id="532" creationId="{840BE98D-285F-4684-901B-062D8BDECD33}"/>
          </ac:spMkLst>
        </pc:spChg>
        <pc:spChg chg="mod">
          <ac:chgData name="Ragnhild Halvorsrud" userId="917ea340-fd63-490f-a7db-68428d24cf32" providerId="ADAL" clId="{3F26B701-AADC-4668-AAA4-FB7BA2B947B1}" dt="2020-06-19T09:05:35.988" v="2785" actId="790"/>
          <ac:spMkLst>
            <pc:docMk/>
            <pc:sldMk cId="2603697534" sldId="523"/>
            <ac:spMk id="533" creationId="{7B296EF6-44E4-4DA1-AF37-AA3121882A42}"/>
          </ac:spMkLst>
        </pc:spChg>
        <pc:spChg chg="mod">
          <ac:chgData name="Ragnhild Halvorsrud" userId="917ea340-fd63-490f-a7db-68428d24cf32" providerId="ADAL" clId="{3F26B701-AADC-4668-AAA4-FB7BA2B947B1}" dt="2020-06-19T09:05:35.893" v="2725" actId="790"/>
          <ac:spMkLst>
            <pc:docMk/>
            <pc:sldMk cId="2603697534" sldId="523"/>
            <ac:spMk id="535" creationId="{E935E5B9-1E23-465A-B44C-AF0B7BFEA583}"/>
          </ac:spMkLst>
        </pc:spChg>
        <pc:spChg chg="mod">
          <ac:chgData name="Ragnhild Halvorsrud" userId="917ea340-fd63-490f-a7db-68428d24cf32" providerId="ADAL" clId="{3F26B701-AADC-4668-AAA4-FB7BA2B947B1}" dt="2020-06-19T09:05:35.895" v="2726" actId="790"/>
          <ac:spMkLst>
            <pc:docMk/>
            <pc:sldMk cId="2603697534" sldId="523"/>
            <ac:spMk id="536" creationId="{0047D9FC-AF6F-4948-8B7E-7629F19AB77A}"/>
          </ac:spMkLst>
        </pc:spChg>
        <pc:spChg chg="mod">
          <ac:chgData name="Ragnhild Halvorsrud" userId="917ea340-fd63-490f-a7db-68428d24cf32" providerId="ADAL" clId="{3F26B701-AADC-4668-AAA4-FB7BA2B947B1}" dt="2020-06-19T09:05:35.897" v="2727" actId="790"/>
          <ac:spMkLst>
            <pc:docMk/>
            <pc:sldMk cId="2603697534" sldId="523"/>
            <ac:spMk id="537" creationId="{9E617967-0B14-40BF-9B1C-26162EA56D82}"/>
          </ac:spMkLst>
        </pc:spChg>
        <pc:spChg chg="mod">
          <ac:chgData name="Ragnhild Halvorsrud" userId="917ea340-fd63-490f-a7db-68428d24cf32" providerId="ADAL" clId="{3F26B701-AADC-4668-AAA4-FB7BA2B947B1}" dt="2020-06-19T09:05:35.898" v="2728" actId="790"/>
          <ac:spMkLst>
            <pc:docMk/>
            <pc:sldMk cId="2603697534" sldId="523"/>
            <ac:spMk id="538" creationId="{1B347FC3-E9BE-4547-987D-A6E775A17CEA}"/>
          </ac:spMkLst>
        </pc:spChg>
        <pc:spChg chg="mod">
          <ac:chgData name="Ragnhild Halvorsrud" userId="917ea340-fd63-490f-a7db-68428d24cf32" providerId="ADAL" clId="{3F26B701-AADC-4668-AAA4-FB7BA2B947B1}" dt="2020-06-19T09:05:35.900" v="2729" actId="790"/>
          <ac:spMkLst>
            <pc:docMk/>
            <pc:sldMk cId="2603697534" sldId="523"/>
            <ac:spMk id="539" creationId="{0D3AFCC3-DA9F-430B-9A57-CC7DACFE6CDD}"/>
          </ac:spMkLst>
        </pc:spChg>
        <pc:spChg chg="mod">
          <ac:chgData name="Ragnhild Halvorsrud" userId="917ea340-fd63-490f-a7db-68428d24cf32" providerId="ADAL" clId="{3F26B701-AADC-4668-AAA4-FB7BA2B947B1}" dt="2020-06-19T09:05:35.901" v="2730" actId="790"/>
          <ac:spMkLst>
            <pc:docMk/>
            <pc:sldMk cId="2603697534" sldId="523"/>
            <ac:spMk id="540" creationId="{A6BE9A64-3BE7-4F22-AC56-5A601A07B0C3}"/>
          </ac:spMkLst>
        </pc:spChg>
        <pc:spChg chg="mod">
          <ac:chgData name="Ragnhild Halvorsrud" userId="917ea340-fd63-490f-a7db-68428d24cf32" providerId="ADAL" clId="{3F26B701-AADC-4668-AAA4-FB7BA2B947B1}" dt="2020-06-19T09:05:35.903" v="2731" actId="790"/>
          <ac:spMkLst>
            <pc:docMk/>
            <pc:sldMk cId="2603697534" sldId="523"/>
            <ac:spMk id="541" creationId="{EC9C7BE0-98D4-4CE7-B637-12E325261879}"/>
          </ac:spMkLst>
        </pc:spChg>
        <pc:spChg chg="mod">
          <ac:chgData name="Ragnhild Halvorsrud" userId="917ea340-fd63-490f-a7db-68428d24cf32" providerId="ADAL" clId="{3F26B701-AADC-4668-AAA4-FB7BA2B947B1}" dt="2020-06-19T09:05:35.904" v="2732" actId="790"/>
          <ac:spMkLst>
            <pc:docMk/>
            <pc:sldMk cId="2603697534" sldId="523"/>
            <ac:spMk id="542" creationId="{127AF0A0-82F0-4122-80EB-0CABF6DC29B2}"/>
          </ac:spMkLst>
        </pc:spChg>
        <pc:spChg chg="mod">
          <ac:chgData name="Ragnhild Halvorsrud" userId="917ea340-fd63-490f-a7db-68428d24cf32" providerId="ADAL" clId="{3F26B701-AADC-4668-AAA4-FB7BA2B947B1}" dt="2020-06-19T09:05:35.906" v="2733" actId="790"/>
          <ac:spMkLst>
            <pc:docMk/>
            <pc:sldMk cId="2603697534" sldId="523"/>
            <ac:spMk id="545" creationId="{BDFC4A79-ECB5-481C-BEE8-16D389931D59}"/>
          </ac:spMkLst>
        </pc:spChg>
        <pc:spChg chg="mod">
          <ac:chgData name="Ragnhild Halvorsrud" userId="917ea340-fd63-490f-a7db-68428d24cf32" providerId="ADAL" clId="{3F26B701-AADC-4668-AAA4-FB7BA2B947B1}" dt="2020-06-19T09:05:35.907" v="2734" actId="790"/>
          <ac:spMkLst>
            <pc:docMk/>
            <pc:sldMk cId="2603697534" sldId="523"/>
            <ac:spMk id="546" creationId="{D625EDB9-C246-41FB-9E6D-F418C53F089C}"/>
          </ac:spMkLst>
        </pc:spChg>
        <pc:spChg chg="mod">
          <ac:chgData name="Ragnhild Halvorsrud" userId="917ea340-fd63-490f-a7db-68428d24cf32" providerId="ADAL" clId="{3F26B701-AADC-4668-AAA4-FB7BA2B947B1}" dt="2020-06-19T09:05:35.909" v="2735" actId="790"/>
          <ac:spMkLst>
            <pc:docMk/>
            <pc:sldMk cId="2603697534" sldId="523"/>
            <ac:spMk id="547" creationId="{0F001C3E-35A0-4771-8CFE-A8613C047B3F}"/>
          </ac:spMkLst>
        </pc:spChg>
        <pc:spChg chg="mod">
          <ac:chgData name="Ragnhild Halvorsrud" userId="917ea340-fd63-490f-a7db-68428d24cf32" providerId="ADAL" clId="{3F26B701-AADC-4668-AAA4-FB7BA2B947B1}" dt="2020-06-19T09:05:35.910" v="2736" actId="790"/>
          <ac:spMkLst>
            <pc:docMk/>
            <pc:sldMk cId="2603697534" sldId="523"/>
            <ac:spMk id="548" creationId="{40440A9E-CACE-4DB0-871E-D4550B36C3A6}"/>
          </ac:spMkLst>
        </pc:spChg>
        <pc:spChg chg="mod">
          <ac:chgData name="Ragnhild Halvorsrud" userId="917ea340-fd63-490f-a7db-68428d24cf32" providerId="ADAL" clId="{3F26B701-AADC-4668-AAA4-FB7BA2B947B1}" dt="2020-06-19T09:05:35.912" v="2737" actId="790"/>
          <ac:spMkLst>
            <pc:docMk/>
            <pc:sldMk cId="2603697534" sldId="523"/>
            <ac:spMk id="549" creationId="{E4E5F28C-8623-458A-98A7-B8B5A57D888F}"/>
          </ac:spMkLst>
        </pc:spChg>
        <pc:spChg chg="mod">
          <ac:chgData name="Ragnhild Halvorsrud" userId="917ea340-fd63-490f-a7db-68428d24cf32" providerId="ADAL" clId="{3F26B701-AADC-4668-AAA4-FB7BA2B947B1}" dt="2020-06-19T09:05:35.914" v="2738" actId="790"/>
          <ac:spMkLst>
            <pc:docMk/>
            <pc:sldMk cId="2603697534" sldId="523"/>
            <ac:spMk id="550" creationId="{2FD7F29D-B1D5-40DA-B4BC-C5D2E9041CAF}"/>
          </ac:spMkLst>
        </pc:spChg>
        <pc:spChg chg="mod">
          <ac:chgData name="Ragnhild Halvorsrud" userId="917ea340-fd63-490f-a7db-68428d24cf32" providerId="ADAL" clId="{3F26B701-AADC-4668-AAA4-FB7BA2B947B1}" dt="2020-06-19T09:05:35.915" v="2739" actId="790"/>
          <ac:spMkLst>
            <pc:docMk/>
            <pc:sldMk cId="2603697534" sldId="523"/>
            <ac:spMk id="551" creationId="{F6D88248-DAFE-4D26-992A-D8E99166062A}"/>
          </ac:spMkLst>
        </pc:spChg>
        <pc:spChg chg="mod">
          <ac:chgData name="Ragnhild Halvorsrud" userId="917ea340-fd63-490f-a7db-68428d24cf32" providerId="ADAL" clId="{3F26B701-AADC-4668-AAA4-FB7BA2B947B1}" dt="2020-06-19T09:05:35.917" v="2740" actId="790"/>
          <ac:spMkLst>
            <pc:docMk/>
            <pc:sldMk cId="2603697534" sldId="523"/>
            <ac:spMk id="552" creationId="{03AFBB57-ABBA-4FD6-8A4B-C3A136D28DE6}"/>
          </ac:spMkLst>
        </pc:spChg>
        <pc:spChg chg="mod">
          <ac:chgData name="Ragnhild Halvorsrud" userId="917ea340-fd63-490f-a7db-68428d24cf32" providerId="ADAL" clId="{3F26B701-AADC-4668-AAA4-FB7BA2B947B1}" dt="2020-06-19T09:05:35.918" v="2741" actId="790"/>
          <ac:spMkLst>
            <pc:docMk/>
            <pc:sldMk cId="2603697534" sldId="523"/>
            <ac:spMk id="590" creationId="{BA9C23EC-3823-41E8-BBB8-4429CD88BAD7}"/>
          </ac:spMkLst>
        </pc:spChg>
        <pc:spChg chg="mod">
          <ac:chgData name="Ragnhild Halvorsrud" userId="917ea340-fd63-490f-a7db-68428d24cf32" providerId="ADAL" clId="{3F26B701-AADC-4668-AAA4-FB7BA2B947B1}" dt="2020-06-19T09:05:35.920" v="2742" actId="790"/>
          <ac:spMkLst>
            <pc:docMk/>
            <pc:sldMk cId="2603697534" sldId="523"/>
            <ac:spMk id="591" creationId="{349A0B16-5695-4132-991E-A8313D07A4A7}"/>
          </ac:spMkLst>
        </pc:spChg>
        <pc:spChg chg="mod">
          <ac:chgData name="Ragnhild Halvorsrud" userId="917ea340-fd63-490f-a7db-68428d24cf32" providerId="ADAL" clId="{3F26B701-AADC-4668-AAA4-FB7BA2B947B1}" dt="2020-06-19T09:05:35.921" v="2743" actId="790"/>
          <ac:spMkLst>
            <pc:docMk/>
            <pc:sldMk cId="2603697534" sldId="523"/>
            <ac:spMk id="592" creationId="{066664AC-D41F-44E8-B4DC-468BA264D24B}"/>
          </ac:spMkLst>
        </pc:spChg>
        <pc:spChg chg="mod">
          <ac:chgData name="Ragnhild Halvorsrud" userId="917ea340-fd63-490f-a7db-68428d24cf32" providerId="ADAL" clId="{3F26B701-AADC-4668-AAA4-FB7BA2B947B1}" dt="2020-06-19T09:05:35.923" v="2744" actId="790"/>
          <ac:spMkLst>
            <pc:docMk/>
            <pc:sldMk cId="2603697534" sldId="523"/>
            <ac:spMk id="593" creationId="{819933B7-A587-4E60-B2E5-C5FB62DFD082}"/>
          </ac:spMkLst>
        </pc:spChg>
        <pc:spChg chg="mod">
          <ac:chgData name="Ragnhild Halvorsrud" userId="917ea340-fd63-490f-a7db-68428d24cf32" providerId="ADAL" clId="{3F26B701-AADC-4668-AAA4-FB7BA2B947B1}" dt="2020-06-19T09:05:35.924" v="2745" actId="790"/>
          <ac:spMkLst>
            <pc:docMk/>
            <pc:sldMk cId="2603697534" sldId="523"/>
            <ac:spMk id="594" creationId="{E411638D-1A39-4C4E-B1EB-E48FC2D8EF53}"/>
          </ac:spMkLst>
        </pc:spChg>
        <pc:spChg chg="mod">
          <ac:chgData name="Ragnhild Halvorsrud" userId="917ea340-fd63-490f-a7db-68428d24cf32" providerId="ADAL" clId="{3F26B701-AADC-4668-AAA4-FB7BA2B947B1}" dt="2020-06-19T09:05:35.926" v="2746" actId="790"/>
          <ac:spMkLst>
            <pc:docMk/>
            <pc:sldMk cId="2603697534" sldId="523"/>
            <ac:spMk id="595" creationId="{0B62A3A1-4039-4146-A779-79F05DE9D717}"/>
          </ac:spMkLst>
        </pc:spChg>
        <pc:spChg chg="mod">
          <ac:chgData name="Ragnhild Halvorsrud" userId="917ea340-fd63-490f-a7db-68428d24cf32" providerId="ADAL" clId="{3F26B701-AADC-4668-AAA4-FB7BA2B947B1}" dt="2020-06-19T09:05:35.927" v="2747" actId="790"/>
          <ac:spMkLst>
            <pc:docMk/>
            <pc:sldMk cId="2603697534" sldId="523"/>
            <ac:spMk id="596" creationId="{F9B8342F-E4FC-42B3-A9AB-68DE0B9501E4}"/>
          </ac:spMkLst>
        </pc:spChg>
        <pc:spChg chg="mod">
          <ac:chgData name="Ragnhild Halvorsrud" userId="917ea340-fd63-490f-a7db-68428d24cf32" providerId="ADAL" clId="{3F26B701-AADC-4668-AAA4-FB7BA2B947B1}" dt="2020-06-19T09:05:35.929" v="2748" actId="790"/>
          <ac:spMkLst>
            <pc:docMk/>
            <pc:sldMk cId="2603697534" sldId="523"/>
            <ac:spMk id="597" creationId="{EAF2D570-5FE5-403A-83BC-306E310A9CAF}"/>
          </ac:spMkLst>
        </pc:spChg>
        <pc:spChg chg="mod">
          <ac:chgData name="Ragnhild Halvorsrud" userId="917ea340-fd63-490f-a7db-68428d24cf32" providerId="ADAL" clId="{3F26B701-AADC-4668-AAA4-FB7BA2B947B1}" dt="2020-06-19T09:05:35.992" v="2786" actId="790"/>
          <ac:spMkLst>
            <pc:docMk/>
            <pc:sldMk cId="2603697534" sldId="523"/>
            <ac:spMk id="622" creationId="{D16FBF7A-8D78-4AD5-9E96-B7D24CD96625}"/>
          </ac:spMkLst>
        </pc:spChg>
        <pc:spChg chg="mod">
          <ac:chgData name="Ragnhild Halvorsrud" userId="917ea340-fd63-490f-a7db-68428d24cf32" providerId="ADAL" clId="{3F26B701-AADC-4668-AAA4-FB7BA2B947B1}" dt="2020-06-19T09:05:35.993" v="2787" actId="790"/>
          <ac:spMkLst>
            <pc:docMk/>
            <pc:sldMk cId="2603697534" sldId="523"/>
            <ac:spMk id="625" creationId="{CB471409-7623-43EA-ACE3-908B565126CC}"/>
          </ac:spMkLst>
        </pc:spChg>
        <pc:spChg chg="mod">
          <ac:chgData name="Ragnhild Halvorsrud" userId="917ea340-fd63-490f-a7db-68428d24cf32" providerId="ADAL" clId="{3F26B701-AADC-4668-AAA4-FB7BA2B947B1}" dt="2020-06-19T09:05:35.995" v="2788" actId="790"/>
          <ac:spMkLst>
            <pc:docMk/>
            <pc:sldMk cId="2603697534" sldId="523"/>
            <ac:spMk id="626" creationId="{1A90DE22-0AD2-42AC-AD14-0547A79AB4D5}"/>
          </ac:spMkLst>
        </pc:spChg>
        <pc:spChg chg="mod">
          <ac:chgData name="Ragnhild Halvorsrud" userId="917ea340-fd63-490f-a7db-68428d24cf32" providerId="ADAL" clId="{3F26B701-AADC-4668-AAA4-FB7BA2B947B1}" dt="2020-06-19T09:05:35.997" v="2789" actId="790"/>
          <ac:spMkLst>
            <pc:docMk/>
            <pc:sldMk cId="2603697534" sldId="523"/>
            <ac:spMk id="627" creationId="{DE1680FD-303D-4819-AC0F-36A547964300}"/>
          </ac:spMkLst>
        </pc:spChg>
        <pc:spChg chg="mod">
          <ac:chgData name="Ragnhild Halvorsrud" userId="917ea340-fd63-490f-a7db-68428d24cf32" providerId="ADAL" clId="{3F26B701-AADC-4668-AAA4-FB7BA2B947B1}" dt="2020-06-19T09:05:35.998" v="2790" actId="790"/>
          <ac:spMkLst>
            <pc:docMk/>
            <pc:sldMk cId="2603697534" sldId="523"/>
            <ac:spMk id="628" creationId="{3FFA858A-662B-4C26-9907-2268D901D93F}"/>
          </ac:spMkLst>
        </pc:spChg>
        <pc:spChg chg="mod">
          <ac:chgData name="Ragnhild Halvorsrud" userId="917ea340-fd63-490f-a7db-68428d24cf32" providerId="ADAL" clId="{3F26B701-AADC-4668-AAA4-FB7BA2B947B1}" dt="2020-06-19T09:05:36.001" v="2791" actId="790"/>
          <ac:spMkLst>
            <pc:docMk/>
            <pc:sldMk cId="2603697534" sldId="523"/>
            <ac:spMk id="629" creationId="{30B99F06-C724-43A7-9BDA-9590210F47C7}"/>
          </ac:spMkLst>
        </pc:spChg>
        <pc:spChg chg="mod">
          <ac:chgData name="Ragnhild Halvorsrud" userId="917ea340-fd63-490f-a7db-68428d24cf32" providerId="ADAL" clId="{3F26B701-AADC-4668-AAA4-FB7BA2B947B1}" dt="2020-06-19T09:05:36.003" v="2792" actId="790"/>
          <ac:spMkLst>
            <pc:docMk/>
            <pc:sldMk cId="2603697534" sldId="523"/>
            <ac:spMk id="632" creationId="{A94F0AD7-07D7-4AFA-A10E-B24B19192ED2}"/>
          </ac:spMkLst>
        </pc:spChg>
        <pc:spChg chg="mod">
          <ac:chgData name="Ragnhild Halvorsrud" userId="917ea340-fd63-490f-a7db-68428d24cf32" providerId="ADAL" clId="{3F26B701-AADC-4668-AAA4-FB7BA2B947B1}" dt="2020-06-19T09:05:36.014" v="2798" actId="790"/>
          <ac:spMkLst>
            <pc:docMk/>
            <pc:sldMk cId="2603697534" sldId="523"/>
            <ac:spMk id="635" creationId="{2D0A4DA5-C346-4D20-B29D-3D7DC04C9BB4}"/>
          </ac:spMkLst>
        </pc:spChg>
        <pc:spChg chg="mod">
          <ac:chgData name="Ragnhild Halvorsrud" userId="917ea340-fd63-490f-a7db-68428d24cf32" providerId="ADAL" clId="{3F26B701-AADC-4668-AAA4-FB7BA2B947B1}" dt="2020-06-19T09:05:36.016" v="2799" actId="790"/>
          <ac:spMkLst>
            <pc:docMk/>
            <pc:sldMk cId="2603697534" sldId="523"/>
            <ac:spMk id="636" creationId="{80EE4A95-0521-49AB-A365-34F8543F083F}"/>
          </ac:spMkLst>
        </pc:spChg>
        <pc:spChg chg="mod">
          <ac:chgData name="Ragnhild Halvorsrud" userId="917ea340-fd63-490f-a7db-68428d24cf32" providerId="ADAL" clId="{3F26B701-AADC-4668-AAA4-FB7BA2B947B1}" dt="2020-06-19T09:05:36.017" v="2800" actId="790"/>
          <ac:spMkLst>
            <pc:docMk/>
            <pc:sldMk cId="2603697534" sldId="523"/>
            <ac:spMk id="637" creationId="{D2C5932A-3719-493C-A894-950633BB4488}"/>
          </ac:spMkLst>
        </pc:spChg>
        <pc:spChg chg="mod">
          <ac:chgData name="Ragnhild Halvorsrud" userId="917ea340-fd63-490f-a7db-68428d24cf32" providerId="ADAL" clId="{3F26B701-AADC-4668-AAA4-FB7BA2B947B1}" dt="2020-06-19T09:05:36.019" v="2801" actId="790"/>
          <ac:spMkLst>
            <pc:docMk/>
            <pc:sldMk cId="2603697534" sldId="523"/>
            <ac:spMk id="638" creationId="{4A5AAE1B-4713-41FE-88C2-10F00ABE1648}"/>
          </ac:spMkLst>
        </pc:spChg>
        <pc:spChg chg="mod">
          <ac:chgData name="Ragnhild Halvorsrud" userId="917ea340-fd63-490f-a7db-68428d24cf32" providerId="ADAL" clId="{3F26B701-AADC-4668-AAA4-FB7BA2B947B1}" dt="2020-06-19T09:05:36.020" v="2802" actId="790"/>
          <ac:spMkLst>
            <pc:docMk/>
            <pc:sldMk cId="2603697534" sldId="523"/>
            <ac:spMk id="639" creationId="{76D37B4E-F0B6-484C-A8E1-9A9C84AB4C6A}"/>
          </ac:spMkLst>
        </pc:spChg>
        <pc:spChg chg="mod">
          <ac:chgData name="Ragnhild Halvorsrud" userId="917ea340-fd63-490f-a7db-68428d24cf32" providerId="ADAL" clId="{3F26B701-AADC-4668-AAA4-FB7BA2B947B1}" dt="2020-06-19T09:05:36.022" v="2803" actId="790"/>
          <ac:spMkLst>
            <pc:docMk/>
            <pc:sldMk cId="2603697534" sldId="523"/>
            <ac:spMk id="640" creationId="{7A740749-A78A-4C8D-B86B-BE92E557F007}"/>
          </ac:spMkLst>
        </pc:spChg>
        <pc:spChg chg="mod">
          <ac:chgData name="Ragnhild Halvorsrud" userId="917ea340-fd63-490f-a7db-68428d24cf32" providerId="ADAL" clId="{3F26B701-AADC-4668-AAA4-FB7BA2B947B1}" dt="2020-06-19T09:05:36.024" v="2804" actId="790"/>
          <ac:spMkLst>
            <pc:docMk/>
            <pc:sldMk cId="2603697534" sldId="523"/>
            <ac:spMk id="641" creationId="{98711C28-C97E-4F5D-A889-6BCEE07EABCA}"/>
          </ac:spMkLst>
        </pc:spChg>
        <pc:spChg chg="mod">
          <ac:chgData name="Ragnhild Halvorsrud" userId="917ea340-fd63-490f-a7db-68428d24cf32" providerId="ADAL" clId="{3F26B701-AADC-4668-AAA4-FB7BA2B947B1}" dt="2020-06-19T09:05:36.025" v="2805" actId="790"/>
          <ac:spMkLst>
            <pc:docMk/>
            <pc:sldMk cId="2603697534" sldId="523"/>
            <ac:spMk id="644" creationId="{845AA360-42BF-4FCB-8042-A560440402CC}"/>
          </ac:spMkLst>
        </pc:spChg>
        <pc:spChg chg="mod">
          <ac:chgData name="Ragnhild Halvorsrud" userId="917ea340-fd63-490f-a7db-68428d24cf32" providerId="ADAL" clId="{3F26B701-AADC-4668-AAA4-FB7BA2B947B1}" dt="2020-06-19T09:05:36.027" v="2806" actId="790"/>
          <ac:spMkLst>
            <pc:docMk/>
            <pc:sldMk cId="2603697534" sldId="523"/>
            <ac:spMk id="645" creationId="{E2F58609-BFC3-4EF6-9198-96380A6D8853}"/>
          </ac:spMkLst>
        </pc:spChg>
        <pc:spChg chg="mod">
          <ac:chgData name="Ragnhild Halvorsrud" userId="917ea340-fd63-490f-a7db-68428d24cf32" providerId="ADAL" clId="{3F26B701-AADC-4668-AAA4-FB7BA2B947B1}" dt="2020-06-19T09:05:36.028" v="2807" actId="790"/>
          <ac:spMkLst>
            <pc:docMk/>
            <pc:sldMk cId="2603697534" sldId="523"/>
            <ac:spMk id="646" creationId="{B5AA9175-E0DB-4336-9171-C4E9FA7856B7}"/>
          </ac:spMkLst>
        </pc:spChg>
        <pc:spChg chg="mod">
          <ac:chgData name="Ragnhild Halvorsrud" userId="917ea340-fd63-490f-a7db-68428d24cf32" providerId="ADAL" clId="{3F26B701-AADC-4668-AAA4-FB7BA2B947B1}" dt="2020-06-19T09:05:36.030" v="2808" actId="790"/>
          <ac:spMkLst>
            <pc:docMk/>
            <pc:sldMk cId="2603697534" sldId="523"/>
            <ac:spMk id="647" creationId="{1D1DFC6D-4130-44E7-864E-AB2CB5DBEF15}"/>
          </ac:spMkLst>
        </pc:spChg>
        <pc:spChg chg="mod">
          <ac:chgData name="Ragnhild Halvorsrud" userId="917ea340-fd63-490f-a7db-68428d24cf32" providerId="ADAL" clId="{3F26B701-AADC-4668-AAA4-FB7BA2B947B1}" dt="2020-06-19T09:05:36.031" v="2809" actId="790"/>
          <ac:spMkLst>
            <pc:docMk/>
            <pc:sldMk cId="2603697534" sldId="523"/>
            <ac:spMk id="648" creationId="{9B496F17-85ED-4782-8547-4F05EEA11A58}"/>
          </ac:spMkLst>
        </pc:spChg>
        <pc:spChg chg="mod">
          <ac:chgData name="Ragnhild Halvorsrud" userId="917ea340-fd63-490f-a7db-68428d24cf32" providerId="ADAL" clId="{3F26B701-AADC-4668-AAA4-FB7BA2B947B1}" dt="2020-06-19T09:05:36.033" v="2810" actId="790"/>
          <ac:spMkLst>
            <pc:docMk/>
            <pc:sldMk cId="2603697534" sldId="523"/>
            <ac:spMk id="649" creationId="{58F98B75-BBA4-4B4E-AC5F-20437DCDA0E3}"/>
          </ac:spMkLst>
        </pc:spChg>
        <pc:spChg chg="mod">
          <ac:chgData name="Ragnhild Halvorsrud" userId="917ea340-fd63-490f-a7db-68428d24cf32" providerId="ADAL" clId="{3F26B701-AADC-4668-AAA4-FB7BA2B947B1}" dt="2020-06-19T09:05:36.034" v="2811" actId="790"/>
          <ac:spMkLst>
            <pc:docMk/>
            <pc:sldMk cId="2603697534" sldId="523"/>
            <ac:spMk id="650" creationId="{EC68C981-5157-458F-910F-A47DCFD9CDA6}"/>
          </ac:spMkLst>
        </pc:spChg>
        <pc:spChg chg="mod">
          <ac:chgData name="Ragnhild Halvorsrud" userId="917ea340-fd63-490f-a7db-68428d24cf32" providerId="ADAL" clId="{3F26B701-AADC-4668-AAA4-FB7BA2B947B1}" dt="2020-06-19T09:05:36.036" v="2812" actId="790"/>
          <ac:spMkLst>
            <pc:docMk/>
            <pc:sldMk cId="2603697534" sldId="523"/>
            <ac:spMk id="653" creationId="{5CFAF07A-FBC2-4F9B-9144-6D23101AB7BA}"/>
          </ac:spMkLst>
        </pc:spChg>
        <pc:spChg chg="mod">
          <ac:chgData name="Ragnhild Halvorsrud" userId="917ea340-fd63-490f-a7db-68428d24cf32" providerId="ADAL" clId="{3F26B701-AADC-4668-AAA4-FB7BA2B947B1}" dt="2020-06-19T09:05:36.037" v="2813" actId="790"/>
          <ac:spMkLst>
            <pc:docMk/>
            <pc:sldMk cId="2603697534" sldId="523"/>
            <ac:spMk id="654" creationId="{3CE2B54D-8215-4C07-8190-78EDDEFE3E38}"/>
          </ac:spMkLst>
        </pc:spChg>
        <pc:spChg chg="mod">
          <ac:chgData name="Ragnhild Halvorsrud" userId="917ea340-fd63-490f-a7db-68428d24cf32" providerId="ADAL" clId="{3F26B701-AADC-4668-AAA4-FB7BA2B947B1}" dt="2020-06-19T09:05:36.039" v="2814" actId="790"/>
          <ac:spMkLst>
            <pc:docMk/>
            <pc:sldMk cId="2603697534" sldId="523"/>
            <ac:spMk id="655" creationId="{7A2DD35C-A670-48D6-B6AE-CF525F15D0E3}"/>
          </ac:spMkLst>
        </pc:spChg>
        <pc:spChg chg="mod">
          <ac:chgData name="Ragnhild Halvorsrud" userId="917ea340-fd63-490f-a7db-68428d24cf32" providerId="ADAL" clId="{3F26B701-AADC-4668-AAA4-FB7BA2B947B1}" dt="2020-06-19T09:05:36.041" v="2815" actId="790"/>
          <ac:spMkLst>
            <pc:docMk/>
            <pc:sldMk cId="2603697534" sldId="523"/>
            <ac:spMk id="656" creationId="{CCF8A5FF-94A8-418F-A879-F179A0937B84}"/>
          </ac:spMkLst>
        </pc:spChg>
        <pc:spChg chg="mod">
          <ac:chgData name="Ragnhild Halvorsrud" userId="917ea340-fd63-490f-a7db-68428d24cf32" providerId="ADAL" clId="{3F26B701-AADC-4668-AAA4-FB7BA2B947B1}" dt="2020-06-19T09:05:36.042" v="2816" actId="790"/>
          <ac:spMkLst>
            <pc:docMk/>
            <pc:sldMk cId="2603697534" sldId="523"/>
            <ac:spMk id="657" creationId="{370FE0D6-E591-4824-9166-A85A52A46EDB}"/>
          </ac:spMkLst>
        </pc:spChg>
        <pc:spChg chg="mod">
          <ac:chgData name="Ragnhild Halvorsrud" userId="917ea340-fd63-490f-a7db-68428d24cf32" providerId="ADAL" clId="{3F26B701-AADC-4668-AAA4-FB7BA2B947B1}" dt="2020-06-19T09:05:36.044" v="2817" actId="790"/>
          <ac:spMkLst>
            <pc:docMk/>
            <pc:sldMk cId="2603697534" sldId="523"/>
            <ac:spMk id="658" creationId="{14E0C293-EAEE-4716-9516-4735503C41E1}"/>
          </ac:spMkLst>
        </pc:spChg>
        <pc:spChg chg="mod">
          <ac:chgData name="Ragnhild Halvorsrud" userId="917ea340-fd63-490f-a7db-68428d24cf32" providerId="ADAL" clId="{3F26B701-AADC-4668-AAA4-FB7BA2B947B1}" dt="2020-06-19T09:05:36.045" v="2818" actId="790"/>
          <ac:spMkLst>
            <pc:docMk/>
            <pc:sldMk cId="2603697534" sldId="523"/>
            <ac:spMk id="659" creationId="{14F3001C-2248-4879-838F-6A406EBB0799}"/>
          </ac:spMkLst>
        </pc:spChg>
        <pc:spChg chg="mod">
          <ac:chgData name="Ragnhild Halvorsrud" userId="917ea340-fd63-490f-a7db-68428d24cf32" providerId="ADAL" clId="{3F26B701-AADC-4668-AAA4-FB7BA2B947B1}" dt="2020-06-19T09:05:36.047" v="2819" actId="790"/>
          <ac:spMkLst>
            <pc:docMk/>
            <pc:sldMk cId="2603697534" sldId="523"/>
            <ac:spMk id="662" creationId="{88EF2AD5-6266-45FB-82F4-BAA49B566907}"/>
          </ac:spMkLst>
        </pc:spChg>
        <pc:spChg chg="mod">
          <ac:chgData name="Ragnhild Halvorsrud" userId="917ea340-fd63-490f-a7db-68428d24cf32" providerId="ADAL" clId="{3F26B701-AADC-4668-AAA4-FB7BA2B947B1}" dt="2020-06-19T09:05:36.048" v="2820" actId="790"/>
          <ac:spMkLst>
            <pc:docMk/>
            <pc:sldMk cId="2603697534" sldId="523"/>
            <ac:spMk id="663" creationId="{B3DF3941-BEDE-4144-A89B-7E275427AB2B}"/>
          </ac:spMkLst>
        </pc:spChg>
        <pc:spChg chg="mod">
          <ac:chgData name="Ragnhild Halvorsrud" userId="917ea340-fd63-490f-a7db-68428d24cf32" providerId="ADAL" clId="{3F26B701-AADC-4668-AAA4-FB7BA2B947B1}" dt="2020-06-19T09:05:36.050" v="2821" actId="790"/>
          <ac:spMkLst>
            <pc:docMk/>
            <pc:sldMk cId="2603697534" sldId="523"/>
            <ac:spMk id="664" creationId="{F7419B98-2DE2-42A9-816D-BBE7EBB11953}"/>
          </ac:spMkLst>
        </pc:spChg>
        <pc:spChg chg="mod">
          <ac:chgData name="Ragnhild Halvorsrud" userId="917ea340-fd63-490f-a7db-68428d24cf32" providerId="ADAL" clId="{3F26B701-AADC-4668-AAA4-FB7BA2B947B1}" dt="2020-06-19T09:05:36.051" v="2822" actId="790"/>
          <ac:spMkLst>
            <pc:docMk/>
            <pc:sldMk cId="2603697534" sldId="523"/>
            <ac:spMk id="665" creationId="{3F073311-D562-4FE9-B715-79A05C904267}"/>
          </ac:spMkLst>
        </pc:spChg>
        <pc:spChg chg="mod">
          <ac:chgData name="Ragnhild Halvorsrud" userId="917ea340-fd63-490f-a7db-68428d24cf32" providerId="ADAL" clId="{3F26B701-AADC-4668-AAA4-FB7BA2B947B1}" dt="2020-06-19T09:05:36.053" v="2823" actId="790"/>
          <ac:spMkLst>
            <pc:docMk/>
            <pc:sldMk cId="2603697534" sldId="523"/>
            <ac:spMk id="666" creationId="{B2F6B83A-5BEA-45D0-89FB-29E2612DA2B4}"/>
          </ac:spMkLst>
        </pc:spChg>
        <pc:spChg chg="mod">
          <ac:chgData name="Ragnhild Halvorsrud" userId="917ea340-fd63-490f-a7db-68428d24cf32" providerId="ADAL" clId="{3F26B701-AADC-4668-AAA4-FB7BA2B947B1}" dt="2020-06-19T09:05:36.054" v="2824" actId="790"/>
          <ac:spMkLst>
            <pc:docMk/>
            <pc:sldMk cId="2603697534" sldId="523"/>
            <ac:spMk id="667" creationId="{8A11EAAC-4EE4-43D7-8B50-18D08056887A}"/>
          </ac:spMkLst>
        </pc:spChg>
        <pc:spChg chg="mod">
          <ac:chgData name="Ragnhild Halvorsrud" userId="917ea340-fd63-490f-a7db-68428d24cf32" providerId="ADAL" clId="{3F26B701-AADC-4668-AAA4-FB7BA2B947B1}" dt="2020-06-19T09:05:36.056" v="2825" actId="790"/>
          <ac:spMkLst>
            <pc:docMk/>
            <pc:sldMk cId="2603697534" sldId="523"/>
            <ac:spMk id="668" creationId="{1DB993DC-17A9-43D6-92CF-04385A7AAA1F}"/>
          </ac:spMkLst>
        </pc:spChg>
        <pc:spChg chg="mod">
          <ac:chgData name="Ragnhild Halvorsrud" userId="917ea340-fd63-490f-a7db-68428d24cf32" providerId="ADAL" clId="{3F26B701-AADC-4668-AAA4-FB7BA2B947B1}" dt="2020-06-19T09:05:36.057" v="2826" actId="790"/>
          <ac:spMkLst>
            <pc:docMk/>
            <pc:sldMk cId="2603697534" sldId="523"/>
            <ac:spMk id="671" creationId="{E97FD160-960F-4229-8252-30F7A9982358}"/>
          </ac:spMkLst>
        </pc:spChg>
        <pc:spChg chg="mod">
          <ac:chgData name="Ragnhild Halvorsrud" userId="917ea340-fd63-490f-a7db-68428d24cf32" providerId="ADAL" clId="{3F26B701-AADC-4668-AAA4-FB7BA2B947B1}" dt="2020-06-19T09:05:36.059" v="2827" actId="790"/>
          <ac:spMkLst>
            <pc:docMk/>
            <pc:sldMk cId="2603697534" sldId="523"/>
            <ac:spMk id="672" creationId="{780916AF-9AEC-4B40-8A24-A60200CA52B5}"/>
          </ac:spMkLst>
        </pc:spChg>
        <pc:spChg chg="mod">
          <ac:chgData name="Ragnhild Halvorsrud" userId="917ea340-fd63-490f-a7db-68428d24cf32" providerId="ADAL" clId="{3F26B701-AADC-4668-AAA4-FB7BA2B947B1}" dt="2020-06-19T09:05:36.060" v="2828" actId="790"/>
          <ac:spMkLst>
            <pc:docMk/>
            <pc:sldMk cId="2603697534" sldId="523"/>
            <ac:spMk id="673" creationId="{FBE5398C-4A27-46DB-B2B1-D5C8C3946B1F}"/>
          </ac:spMkLst>
        </pc:spChg>
        <pc:spChg chg="mod">
          <ac:chgData name="Ragnhild Halvorsrud" userId="917ea340-fd63-490f-a7db-68428d24cf32" providerId="ADAL" clId="{3F26B701-AADC-4668-AAA4-FB7BA2B947B1}" dt="2020-06-19T09:05:36.062" v="2829" actId="790"/>
          <ac:spMkLst>
            <pc:docMk/>
            <pc:sldMk cId="2603697534" sldId="523"/>
            <ac:spMk id="674" creationId="{1C798D05-06A2-437C-A34F-6E108172DDBC}"/>
          </ac:spMkLst>
        </pc:spChg>
        <pc:spChg chg="mod">
          <ac:chgData name="Ragnhild Halvorsrud" userId="917ea340-fd63-490f-a7db-68428d24cf32" providerId="ADAL" clId="{3F26B701-AADC-4668-AAA4-FB7BA2B947B1}" dt="2020-06-19T09:05:36.063" v="2830" actId="790"/>
          <ac:spMkLst>
            <pc:docMk/>
            <pc:sldMk cId="2603697534" sldId="523"/>
            <ac:spMk id="675" creationId="{8D78E635-CD80-48F3-B94D-87EFB74B0D6B}"/>
          </ac:spMkLst>
        </pc:spChg>
        <pc:spChg chg="mod">
          <ac:chgData name="Ragnhild Halvorsrud" userId="917ea340-fd63-490f-a7db-68428d24cf32" providerId="ADAL" clId="{3F26B701-AADC-4668-AAA4-FB7BA2B947B1}" dt="2020-06-19T09:05:36.065" v="2831" actId="790"/>
          <ac:spMkLst>
            <pc:docMk/>
            <pc:sldMk cId="2603697534" sldId="523"/>
            <ac:spMk id="676" creationId="{179F0585-DB96-4864-A805-733824DF03A6}"/>
          </ac:spMkLst>
        </pc:spChg>
        <pc:spChg chg="mod">
          <ac:chgData name="Ragnhild Halvorsrud" userId="917ea340-fd63-490f-a7db-68428d24cf32" providerId="ADAL" clId="{3F26B701-AADC-4668-AAA4-FB7BA2B947B1}" dt="2020-06-19T09:05:36.067" v="2832" actId="790"/>
          <ac:spMkLst>
            <pc:docMk/>
            <pc:sldMk cId="2603697534" sldId="523"/>
            <ac:spMk id="677" creationId="{5E45CC96-825D-45E3-8D2B-853A04E42C65}"/>
          </ac:spMkLst>
        </pc:spChg>
        <pc:spChg chg="mod">
          <ac:chgData name="Ragnhild Halvorsrud" userId="917ea340-fd63-490f-a7db-68428d24cf32" providerId="ADAL" clId="{3F26B701-AADC-4668-AAA4-FB7BA2B947B1}" dt="2020-06-19T09:05:36.081" v="2838" actId="790"/>
          <ac:spMkLst>
            <pc:docMk/>
            <pc:sldMk cId="2603697534" sldId="523"/>
            <ac:spMk id="680" creationId="{4F542749-CA03-4BB9-92A5-99983BC1514A}"/>
          </ac:spMkLst>
        </pc:spChg>
        <pc:spChg chg="mod">
          <ac:chgData name="Ragnhild Halvorsrud" userId="917ea340-fd63-490f-a7db-68428d24cf32" providerId="ADAL" clId="{3F26B701-AADC-4668-AAA4-FB7BA2B947B1}" dt="2020-06-19T09:05:36.083" v="2839" actId="790"/>
          <ac:spMkLst>
            <pc:docMk/>
            <pc:sldMk cId="2603697534" sldId="523"/>
            <ac:spMk id="681" creationId="{16642BEB-F9DF-4105-9707-ED04986A2286}"/>
          </ac:spMkLst>
        </pc:spChg>
        <pc:spChg chg="mod">
          <ac:chgData name="Ragnhild Halvorsrud" userId="917ea340-fd63-490f-a7db-68428d24cf32" providerId="ADAL" clId="{3F26B701-AADC-4668-AAA4-FB7BA2B947B1}" dt="2020-06-19T09:05:36.084" v="2840" actId="790"/>
          <ac:spMkLst>
            <pc:docMk/>
            <pc:sldMk cId="2603697534" sldId="523"/>
            <ac:spMk id="686" creationId="{195477BE-F027-40AB-8D0C-001F02FBD9AE}"/>
          </ac:spMkLst>
        </pc:spChg>
        <pc:spChg chg="mod">
          <ac:chgData name="Ragnhild Halvorsrud" userId="917ea340-fd63-490f-a7db-68428d24cf32" providerId="ADAL" clId="{3F26B701-AADC-4668-AAA4-FB7BA2B947B1}" dt="2020-06-19T09:05:36.086" v="2841" actId="790"/>
          <ac:spMkLst>
            <pc:docMk/>
            <pc:sldMk cId="2603697534" sldId="523"/>
            <ac:spMk id="689" creationId="{9F448F75-3874-4490-A536-425D8084A5DC}"/>
          </ac:spMkLst>
        </pc:spChg>
        <pc:spChg chg="mod">
          <ac:chgData name="Ragnhild Halvorsrud" userId="917ea340-fd63-490f-a7db-68428d24cf32" providerId="ADAL" clId="{3F26B701-AADC-4668-AAA4-FB7BA2B947B1}" dt="2020-06-19T09:05:36.087" v="2842" actId="790"/>
          <ac:spMkLst>
            <pc:docMk/>
            <pc:sldMk cId="2603697534" sldId="523"/>
            <ac:spMk id="690" creationId="{89FBA0EA-BB05-4169-A8D9-0270D7C5763B}"/>
          </ac:spMkLst>
        </pc:spChg>
        <pc:spChg chg="mod">
          <ac:chgData name="Ragnhild Halvorsrud" userId="917ea340-fd63-490f-a7db-68428d24cf32" providerId="ADAL" clId="{3F26B701-AADC-4668-AAA4-FB7BA2B947B1}" dt="2020-06-19T09:05:36.089" v="2843" actId="790"/>
          <ac:spMkLst>
            <pc:docMk/>
            <pc:sldMk cId="2603697534" sldId="523"/>
            <ac:spMk id="695" creationId="{25DA16DD-C8E4-4AC0-8C19-03E424EBAC72}"/>
          </ac:spMkLst>
        </pc:spChg>
        <pc:spChg chg="mod">
          <ac:chgData name="Ragnhild Halvorsrud" userId="917ea340-fd63-490f-a7db-68428d24cf32" providerId="ADAL" clId="{3F26B701-AADC-4668-AAA4-FB7BA2B947B1}" dt="2020-06-19T09:05:35.943" v="2757" actId="790"/>
          <ac:spMkLst>
            <pc:docMk/>
            <pc:sldMk cId="2603697534" sldId="523"/>
            <ac:spMk id="697" creationId="{5E4AB334-9376-4A0C-9049-4B0ED4F9BCB9}"/>
          </ac:spMkLst>
        </pc:spChg>
        <pc:spChg chg="mod">
          <ac:chgData name="Ragnhild Halvorsrud" userId="917ea340-fd63-490f-a7db-68428d24cf32" providerId="ADAL" clId="{3F26B701-AADC-4668-AAA4-FB7BA2B947B1}" dt="2020-06-19T09:05:35.944" v="2758" actId="790"/>
          <ac:spMkLst>
            <pc:docMk/>
            <pc:sldMk cId="2603697534" sldId="523"/>
            <ac:spMk id="698" creationId="{A060CEDF-C072-4222-95EF-359C85E1C8FC}"/>
          </ac:spMkLst>
        </pc:spChg>
        <pc:spChg chg="mod">
          <ac:chgData name="Ragnhild Halvorsrud" userId="917ea340-fd63-490f-a7db-68428d24cf32" providerId="ADAL" clId="{3F26B701-AADC-4668-AAA4-FB7BA2B947B1}" dt="2020-06-19T09:05:35.946" v="2759" actId="790"/>
          <ac:spMkLst>
            <pc:docMk/>
            <pc:sldMk cId="2603697534" sldId="523"/>
            <ac:spMk id="699" creationId="{9A110AD8-2502-4A09-937C-76BBF924BB18}"/>
          </ac:spMkLst>
        </pc:spChg>
        <pc:spChg chg="mod">
          <ac:chgData name="Ragnhild Halvorsrud" userId="917ea340-fd63-490f-a7db-68428d24cf32" providerId="ADAL" clId="{3F26B701-AADC-4668-AAA4-FB7BA2B947B1}" dt="2020-06-19T09:05:35.947" v="2760" actId="790"/>
          <ac:spMkLst>
            <pc:docMk/>
            <pc:sldMk cId="2603697534" sldId="523"/>
            <ac:spMk id="700" creationId="{C5E86649-3203-4B14-9DDE-DC765949BD1C}"/>
          </ac:spMkLst>
        </pc:spChg>
        <pc:spChg chg="mod">
          <ac:chgData name="Ragnhild Halvorsrud" userId="917ea340-fd63-490f-a7db-68428d24cf32" providerId="ADAL" clId="{3F26B701-AADC-4668-AAA4-FB7BA2B947B1}" dt="2020-06-19T09:05:35.949" v="2761" actId="790"/>
          <ac:spMkLst>
            <pc:docMk/>
            <pc:sldMk cId="2603697534" sldId="523"/>
            <ac:spMk id="701" creationId="{F3077DAC-72D2-4533-8CD5-088BA5B28D55}"/>
          </ac:spMkLst>
        </pc:spChg>
        <pc:spChg chg="mod">
          <ac:chgData name="Ragnhild Halvorsrud" userId="917ea340-fd63-490f-a7db-68428d24cf32" providerId="ADAL" clId="{3F26B701-AADC-4668-AAA4-FB7BA2B947B1}" dt="2020-06-19T09:05:35.950" v="2762" actId="790"/>
          <ac:spMkLst>
            <pc:docMk/>
            <pc:sldMk cId="2603697534" sldId="523"/>
            <ac:spMk id="702" creationId="{10AF5F1E-938E-4BCA-A345-FA0A53B88979}"/>
          </ac:spMkLst>
        </pc:spChg>
        <pc:spChg chg="mod">
          <ac:chgData name="Ragnhild Halvorsrud" userId="917ea340-fd63-490f-a7db-68428d24cf32" providerId="ADAL" clId="{3F26B701-AADC-4668-AAA4-FB7BA2B947B1}" dt="2020-06-19T09:05:36.006" v="2793" actId="790"/>
          <ac:spMkLst>
            <pc:docMk/>
            <pc:sldMk cId="2603697534" sldId="523"/>
            <ac:spMk id="703" creationId="{11713DA1-B715-4255-B9B6-74FBA3FEF497}"/>
          </ac:spMkLst>
        </pc:spChg>
        <pc:spChg chg="mod">
          <ac:chgData name="Ragnhild Halvorsrud" userId="917ea340-fd63-490f-a7db-68428d24cf32" providerId="ADAL" clId="{3F26B701-AADC-4668-AAA4-FB7BA2B947B1}" dt="2020-06-19T09:05:36.007" v="2794" actId="790"/>
          <ac:spMkLst>
            <pc:docMk/>
            <pc:sldMk cId="2603697534" sldId="523"/>
            <ac:spMk id="704" creationId="{BB7B050F-1F6E-4020-9415-15A91BA04EA1}"/>
          </ac:spMkLst>
        </pc:spChg>
        <pc:spChg chg="mod">
          <ac:chgData name="Ragnhild Halvorsrud" userId="917ea340-fd63-490f-a7db-68428d24cf32" providerId="ADAL" clId="{3F26B701-AADC-4668-AAA4-FB7BA2B947B1}" dt="2020-06-19T09:05:36.009" v="2795" actId="790"/>
          <ac:spMkLst>
            <pc:docMk/>
            <pc:sldMk cId="2603697534" sldId="523"/>
            <ac:spMk id="705" creationId="{8725E4D3-E4B3-4FB6-AEC8-05BB70846382}"/>
          </ac:spMkLst>
        </pc:spChg>
        <pc:spChg chg="mod">
          <ac:chgData name="Ragnhild Halvorsrud" userId="917ea340-fd63-490f-a7db-68428d24cf32" providerId="ADAL" clId="{3F26B701-AADC-4668-AAA4-FB7BA2B947B1}" dt="2020-06-19T09:05:36.010" v="2796" actId="790"/>
          <ac:spMkLst>
            <pc:docMk/>
            <pc:sldMk cId="2603697534" sldId="523"/>
            <ac:spMk id="706" creationId="{442FB227-3075-47AA-9D92-0AD56F44EA45}"/>
          </ac:spMkLst>
        </pc:spChg>
        <pc:spChg chg="mod">
          <ac:chgData name="Ragnhild Halvorsrud" userId="917ea340-fd63-490f-a7db-68428d24cf32" providerId="ADAL" clId="{3F26B701-AADC-4668-AAA4-FB7BA2B947B1}" dt="2020-06-19T09:05:36.012" v="2797" actId="790"/>
          <ac:spMkLst>
            <pc:docMk/>
            <pc:sldMk cId="2603697534" sldId="523"/>
            <ac:spMk id="707" creationId="{CC33A6B1-61AB-4F3D-88F3-EF23C640BEA0}"/>
          </ac:spMkLst>
        </pc:spChg>
        <pc:spChg chg="mod">
          <ac:chgData name="Ragnhild Halvorsrud" userId="917ea340-fd63-490f-a7db-68428d24cf32" providerId="ADAL" clId="{3F26B701-AADC-4668-AAA4-FB7BA2B947B1}" dt="2020-06-19T09:05:36.069" v="2833" actId="790"/>
          <ac:spMkLst>
            <pc:docMk/>
            <pc:sldMk cId="2603697534" sldId="523"/>
            <ac:spMk id="716" creationId="{1EA989C3-D25A-4473-8032-963ED77D0859}"/>
          </ac:spMkLst>
        </pc:spChg>
        <pc:spChg chg="mod">
          <ac:chgData name="Ragnhild Halvorsrud" userId="917ea340-fd63-490f-a7db-68428d24cf32" providerId="ADAL" clId="{3F26B701-AADC-4668-AAA4-FB7BA2B947B1}" dt="2020-06-19T09:05:36.071" v="2834" actId="790"/>
          <ac:spMkLst>
            <pc:docMk/>
            <pc:sldMk cId="2603697534" sldId="523"/>
            <ac:spMk id="717" creationId="{121EDC8A-6D84-4BDC-80CA-CAF46BF334BB}"/>
          </ac:spMkLst>
        </pc:spChg>
        <pc:spChg chg="mod">
          <ac:chgData name="Ragnhild Halvorsrud" userId="917ea340-fd63-490f-a7db-68428d24cf32" providerId="ADAL" clId="{3F26B701-AADC-4668-AAA4-FB7BA2B947B1}" dt="2020-06-19T09:05:36.074" v="2835" actId="790"/>
          <ac:spMkLst>
            <pc:docMk/>
            <pc:sldMk cId="2603697534" sldId="523"/>
            <ac:spMk id="718" creationId="{468DE55B-13EC-4D35-ABC7-84762D16AE85}"/>
          </ac:spMkLst>
        </pc:spChg>
        <pc:spChg chg="mod">
          <ac:chgData name="Ragnhild Halvorsrud" userId="917ea340-fd63-490f-a7db-68428d24cf32" providerId="ADAL" clId="{3F26B701-AADC-4668-AAA4-FB7BA2B947B1}" dt="2020-06-19T09:05:36.076" v="2836" actId="790"/>
          <ac:spMkLst>
            <pc:docMk/>
            <pc:sldMk cId="2603697534" sldId="523"/>
            <ac:spMk id="719" creationId="{F972DDB3-84D7-4611-9BC7-57E634DC0C72}"/>
          </ac:spMkLst>
        </pc:spChg>
        <pc:spChg chg="mod">
          <ac:chgData name="Ragnhild Halvorsrud" userId="917ea340-fd63-490f-a7db-68428d24cf32" providerId="ADAL" clId="{3F26B701-AADC-4668-AAA4-FB7BA2B947B1}" dt="2020-06-19T09:05:36.078" v="2837" actId="790"/>
          <ac:spMkLst>
            <pc:docMk/>
            <pc:sldMk cId="2603697534" sldId="523"/>
            <ac:spMk id="720" creationId="{418A9580-BFC4-4B93-9CCB-635FA58E030E}"/>
          </ac:spMkLst>
        </pc:spChg>
        <pc:spChg chg="mod">
          <ac:chgData name="Ragnhild Halvorsrud" userId="917ea340-fd63-490f-a7db-68428d24cf32" providerId="ADAL" clId="{3F26B701-AADC-4668-AAA4-FB7BA2B947B1}" dt="2020-06-19T09:05:36.090" v="2844" actId="790"/>
          <ac:spMkLst>
            <pc:docMk/>
            <pc:sldMk cId="2603697534" sldId="523"/>
            <ac:spMk id="748" creationId="{D7A6DE4D-B33F-4024-80C6-6017A8336099}"/>
          </ac:spMkLst>
        </pc:spChg>
        <pc:spChg chg="mod">
          <ac:chgData name="Ragnhild Halvorsrud" userId="917ea340-fd63-490f-a7db-68428d24cf32" providerId="ADAL" clId="{3F26B701-AADC-4668-AAA4-FB7BA2B947B1}" dt="2020-06-19T09:05:36.092" v="2845" actId="790"/>
          <ac:spMkLst>
            <pc:docMk/>
            <pc:sldMk cId="2603697534" sldId="523"/>
            <ac:spMk id="749" creationId="{B6AD12E3-D027-4C18-96C1-9F58051D9E8F}"/>
          </ac:spMkLst>
        </pc:spChg>
        <pc:spChg chg="mod">
          <ac:chgData name="Ragnhild Halvorsrud" userId="917ea340-fd63-490f-a7db-68428d24cf32" providerId="ADAL" clId="{3F26B701-AADC-4668-AAA4-FB7BA2B947B1}" dt="2020-06-19T09:05:36.094" v="2846" actId="790"/>
          <ac:spMkLst>
            <pc:docMk/>
            <pc:sldMk cId="2603697534" sldId="523"/>
            <ac:spMk id="754" creationId="{64A4545C-005C-4885-B60D-3573912E34D6}"/>
          </ac:spMkLst>
        </pc:spChg>
        <pc:spChg chg="mod">
          <ac:chgData name="Ragnhild Halvorsrud" userId="917ea340-fd63-490f-a7db-68428d24cf32" providerId="ADAL" clId="{3F26B701-AADC-4668-AAA4-FB7BA2B947B1}" dt="2020-06-19T09:05:36.095" v="2847" actId="790"/>
          <ac:spMkLst>
            <pc:docMk/>
            <pc:sldMk cId="2603697534" sldId="523"/>
            <ac:spMk id="755" creationId="{2585A5D2-53AC-4A43-B6BC-D36964075F07}"/>
          </ac:spMkLst>
        </pc:spChg>
        <pc:spChg chg="mod">
          <ac:chgData name="Ragnhild Halvorsrud" userId="917ea340-fd63-490f-a7db-68428d24cf32" providerId="ADAL" clId="{3F26B701-AADC-4668-AAA4-FB7BA2B947B1}" dt="2020-06-19T09:05:36.097" v="2848" actId="790"/>
          <ac:spMkLst>
            <pc:docMk/>
            <pc:sldMk cId="2603697534" sldId="523"/>
            <ac:spMk id="756" creationId="{6A446A45-1253-4759-A5A9-C5FDD872E287}"/>
          </ac:spMkLst>
        </pc:spChg>
        <pc:spChg chg="mod">
          <ac:chgData name="Ragnhild Halvorsrud" userId="917ea340-fd63-490f-a7db-68428d24cf32" providerId="ADAL" clId="{3F26B701-AADC-4668-AAA4-FB7BA2B947B1}" dt="2020-06-19T09:05:36.099" v="2849" actId="790"/>
          <ac:spMkLst>
            <pc:docMk/>
            <pc:sldMk cId="2603697534" sldId="523"/>
            <ac:spMk id="757" creationId="{DFED6113-9DCF-4D03-BCFB-0B04EA4A9023}"/>
          </ac:spMkLst>
        </pc:spChg>
        <pc:spChg chg="mod">
          <ac:chgData name="Ragnhild Halvorsrud" userId="917ea340-fd63-490f-a7db-68428d24cf32" providerId="ADAL" clId="{3F26B701-AADC-4668-AAA4-FB7BA2B947B1}" dt="2020-06-19T09:05:36.102" v="2850" actId="790"/>
          <ac:spMkLst>
            <pc:docMk/>
            <pc:sldMk cId="2603697534" sldId="523"/>
            <ac:spMk id="760" creationId="{96D4EFF9-79EB-42FD-8E21-6953693F4245}"/>
          </ac:spMkLst>
        </pc:spChg>
        <pc:spChg chg="mod">
          <ac:chgData name="Ragnhild Halvorsrud" userId="917ea340-fd63-490f-a7db-68428d24cf32" providerId="ADAL" clId="{3F26B701-AADC-4668-AAA4-FB7BA2B947B1}" dt="2020-06-19T09:05:36.104" v="2851" actId="790"/>
          <ac:spMkLst>
            <pc:docMk/>
            <pc:sldMk cId="2603697534" sldId="523"/>
            <ac:spMk id="762" creationId="{8A4BF165-7ACF-4D3E-8A72-B2EDE20E2864}"/>
          </ac:spMkLst>
        </pc:spChg>
        <pc:spChg chg="mod">
          <ac:chgData name="Ragnhild Halvorsrud" userId="917ea340-fd63-490f-a7db-68428d24cf32" providerId="ADAL" clId="{3F26B701-AADC-4668-AAA4-FB7BA2B947B1}" dt="2020-06-19T09:05:36.106" v="2852" actId="790"/>
          <ac:spMkLst>
            <pc:docMk/>
            <pc:sldMk cId="2603697534" sldId="523"/>
            <ac:spMk id="763" creationId="{638F76A3-8E46-43DE-9725-F85A9F2551A2}"/>
          </ac:spMkLst>
        </pc:spChg>
        <pc:spChg chg="mod">
          <ac:chgData name="Ragnhild Halvorsrud" userId="917ea340-fd63-490f-a7db-68428d24cf32" providerId="ADAL" clId="{3F26B701-AADC-4668-AAA4-FB7BA2B947B1}" dt="2020-06-19T09:05:36.107" v="2853" actId="790"/>
          <ac:spMkLst>
            <pc:docMk/>
            <pc:sldMk cId="2603697534" sldId="523"/>
            <ac:spMk id="764" creationId="{ECC1C073-3134-43B0-B302-5129E8521A02}"/>
          </ac:spMkLst>
        </pc:spChg>
        <pc:spChg chg="mod">
          <ac:chgData name="Ragnhild Halvorsrud" userId="917ea340-fd63-490f-a7db-68428d24cf32" providerId="ADAL" clId="{3F26B701-AADC-4668-AAA4-FB7BA2B947B1}" dt="2020-06-19T09:05:36.109" v="2854" actId="790"/>
          <ac:spMkLst>
            <pc:docMk/>
            <pc:sldMk cId="2603697534" sldId="523"/>
            <ac:spMk id="765" creationId="{CB17104D-5B2B-498E-84DF-49F0B09DC8EB}"/>
          </ac:spMkLst>
        </pc:spChg>
        <pc:spChg chg="mod">
          <ac:chgData name="Ragnhild Halvorsrud" userId="917ea340-fd63-490f-a7db-68428d24cf32" providerId="ADAL" clId="{3F26B701-AADC-4668-AAA4-FB7BA2B947B1}" dt="2020-06-19T09:05:36.110" v="2855" actId="790"/>
          <ac:spMkLst>
            <pc:docMk/>
            <pc:sldMk cId="2603697534" sldId="523"/>
            <ac:spMk id="768" creationId="{C8D19217-4D8E-45F7-ACAF-BF8DF4ABD19E}"/>
          </ac:spMkLst>
        </pc:spChg>
        <pc:spChg chg="mod">
          <ac:chgData name="Ragnhild Halvorsrud" userId="917ea340-fd63-490f-a7db-68428d24cf32" providerId="ADAL" clId="{3F26B701-AADC-4668-AAA4-FB7BA2B947B1}" dt="2020-06-19T09:05:36.112" v="2856" actId="790"/>
          <ac:spMkLst>
            <pc:docMk/>
            <pc:sldMk cId="2603697534" sldId="523"/>
            <ac:spMk id="770" creationId="{E4E17B52-7A3A-4490-AF95-36AB67721B84}"/>
          </ac:spMkLst>
        </pc:spChg>
        <pc:spChg chg="mod">
          <ac:chgData name="Ragnhild Halvorsrud" userId="917ea340-fd63-490f-a7db-68428d24cf32" providerId="ADAL" clId="{3F26B701-AADC-4668-AAA4-FB7BA2B947B1}" dt="2020-06-19T09:05:36.114" v="2857" actId="790"/>
          <ac:spMkLst>
            <pc:docMk/>
            <pc:sldMk cId="2603697534" sldId="523"/>
            <ac:spMk id="771" creationId="{0EAAC891-BF84-4C97-AB85-4FEEDA242149}"/>
          </ac:spMkLst>
        </pc:spChg>
        <pc:spChg chg="mod">
          <ac:chgData name="Ragnhild Halvorsrud" userId="917ea340-fd63-490f-a7db-68428d24cf32" providerId="ADAL" clId="{3F26B701-AADC-4668-AAA4-FB7BA2B947B1}" dt="2020-06-19T09:05:36.116" v="2858" actId="790"/>
          <ac:spMkLst>
            <pc:docMk/>
            <pc:sldMk cId="2603697534" sldId="523"/>
            <ac:spMk id="772" creationId="{0CC3F021-679E-4875-8084-4DA24F95D0CE}"/>
          </ac:spMkLst>
        </pc:spChg>
        <pc:spChg chg="mod">
          <ac:chgData name="Ragnhild Halvorsrud" userId="917ea340-fd63-490f-a7db-68428d24cf32" providerId="ADAL" clId="{3F26B701-AADC-4668-AAA4-FB7BA2B947B1}" dt="2020-06-19T09:05:36.118" v="2859" actId="790"/>
          <ac:spMkLst>
            <pc:docMk/>
            <pc:sldMk cId="2603697534" sldId="523"/>
            <ac:spMk id="773" creationId="{341EA19C-6D42-47B4-9ADE-C6094AE47D5D}"/>
          </ac:spMkLst>
        </pc:spChg>
        <pc:spChg chg="mod">
          <ac:chgData name="Ragnhild Halvorsrud" userId="917ea340-fd63-490f-a7db-68428d24cf32" providerId="ADAL" clId="{3F26B701-AADC-4668-AAA4-FB7BA2B947B1}" dt="2020-06-19T09:05:36.120" v="2860" actId="790"/>
          <ac:spMkLst>
            <pc:docMk/>
            <pc:sldMk cId="2603697534" sldId="523"/>
            <ac:spMk id="776" creationId="{0054E870-69B6-4C8F-925E-54BA2DCF7968}"/>
          </ac:spMkLst>
        </pc:spChg>
        <pc:spChg chg="mod">
          <ac:chgData name="Ragnhild Halvorsrud" userId="917ea340-fd63-490f-a7db-68428d24cf32" providerId="ADAL" clId="{3F26B701-AADC-4668-AAA4-FB7BA2B947B1}" dt="2020-06-19T09:05:36.122" v="2861" actId="790"/>
          <ac:spMkLst>
            <pc:docMk/>
            <pc:sldMk cId="2603697534" sldId="523"/>
            <ac:spMk id="778" creationId="{BEC9C6DE-EF3F-44C8-A069-2E4E29D0B0E3}"/>
          </ac:spMkLst>
        </pc:spChg>
        <pc:spChg chg="mod">
          <ac:chgData name="Ragnhild Halvorsrud" userId="917ea340-fd63-490f-a7db-68428d24cf32" providerId="ADAL" clId="{3F26B701-AADC-4668-AAA4-FB7BA2B947B1}" dt="2020-06-19T09:05:36.123" v="2862" actId="790"/>
          <ac:spMkLst>
            <pc:docMk/>
            <pc:sldMk cId="2603697534" sldId="523"/>
            <ac:spMk id="779" creationId="{C593AC3A-86DD-441B-927E-AF73552FCDEA}"/>
          </ac:spMkLst>
        </pc:spChg>
        <pc:spChg chg="mod">
          <ac:chgData name="Ragnhild Halvorsrud" userId="917ea340-fd63-490f-a7db-68428d24cf32" providerId="ADAL" clId="{3F26B701-AADC-4668-AAA4-FB7BA2B947B1}" dt="2020-06-19T09:05:36.125" v="2863" actId="790"/>
          <ac:spMkLst>
            <pc:docMk/>
            <pc:sldMk cId="2603697534" sldId="523"/>
            <ac:spMk id="780" creationId="{6A211EE5-3F69-4646-A7F3-2AFBF75D11D2}"/>
          </ac:spMkLst>
        </pc:spChg>
        <pc:spChg chg="mod">
          <ac:chgData name="Ragnhild Halvorsrud" userId="917ea340-fd63-490f-a7db-68428d24cf32" providerId="ADAL" clId="{3F26B701-AADC-4668-AAA4-FB7BA2B947B1}" dt="2020-06-19T09:05:36.126" v="2864" actId="790"/>
          <ac:spMkLst>
            <pc:docMk/>
            <pc:sldMk cId="2603697534" sldId="523"/>
            <ac:spMk id="781" creationId="{3F1AE0DC-33F7-426B-BB5B-B02200519721}"/>
          </ac:spMkLst>
        </pc:spChg>
        <pc:spChg chg="mod">
          <ac:chgData name="Ragnhild Halvorsrud" userId="917ea340-fd63-490f-a7db-68428d24cf32" providerId="ADAL" clId="{3F26B701-AADC-4668-AAA4-FB7BA2B947B1}" dt="2020-06-19T09:05:36.128" v="2865" actId="790"/>
          <ac:spMkLst>
            <pc:docMk/>
            <pc:sldMk cId="2603697534" sldId="523"/>
            <ac:spMk id="784" creationId="{1A026779-B69C-4B60-A026-D4B07A3D753B}"/>
          </ac:spMkLst>
        </pc:spChg>
        <pc:spChg chg="mod">
          <ac:chgData name="Ragnhild Halvorsrud" userId="917ea340-fd63-490f-a7db-68428d24cf32" providerId="ADAL" clId="{3F26B701-AADC-4668-AAA4-FB7BA2B947B1}" dt="2020-06-19T09:05:36.131" v="2866" actId="790"/>
          <ac:spMkLst>
            <pc:docMk/>
            <pc:sldMk cId="2603697534" sldId="523"/>
            <ac:spMk id="785" creationId="{1A145130-8701-4A37-B240-6FFF67C71B33}"/>
          </ac:spMkLst>
        </pc:spChg>
        <pc:spChg chg="mod">
          <ac:chgData name="Ragnhild Halvorsrud" userId="917ea340-fd63-490f-a7db-68428d24cf32" providerId="ADAL" clId="{3F26B701-AADC-4668-AAA4-FB7BA2B947B1}" dt="2020-06-19T09:05:36.133" v="2867" actId="790"/>
          <ac:spMkLst>
            <pc:docMk/>
            <pc:sldMk cId="2603697534" sldId="523"/>
            <ac:spMk id="786" creationId="{081E2B58-4138-407A-B7FD-FB597A1B4F1B}"/>
          </ac:spMkLst>
        </pc:spChg>
        <pc:spChg chg="mod">
          <ac:chgData name="Ragnhild Halvorsrud" userId="917ea340-fd63-490f-a7db-68428d24cf32" providerId="ADAL" clId="{3F26B701-AADC-4668-AAA4-FB7BA2B947B1}" dt="2020-06-19T09:05:36.134" v="2868" actId="790"/>
          <ac:spMkLst>
            <pc:docMk/>
            <pc:sldMk cId="2603697534" sldId="523"/>
            <ac:spMk id="787" creationId="{6BA6D7E1-33AC-48CE-906D-DFFC08C21BB9}"/>
          </ac:spMkLst>
        </pc:spChg>
        <pc:spChg chg="mod">
          <ac:chgData name="Ragnhild Halvorsrud" userId="917ea340-fd63-490f-a7db-68428d24cf32" providerId="ADAL" clId="{3F26B701-AADC-4668-AAA4-FB7BA2B947B1}" dt="2020-06-19T09:05:36.136" v="2869" actId="790"/>
          <ac:spMkLst>
            <pc:docMk/>
            <pc:sldMk cId="2603697534" sldId="523"/>
            <ac:spMk id="788" creationId="{555A77C0-40E9-4724-944B-3A063B2CDA85}"/>
          </ac:spMkLst>
        </pc:spChg>
      </pc:sldChg>
      <pc:sldChg chg="addSp delSp modSp add mod modNotes">
        <pc:chgData name="Ragnhild Halvorsrud" userId="917ea340-fd63-490f-a7db-68428d24cf32" providerId="ADAL" clId="{3F26B701-AADC-4668-AAA4-FB7BA2B947B1}" dt="2020-06-19T17:20:46.859" v="16555" actId="790"/>
        <pc:sldMkLst>
          <pc:docMk/>
          <pc:sldMk cId="2858277977" sldId="523"/>
        </pc:sldMkLst>
        <pc:spChg chg="mod">
          <ac:chgData name="Ragnhild Halvorsrud" userId="917ea340-fd63-490f-a7db-68428d24cf32" providerId="ADAL" clId="{3F26B701-AADC-4668-AAA4-FB7BA2B947B1}" dt="2020-06-19T17:20:46.471" v="16349" actId="790"/>
          <ac:spMkLst>
            <pc:docMk/>
            <pc:sldMk cId="2858277977" sldId="523"/>
            <ac:spMk id="2" creationId="{1AA7EC0E-8CFE-424D-8AF5-64D77111E340}"/>
          </ac:spMkLst>
        </pc:spChg>
        <pc:spChg chg="mod">
          <ac:chgData name="Ragnhild Halvorsrud" userId="917ea340-fd63-490f-a7db-68428d24cf32" providerId="ADAL" clId="{3F26B701-AADC-4668-AAA4-FB7BA2B947B1}" dt="2020-06-19T17:20:46.473" v="16350" actId="790"/>
          <ac:spMkLst>
            <pc:docMk/>
            <pc:sldMk cId="2858277977" sldId="523"/>
            <ac:spMk id="3" creationId="{CC71634D-2104-4EAC-95B0-FB6EEB37464F}"/>
          </ac:spMkLst>
        </pc:spChg>
        <pc:spChg chg="mod">
          <ac:chgData name="Ragnhild Halvorsrud" userId="917ea340-fd63-490f-a7db-68428d24cf32" providerId="ADAL" clId="{3F26B701-AADC-4668-AAA4-FB7BA2B947B1}" dt="2020-06-19T09:17:01.735" v="4954" actId="790"/>
          <ac:spMkLst>
            <pc:docMk/>
            <pc:sldMk cId="2858277977" sldId="523"/>
            <ac:spMk id="6" creationId="{71D0F299-2A29-4725-A502-5CCEB5DB1216}"/>
          </ac:spMkLst>
        </pc:spChg>
        <pc:spChg chg="mod">
          <ac:chgData name="Ragnhild Halvorsrud" userId="917ea340-fd63-490f-a7db-68428d24cf32" providerId="ADAL" clId="{3F26B701-AADC-4668-AAA4-FB7BA2B947B1}" dt="2020-06-19T09:17:01.737" v="4955" actId="790"/>
          <ac:spMkLst>
            <pc:docMk/>
            <pc:sldMk cId="2858277977" sldId="523"/>
            <ac:spMk id="7" creationId="{0F185E91-F8E2-4BA5-9712-DEEEB3F3E6DC}"/>
          </ac:spMkLst>
        </pc:spChg>
        <pc:spChg chg="mod">
          <ac:chgData name="Ragnhild Halvorsrud" userId="917ea340-fd63-490f-a7db-68428d24cf32" providerId="ADAL" clId="{3F26B701-AADC-4668-AAA4-FB7BA2B947B1}" dt="2020-06-19T09:17:01.740" v="4956" actId="790"/>
          <ac:spMkLst>
            <pc:docMk/>
            <pc:sldMk cId="2858277977" sldId="523"/>
            <ac:spMk id="8" creationId="{7013D52F-41C1-4B0F-9BA9-E04F8BDE903E}"/>
          </ac:spMkLst>
        </pc:spChg>
        <pc:spChg chg="mod">
          <ac:chgData name="Ragnhild Halvorsrud" userId="917ea340-fd63-490f-a7db-68428d24cf32" providerId="ADAL" clId="{3F26B701-AADC-4668-AAA4-FB7BA2B947B1}" dt="2020-06-19T09:17:01.742" v="4957" actId="790"/>
          <ac:spMkLst>
            <pc:docMk/>
            <pc:sldMk cId="2858277977" sldId="523"/>
            <ac:spMk id="9" creationId="{C05B714A-07E7-49AA-9EB6-7AFF0550A600}"/>
          </ac:spMkLst>
        </pc:spChg>
        <pc:spChg chg="mod">
          <ac:chgData name="Ragnhild Halvorsrud" userId="917ea340-fd63-490f-a7db-68428d24cf32" providerId="ADAL" clId="{3F26B701-AADC-4668-AAA4-FB7BA2B947B1}" dt="2020-06-19T09:17:01.743" v="4958" actId="790"/>
          <ac:spMkLst>
            <pc:docMk/>
            <pc:sldMk cId="2858277977" sldId="523"/>
            <ac:spMk id="10" creationId="{96AF4AEF-0A37-40B1-B08E-D341D7F6E36F}"/>
          </ac:spMkLst>
        </pc:spChg>
        <pc:spChg chg="mod">
          <ac:chgData name="Ragnhild Halvorsrud" userId="917ea340-fd63-490f-a7db-68428d24cf32" providerId="ADAL" clId="{3F26B701-AADC-4668-AAA4-FB7BA2B947B1}" dt="2020-06-19T09:17:01.745" v="4959" actId="790"/>
          <ac:spMkLst>
            <pc:docMk/>
            <pc:sldMk cId="2858277977" sldId="523"/>
            <ac:spMk id="11" creationId="{EAB67B61-4982-483F-ACE7-222BACC451B1}"/>
          </ac:spMkLst>
        </pc:spChg>
        <pc:spChg chg="mod">
          <ac:chgData name="Ragnhild Halvorsrud" userId="917ea340-fd63-490f-a7db-68428d24cf32" providerId="ADAL" clId="{3F26B701-AADC-4668-AAA4-FB7BA2B947B1}" dt="2020-06-19T09:17:01.746" v="4960" actId="790"/>
          <ac:spMkLst>
            <pc:docMk/>
            <pc:sldMk cId="2858277977" sldId="523"/>
            <ac:spMk id="12" creationId="{620474D1-01B1-4967-9E36-C9A15A15EC49}"/>
          </ac:spMkLst>
        </pc:spChg>
        <pc:spChg chg="mod">
          <ac:chgData name="Ragnhild Halvorsrud" userId="917ea340-fd63-490f-a7db-68428d24cf32" providerId="ADAL" clId="{3F26B701-AADC-4668-AAA4-FB7BA2B947B1}" dt="2020-06-19T09:17:01.748" v="4961" actId="790"/>
          <ac:spMkLst>
            <pc:docMk/>
            <pc:sldMk cId="2858277977" sldId="523"/>
            <ac:spMk id="13" creationId="{7E4B0E4A-0E11-4068-A97D-15D6532975F5}"/>
          </ac:spMkLst>
        </pc:spChg>
        <pc:spChg chg="mod">
          <ac:chgData name="Ragnhild Halvorsrud" userId="917ea340-fd63-490f-a7db-68428d24cf32" providerId="ADAL" clId="{3F26B701-AADC-4668-AAA4-FB7BA2B947B1}" dt="2020-06-19T09:17:01.750" v="4962" actId="790"/>
          <ac:spMkLst>
            <pc:docMk/>
            <pc:sldMk cId="2858277977" sldId="523"/>
            <ac:spMk id="15" creationId="{8CCA8137-DAE0-4812-B6CC-5D1E6365A141}"/>
          </ac:spMkLst>
        </pc:spChg>
        <pc:spChg chg="mod">
          <ac:chgData name="Ragnhild Halvorsrud" userId="917ea340-fd63-490f-a7db-68428d24cf32" providerId="ADAL" clId="{3F26B701-AADC-4668-AAA4-FB7BA2B947B1}" dt="2020-06-19T09:17:01.752" v="4963" actId="790"/>
          <ac:spMkLst>
            <pc:docMk/>
            <pc:sldMk cId="2858277977" sldId="523"/>
            <ac:spMk id="16" creationId="{5532483D-641C-4FCE-A1AA-6DA5880420EB}"/>
          </ac:spMkLst>
        </pc:spChg>
        <pc:spChg chg="mod">
          <ac:chgData name="Ragnhild Halvorsrud" userId="917ea340-fd63-490f-a7db-68428d24cf32" providerId="ADAL" clId="{3F26B701-AADC-4668-AAA4-FB7BA2B947B1}" dt="2020-06-19T09:17:01.754" v="4964" actId="790"/>
          <ac:spMkLst>
            <pc:docMk/>
            <pc:sldMk cId="2858277977" sldId="523"/>
            <ac:spMk id="17" creationId="{3F4285C9-353E-4FBB-9918-4297D0626841}"/>
          </ac:spMkLst>
        </pc:spChg>
        <pc:spChg chg="mod">
          <ac:chgData name="Ragnhild Halvorsrud" userId="917ea340-fd63-490f-a7db-68428d24cf32" providerId="ADAL" clId="{3F26B701-AADC-4668-AAA4-FB7BA2B947B1}" dt="2020-06-19T09:17:01.756" v="4965" actId="790"/>
          <ac:spMkLst>
            <pc:docMk/>
            <pc:sldMk cId="2858277977" sldId="523"/>
            <ac:spMk id="18" creationId="{D3BADDCD-2314-4441-917E-F8018D4542BF}"/>
          </ac:spMkLst>
        </pc:spChg>
        <pc:spChg chg="mod">
          <ac:chgData name="Ragnhild Halvorsrud" userId="917ea340-fd63-490f-a7db-68428d24cf32" providerId="ADAL" clId="{3F26B701-AADC-4668-AAA4-FB7BA2B947B1}" dt="2020-06-19T09:17:01.758" v="4966" actId="790"/>
          <ac:spMkLst>
            <pc:docMk/>
            <pc:sldMk cId="2858277977" sldId="523"/>
            <ac:spMk id="19" creationId="{B27C7C2C-9D4B-4B31-A40F-C79521CE5873}"/>
          </ac:spMkLst>
        </pc:spChg>
        <pc:spChg chg="mod">
          <ac:chgData name="Ragnhild Halvorsrud" userId="917ea340-fd63-490f-a7db-68428d24cf32" providerId="ADAL" clId="{3F26B701-AADC-4668-AAA4-FB7BA2B947B1}" dt="2020-06-19T09:17:01.760" v="4967" actId="790"/>
          <ac:spMkLst>
            <pc:docMk/>
            <pc:sldMk cId="2858277977" sldId="523"/>
            <ac:spMk id="20" creationId="{D10ECEB4-B525-491A-98EC-7BE4E1740C49}"/>
          </ac:spMkLst>
        </pc:spChg>
        <pc:spChg chg="mod">
          <ac:chgData name="Ragnhild Halvorsrud" userId="917ea340-fd63-490f-a7db-68428d24cf32" providerId="ADAL" clId="{3F26B701-AADC-4668-AAA4-FB7BA2B947B1}" dt="2020-06-19T09:17:01.763" v="4968" actId="790"/>
          <ac:spMkLst>
            <pc:docMk/>
            <pc:sldMk cId="2858277977" sldId="523"/>
            <ac:spMk id="21" creationId="{B7975410-54D5-44DF-AD2D-11AF01455401}"/>
          </ac:spMkLst>
        </pc:spChg>
        <pc:spChg chg="mod">
          <ac:chgData name="Ragnhild Halvorsrud" userId="917ea340-fd63-490f-a7db-68428d24cf32" providerId="ADAL" clId="{3F26B701-AADC-4668-AAA4-FB7BA2B947B1}" dt="2020-06-19T09:17:01.767" v="4969" actId="790"/>
          <ac:spMkLst>
            <pc:docMk/>
            <pc:sldMk cId="2858277977" sldId="523"/>
            <ac:spMk id="22" creationId="{048D66AD-A945-4DA1-9CB3-D7ADA85FAF92}"/>
          </ac:spMkLst>
        </pc:spChg>
        <pc:spChg chg="mod">
          <ac:chgData name="Ragnhild Halvorsrud" userId="917ea340-fd63-490f-a7db-68428d24cf32" providerId="ADAL" clId="{3F26B701-AADC-4668-AAA4-FB7BA2B947B1}" dt="2020-06-19T09:17:01.769" v="4970" actId="790"/>
          <ac:spMkLst>
            <pc:docMk/>
            <pc:sldMk cId="2858277977" sldId="523"/>
            <ac:spMk id="24" creationId="{1376EC91-E225-473A-8C8C-E38EA9A03FB5}"/>
          </ac:spMkLst>
        </pc:spChg>
        <pc:spChg chg="mod">
          <ac:chgData name="Ragnhild Halvorsrud" userId="917ea340-fd63-490f-a7db-68428d24cf32" providerId="ADAL" clId="{3F26B701-AADC-4668-AAA4-FB7BA2B947B1}" dt="2020-06-19T09:17:01.771" v="4971" actId="790"/>
          <ac:spMkLst>
            <pc:docMk/>
            <pc:sldMk cId="2858277977" sldId="523"/>
            <ac:spMk id="25" creationId="{835DE645-25DB-4401-8318-3BC9C16F28DD}"/>
          </ac:spMkLst>
        </pc:spChg>
        <pc:spChg chg="mod">
          <ac:chgData name="Ragnhild Halvorsrud" userId="917ea340-fd63-490f-a7db-68428d24cf32" providerId="ADAL" clId="{3F26B701-AADC-4668-AAA4-FB7BA2B947B1}" dt="2020-06-19T09:17:01.773" v="4972" actId="790"/>
          <ac:spMkLst>
            <pc:docMk/>
            <pc:sldMk cId="2858277977" sldId="523"/>
            <ac:spMk id="26" creationId="{901F88F2-6A01-4550-A7EF-D4D1921ED205}"/>
          </ac:spMkLst>
        </pc:spChg>
        <pc:spChg chg="mod">
          <ac:chgData name="Ragnhild Halvorsrud" userId="917ea340-fd63-490f-a7db-68428d24cf32" providerId="ADAL" clId="{3F26B701-AADC-4668-AAA4-FB7BA2B947B1}" dt="2020-06-19T09:17:01.774" v="4973" actId="790"/>
          <ac:spMkLst>
            <pc:docMk/>
            <pc:sldMk cId="2858277977" sldId="523"/>
            <ac:spMk id="27" creationId="{C1A6664E-7BAD-44B3-A5CA-B19F4ED799D7}"/>
          </ac:spMkLst>
        </pc:spChg>
        <pc:spChg chg="mod">
          <ac:chgData name="Ragnhild Halvorsrud" userId="917ea340-fd63-490f-a7db-68428d24cf32" providerId="ADAL" clId="{3F26B701-AADC-4668-AAA4-FB7BA2B947B1}" dt="2020-06-19T09:17:01.776" v="4974" actId="790"/>
          <ac:spMkLst>
            <pc:docMk/>
            <pc:sldMk cId="2858277977" sldId="523"/>
            <ac:spMk id="28" creationId="{2FBC74BC-0810-448F-B6CE-85869778AF76}"/>
          </ac:spMkLst>
        </pc:spChg>
        <pc:spChg chg="mod">
          <ac:chgData name="Ragnhild Halvorsrud" userId="917ea340-fd63-490f-a7db-68428d24cf32" providerId="ADAL" clId="{3F26B701-AADC-4668-AAA4-FB7BA2B947B1}" dt="2020-06-19T09:17:01.777" v="4975" actId="790"/>
          <ac:spMkLst>
            <pc:docMk/>
            <pc:sldMk cId="2858277977" sldId="523"/>
            <ac:spMk id="29" creationId="{18D92134-E209-4497-97BD-A48A822283B7}"/>
          </ac:spMkLst>
        </pc:spChg>
        <pc:spChg chg="mod">
          <ac:chgData name="Ragnhild Halvorsrud" userId="917ea340-fd63-490f-a7db-68428d24cf32" providerId="ADAL" clId="{3F26B701-AADC-4668-AAA4-FB7BA2B947B1}" dt="2020-06-19T09:17:01.779" v="4976" actId="790"/>
          <ac:spMkLst>
            <pc:docMk/>
            <pc:sldMk cId="2858277977" sldId="523"/>
            <ac:spMk id="30" creationId="{E762E981-8B3D-4FBA-B7B6-4C06D058D6C4}"/>
          </ac:spMkLst>
        </pc:spChg>
        <pc:spChg chg="mod">
          <ac:chgData name="Ragnhild Halvorsrud" userId="917ea340-fd63-490f-a7db-68428d24cf32" providerId="ADAL" clId="{3F26B701-AADC-4668-AAA4-FB7BA2B947B1}" dt="2020-06-19T09:17:01.781" v="4977" actId="790"/>
          <ac:spMkLst>
            <pc:docMk/>
            <pc:sldMk cId="2858277977" sldId="523"/>
            <ac:spMk id="31" creationId="{AE5C7A4E-7897-4BB6-A64B-3BED367B1C84}"/>
          </ac:spMkLst>
        </pc:spChg>
        <pc:spChg chg="mod">
          <ac:chgData name="Ragnhild Halvorsrud" userId="917ea340-fd63-490f-a7db-68428d24cf32" providerId="ADAL" clId="{3F26B701-AADC-4668-AAA4-FB7BA2B947B1}" dt="2020-06-19T09:17:01.788" v="4978" actId="790"/>
          <ac:spMkLst>
            <pc:docMk/>
            <pc:sldMk cId="2858277977" sldId="523"/>
            <ac:spMk id="33" creationId="{A28AEF36-9540-406D-A826-887ADE0BAA3E}"/>
          </ac:spMkLst>
        </pc:spChg>
        <pc:spChg chg="mod">
          <ac:chgData name="Ragnhild Halvorsrud" userId="917ea340-fd63-490f-a7db-68428d24cf32" providerId="ADAL" clId="{3F26B701-AADC-4668-AAA4-FB7BA2B947B1}" dt="2020-06-19T09:17:01.790" v="4979" actId="790"/>
          <ac:spMkLst>
            <pc:docMk/>
            <pc:sldMk cId="2858277977" sldId="523"/>
            <ac:spMk id="34" creationId="{E525A1D4-B7CC-414F-9192-715B055403A3}"/>
          </ac:spMkLst>
        </pc:spChg>
        <pc:spChg chg="mod">
          <ac:chgData name="Ragnhild Halvorsrud" userId="917ea340-fd63-490f-a7db-68428d24cf32" providerId="ADAL" clId="{3F26B701-AADC-4668-AAA4-FB7BA2B947B1}" dt="2020-06-19T09:17:01.791" v="4980" actId="790"/>
          <ac:spMkLst>
            <pc:docMk/>
            <pc:sldMk cId="2858277977" sldId="523"/>
            <ac:spMk id="35" creationId="{CB0255F7-AD1F-4662-9D0C-E873E6762E1A}"/>
          </ac:spMkLst>
        </pc:spChg>
        <pc:spChg chg="mod">
          <ac:chgData name="Ragnhild Halvorsrud" userId="917ea340-fd63-490f-a7db-68428d24cf32" providerId="ADAL" clId="{3F26B701-AADC-4668-AAA4-FB7BA2B947B1}" dt="2020-06-19T09:17:01.793" v="4981" actId="790"/>
          <ac:spMkLst>
            <pc:docMk/>
            <pc:sldMk cId="2858277977" sldId="523"/>
            <ac:spMk id="36" creationId="{5D60650B-9EB9-4655-BDBD-458DCD20A98E}"/>
          </ac:spMkLst>
        </pc:spChg>
        <pc:spChg chg="mod">
          <ac:chgData name="Ragnhild Halvorsrud" userId="917ea340-fd63-490f-a7db-68428d24cf32" providerId="ADAL" clId="{3F26B701-AADC-4668-AAA4-FB7BA2B947B1}" dt="2020-06-19T09:17:01.795" v="4982" actId="790"/>
          <ac:spMkLst>
            <pc:docMk/>
            <pc:sldMk cId="2858277977" sldId="523"/>
            <ac:spMk id="37" creationId="{337D5BBE-7742-4602-8EF9-E1E2EF47C06B}"/>
          </ac:spMkLst>
        </pc:spChg>
        <pc:spChg chg="mod">
          <ac:chgData name="Ragnhild Halvorsrud" userId="917ea340-fd63-490f-a7db-68428d24cf32" providerId="ADAL" clId="{3F26B701-AADC-4668-AAA4-FB7BA2B947B1}" dt="2020-06-19T09:17:01.796" v="4983" actId="790"/>
          <ac:spMkLst>
            <pc:docMk/>
            <pc:sldMk cId="2858277977" sldId="523"/>
            <ac:spMk id="38" creationId="{3A21568C-BEF3-4CD3-852D-BC6846FC9989}"/>
          </ac:spMkLst>
        </pc:spChg>
        <pc:spChg chg="mod">
          <ac:chgData name="Ragnhild Halvorsrud" userId="917ea340-fd63-490f-a7db-68428d24cf32" providerId="ADAL" clId="{3F26B701-AADC-4668-AAA4-FB7BA2B947B1}" dt="2020-06-19T09:17:01.798" v="4984" actId="790"/>
          <ac:spMkLst>
            <pc:docMk/>
            <pc:sldMk cId="2858277977" sldId="523"/>
            <ac:spMk id="39" creationId="{838C484B-882B-4901-A45C-68F3B27A7C7F}"/>
          </ac:spMkLst>
        </pc:spChg>
        <pc:spChg chg="mod">
          <ac:chgData name="Ragnhild Halvorsrud" userId="917ea340-fd63-490f-a7db-68428d24cf32" providerId="ADAL" clId="{3F26B701-AADC-4668-AAA4-FB7BA2B947B1}" dt="2020-06-19T09:17:01.800" v="4985" actId="790"/>
          <ac:spMkLst>
            <pc:docMk/>
            <pc:sldMk cId="2858277977" sldId="523"/>
            <ac:spMk id="40" creationId="{90483C43-157F-4CCB-A0B2-F8D689AB097C}"/>
          </ac:spMkLst>
        </pc:spChg>
        <pc:spChg chg="mod">
          <ac:chgData name="Ragnhild Halvorsrud" userId="917ea340-fd63-490f-a7db-68428d24cf32" providerId="ADAL" clId="{3F26B701-AADC-4668-AAA4-FB7BA2B947B1}" dt="2020-06-19T09:17:01.804" v="4986" actId="790"/>
          <ac:spMkLst>
            <pc:docMk/>
            <pc:sldMk cId="2858277977" sldId="523"/>
            <ac:spMk id="42" creationId="{70F9F124-6B73-4C5C-8D56-EC106D746C4C}"/>
          </ac:spMkLst>
        </pc:spChg>
        <pc:spChg chg="mod">
          <ac:chgData name="Ragnhild Halvorsrud" userId="917ea340-fd63-490f-a7db-68428d24cf32" providerId="ADAL" clId="{3F26B701-AADC-4668-AAA4-FB7BA2B947B1}" dt="2020-06-19T09:17:01.807" v="4987" actId="790"/>
          <ac:spMkLst>
            <pc:docMk/>
            <pc:sldMk cId="2858277977" sldId="523"/>
            <ac:spMk id="43" creationId="{FE7505A8-83F1-4A87-A199-AA2356D18E94}"/>
          </ac:spMkLst>
        </pc:spChg>
        <pc:spChg chg="mod">
          <ac:chgData name="Ragnhild Halvorsrud" userId="917ea340-fd63-490f-a7db-68428d24cf32" providerId="ADAL" clId="{3F26B701-AADC-4668-AAA4-FB7BA2B947B1}" dt="2020-06-19T09:17:01.809" v="4988" actId="790"/>
          <ac:spMkLst>
            <pc:docMk/>
            <pc:sldMk cId="2858277977" sldId="523"/>
            <ac:spMk id="44" creationId="{8793C06D-0CEE-4651-9E0B-0AC73C56C2D0}"/>
          </ac:spMkLst>
        </pc:spChg>
        <pc:spChg chg="mod">
          <ac:chgData name="Ragnhild Halvorsrud" userId="917ea340-fd63-490f-a7db-68428d24cf32" providerId="ADAL" clId="{3F26B701-AADC-4668-AAA4-FB7BA2B947B1}" dt="2020-06-19T09:17:01.811" v="4989" actId="790"/>
          <ac:spMkLst>
            <pc:docMk/>
            <pc:sldMk cId="2858277977" sldId="523"/>
            <ac:spMk id="45" creationId="{3E89A2DB-E0D2-4B40-9A29-A3178B672D0C}"/>
          </ac:spMkLst>
        </pc:spChg>
        <pc:spChg chg="mod">
          <ac:chgData name="Ragnhild Halvorsrud" userId="917ea340-fd63-490f-a7db-68428d24cf32" providerId="ADAL" clId="{3F26B701-AADC-4668-AAA4-FB7BA2B947B1}" dt="2020-06-19T09:17:01.813" v="4990" actId="790"/>
          <ac:spMkLst>
            <pc:docMk/>
            <pc:sldMk cId="2858277977" sldId="523"/>
            <ac:spMk id="46" creationId="{1A113376-1D4D-4F37-896C-BAB0A69E0C7C}"/>
          </ac:spMkLst>
        </pc:spChg>
        <pc:spChg chg="mod">
          <ac:chgData name="Ragnhild Halvorsrud" userId="917ea340-fd63-490f-a7db-68428d24cf32" providerId="ADAL" clId="{3F26B701-AADC-4668-AAA4-FB7BA2B947B1}" dt="2020-06-19T09:17:01.814" v="4991" actId="790"/>
          <ac:spMkLst>
            <pc:docMk/>
            <pc:sldMk cId="2858277977" sldId="523"/>
            <ac:spMk id="47" creationId="{5017A7E9-BFB3-460D-8791-5F5C4321FF36}"/>
          </ac:spMkLst>
        </pc:spChg>
        <pc:spChg chg="mod">
          <ac:chgData name="Ragnhild Halvorsrud" userId="917ea340-fd63-490f-a7db-68428d24cf32" providerId="ADAL" clId="{3F26B701-AADC-4668-AAA4-FB7BA2B947B1}" dt="2020-06-19T09:17:01.816" v="4992" actId="790"/>
          <ac:spMkLst>
            <pc:docMk/>
            <pc:sldMk cId="2858277977" sldId="523"/>
            <ac:spMk id="48" creationId="{8796451E-D396-47D9-BE9E-82258A41CFF4}"/>
          </ac:spMkLst>
        </pc:spChg>
        <pc:spChg chg="mod">
          <ac:chgData name="Ragnhild Halvorsrud" userId="917ea340-fd63-490f-a7db-68428d24cf32" providerId="ADAL" clId="{3F26B701-AADC-4668-AAA4-FB7BA2B947B1}" dt="2020-06-19T09:17:01.817" v="4993" actId="790"/>
          <ac:spMkLst>
            <pc:docMk/>
            <pc:sldMk cId="2858277977" sldId="523"/>
            <ac:spMk id="49" creationId="{E1D0A85D-89E3-402D-A532-6B0117765633}"/>
          </ac:spMkLst>
        </pc:spChg>
        <pc:spChg chg="mod">
          <ac:chgData name="Ragnhild Halvorsrud" userId="917ea340-fd63-490f-a7db-68428d24cf32" providerId="ADAL" clId="{3F26B701-AADC-4668-AAA4-FB7BA2B947B1}" dt="2020-06-19T09:17:01.819" v="4994" actId="790"/>
          <ac:spMkLst>
            <pc:docMk/>
            <pc:sldMk cId="2858277977" sldId="523"/>
            <ac:spMk id="51" creationId="{BB199132-108C-43A3-A6EC-C90CC9334328}"/>
          </ac:spMkLst>
        </pc:spChg>
        <pc:spChg chg="mod">
          <ac:chgData name="Ragnhild Halvorsrud" userId="917ea340-fd63-490f-a7db-68428d24cf32" providerId="ADAL" clId="{3F26B701-AADC-4668-AAA4-FB7BA2B947B1}" dt="2020-06-19T09:17:01.821" v="4995" actId="790"/>
          <ac:spMkLst>
            <pc:docMk/>
            <pc:sldMk cId="2858277977" sldId="523"/>
            <ac:spMk id="52" creationId="{DB3C7E3E-553B-4107-91D0-E0A48F4BE265}"/>
          </ac:spMkLst>
        </pc:spChg>
        <pc:spChg chg="mod">
          <ac:chgData name="Ragnhild Halvorsrud" userId="917ea340-fd63-490f-a7db-68428d24cf32" providerId="ADAL" clId="{3F26B701-AADC-4668-AAA4-FB7BA2B947B1}" dt="2020-06-19T09:17:01.824" v="4996" actId="790"/>
          <ac:spMkLst>
            <pc:docMk/>
            <pc:sldMk cId="2858277977" sldId="523"/>
            <ac:spMk id="53" creationId="{B4B936D6-DEC7-479C-94D2-9012DBE73FD5}"/>
          </ac:spMkLst>
        </pc:spChg>
        <pc:spChg chg="mod">
          <ac:chgData name="Ragnhild Halvorsrud" userId="917ea340-fd63-490f-a7db-68428d24cf32" providerId="ADAL" clId="{3F26B701-AADC-4668-AAA4-FB7BA2B947B1}" dt="2020-06-19T09:17:01.826" v="4997" actId="790"/>
          <ac:spMkLst>
            <pc:docMk/>
            <pc:sldMk cId="2858277977" sldId="523"/>
            <ac:spMk id="54" creationId="{67BBE10E-0909-4990-B24D-6CCA91C63836}"/>
          </ac:spMkLst>
        </pc:spChg>
        <pc:spChg chg="mod">
          <ac:chgData name="Ragnhild Halvorsrud" userId="917ea340-fd63-490f-a7db-68428d24cf32" providerId="ADAL" clId="{3F26B701-AADC-4668-AAA4-FB7BA2B947B1}" dt="2020-06-19T09:17:01.828" v="4998" actId="790"/>
          <ac:spMkLst>
            <pc:docMk/>
            <pc:sldMk cId="2858277977" sldId="523"/>
            <ac:spMk id="55" creationId="{D21DEA63-7894-4D5F-9CA1-69BDA45D927E}"/>
          </ac:spMkLst>
        </pc:spChg>
        <pc:spChg chg="mod">
          <ac:chgData name="Ragnhild Halvorsrud" userId="917ea340-fd63-490f-a7db-68428d24cf32" providerId="ADAL" clId="{3F26B701-AADC-4668-AAA4-FB7BA2B947B1}" dt="2020-06-19T09:17:01.830" v="4999" actId="790"/>
          <ac:spMkLst>
            <pc:docMk/>
            <pc:sldMk cId="2858277977" sldId="523"/>
            <ac:spMk id="56" creationId="{17FADC1E-7F9A-4201-8E63-EA126569E428}"/>
          </ac:spMkLst>
        </pc:spChg>
        <pc:spChg chg="mod">
          <ac:chgData name="Ragnhild Halvorsrud" userId="917ea340-fd63-490f-a7db-68428d24cf32" providerId="ADAL" clId="{3F26B701-AADC-4668-AAA4-FB7BA2B947B1}" dt="2020-06-19T09:17:01.832" v="5000" actId="790"/>
          <ac:spMkLst>
            <pc:docMk/>
            <pc:sldMk cId="2858277977" sldId="523"/>
            <ac:spMk id="57" creationId="{7D0817B8-0202-47FB-8463-E3124A2A3BE0}"/>
          </ac:spMkLst>
        </pc:spChg>
        <pc:spChg chg="mod">
          <ac:chgData name="Ragnhild Halvorsrud" userId="917ea340-fd63-490f-a7db-68428d24cf32" providerId="ADAL" clId="{3F26B701-AADC-4668-AAA4-FB7BA2B947B1}" dt="2020-06-19T09:17:01.834" v="5001" actId="790"/>
          <ac:spMkLst>
            <pc:docMk/>
            <pc:sldMk cId="2858277977" sldId="523"/>
            <ac:spMk id="58" creationId="{B53206E2-7D79-43A6-BD04-75000680ABC5}"/>
          </ac:spMkLst>
        </pc:spChg>
        <pc:spChg chg="mod">
          <ac:chgData name="Ragnhild Halvorsrud" userId="917ea340-fd63-490f-a7db-68428d24cf32" providerId="ADAL" clId="{3F26B701-AADC-4668-AAA4-FB7BA2B947B1}" dt="2020-06-19T09:17:01.835" v="5002" actId="790"/>
          <ac:spMkLst>
            <pc:docMk/>
            <pc:sldMk cId="2858277977" sldId="523"/>
            <ac:spMk id="59" creationId="{6E700219-522F-4E9F-91B3-CDE9D5A2CC22}"/>
          </ac:spMkLst>
        </pc:spChg>
        <pc:spChg chg="mod">
          <ac:chgData name="Ragnhild Halvorsrud" userId="917ea340-fd63-490f-a7db-68428d24cf32" providerId="ADAL" clId="{3F26B701-AADC-4668-AAA4-FB7BA2B947B1}" dt="2020-06-19T09:17:01.837" v="5003" actId="790"/>
          <ac:spMkLst>
            <pc:docMk/>
            <pc:sldMk cId="2858277977" sldId="523"/>
            <ac:spMk id="60" creationId="{064DC3B2-9AF4-49EB-B926-129EB0F8E0C0}"/>
          </ac:spMkLst>
        </pc:spChg>
        <pc:spChg chg="mod">
          <ac:chgData name="Ragnhild Halvorsrud" userId="917ea340-fd63-490f-a7db-68428d24cf32" providerId="ADAL" clId="{3F26B701-AADC-4668-AAA4-FB7BA2B947B1}" dt="2020-06-19T09:17:01.839" v="5004" actId="790"/>
          <ac:spMkLst>
            <pc:docMk/>
            <pc:sldMk cId="2858277977" sldId="523"/>
            <ac:spMk id="61" creationId="{50810802-FF95-4AF1-B8BD-497A0949B520}"/>
          </ac:spMkLst>
        </pc:spChg>
        <pc:spChg chg="mod">
          <ac:chgData name="Ragnhild Halvorsrud" userId="917ea340-fd63-490f-a7db-68428d24cf32" providerId="ADAL" clId="{3F26B701-AADC-4668-AAA4-FB7BA2B947B1}" dt="2020-06-19T09:17:01.841" v="5005" actId="790"/>
          <ac:spMkLst>
            <pc:docMk/>
            <pc:sldMk cId="2858277977" sldId="523"/>
            <ac:spMk id="62" creationId="{09DE5C10-27C3-43C5-B0C5-DD56028C70B8}"/>
          </ac:spMkLst>
        </pc:spChg>
        <pc:spChg chg="mod">
          <ac:chgData name="Ragnhild Halvorsrud" userId="917ea340-fd63-490f-a7db-68428d24cf32" providerId="ADAL" clId="{3F26B701-AADC-4668-AAA4-FB7BA2B947B1}" dt="2020-06-19T09:17:01.843" v="5006" actId="790"/>
          <ac:spMkLst>
            <pc:docMk/>
            <pc:sldMk cId="2858277977" sldId="523"/>
            <ac:spMk id="63" creationId="{09732EC1-16A8-434D-A297-7382CEF2D7FD}"/>
          </ac:spMkLst>
        </pc:spChg>
        <pc:spChg chg="mod">
          <ac:chgData name="Ragnhild Halvorsrud" userId="917ea340-fd63-490f-a7db-68428d24cf32" providerId="ADAL" clId="{3F26B701-AADC-4668-AAA4-FB7BA2B947B1}" dt="2020-06-19T09:17:01.846" v="5007" actId="790"/>
          <ac:spMkLst>
            <pc:docMk/>
            <pc:sldMk cId="2858277977" sldId="523"/>
            <ac:spMk id="64" creationId="{86FAB310-D5F8-438E-AF01-BB86524D13CE}"/>
          </ac:spMkLst>
        </pc:spChg>
        <pc:spChg chg="del mod">
          <ac:chgData name="Ragnhild Halvorsrud" userId="917ea340-fd63-490f-a7db-68428d24cf32" providerId="ADAL" clId="{3F26B701-AADC-4668-AAA4-FB7BA2B947B1}" dt="2020-06-19T09:17:11.218" v="5156" actId="478"/>
          <ac:spMkLst>
            <pc:docMk/>
            <pc:sldMk cId="2858277977" sldId="523"/>
            <ac:spMk id="76" creationId="{374509E0-87FB-4762-B49E-B61DD6F1D693}"/>
          </ac:spMkLst>
        </pc:spChg>
        <pc:spChg chg="del mod">
          <ac:chgData name="Ragnhild Halvorsrud" userId="917ea340-fd63-490f-a7db-68428d24cf32" providerId="ADAL" clId="{3F26B701-AADC-4668-AAA4-FB7BA2B947B1}" dt="2020-06-19T09:17:11.218" v="5156" actId="478"/>
          <ac:spMkLst>
            <pc:docMk/>
            <pc:sldMk cId="2858277977" sldId="523"/>
            <ac:spMk id="77" creationId="{61065D73-6058-41AB-B4D3-B8879FC44926}"/>
          </ac:spMkLst>
        </pc:spChg>
        <pc:spChg chg="del mod">
          <ac:chgData name="Ragnhild Halvorsrud" userId="917ea340-fd63-490f-a7db-68428d24cf32" providerId="ADAL" clId="{3F26B701-AADC-4668-AAA4-FB7BA2B947B1}" dt="2020-06-19T09:17:11.218" v="5156" actId="478"/>
          <ac:spMkLst>
            <pc:docMk/>
            <pc:sldMk cId="2858277977" sldId="523"/>
            <ac:spMk id="78" creationId="{C838F100-4C73-4C8F-A5D1-A6D695575DCD}"/>
          </ac:spMkLst>
        </pc:spChg>
        <pc:spChg chg="del mod">
          <ac:chgData name="Ragnhild Halvorsrud" userId="917ea340-fd63-490f-a7db-68428d24cf32" providerId="ADAL" clId="{3F26B701-AADC-4668-AAA4-FB7BA2B947B1}" dt="2020-06-19T09:17:11.218" v="5156" actId="478"/>
          <ac:spMkLst>
            <pc:docMk/>
            <pc:sldMk cId="2858277977" sldId="523"/>
            <ac:spMk id="79" creationId="{F551E887-3CF1-44A0-898F-DD97435C021E}"/>
          </ac:spMkLst>
        </pc:spChg>
        <pc:spChg chg="del mod">
          <ac:chgData name="Ragnhild Halvorsrud" userId="917ea340-fd63-490f-a7db-68428d24cf32" providerId="ADAL" clId="{3F26B701-AADC-4668-AAA4-FB7BA2B947B1}" dt="2020-06-19T09:17:11.218" v="5156" actId="478"/>
          <ac:spMkLst>
            <pc:docMk/>
            <pc:sldMk cId="2858277977" sldId="523"/>
            <ac:spMk id="80" creationId="{5009CC1C-31BA-4420-8344-85C313DE8F78}"/>
          </ac:spMkLst>
        </pc:spChg>
        <pc:spChg chg="del mod">
          <ac:chgData name="Ragnhild Halvorsrud" userId="917ea340-fd63-490f-a7db-68428d24cf32" providerId="ADAL" clId="{3F26B701-AADC-4668-AAA4-FB7BA2B947B1}" dt="2020-06-19T09:17:11.218" v="5156" actId="478"/>
          <ac:spMkLst>
            <pc:docMk/>
            <pc:sldMk cId="2858277977" sldId="523"/>
            <ac:spMk id="81" creationId="{DA584749-B875-46EB-B19D-6D84655203CF}"/>
          </ac:spMkLst>
        </pc:spChg>
        <pc:spChg chg="del mod">
          <ac:chgData name="Ragnhild Halvorsrud" userId="917ea340-fd63-490f-a7db-68428d24cf32" providerId="ADAL" clId="{3F26B701-AADC-4668-AAA4-FB7BA2B947B1}" dt="2020-06-19T09:17:11.218" v="5156" actId="478"/>
          <ac:spMkLst>
            <pc:docMk/>
            <pc:sldMk cId="2858277977" sldId="523"/>
            <ac:spMk id="83" creationId="{ED7B57A3-7B84-489B-A2F8-679CA6D41842}"/>
          </ac:spMkLst>
        </pc:spChg>
        <pc:spChg chg="del mod">
          <ac:chgData name="Ragnhild Halvorsrud" userId="917ea340-fd63-490f-a7db-68428d24cf32" providerId="ADAL" clId="{3F26B701-AADC-4668-AAA4-FB7BA2B947B1}" dt="2020-06-19T09:17:11.218" v="5156" actId="478"/>
          <ac:spMkLst>
            <pc:docMk/>
            <pc:sldMk cId="2858277977" sldId="523"/>
            <ac:spMk id="84" creationId="{86FFAD69-4065-4730-AD16-49DD06FAC3EB}"/>
          </ac:spMkLst>
        </pc:spChg>
        <pc:spChg chg="del mod">
          <ac:chgData name="Ragnhild Halvorsrud" userId="917ea340-fd63-490f-a7db-68428d24cf32" providerId="ADAL" clId="{3F26B701-AADC-4668-AAA4-FB7BA2B947B1}" dt="2020-06-19T09:17:11.218" v="5156" actId="478"/>
          <ac:spMkLst>
            <pc:docMk/>
            <pc:sldMk cId="2858277977" sldId="523"/>
            <ac:spMk id="85" creationId="{30FADCBD-E9BD-4449-B795-7B762C6836A2}"/>
          </ac:spMkLst>
        </pc:spChg>
        <pc:spChg chg="del mod">
          <ac:chgData name="Ragnhild Halvorsrud" userId="917ea340-fd63-490f-a7db-68428d24cf32" providerId="ADAL" clId="{3F26B701-AADC-4668-AAA4-FB7BA2B947B1}" dt="2020-06-19T09:17:11.218" v="5156" actId="478"/>
          <ac:spMkLst>
            <pc:docMk/>
            <pc:sldMk cId="2858277977" sldId="523"/>
            <ac:spMk id="86" creationId="{11129938-27AD-4559-A792-2AB489577E6B}"/>
          </ac:spMkLst>
        </pc:spChg>
        <pc:spChg chg="del mod">
          <ac:chgData name="Ragnhild Halvorsrud" userId="917ea340-fd63-490f-a7db-68428d24cf32" providerId="ADAL" clId="{3F26B701-AADC-4668-AAA4-FB7BA2B947B1}" dt="2020-06-19T09:17:11.218" v="5156" actId="478"/>
          <ac:spMkLst>
            <pc:docMk/>
            <pc:sldMk cId="2858277977" sldId="523"/>
            <ac:spMk id="87" creationId="{1FCEC702-A7EC-4B76-AAA4-6DC0DC1136F4}"/>
          </ac:spMkLst>
        </pc:spChg>
        <pc:spChg chg="del mod">
          <ac:chgData name="Ragnhild Halvorsrud" userId="917ea340-fd63-490f-a7db-68428d24cf32" providerId="ADAL" clId="{3F26B701-AADC-4668-AAA4-FB7BA2B947B1}" dt="2020-06-19T09:17:11.218" v="5156" actId="478"/>
          <ac:spMkLst>
            <pc:docMk/>
            <pc:sldMk cId="2858277977" sldId="523"/>
            <ac:spMk id="88" creationId="{82EB609C-0D8F-42FD-854F-9F8667D32617}"/>
          </ac:spMkLst>
        </pc:spChg>
        <pc:spChg chg="del mod">
          <ac:chgData name="Ragnhild Halvorsrud" userId="917ea340-fd63-490f-a7db-68428d24cf32" providerId="ADAL" clId="{3F26B701-AADC-4668-AAA4-FB7BA2B947B1}" dt="2020-06-19T09:17:11.218" v="5156" actId="478"/>
          <ac:spMkLst>
            <pc:docMk/>
            <pc:sldMk cId="2858277977" sldId="523"/>
            <ac:spMk id="90" creationId="{EC226EB3-45FB-4609-B1A1-C95C57F67AE8}"/>
          </ac:spMkLst>
        </pc:spChg>
        <pc:spChg chg="del mod">
          <ac:chgData name="Ragnhild Halvorsrud" userId="917ea340-fd63-490f-a7db-68428d24cf32" providerId="ADAL" clId="{3F26B701-AADC-4668-AAA4-FB7BA2B947B1}" dt="2020-06-19T09:17:11.218" v="5156" actId="478"/>
          <ac:spMkLst>
            <pc:docMk/>
            <pc:sldMk cId="2858277977" sldId="523"/>
            <ac:spMk id="91" creationId="{A2FDDE00-DA85-4065-8FDD-0D43A137F72B}"/>
          </ac:spMkLst>
        </pc:spChg>
        <pc:spChg chg="del mod">
          <ac:chgData name="Ragnhild Halvorsrud" userId="917ea340-fd63-490f-a7db-68428d24cf32" providerId="ADAL" clId="{3F26B701-AADC-4668-AAA4-FB7BA2B947B1}" dt="2020-06-19T09:17:11.218" v="5156" actId="478"/>
          <ac:spMkLst>
            <pc:docMk/>
            <pc:sldMk cId="2858277977" sldId="523"/>
            <ac:spMk id="92" creationId="{D78F6F7D-92C0-4626-9922-563DB47FC27E}"/>
          </ac:spMkLst>
        </pc:spChg>
        <pc:spChg chg="del mod">
          <ac:chgData name="Ragnhild Halvorsrud" userId="917ea340-fd63-490f-a7db-68428d24cf32" providerId="ADAL" clId="{3F26B701-AADC-4668-AAA4-FB7BA2B947B1}" dt="2020-06-19T09:17:11.218" v="5156" actId="478"/>
          <ac:spMkLst>
            <pc:docMk/>
            <pc:sldMk cId="2858277977" sldId="523"/>
            <ac:spMk id="93" creationId="{AB9C48C7-6527-4636-B525-F1572D9F7A33}"/>
          </ac:spMkLst>
        </pc:spChg>
        <pc:spChg chg="del mod">
          <ac:chgData name="Ragnhild Halvorsrud" userId="917ea340-fd63-490f-a7db-68428d24cf32" providerId="ADAL" clId="{3F26B701-AADC-4668-AAA4-FB7BA2B947B1}" dt="2020-06-19T09:17:11.218" v="5156" actId="478"/>
          <ac:spMkLst>
            <pc:docMk/>
            <pc:sldMk cId="2858277977" sldId="523"/>
            <ac:spMk id="94" creationId="{0CFE1A95-F97C-4B42-99A1-B146CD211097}"/>
          </ac:spMkLst>
        </pc:spChg>
        <pc:spChg chg="del mod">
          <ac:chgData name="Ragnhild Halvorsrud" userId="917ea340-fd63-490f-a7db-68428d24cf32" providerId="ADAL" clId="{3F26B701-AADC-4668-AAA4-FB7BA2B947B1}" dt="2020-06-19T09:17:11.218" v="5156" actId="478"/>
          <ac:spMkLst>
            <pc:docMk/>
            <pc:sldMk cId="2858277977" sldId="523"/>
            <ac:spMk id="95" creationId="{F79A25AB-B625-4727-AD57-3CDD036632C0}"/>
          </ac:spMkLst>
        </pc:spChg>
        <pc:spChg chg="del mod">
          <ac:chgData name="Ragnhild Halvorsrud" userId="917ea340-fd63-490f-a7db-68428d24cf32" providerId="ADAL" clId="{3F26B701-AADC-4668-AAA4-FB7BA2B947B1}" dt="2020-06-19T09:17:11.218" v="5156" actId="478"/>
          <ac:spMkLst>
            <pc:docMk/>
            <pc:sldMk cId="2858277977" sldId="523"/>
            <ac:spMk id="97" creationId="{AE3EBE5E-CC30-4CC0-87E5-06A0B277A782}"/>
          </ac:spMkLst>
        </pc:spChg>
        <pc:spChg chg="del mod">
          <ac:chgData name="Ragnhild Halvorsrud" userId="917ea340-fd63-490f-a7db-68428d24cf32" providerId="ADAL" clId="{3F26B701-AADC-4668-AAA4-FB7BA2B947B1}" dt="2020-06-19T09:17:11.218" v="5156" actId="478"/>
          <ac:spMkLst>
            <pc:docMk/>
            <pc:sldMk cId="2858277977" sldId="523"/>
            <ac:spMk id="98" creationId="{01950FEC-0FC3-4DD5-B9CD-95B081B265B0}"/>
          </ac:spMkLst>
        </pc:spChg>
        <pc:spChg chg="del mod">
          <ac:chgData name="Ragnhild Halvorsrud" userId="917ea340-fd63-490f-a7db-68428d24cf32" providerId="ADAL" clId="{3F26B701-AADC-4668-AAA4-FB7BA2B947B1}" dt="2020-06-19T09:17:11.218" v="5156" actId="478"/>
          <ac:spMkLst>
            <pc:docMk/>
            <pc:sldMk cId="2858277977" sldId="523"/>
            <ac:spMk id="99" creationId="{5EF4EB1C-E9FA-4B20-A616-2E8C8A60834C}"/>
          </ac:spMkLst>
        </pc:spChg>
        <pc:spChg chg="del mod">
          <ac:chgData name="Ragnhild Halvorsrud" userId="917ea340-fd63-490f-a7db-68428d24cf32" providerId="ADAL" clId="{3F26B701-AADC-4668-AAA4-FB7BA2B947B1}" dt="2020-06-19T09:17:11.218" v="5156" actId="478"/>
          <ac:spMkLst>
            <pc:docMk/>
            <pc:sldMk cId="2858277977" sldId="523"/>
            <ac:spMk id="100" creationId="{D4499620-1C91-4D28-B763-D14A5E10AEF2}"/>
          </ac:spMkLst>
        </pc:spChg>
        <pc:spChg chg="del mod">
          <ac:chgData name="Ragnhild Halvorsrud" userId="917ea340-fd63-490f-a7db-68428d24cf32" providerId="ADAL" clId="{3F26B701-AADC-4668-AAA4-FB7BA2B947B1}" dt="2020-06-19T09:17:11.218" v="5156" actId="478"/>
          <ac:spMkLst>
            <pc:docMk/>
            <pc:sldMk cId="2858277977" sldId="523"/>
            <ac:spMk id="101" creationId="{6ADB9B8F-4A09-4A35-B716-787210AE3581}"/>
          </ac:spMkLst>
        </pc:spChg>
        <pc:spChg chg="del mod">
          <ac:chgData name="Ragnhild Halvorsrud" userId="917ea340-fd63-490f-a7db-68428d24cf32" providerId="ADAL" clId="{3F26B701-AADC-4668-AAA4-FB7BA2B947B1}" dt="2020-06-19T09:17:11.218" v="5156" actId="478"/>
          <ac:spMkLst>
            <pc:docMk/>
            <pc:sldMk cId="2858277977" sldId="523"/>
            <ac:spMk id="102" creationId="{E703295B-4A9B-4DDE-84F2-2C7D10073F56}"/>
          </ac:spMkLst>
        </pc:spChg>
        <pc:spChg chg="del mod">
          <ac:chgData name="Ragnhild Halvorsrud" userId="917ea340-fd63-490f-a7db-68428d24cf32" providerId="ADAL" clId="{3F26B701-AADC-4668-AAA4-FB7BA2B947B1}" dt="2020-06-19T09:17:11.218" v="5156" actId="478"/>
          <ac:spMkLst>
            <pc:docMk/>
            <pc:sldMk cId="2858277977" sldId="523"/>
            <ac:spMk id="104" creationId="{6A7D5E5E-6586-44F4-A1B5-59A2FC2278B7}"/>
          </ac:spMkLst>
        </pc:spChg>
        <pc:spChg chg="del mod">
          <ac:chgData name="Ragnhild Halvorsrud" userId="917ea340-fd63-490f-a7db-68428d24cf32" providerId="ADAL" clId="{3F26B701-AADC-4668-AAA4-FB7BA2B947B1}" dt="2020-06-19T09:17:11.218" v="5156" actId="478"/>
          <ac:spMkLst>
            <pc:docMk/>
            <pc:sldMk cId="2858277977" sldId="523"/>
            <ac:spMk id="105" creationId="{B5FBEA1D-79F6-4FCB-B2D6-1DD5B89D0EAC}"/>
          </ac:spMkLst>
        </pc:spChg>
        <pc:spChg chg="del mod">
          <ac:chgData name="Ragnhild Halvorsrud" userId="917ea340-fd63-490f-a7db-68428d24cf32" providerId="ADAL" clId="{3F26B701-AADC-4668-AAA4-FB7BA2B947B1}" dt="2020-06-19T09:17:11.218" v="5156" actId="478"/>
          <ac:spMkLst>
            <pc:docMk/>
            <pc:sldMk cId="2858277977" sldId="523"/>
            <ac:spMk id="106" creationId="{6FF267C2-F801-45FE-8366-9290ABEC30D9}"/>
          </ac:spMkLst>
        </pc:spChg>
        <pc:spChg chg="del mod">
          <ac:chgData name="Ragnhild Halvorsrud" userId="917ea340-fd63-490f-a7db-68428d24cf32" providerId="ADAL" clId="{3F26B701-AADC-4668-AAA4-FB7BA2B947B1}" dt="2020-06-19T09:17:11.218" v="5156" actId="478"/>
          <ac:spMkLst>
            <pc:docMk/>
            <pc:sldMk cId="2858277977" sldId="523"/>
            <ac:spMk id="107" creationId="{60DA4293-B0FC-492D-B572-D8013E0D8401}"/>
          </ac:spMkLst>
        </pc:spChg>
        <pc:spChg chg="del mod">
          <ac:chgData name="Ragnhild Halvorsrud" userId="917ea340-fd63-490f-a7db-68428d24cf32" providerId="ADAL" clId="{3F26B701-AADC-4668-AAA4-FB7BA2B947B1}" dt="2020-06-19T09:17:11.218" v="5156" actId="478"/>
          <ac:spMkLst>
            <pc:docMk/>
            <pc:sldMk cId="2858277977" sldId="523"/>
            <ac:spMk id="108" creationId="{4FEB556B-5C7A-40D8-9188-C42A8E5BB66D}"/>
          </ac:spMkLst>
        </pc:spChg>
        <pc:spChg chg="del mod">
          <ac:chgData name="Ragnhild Halvorsrud" userId="917ea340-fd63-490f-a7db-68428d24cf32" providerId="ADAL" clId="{3F26B701-AADC-4668-AAA4-FB7BA2B947B1}" dt="2020-06-19T09:17:11.218" v="5156" actId="478"/>
          <ac:spMkLst>
            <pc:docMk/>
            <pc:sldMk cId="2858277977" sldId="523"/>
            <ac:spMk id="109" creationId="{4EF336B9-080F-4C9D-90C2-DA2756845B71}"/>
          </ac:spMkLst>
        </pc:spChg>
        <pc:spChg chg="del mod">
          <ac:chgData name="Ragnhild Halvorsrud" userId="917ea340-fd63-490f-a7db-68428d24cf32" providerId="ADAL" clId="{3F26B701-AADC-4668-AAA4-FB7BA2B947B1}" dt="2020-06-19T09:17:11.218" v="5156" actId="478"/>
          <ac:spMkLst>
            <pc:docMk/>
            <pc:sldMk cId="2858277977" sldId="523"/>
            <ac:spMk id="110" creationId="{397C9903-59B7-4FE3-B015-18130D3DD53A}"/>
          </ac:spMkLst>
        </pc:spChg>
        <pc:spChg chg="del mod">
          <ac:chgData name="Ragnhild Halvorsrud" userId="917ea340-fd63-490f-a7db-68428d24cf32" providerId="ADAL" clId="{3F26B701-AADC-4668-AAA4-FB7BA2B947B1}" dt="2020-06-19T09:17:11.218" v="5156" actId="478"/>
          <ac:spMkLst>
            <pc:docMk/>
            <pc:sldMk cId="2858277977" sldId="523"/>
            <ac:spMk id="111" creationId="{7077C3AF-6B91-4CCF-8FC5-65EC444876C3}"/>
          </ac:spMkLst>
        </pc:spChg>
        <pc:spChg chg="del mod">
          <ac:chgData name="Ragnhild Halvorsrud" userId="917ea340-fd63-490f-a7db-68428d24cf32" providerId="ADAL" clId="{3F26B701-AADC-4668-AAA4-FB7BA2B947B1}" dt="2020-06-19T09:17:11.218" v="5156" actId="478"/>
          <ac:spMkLst>
            <pc:docMk/>
            <pc:sldMk cId="2858277977" sldId="523"/>
            <ac:spMk id="112" creationId="{028E4657-3CD0-4FC8-9587-4D430392D449}"/>
          </ac:spMkLst>
        </pc:spChg>
        <pc:spChg chg="del mod">
          <ac:chgData name="Ragnhild Halvorsrud" userId="917ea340-fd63-490f-a7db-68428d24cf32" providerId="ADAL" clId="{3F26B701-AADC-4668-AAA4-FB7BA2B947B1}" dt="2020-06-19T09:17:11.218" v="5156" actId="478"/>
          <ac:spMkLst>
            <pc:docMk/>
            <pc:sldMk cId="2858277977" sldId="523"/>
            <ac:spMk id="113" creationId="{E27F9ABC-4847-46B6-ADAD-854F334C51DF}"/>
          </ac:spMkLst>
        </pc:spChg>
        <pc:spChg chg="del mod">
          <ac:chgData name="Ragnhild Halvorsrud" userId="917ea340-fd63-490f-a7db-68428d24cf32" providerId="ADAL" clId="{3F26B701-AADC-4668-AAA4-FB7BA2B947B1}" dt="2020-06-19T09:17:11.218" v="5156" actId="478"/>
          <ac:spMkLst>
            <pc:docMk/>
            <pc:sldMk cId="2858277977" sldId="523"/>
            <ac:spMk id="114" creationId="{25C8E9AC-FC27-4E63-9CE9-123DA5C6CCF7}"/>
          </ac:spMkLst>
        </pc:spChg>
        <pc:spChg chg="mod">
          <ac:chgData name="Ragnhild Halvorsrud" userId="917ea340-fd63-490f-a7db-68428d24cf32" providerId="ADAL" clId="{3F26B701-AADC-4668-AAA4-FB7BA2B947B1}" dt="2020-06-19T09:17:01.932" v="5043" actId="790"/>
          <ac:spMkLst>
            <pc:docMk/>
            <pc:sldMk cId="2858277977" sldId="523"/>
            <ac:spMk id="125" creationId="{51D29242-56F3-43AE-9AE8-8319B4479BAB}"/>
          </ac:spMkLst>
        </pc:spChg>
        <pc:spChg chg="mod">
          <ac:chgData name="Ragnhild Halvorsrud" userId="917ea340-fd63-490f-a7db-68428d24cf32" providerId="ADAL" clId="{3F26B701-AADC-4668-AAA4-FB7BA2B947B1}" dt="2020-06-19T09:17:01.934" v="5044" actId="790"/>
          <ac:spMkLst>
            <pc:docMk/>
            <pc:sldMk cId="2858277977" sldId="523"/>
            <ac:spMk id="126" creationId="{BD42B0DE-3B11-4EAF-A54D-EE5252EC0F2D}"/>
          </ac:spMkLst>
        </pc:spChg>
        <pc:spChg chg="mod">
          <ac:chgData name="Ragnhild Halvorsrud" userId="917ea340-fd63-490f-a7db-68428d24cf32" providerId="ADAL" clId="{3F26B701-AADC-4668-AAA4-FB7BA2B947B1}" dt="2020-06-19T09:17:01.935" v="5045" actId="790"/>
          <ac:spMkLst>
            <pc:docMk/>
            <pc:sldMk cId="2858277977" sldId="523"/>
            <ac:spMk id="127" creationId="{50FAD153-DA25-4F49-ABC3-3D657D75F917}"/>
          </ac:spMkLst>
        </pc:spChg>
        <pc:spChg chg="mod">
          <ac:chgData name="Ragnhild Halvorsrud" userId="917ea340-fd63-490f-a7db-68428d24cf32" providerId="ADAL" clId="{3F26B701-AADC-4668-AAA4-FB7BA2B947B1}" dt="2020-06-19T09:17:01.937" v="5046" actId="790"/>
          <ac:spMkLst>
            <pc:docMk/>
            <pc:sldMk cId="2858277977" sldId="523"/>
            <ac:spMk id="128" creationId="{13B3CACC-1B07-42E7-911C-EC8D4C09E0A1}"/>
          </ac:spMkLst>
        </pc:spChg>
        <pc:spChg chg="mod">
          <ac:chgData name="Ragnhild Halvorsrud" userId="917ea340-fd63-490f-a7db-68428d24cf32" providerId="ADAL" clId="{3F26B701-AADC-4668-AAA4-FB7BA2B947B1}" dt="2020-06-19T09:17:01.938" v="5047" actId="790"/>
          <ac:spMkLst>
            <pc:docMk/>
            <pc:sldMk cId="2858277977" sldId="523"/>
            <ac:spMk id="129" creationId="{EF92DE6C-E5FC-4F65-BE01-F7C0B299D346}"/>
          </ac:spMkLst>
        </pc:spChg>
        <pc:spChg chg="mod">
          <ac:chgData name="Ragnhild Halvorsrud" userId="917ea340-fd63-490f-a7db-68428d24cf32" providerId="ADAL" clId="{3F26B701-AADC-4668-AAA4-FB7BA2B947B1}" dt="2020-06-19T09:17:01.940" v="5048" actId="790"/>
          <ac:spMkLst>
            <pc:docMk/>
            <pc:sldMk cId="2858277977" sldId="523"/>
            <ac:spMk id="130" creationId="{5AA3A69F-3DE7-424E-A601-240BC22457C3}"/>
          </ac:spMkLst>
        </pc:spChg>
        <pc:spChg chg="mod">
          <ac:chgData name="Ragnhild Halvorsrud" userId="917ea340-fd63-490f-a7db-68428d24cf32" providerId="ADAL" clId="{3F26B701-AADC-4668-AAA4-FB7BA2B947B1}" dt="2020-06-19T09:17:01.943" v="5049" actId="790"/>
          <ac:spMkLst>
            <pc:docMk/>
            <pc:sldMk cId="2858277977" sldId="523"/>
            <ac:spMk id="131" creationId="{C24C4978-B355-471E-B444-FA607F15145F}"/>
          </ac:spMkLst>
        </pc:spChg>
        <pc:spChg chg="mod">
          <ac:chgData name="Ragnhild Halvorsrud" userId="917ea340-fd63-490f-a7db-68428d24cf32" providerId="ADAL" clId="{3F26B701-AADC-4668-AAA4-FB7BA2B947B1}" dt="2020-06-19T09:17:01.947" v="5050" actId="790"/>
          <ac:spMkLst>
            <pc:docMk/>
            <pc:sldMk cId="2858277977" sldId="523"/>
            <ac:spMk id="133" creationId="{AE2B63DC-1B4C-4EAA-9A02-8311304EFC21}"/>
          </ac:spMkLst>
        </pc:spChg>
        <pc:spChg chg="mod">
          <ac:chgData name="Ragnhild Halvorsrud" userId="917ea340-fd63-490f-a7db-68428d24cf32" providerId="ADAL" clId="{3F26B701-AADC-4668-AAA4-FB7BA2B947B1}" dt="2020-06-19T09:17:01.950" v="5051" actId="790"/>
          <ac:spMkLst>
            <pc:docMk/>
            <pc:sldMk cId="2858277977" sldId="523"/>
            <ac:spMk id="134" creationId="{35D2F1BE-68ED-4715-8A1A-C43F654E9E98}"/>
          </ac:spMkLst>
        </pc:spChg>
        <pc:spChg chg="mod">
          <ac:chgData name="Ragnhild Halvorsrud" userId="917ea340-fd63-490f-a7db-68428d24cf32" providerId="ADAL" clId="{3F26B701-AADC-4668-AAA4-FB7BA2B947B1}" dt="2020-06-19T09:17:01.952" v="5052" actId="790"/>
          <ac:spMkLst>
            <pc:docMk/>
            <pc:sldMk cId="2858277977" sldId="523"/>
            <ac:spMk id="135" creationId="{383CE938-1E42-4575-9D1E-33556139D502}"/>
          </ac:spMkLst>
        </pc:spChg>
        <pc:spChg chg="mod">
          <ac:chgData name="Ragnhild Halvorsrud" userId="917ea340-fd63-490f-a7db-68428d24cf32" providerId="ADAL" clId="{3F26B701-AADC-4668-AAA4-FB7BA2B947B1}" dt="2020-06-19T09:17:01.953" v="5053" actId="790"/>
          <ac:spMkLst>
            <pc:docMk/>
            <pc:sldMk cId="2858277977" sldId="523"/>
            <ac:spMk id="136" creationId="{73F3252D-9010-45F6-AF8C-E5A354E13767}"/>
          </ac:spMkLst>
        </pc:spChg>
        <pc:spChg chg="mod">
          <ac:chgData name="Ragnhild Halvorsrud" userId="917ea340-fd63-490f-a7db-68428d24cf32" providerId="ADAL" clId="{3F26B701-AADC-4668-AAA4-FB7BA2B947B1}" dt="2020-06-19T09:17:01.955" v="5054" actId="790"/>
          <ac:spMkLst>
            <pc:docMk/>
            <pc:sldMk cId="2858277977" sldId="523"/>
            <ac:spMk id="137" creationId="{DCE22695-011B-4183-A680-C152752FEFED}"/>
          </ac:spMkLst>
        </pc:spChg>
        <pc:spChg chg="mod">
          <ac:chgData name="Ragnhild Halvorsrud" userId="917ea340-fd63-490f-a7db-68428d24cf32" providerId="ADAL" clId="{3F26B701-AADC-4668-AAA4-FB7BA2B947B1}" dt="2020-06-19T09:17:01.956" v="5055" actId="790"/>
          <ac:spMkLst>
            <pc:docMk/>
            <pc:sldMk cId="2858277977" sldId="523"/>
            <ac:spMk id="138" creationId="{E868BBF9-B954-43AD-8887-513316CA1A2E}"/>
          </ac:spMkLst>
        </pc:spChg>
        <pc:spChg chg="mod">
          <ac:chgData name="Ragnhild Halvorsrud" userId="917ea340-fd63-490f-a7db-68428d24cf32" providerId="ADAL" clId="{3F26B701-AADC-4668-AAA4-FB7BA2B947B1}" dt="2020-06-19T09:17:01.958" v="5056" actId="790"/>
          <ac:spMkLst>
            <pc:docMk/>
            <pc:sldMk cId="2858277977" sldId="523"/>
            <ac:spMk id="139" creationId="{5543C712-83A0-4F63-A349-6912CFCB972D}"/>
          </ac:spMkLst>
        </pc:spChg>
        <pc:spChg chg="mod">
          <ac:chgData name="Ragnhild Halvorsrud" userId="917ea340-fd63-490f-a7db-68428d24cf32" providerId="ADAL" clId="{3F26B701-AADC-4668-AAA4-FB7BA2B947B1}" dt="2020-06-19T09:17:01.960" v="5057" actId="790"/>
          <ac:spMkLst>
            <pc:docMk/>
            <pc:sldMk cId="2858277977" sldId="523"/>
            <ac:spMk id="141" creationId="{4E4C8710-B0B7-4D5F-8E7D-7C7A4D43724B}"/>
          </ac:spMkLst>
        </pc:spChg>
        <pc:spChg chg="mod">
          <ac:chgData name="Ragnhild Halvorsrud" userId="917ea340-fd63-490f-a7db-68428d24cf32" providerId="ADAL" clId="{3F26B701-AADC-4668-AAA4-FB7BA2B947B1}" dt="2020-06-19T09:17:01.963" v="5058" actId="790"/>
          <ac:spMkLst>
            <pc:docMk/>
            <pc:sldMk cId="2858277977" sldId="523"/>
            <ac:spMk id="142" creationId="{5119CA38-80FC-45BC-B393-A768CAB15247}"/>
          </ac:spMkLst>
        </pc:spChg>
        <pc:spChg chg="mod">
          <ac:chgData name="Ragnhild Halvorsrud" userId="917ea340-fd63-490f-a7db-68428d24cf32" providerId="ADAL" clId="{3F26B701-AADC-4668-AAA4-FB7BA2B947B1}" dt="2020-06-19T09:17:01.968" v="5059" actId="790"/>
          <ac:spMkLst>
            <pc:docMk/>
            <pc:sldMk cId="2858277977" sldId="523"/>
            <ac:spMk id="143" creationId="{8F6BD3B5-3AA9-4B35-B24D-27F89B831838}"/>
          </ac:spMkLst>
        </pc:spChg>
        <pc:spChg chg="mod">
          <ac:chgData name="Ragnhild Halvorsrud" userId="917ea340-fd63-490f-a7db-68428d24cf32" providerId="ADAL" clId="{3F26B701-AADC-4668-AAA4-FB7BA2B947B1}" dt="2020-06-19T09:17:01.970" v="5060" actId="790"/>
          <ac:spMkLst>
            <pc:docMk/>
            <pc:sldMk cId="2858277977" sldId="523"/>
            <ac:spMk id="144" creationId="{5BD7B8D2-36F9-4DB1-85BA-0376B4CFEA46}"/>
          </ac:spMkLst>
        </pc:spChg>
        <pc:spChg chg="mod">
          <ac:chgData name="Ragnhild Halvorsrud" userId="917ea340-fd63-490f-a7db-68428d24cf32" providerId="ADAL" clId="{3F26B701-AADC-4668-AAA4-FB7BA2B947B1}" dt="2020-06-19T09:17:01.972" v="5061" actId="790"/>
          <ac:spMkLst>
            <pc:docMk/>
            <pc:sldMk cId="2858277977" sldId="523"/>
            <ac:spMk id="145" creationId="{B95CC7D6-F4F8-484C-85FE-BED14C2F5B16}"/>
          </ac:spMkLst>
        </pc:spChg>
        <pc:spChg chg="mod">
          <ac:chgData name="Ragnhild Halvorsrud" userId="917ea340-fd63-490f-a7db-68428d24cf32" providerId="ADAL" clId="{3F26B701-AADC-4668-AAA4-FB7BA2B947B1}" dt="2020-06-19T09:17:01.973" v="5062" actId="790"/>
          <ac:spMkLst>
            <pc:docMk/>
            <pc:sldMk cId="2858277977" sldId="523"/>
            <ac:spMk id="146" creationId="{35DD7DEC-66D0-418D-BE44-162694B53D23}"/>
          </ac:spMkLst>
        </pc:spChg>
        <pc:spChg chg="mod">
          <ac:chgData name="Ragnhild Halvorsrud" userId="917ea340-fd63-490f-a7db-68428d24cf32" providerId="ADAL" clId="{3F26B701-AADC-4668-AAA4-FB7BA2B947B1}" dt="2020-06-19T09:17:01.975" v="5063" actId="790"/>
          <ac:spMkLst>
            <pc:docMk/>
            <pc:sldMk cId="2858277977" sldId="523"/>
            <ac:spMk id="147" creationId="{C01EC60D-9CA8-4869-805E-0233604926B7}"/>
          </ac:spMkLst>
        </pc:spChg>
        <pc:spChg chg="mod">
          <ac:chgData name="Ragnhild Halvorsrud" userId="917ea340-fd63-490f-a7db-68428d24cf32" providerId="ADAL" clId="{3F26B701-AADC-4668-AAA4-FB7BA2B947B1}" dt="2020-06-19T09:17:01.976" v="5064" actId="790"/>
          <ac:spMkLst>
            <pc:docMk/>
            <pc:sldMk cId="2858277977" sldId="523"/>
            <ac:spMk id="149" creationId="{E0176157-09BD-43DE-9976-0DED838FAEE6}"/>
          </ac:spMkLst>
        </pc:spChg>
        <pc:spChg chg="mod">
          <ac:chgData name="Ragnhild Halvorsrud" userId="917ea340-fd63-490f-a7db-68428d24cf32" providerId="ADAL" clId="{3F26B701-AADC-4668-AAA4-FB7BA2B947B1}" dt="2020-06-19T09:17:01.978" v="5065" actId="790"/>
          <ac:spMkLst>
            <pc:docMk/>
            <pc:sldMk cId="2858277977" sldId="523"/>
            <ac:spMk id="150" creationId="{11D765F7-B1C6-4A1D-8646-C62DAB65FABB}"/>
          </ac:spMkLst>
        </pc:spChg>
        <pc:spChg chg="mod">
          <ac:chgData name="Ragnhild Halvorsrud" userId="917ea340-fd63-490f-a7db-68428d24cf32" providerId="ADAL" clId="{3F26B701-AADC-4668-AAA4-FB7BA2B947B1}" dt="2020-06-19T09:17:01.980" v="5066" actId="790"/>
          <ac:spMkLst>
            <pc:docMk/>
            <pc:sldMk cId="2858277977" sldId="523"/>
            <ac:spMk id="151" creationId="{E202EEDC-5BAA-4EF6-B727-5FF3DDD5031C}"/>
          </ac:spMkLst>
        </pc:spChg>
        <pc:spChg chg="mod">
          <ac:chgData name="Ragnhild Halvorsrud" userId="917ea340-fd63-490f-a7db-68428d24cf32" providerId="ADAL" clId="{3F26B701-AADC-4668-AAA4-FB7BA2B947B1}" dt="2020-06-19T09:17:01.983" v="5067" actId="790"/>
          <ac:spMkLst>
            <pc:docMk/>
            <pc:sldMk cId="2858277977" sldId="523"/>
            <ac:spMk id="152" creationId="{79B22139-B39B-4F73-9CB6-0BF35388A493}"/>
          </ac:spMkLst>
        </pc:spChg>
        <pc:spChg chg="mod">
          <ac:chgData name="Ragnhild Halvorsrud" userId="917ea340-fd63-490f-a7db-68428d24cf32" providerId="ADAL" clId="{3F26B701-AADC-4668-AAA4-FB7BA2B947B1}" dt="2020-06-19T09:17:01.987" v="5068" actId="790"/>
          <ac:spMkLst>
            <pc:docMk/>
            <pc:sldMk cId="2858277977" sldId="523"/>
            <ac:spMk id="153" creationId="{C3F4FD3F-8C06-43F6-82C7-305B978EE1CA}"/>
          </ac:spMkLst>
        </pc:spChg>
        <pc:spChg chg="mod">
          <ac:chgData name="Ragnhild Halvorsrud" userId="917ea340-fd63-490f-a7db-68428d24cf32" providerId="ADAL" clId="{3F26B701-AADC-4668-AAA4-FB7BA2B947B1}" dt="2020-06-19T09:17:01.989" v="5069" actId="790"/>
          <ac:spMkLst>
            <pc:docMk/>
            <pc:sldMk cId="2858277977" sldId="523"/>
            <ac:spMk id="154" creationId="{94A805DD-F3E8-44EF-A9B4-D01882C3660D}"/>
          </ac:spMkLst>
        </pc:spChg>
        <pc:spChg chg="mod">
          <ac:chgData name="Ragnhild Halvorsrud" userId="917ea340-fd63-490f-a7db-68428d24cf32" providerId="ADAL" clId="{3F26B701-AADC-4668-AAA4-FB7BA2B947B1}" dt="2020-06-19T09:17:01.991" v="5070" actId="790"/>
          <ac:spMkLst>
            <pc:docMk/>
            <pc:sldMk cId="2858277977" sldId="523"/>
            <ac:spMk id="155" creationId="{E74C0278-92F6-4120-AB24-EE75A32702A1}"/>
          </ac:spMkLst>
        </pc:spChg>
        <pc:spChg chg="mod">
          <ac:chgData name="Ragnhild Halvorsrud" userId="917ea340-fd63-490f-a7db-68428d24cf32" providerId="ADAL" clId="{3F26B701-AADC-4668-AAA4-FB7BA2B947B1}" dt="2020-06-19T09:17:01.993" v="5071" actId="790"/>
          <ac:spMkLst>
            <pc:docMk/>
            <pc:sldMk cId="2858277977" sldId="523"/>
            <ac:spMk id="157" creationId="{3345C5CD-0B01-4A2F-9972-A32443F9A3F9}"/>
          </ac:spMkLst>
        </pc:spChg>
        <pc:spChg chg="mod">
          <ac:chgData name="Ragnhild Halvorsrud" userId="917ea340-fd63-490f-a7db-68428d24cf32" providerId="ADAL" clId="{3F26B701-AADC-4668-AAA4-FB7BA2B947B1}" dt="2020-06-19T09:17:01.995" v="5072" actId="790"/>
          <ac:spMkLst>
            <pc:docMk/>
            <pc:sldMk cId="2858277977" sldId="523"/>
            <ac:spMk id="158" creationId="{C7FC3DED-231D-4F27-A30C-823DFBFCC050}"/>
          </ac:spMkLst>
        </pc:spChg>
        <pc:spChg chg="mod">
          <ac:chgData name="Ragnhild Halvorsrud" userId="917ea340-fd63-490f-a7db-68428d24cf32" providerId="ADAL" clId="{3F26B701-AADC-4668-AAA4-FB7BA2B947B1}" dt="2020-06-19T09:17:01.997" v="5073" actId="790"/>
          <ac:spMkLst>
            <pc:docMk/>
            <pc:sldMk cId="2858277977" sldId="523"/>
            <ac:spMk id="159" creationId="{2C44079D-F3AE-48C9-9E37-2DAA6F0752F4}"/>
          </ac:spMkLst>
        </pc:spChg>
        <pc:spChg chg="mod">
          <ac:chgData name="Ragnhild Halvorsrud" userId="917ea340-fd63-490f-a7db-68428d24cf32" providerId="ADAL" clId="{3F26B701-AADC-4668-AAA4-FB7BA2B947B1}" dt="2020-06-19T09:17:01.999" v="5074" actId="790"/>
          <ac:spMkLst>
            <pc:docMk/>
            <pc:sldMk cId="2858277977" sldId="523"/>
            <ac:spMk id="160" creationId="{CBE546E3-71A2-4ACA-ADF3-D5A45DE5F0F1}"/>
          </ac:spMkLst>
        </pc:spChg>
        <pc:spChg chg="mod">
          <ac:chgData name="Ragnhild Halvorsrud" userId="917ea340-fd63-490f-a7db-68428d24cf32" providerId="ADAL" clId="{3F26B701-AADC-4668-AAA4-FB7BA2B947B1}" dt="2020-06-19T09:17:02.002" v="5075" actId="790"/>
          <ac:spMkLst>
            <pc:docMk/>
            <pc:sldMk cId="2858277977" sldId="523"/>
            <ac:spMk id="161" creationId="{C008BDC4-BF69-4106-9B61-344E8BC4C4C7}"/>
          </ac:spMkLst>
        </pc:spChg>
        <pc:spChg chg="mod">
          <ac:chgData name="Ragnhild Halvorsrud" userId="917ea340-fd63-490f-a7db-68428d24cf32" providerId="ADAL" clId="{3F26B701-AADC-4668-AAA4-FB7BA2B947B1}" dt="2020-06-19T09:17:02.006" v="5076" actId="790"/>
          <ac:spMkLst>
            <pc:docMk/>
            <pc:sldMk cId="2858277977" sldId="523"/>
            <ac:spMk id="162" creationId="{5A6476E4-96C1-4494-9B71-1B0C24E6E03E}"/>
          </ac:spMkLst>
        </pc:spChg>
        <pc:spChg chg="mod">
          <ac:chgData name="Ragnhild Halvorsrud" userId="917ea340-fd63-490f-a7db-68428d24cf32" providerId="ADAL" clId="{3F26B701-AADC-4668-AAA4-FB7BA2B947B1}" dt="2020-06-19T09:17:02.008" v="5077" actId="790"/>
          <ac:spMkLst>
            <pc:docMk/>
            <pc:sldMk cId="2858277977" sldId="523"/>
            <ac:spMk id="163" creationId="{8D14011C-196D-4208-99CB-6E1DC25584D8}"/>
          </ac:spMkLst>
        </pc:spChg>
        <pc:spChg chg="mod">
          <ac:chgData name="Ragnhild Halvorsrud" userId="917ea340-fd63-490f-a7db-68428d24cf32" providerId="ADAL" clId="{3F26B701-AADC-4668-AAA4-FB7BA2B947B1}" dt="2020-06-19T09:17:02.010" v="5078" actId="790"/>
          <ac:spMkLst>
            <pc:docMk/>
            <pc:sldMk cId="2858277977" sldId="523"/>
            <ac:spMk id="164" creationId="{CFC4D03A-6759-4B58-B521-3BEF8543A7C4}"/>
          </ac:spMkLst>
        </pc:spChg>
        <pc:spChg chg="mod">
          <ac:chgData name="Ragnhild Halvorsrud" userId="917ea340-fd63-490f-a7db-68428d24cf32" providerId="ADAL" clId="{3F26B701-AADC-4668-AAA4-FB7BA2B947B1}" dt="2020-06-19T09:17:02.012" v="5079" actId="790"/>
          <ac:spMkLst>
            <pc:docMk/>
            <pc:sldMk cId="2858277977" sldId="523"/>
            <ac:spMk id="165" creationId="{D56F1522-0153-4028-BD4D-E2320B663139}"/>
          </ac:spMkLst>
        </pc:spChg>
        <pc:spChg chg="mod">
          <ac:chgData name="Ragnhild Halvorsrud" userId="917ea340-fd63-490f-a7db-68428d24cf32" providerId="ADAL" clId="{3F26B701-AADC-4668-AAA4-FB7BA2B947B1}" dt="2020-06-19T09:17:02.014" v="5080" actId="790"/>
          <ac:spMkLst>
            <pc:docMk/>
            <pc:sldMk cId="2858277977" sldId="523"/>
            <ac:spMk id="166" creationId="{51155D5C-E3CD-4DCE-B5B0-AB6371BEAF43}"/>
          </ac:spMkLst>
        </pc:spChg>
        <pc:spChg chg="mod">
          <ac:chgData name="Ragnhild Halvorsrud" userId="917ea340-fd63-490f-a7db-68428d24cf32" providerId="ADAL" clId="{3F26B701-AADC-4668-AAA4-FB7BA2B947B1}" dt="2020-06-19T09:17:02.015" v="5081" actId="790"/>
          <ac:spMkLst>
            <pc:docMk/>
            <pc:sldMk cId="2858277977" sldId="523"/>
            <ac:spMk id="167" creationId="{5015D89A-86BF-42D4-9127-935238A8C5E9}"/>
          </ac:spMkLst>
        </pc:spChg>
        <pc:spChg chg="mod">
          <ac:chgData name="Ragnhild Halvorsrud" userId="917ea340-fd63-490f-a7db-68428d24cf32" providerId="ADAL" clId="{3F26B701-AADC-4668-AAA4-FB7BA2B947B1}" dt="2020-06-19T09:17:02.017" v="5082" actId="790"/>
          <ac:spMkLst>
            <pc:docMk/>
            <pc:sldMk cId="2858277977" sldId="523"/>
            <ac:spMk id="168" creationId="{2227D740-5287-46CE-849C-BA2986DE7ED7}"/>
          </ac:spMkLst>
        </pc:spChg>
        <pc:spChg chg="mod">
          <ac:chgData name="Ragnhild Halvorsrud" userId="917ea340-fd63-490f-a7db-68428d24cf32" providerId="ADAL" clId="{3F26B701-AADC-4668-AAA4-FB7BA2B947B1}" dt="2020-06-19T09:17:02.020" v="5083" actId="790"/>
          <ac:spMkLst>
            <pc:docMk/>
            <pc:sldMk cId="2858277977" sldId="523"/>
            <ac:spMk id="179" creationId="{62E90625-8621-4FCD-A954-01A07C77C98D}"/>
          </ac:spMkLst>
        </pc:spChg>
        <pc:spChg chg="mod">
          <ac:chgData name="Ragnhild Halvorsrud" userId="917ea340-fd63-490f-a7db-68428d24cf32" providerId="ADAL" clId="{3F26B701-AADC-4668-AAA4-FB7BA2B947B1}" dt="2020-06-19T09:17:02.023" v="5084" actId="790"/>
          <ac:spMkLst>
            <pc:docMk/>
            <pc:sldMk cId="2858277977" sldId="523"/>
            <ac:spMk id="180" creationId="{249B5410-7D71-43F4-B1E5-D20FFB999F93}"/>
          </ac:spMkLst>
        </pc:spChg>
        <pc:spChg chg="mod">
          <ac:chgData name="Ragnhild Halvorsrud" userId="917ea340-fd63-490f-a7db-68428d24cf32" providerId="ADAL" clId="{3F26B701-AADC-4668-AAA4-FB7BA2B947B1}" dt="2020-06-19T09:17:02.026" v="5085" actId="790"/>
          <ac:spMkLst>
            <pc:docMk/>
            <pc:sldMk cId="2858277977" sldId="523"/>
            <ac:spMk id="181" creationId="{86E3986C-423E-4496-A814-79A4CD371A35}"/>
          </ac:spMkLst>
        </pc:spChg>
        <pc:spChg chg="mod">
          <ac:chgData name="Ragnhild Halvorsrud" userId="917ea340-fd63-490f-a7db-68428d24cf32" providerId="ADAL" clId="{3F26B701-AADC-4668-AAA4-FB7BA2B947B1}" dt="2020-06-19T09:17:02.029" v="5086" actId="790"/>
          <ac:spMkLst>
            <pc:docMk/>
            <pc:sldMk cId="2858277977" sldId="523"/>
            <ac:spMk id="183" creationId="{30EA4F96-9556-4896-809D-5B2F78C0F196}"/>
          </ac:spMkLst>
        </pc:spChg>
        <pc:spChg chg="mod">
          <ac:chgData name="Ragnhild Halvorsrud" userId="917ea340-fd63-490f-a7db-68428d24cf32" providerId="ADAL" clId="{3F26B701-AADC-4668-AAA4-FB7BA2B947B1}" dt="2020-06-19T09:17:02.030" v="5087" actId="790"/>
          <ac:spMkLst>
            <pc:docMk/>
            <pc:sldMk cId="2858277977" sldId="523"/>
            <ac:spMk id="184" creationId="{021554DB-A31B-4DBD-A57F-A6BCB6FD432A}"/>
          </ac:spMkLst>
        </pc:spChg>
        <pc:spChg chg="mod">
          <ac:chgData name="Ragnhild Halvorsrud" userId="917ea340-fd63-490f-a7db-68428d24cf32" providerId="ADAL" clId="{3F26B701-AADC-4668-AAA4-FB7BA2B947B1}" dt="2020-06-19T09:17:02.032" v="5088" actId="790"/>
          <ac:spMkLst>
            <pc:docMk/>
            <pc:sldMk cId="2858277977" sldId="523"/>
            <ac:spMk id="185" creationId="{6502E27E-FD57-4334-93C7-060DAFBD25CB}"/>
          </ac:spMkLst>
        </pc:spChg>
        <pc:spChg chg="mod">
          <ac:chgData name="Ragnhild Halvorsrud" userId="917ea340-fd63-490f-a7db-68428d24cf32" providerId="ADAL" clId="{3F26B701-AADC-4668-AAA4-FB7BA2B947B1}" dt="2020-06-19T09:17:02.033" v="5089" actId="790"/>
          <ac:spMkLst>
            <pc:docMk/>
            <pc:sldMk cId="2858277977" sldId="523"/>
            <ac:spMk id="187" creationId="{41BB7829-5704-49BF-BDCE-33406E9F1704}"/>
          </ac:spMkLst>
        </pc:spChg>
        <pc:spChg chg="mod">
          <ac:chgData name="Ragnhild Halvorsrud" userId="917ea340-fd63-490f-a7db-68428d24cf32" providerId="ADAL" clId="{3F26B701-AADC-4668-AAA4-FB7BA2B947B1}" dt="2020-06-19T09:17:02.035" v="5090" actId="790"/>
          <ac:spMkLst>
            <pc:docMk/>
            <pc:sldMk cId="2858277977" sldId="523"/>
            <ac:spMk id="188" creationId="{38E390B4-932E-4CE2-B3DF-80A1E5FD89AE}"/>
          </ac:spMkLst>
        </pc:spChg>
        <pc:spChg chg="del mod">
          <ac:chgData name="Ragnhild Halvorsrud" userId="917ea340-fd63-490f-a7db-68428d24cf32" providerId="ADAL" clId="{3F26B701-AADC-4668-AAA4-FB7BA2B947B1}" dt="2020-06-19T09:17:11.218" v="5156" actId="478"/>
          <ac:spMkLst>
            <pc:docMk/>
            <pc:sldMk cId="2858277977" sldId="523"/>
            <ac:spMk id="191" creationId="{DAB4D17D-48A8-4EE1-A776-288D8F617863}"/>
          </ac:spMkLst>
        </pc:spChg>
        <pc:spChg chg="del mod">
          <ac:chgData name="Ragnhild Halvorsrud" userId="917ea340-fd63-490f-a7db-68428d24cf32" providerId="ADAL" clId="{3F26B701-AADC-4668-AAA4-FB7BA2B947B1}" dt="2020-06-19T09:17:11.218" v="5156" actId="478"/>
          <ac:spMkLst>
            <pc:docMk/>
            <pc:sldMk cId="2858277977" sldId="523"/>
            <ac:spMk id="192" creationId="{85094AE3-2358-4242-BB92-9087C595D93C}"/>
          </ac:spMkLst>
        </pc:spChg>
        <pc:spChg chg="del mod">
          <ac:chgData name="Ragnhild Halvorsrud" userId="917ea340-fd63-490f-a7db-68428d24cf32" providerId="ADAL" clId="{3F26B701-AADC-4668-AAA4-FB7BA2B947B1}" dt="2020-06-19T09:17:11.218" v="5156" actId="478"/>
          <ac:spMkLst>
            <pc:docMk/>
            <pc:sldMk cId="2858277977" sldId="523"/>
            <ac:spMk id="193" creationId="{81C7A87B-554F-4C5C-975F-01956E658112}"/>
          </ac:spMkLst>
        </pc:spChg>
        <pc:spChg chg="del mod">
          <ac:chgData name="Ragnhild Halvorsrud" userId="917ea340-fd63-490f-a7db-68428d24cf32" providerId="ADAL" clId="{3F26B701-AADC-4668-AAA4-FB7BA2B947B1}" dt="2020-06-19T09:17:11.218" v="5156" actId="478"/>
          <ac:spMkLst>
            <pc:docMk/>
            <pc:sldMk cId="2858277977" sldId="523"/>
            <ac:spMk id="194" creationId="{2B0BF3C5-9AC4-4D8E-B199-03E7597918E5}"/>
          </ac:spMkLst>
        </pc:spChg>
        <pc:spChg chg="del mod">
          <ac:chgData name="Ragnhild Halvorsrud" userId="917ea340-fd63-490f-a7db-68428d24cf32" providerId="ADAL" clId="{3F26B701-AADC-4668-AAA4-FB7BA2B947B1}" dt="2020-06-19T09:17:11.218" v="5156" actId="478"/>
          <ac:spMkLst>
            <pc:docMk/>
            <pc:sldMk cId="2858277977" sldId="523"/>
            <ac:spMk id="195" creationId="{9D5F010F-26E6-4D28-AB86-AD97480C405F}"/>
          </ac:spMkLst>
        </pc:spChg>
        <pc:spChg chg="del mod">
          <ac:chgData name="Ragnhild Halvorsrud" userId="917ea340-fd63-490f-a7db-68428d24cf32" providerId="ADAL" clId="{3F26B701-AADC-4668-AAA4-FB7BA2B947B1}" dt="2020-06-19T09:17:11.218" v="5156" actId="478"/>
          <ac:spMkLst>
            <pc:docMk/>
            <pc:sldMk cId="2858277977" sldId="523"/>
            <ac:spMk id="197" creationId="{77739512-F5F8-4B1D-B727-D199EBD4B706}"/>
          </ac:spMkLst>
        </pc:spChg>
        <pc:spChg chg="del mod">
          <ac:chgData name="Ragnhild Halvorsrud" userId="917ea340-fd63-490f-a7db-68428d24cf32" providerId="ADAL" clId="{3F26B701-AADC-4668-AAA4-FB7BA2B947B1}" dt="2020-06-19T09:17:11.218" v="5156" actId="478"/>
          <ac:spMkLst>
            <pc:docMk/>
            <pc:sldMk cId="2858277977" sldId="523"/>
            <ac:spMk id="199" creationId="{5B82D45C-9B8D-461E-8ED3-B2029AAC7E5E}"/>
          </ac:spMkLst>
        </pc:spChg>
        <pc:spChg chg="del mod">
          <ac:chgData name="Ragnhild Halvorsrud" userId="917ea340-fd63-490f-a7db-68428d24cf32" providerId="ADAL" clId="{3F26B701-AADC-4668-AAA4-FB7BA2B947B1}" dt="2020-06-19T09:17:11.218" v="5156" actId="478"/>
          <ac:spMkLst>
            <pc:docMk/>
            <pc:sldMk cId="2858277977" sldId="523"/>
            <ac:spMk id="200" creationId="{D124D30E-213B-4CB6-9EF3-3FF50DD3BF19}"/>
          </ac:spMkLst>
        </pc:spChg>
        <pc:spChg chg="del mod">
          <ac:chgData name="Ragnhild Halvorsrud" userId="917ea340-fd63-490f-a7db-68428d24cf32" providerId="ADAL" clId="{3F26B701-AADC-4668-AAA4-FB7BA2B947B1}" dt="2020-06-19T09:17:11.218" v="5156" actId="478"/>
          <ac:spMkLst>
            <pc:docMk/>
            <pc:sldMk cId="2858277977" sldId="523"/>
            <ac:spMk id="201" creationId="{A1D27D72-5A01-4843-9AE0-65CA07F84F5A}"/>
          </ac:spMkLst>
        </pc:spChg>
        <pc:spChg chg="del mod">
          <ac:chgData name="Ragnhild Halvorsrud" userId="917ea340-fd63-490f-a7db-68428d24cf32" providerId="ADAL" clId="{3F26B701-AADC-4668-AAA4-FB7BA2B947B1}" dt="2020-06-19T09:17:11.218" v="5156" actId="478"/>
          <ac:spMkLst>
            <pc:docMk/>
            <pc:sldMk cId="2858277977" sldId="523"/>
            <ac:spMk id="202" creationId="{A6F3541C-CEE8-4708-9C4F-BFB130F90976}"/>
          </ac:spMkLst>
        </pc:spChg>
        <pc:spChg chg="del mod">
          <ac:chgData name="Ragnhild Halvorsrud" userId="917ea340-fd63-490f-a7db-68428d24cf32" providerId="ADAL" clId="{3F26B701-AADC-4668-AAA4-FB7BA2B947B1}" dt="2020-06-19T09:17:11.218" v="5156" actId="478"/>
          <ac:spMkLst>
            <pc:docMk/>
            <pc:sldMk cId="2858277977" sldId="523"/>
            <ac:spMk id="203" creationId="{E015286A-C8A7-409C-B5A7-09D356A6A144}"/>
          </ac:spMkLst>
        </pc:spChg>
        <pc:spChg chg="del mod">
          <ac:chgData name="Ragnhild Halvorsrud" userId="917ea340-fd63-490f-a7db-68428d24cf32" providerId="ADAL" clId="{3F26B701-AADC-4668-AAA4-FB7BA2B947B1}" dt="2020-06-19T09:17:11.218" v="5156" actId="478"/>
          <ac:spMkLst>
            <pc:docMk/>
            <pc:sldMk cId="2858277977" sldId="523"/>
            <ac:spMk id="205" creationId="{3F2E8038-699E-4964-939F-6FABA7484445}"/>
          </ac:spMkLst>
        </pc:spChg>
        <pc:spChg chg="del mod">
          <ac:chgData name="Ragnhild Halvorsrud" userId="917ea340-fd63-490f-a7db-68428d24cf32" providerId="ADAL" clId="{3F26B701-AADC-4668-AAA4-FB7BA2B947B1}" dt="2020-06-19T09:17:11.218" v="5156" actId="478"/>
          <ac:spMkLst>
            <pc:docMk/>
            <pc:sldMk cId="2858277977" sldId="523"/>
            <ac:spMk id="206" creationId="{EE4670B8-34D6-4E98-9DAD-C1D8778D8A96}"/>
          </ac:spMkLst>
        </pc:spChg>
        <pc:spChg chg="del mod">
          <ac:chgData name="Ragnhild Halvorsrud" userId="917ea340-fd63-490f-a7db-68428d24cf32" providerId="ADAL" clId="{3F26B701-AADC-4668-AAA4-FB7BA2B947B1}" dt="2020-06-19T09:17:11.218" v="5156" actId="478"/>
          <ac:spMkLst>
            <pc:docMk/>
            <pc:sldMk cId="2858277977" sldId="523"/>
            <ac:spMk id="207" creationId="{0D645823-20DF-434A-A148-9900FD7F01B1}"/>
          </ac:spMkLst>
        </pc:spChg>
        <pc:spChg chg="del mod">
          <ac:chgData name="Ragnhild Halvorsrud" userId="917ea340-fd63-490f-a7db-68428d24cf32" providerId="ADAL" clId="{3F26B701-AADC-4668-AAA4-FB7BA2B947B1}" dt="2020-06-19T09:17:11.218" v="5156" actId="478"/>
          <ac:spMkLst>
            <pc:docMk/>
            <pc:sldMk cId="2858277977" sldId="523"/>
            <ac:spMk id="208" creationId="{71707D11-4B34-4BAF-8BE7-ECB952E42A1E}"/>
          </ac:spMkLst>
        </pc:spChg>
        <pc:spChg chg="del mod">
          <ac:chgData name="Ragnhild Halvorsrud" userId="917ea340-fd63-490f-a7db-68428d24cf32" providerId="ADAL" clId="{3F26B701-AADC-4668-AAA4-FB7BA2B947B1}" dt="2020-06-19T09:17:11.218" v="5156" actId="478"/>
          <ac:spMkLst>
            <pc:docMk/>
            <pc:sldMk cId="2858277977" sldId="523"/>
            <ac:spMk id="209" creationId="{C0D6F308-5024-473E-A963-A05AB5B6FD31}"/>
          </ac:spMkLst>
        </pc:spChg>
        <pc:spChg chg="del mod">
          <ac:chgData name="Ragnhild Halvorsrud" userId="917ea340-fd63-490f-a7db-68428d24cf32" providerId="ADAL" clId="{3F26B701-AADC-4668-AAA4-FB7BA2B947B1}" dt="2020-06-19T09:17:11.218" v="5156" actId="478"/>
          <ac:spMkLst>
            <pc:docMk/>
            <pc:sldMk cId="2858277977" sldId="523"/>
            <ac:spMk id="210" creationId="{466D12F7-E36F-4BE8-84BD-78C1E34089CD}"/>
          </ac:spMkLst>
        </pc:spChg>
        <pc:spChg chg="del mod">
          <ac:chgData name="Ragnhild Halvorsrud" userId="917ea340-fd63-490f-a7db-68428d24cf32" providerId="ADAL" clId="{3F26B701-AADC-4668-AAA4-FB7BA2B947B1}" dt="2020-06-19T09:17:11.218" v="5156" actId="478"/>
          <ac:spMkLst>
            <pc:docMk/>
            <pc:sldMk cId="2858277977" sldId="523"/>
            <ac:spMk id="211" creationId="{B822BFFD-83DE-4F4D-9442-708FEEFD2C20}"/>
          </ac:spMkLst>
        </pc:spChg>
        <pc:spChg chg="del mod">
          <ac:chgData name="Ragnhild Halvorsrud" userId="917ea340-fd63-490f-a7db-68428d24cf32" providerId="ADAL" clId="{3F26B701-AADC-4668-AAA4-FB7BA2B947B1}" dt="2020-06-19T09:17:11.218" v="5156" actId="478"/>
          <ac:spMkLst>
            <pc:docMk/>
            <pc:sldMk cId="2858277977" sldId="523"/>
            <ac:spMk id="212" creationId="{2AE198DB-B6A8-4ACE-8C8E-B4EFF9251AA8}"/>
          </ac:spMkLst>
        </pc:spChg>
        <pc:spChg chg="del mod">
          <ac:chgData name="Ragnhild Halvorsrud" userId="917ea340-fd63-490f-a7db-68428d24cf32" providerId="ADAL" clId="{3F26B701-AADC-4668-AAA4-FB7BA2B947B1}" dt="2020-06-19T09:17:11.218" v="5156" actId="478"/>
          <ac:spMkLst>
            <pc:docMk/>
            <pc:sldMk cId="2858277977" sldId="523"/>
            <ac:spMk id="213" creationId="{8A52DFBA-570D-4F8E-B541-129728BAC6A2}"/>
          </ac:spMkLst>
        </pc:spChg>
        <pc:spChg chg="del mod">
          <ac:chgData name="Ragnhild Halvorsrud" userId="917ea340-fd63-490f-a7db-68428d24cf32" providerId="ADAL" clId="{3F26B701-AADC-4668-AAA4-FB7BA2B947B1}" dt="2020-06-19T09:17:11.218" v="5156" actId="478"/>
          <ac:spMkLst>
            <pc:docMk/>
            <pc:sldMk cId="2858277977" sldId="523"/>
            <ac:spMk id="221" creationId="{AC35EB88-B7A7-4A65-8A8E-93C685F7F803}"/>
          </ac:spMkLst>
        </pc:spChg>
        <pc:spChg chg="del mod">
          <ac:chgData name="Ragnhild Halvorsrud" userId="917ea340-fd63-490f-a7db-68428d24cf32" providerId="ADAL" clId="{3F26B701-AADC-4668-AAA4-FB7BA2B947B1}" dt="2020-06-19T09:17:11.218" v="5156" actId="478"/>
          <ac:spMkLst>
            <pc:docMk/>
            <pc:sldMk cId="2858277977" sldId="523"/>
            <ac:spMk id="223" creationId="{E388BAA5-0B36-458F-A81E-FFA3037C6806}"/>
          </ac:spMkLst>
        </pc:spChg>
        <pc:spChg chg="del mod">
          <ac:chgData name="Ragnhild Halvorsrud" userId="917ea340-fd63-490f-a7db-68428d24cf32" providerId="ADAL" clId="{3F26B701-AADC-4668-AAA4-FB7BA2B947B1}" dt="2020-06-19T09:17:11.218" v="5156" actId="478"/>
          <ac:spMkLst>
            <pc:docMk/>
            <pc:sldMk cId="2858277977" sldId="523"/>
            <ac:spMk id="226" creationId="{B43B55B0-D10F-40F6-9081-00BA7114B3AB}"/>
          </ac:spMkLst>
        </pc:spChg>
        <pc:spChg chg="del mod">
          <ac:chgData name="Ragnhild Halvorsrud" userId="917ea340-fd63-490f-a7db-68428d24cf32" providerId="ADAL" clId="{3F26B701-AADC-4668-AAA4-FB7BA2B947B1}" dt="2020-06-19T09:17:11.218" v="5156" actId="478"/>
          <ac:spMkLst>
            <pc:docMk/>
            <pc:sldMk cId="2858277977" sldId="523"/>
            <ac:spMk id="227" creationId="{D97F7DDE-2E14-45AF-89C9-71766DF65A06}"/>
          </ac:spMkLst>
        </pc:spChg>
        <pc:spChg chg="del mod">
          <ac:chgData name="Ragnhild Halvorsrud" userId="917ea340-fd63-490f-a7db-68428d24cf32" providerId="ADAL" clId="{3F26B701-AADC-4668-AAA4-FB7BA2B947B1}" dt="2020-06-19T09:17:11.218" v="5156" actId="478"/>
          <ac:spMkLst>
            <pc:docMk/>
            <pc:sldMk cId="2858277977" sldId="523"/>
            <ac:spMk id="230" creationId="{CE46B8F9-7C6B-4A58-9067-6CE217FD725B}"/>
          </ac:spMkLst>
        </pc:spChg>
        <pc:spChg chg="del mod">
          <ac:chgData name="Ragnhild Halvorsrud" userId="917ea340-fd63-490f-a7db-68428d24cf32" providerId="ADAL" clId="{3F26B701-AADC-4668-AAA4-FB7BA2B947B1}" dt="2020-06-19T09:17:11.218" v="5156" actId="478"/>
          <ac:spMkLst>
            <pc:docMk/>
            <pc:sldMk cId="2858277977" sldId="523"/>
            <ac:spMk id="231" creationId="{DBADCF28-B69B-44A3-A774-70066840F2E0}"/>
          </ac:spMkLst>
        </pc:spChg>
        <pc:spChg chg="del mod">
          <ac:chgData name="Ragnhild Halvorsrud" userId="917ea340-fd63-490f-a7db-68428d24cf32" providerId="ADAL" clId="{3F26B701-AADC-4668-AAA4-FB7BA2B947B1}" dt="2020-06-19T09:17:11.218" v="5156" actId="478"/>
          <ac:spMkLst>
            <pc:docMk/>
            <pc:sldMk cId="2858277977" sldId="523"/>
            <ac:spMk id="233" creationId="{27E54863-7A8C-41B4-8F22-E26FCBEA32AE}"/>
          </ac:spMkLst>
        </pc:spChg>
        <pc:spChg chg="del mod">
          <ac:chgData name="Ragnhild Halvorsrud" userId="917ea340-fd63-490f-a7db-68428d24cf32" providerId="ADAL" clId="{3F26B701-AADC-4668-AAA4-FB7BA2B947B1}" dt="2020-06-19T09:17:11.218" v="5156" actId="478"/>
          <ac:spMkLst>
            <pc:docMk/>
            <pc:sldMk cId="2858277977" sldId="523"/>
            <ac:spMk id="236" creationId="{5673C265-8AA6-4E73-A5DD-0E12EE171678}"/>
          </ac:spMkLst>
        </pc:spChg>
        <pc:spChg chg="del mod">
          <ac:chgData name="Ragnhild Halvorsrud" userId="917ea340-fd63-490f-a7db-68428d24cf32" providerId="ADAL" clId="{3F26B701-AADC-4668-AAA4-FB7BA2B947B1}" dt="2020-06-19T09:17:11.218" v="5156" actId="478"/>
          <ac:spMkLst>
            <pc:docMk/>
            <pc:sldMk cId="2858277977" sldId="523"/>
            <ac:spMk id="237" creationId="{CE09B525-9E8D-48D6-84EE-A2D655F8DAAC}"/>
          </ac:spMkLst>
        </pc:spChg>
        <pc:spChg chg="del mod">
          <ac:chgData name="Ragnhild Halvorsrud" userId="917ea340-fd63-490f-a7db-68428d24cf32" providerId="ADAL" clId="{3F26B701-AADC-4668-AAA4-FB7BA2B947B1}" dt="2020-06-19T09:17:11.218" v="5156" actId="478"/>
          <ac:spMkLst>
            <pc:docMk/>
            <pc:sldMk cId="2858277977" sldId="523"/>
            <ac:spMk id="238" creationId="{97B61FE9-251E-4395-8DA8-C0B9F1822C36}"/>
          </ac:spMkLst>
        </pc:spChg>
        <pc:spChg chg="del mod">
          <ac:chgData name="Ragnhild Halvorsrud" userId="917ea340-fd63-490f-a7db-68428d24cf32" providerId="ADAL" clId="{3F26B701-AADC-4668-AAA4-FB7BA2B947B1}" dt="2020-06-19T09:17:11.218" v="5156" actId="478"/>
          <ac:spMkLst>
            <pc:docMk/>
            <pc:sldMk cId="2858277977" sldId="523"/>
            <ac:spMk id="239" creationId="{94C8BA20-1BC0-477C-9E6C-D9195BE96506}"/>
          </ac:spMkLst>
        </pc:spChg>
        <pc:spChg chg="del mod">
          <ac:chgData name="Ragnhild Halvorsrud" userId="917ea340-fd63-490f-a7db-68428d24cf32" providerId="ADAL" clId="{3F26B701-AADC-4668-AAA4-FB7BA2B947B1}" dt="2020-06-19T09:17:11.218" v="5156" actId="478"/>
          <ac:spMkLst>
            <pc:docMk/>
            <pc:sldMk cId="2858277977" sldId="523"/>
            <ac:spMk id="244" creationId="{D81A569C-8F16-4F7B-9798-81D5076E3ADB}"/>
          </ac:spMkLst>
        </pc:spChg>
        <pc:spChg chg="del mod">
          <ac:chgData name="Ragnhild Halvorsrud" userId="917ea340-fd63-490f-a7db-68428d24cf32" providerId="ADAL" clId="{3F26B701-AADC-4668-AAA4-FB7BA2B947B1}" dt="2020-06-19T09:17:11.218" v="5156" actId="478"/>
          <ac:spMkLst>
            <pc:docMk/>
            <pc:sldMk cId="2858277977" sldId="523"/>
            <ac:spMk id="246" creationId="{55E4007E-CB64-4EE0-8B72-76724BD66FCB}"/>
          </ac:spMkLst>
        </pc:spChg>
        <pc:spChg chg="del mod">
          <ac:chgData name="Ragnhild Halvorsrud" userId="917ea340-fd63-490f-a7db-68428d24cf32" providerId="ADAL" clId="{3F26B701-AADC-4668-AAA4-FB7BA2B947B1}" dt="2020-06-19T09:17:11.218" v="5156" actId="478"/>
          <ac:spMkLst>
            <pc:docMk/>
            <pc:sldMk cId="2858277977" sldId="523"/>
            <ac:spMk id="249" creationId="{37FB65F1-57C2-4176-BB65-C0AD0FE24A73}"/>
          </ac:spMkLst>
        </pc:spChg>
        <pc:spChg chg="del mod">
          <ac:chgData name="Ragnhild Halvorsrud" userId="917ea340-fd63-490f-a7db-68428d24cf32" providerId="ADAL" clId="{3F26B701-AADC-4668-AAA4-FB7BA2B947B1}" dt="2020-06-19T09:17:11.218" v="5156" actId="478"/>
          <ac:spMkLst>
            <pc:docMk/>
            <pc:sldMk cId="2858277977" sldId="523"/>
            <ac:spMk id="250" creationId="{23292AC1-BCED-4EE8-ABE4-AA0C7BC50AC4}"/>
          </ac:spMkLst>
        </pc:spChg>
        <pc:spChg chg="del mod">
          <ac:chgData name="Ragnhild Halvorsrud" userId="917ea340-fd63-490f-a7db-68428d24cf32" providerId="ADAL" clId="{3F26B701-AADC-4668-AAA4-FB7BA2B947B1}" dt="2020-06-19T09:17:11.218" v="5156" actId="478"/>
          <ac:spMkLst>
            <pc:docMk/>
            <pc:sldMk cId="2858277977" sldId="523"/>
            <ac:spMk id="251" creationId="{96A9202B-B5C4-4240-9EE3-B485B102293E}"/>
          </ac:spMkLst>
        </pc:spChg>
        <pc:spChg chg="del mod">
          <ac:chgData name="Ragnhild Halvorsrud" userId="917ea340-fd63-490f-a7db-68428d24cf32" providerId="ADAL" clId="{3F26B701-AADC-4668-AAA4-FB7BA2B947B1}" dt="2020-06-19T09:17:11.218" v="5156" actId="478"/>
          <ac:spMkLst>
            <pc:docMk/>
            <pc:sldMk cId="2858277977" sldId="523"/>
            <ac:spMk id="253" creationId="{19982E45-4763-45EB-A5C5-EFE8E6259451}"/>
          </ac:spMkLst>
        </pc:spChg>
        <pc:spChg chg="del mod">
          <ac:chgData name="Ragnhild Halvorsrud" userId="917ea340-fd63-490f-a7db-68428d24cf32" providerId="ADAL" clId="{3F26B701-AADC-4668-AAA4-FB7BA2B947B1}" dt="2020-06-19T09:17:11.218" v="5156" actId="478"/>
          <ac:spMkLst>
            <pc:docMk/>
            <pc:sldMk cId="2858277977" sldId="523"/>
            <ac:spMk id="254" creationId="{2FCD401B-8C84-4DE1-A2AE-456EC139D24A}"/>
          </ac:spMkLst>
        </pc:spChg>
        <pc:spChg chg="del mod">
          <ac:chgData name="Ragnhild Halvorsrud" userId="917ea340-fd63-490f-a7db-68428d24cf32" providerId="ADAL" clId="{3F26B701-AADC-4668-AAA4-FB7BA2B947B1}" dt="2020-06-19T09:17:11.218" v="5156" actId="478"/>
          <ac:spMkLst>
            <pc:docMk/>
            <pc:sldMk cId="2858277977" sldId="523"/>
            <ac:spMk id="255" creationId="{867614DE-DDD1-4444-8FCE-08F03048A321}"/>
          </ac:spMkLst>
        </pc:spChg>
        <pc:spChg chg="del mod">
          <ac:chgData name="Ragnhild Halvorsrud" userId="917ea340-fd63-490f-a7db-68428d24cf32" providerId="ADAL" clId="{3F26B701-AADC-4668-AAA4-FB7BA2B947B1}" dt="2020-06-19T09:17:11.218" v="5156" actId="478"/>
          <ac:spMkLst>
            <pc:docMk/>
            <pc:sldMk cId="2858277977" sldId="523"/>
            <ac:spMk id="259" creationId="{733769AE-F37B-481C-BB9D-26AF7F7A2C22}"/>
          </ac:spMkLst>
        </pc:spChg>
        <pc:spChg chg="del mod">
          <ac:chgData name="Ragnhild Halvorsrud" userId="917ea340-fd63-490f-a7db-68428d24cf32" providerId="ADAL" clId="{3F26B701-AADC-4668-AAA4-FB7BA2B947B1}" dt="2020-06-19T09:17:11.218" v="5156" actId="478"/>
          <ac:spMkLst>
            <pc:docMk/>
            <pc:sldMk cId="2858277977" sldId="523"/>
            <ac:spMk id="260" creationId="{211C474C-B281-409B-B195-76730D4B8D0E}"/>
          </ac:spMkLst>
        </pc:spChg>
        <pc:spChg chg="del mod">
          <ac:chgData name="Ragnhild Halvorsrud" userId="917ea340-fd63-490f-a7db-68428d24cf32" providerId="ADAL" clId="{3F26B701-AADC-4668-AAA4-FB7BA2B947B1}" dt="2020-06-19T09:17:11.218" v="5156" actId="478"/>
          <ac:spMkLst>
            <pc:docMk/>
            <pc:sldMk cId="2858277977" sldId="523"/>
            <ac:spMk id="264" creationId="{149A4990-CCF0-4CC3-AD70-857C347DD849}"/>
          </ac:spMkLst>
        </pc:spChg>
        <pc:spChg chg="del mod">
          <ac:chgData name="Ragnhild Halvorsrud" userId="917ea340-fd63-490f-a7db-68428d24cf32" providerId="ADAL" clId="{3F26B701-AADC-4668-AAA4-FB7BA2B947B1}" dt="2020-06-19T09:17:11.218" v="5156" actId="478"/>
          <ac:spMkLst>
            <pc:docMk/>
            <pc:sldMk cId="2858277977" sldId="523"/>
            <ac:spMk id="267" creationId="{FB23B50B-3E78-4F62-BB15-38E143A8C9E8}"/>
          </ac:spMkLst>
        </pc:spChg>
        <pc:spChg chg="del mod">
          <ac:chgData name="Ragnhild Halvorsrud" userId="917ea340-fd63-490f-a7db-68428d24cf32" providerId="ADAL" clId="{3F26B701-AADC-4668-AAA4-FB7BA2B947B1}" dt="2020-06-19T09:17:11.218" v="5156" actId="478"/>
          <ac:spMkLst>
            <pc:docMk/>
            <pc:sldMk cId="2858277977" sldId="523"/>
            <ac:spMk id="269" creationId="{A6B471C5-653E-48C1-BB81-0869B1A0DCD1}"/>
          </ac:spMkLst>
        </pc:spChg>
        <pc:spChg chg="del mod">
          <ac:chgData name="Ragnhild Halvorsrud" userId="917ea340-fd63-490f-a7db-68428d24cf32" providerId="ADAL" clId="{3F26B701-AADC-4668-AAA4-FB7BA2B947B1}" dt="2020-06-19T09:17:11.218" v="5156" actId="478"/>
          <ac:spMkLst>
            <pc:docMk/>
            <pc:sldMk cId="2858277977" sldId="523"/>
            <ac:spMk id="270" creationId="{07689D87-F465-40B6-806C-D8187DDACFFF}"/>
          </ac:spMkLst>
        </pc:spChg>
        <pc:spChg chg="del mod">
          <ac:chgData name="Ragnhild Halvorsrud" userId="917ea340-fd63-490f-a7db-68428d24cf32" providerId="ADAL" clId="{3F26B701-AADC-4668-AAA4-FB7BA2B947B1}" dt="2020-06-19T09:17:11.218" v="5156" actId="478"/>
          <ac:spMkLst>
            <pc:docMk/>
            <pc:sldMk cId="2858277977" sldId="523"/>
            <ac:spMk id="271" creationId="{0DA77A01-2864-4897-B449-03BBB039E2FD}"/>
          </ac:spMkLst>
        </pc:spChg>
        <pc:spChg chg="del mod">
          <ac:chgData name="Ragnhild Halvorsrud" userId="917ea340-fd63-490f-a7db-68428d24cf32" providerId="ADAL" clId="{3F26B701-AADC-4668-AAA4-FB7BA2B947B1}" dt="2020-06-19T09:17:11.218" v="5156" actId="478"/>
          <ac:spMkLst>
            <pc:docMk/>
            <pc:sldMk cId="2858277977" sldId="523"/>
            <ac:spMk id="274" creationId="{BAFB401C-DBFA-4BA6-9C31-EA7B10DBD4A7}"/>
          </ac:spMkLst>
        </pc:spChg>
        <pc:spChg chg="del mod">
          <ac:chgData name="Ragnhild Halvorsrud" userId="917ea340-fd63-490f-a7db-68428d24cf32" providerId="ADAL" clId="{3F26B701-AADC-4668-AAA4-FB7BA2B947B1}" dt="2020-06-19T09:17:11.218" v="5156" actId="478"/>
          <ac:spMkLst>
            <pc:docMk/>
            <pc:sldMk cId="2858277977" sldId="523"/>
            <ac:spMk id="276" creationId="{77E623F5-4C8D-4A49-BD85-DA65257759AC}"/>
          </ac:spMkLst>
        </pc:spChg>
        <pc:spChg chg="del mod">
          <ac:chgData name="Ragnhild Halvorsrud" userId="917ea340-fd63-490f-a7db-68428d24cf32" providerId="ADAL" clId="{3F26B701-AADC-4668-AAA4-FB7BA2B947B1}" dt="2020-06-19T09:17:11.218" v="5156" actId="478"/>
          <ac:spMkLst>
            <pc:docMk/>
            <pc:sldMk cId="2858277977" sldId="523"/>
            <ac:spMk id="278" creationId="{A749D1DB-84EB-4228-B29A-056BC3D1EB53}"/>
          </ac:spMkLst>
        </pc:spChg>
        <pc:spChg chg="del mod">
          <ac:chgData name="Ragnhild Halvorsrud" userId="917ea340-fd63-490f-a7db-68428d24cf32" providerId="ADAL" clId="{3F26B701-AADC-4668-AAA4-FB7BA2B947B1}" dt="2020-06-19T09:17:11.218" v="5156" actId="478"/>
          <ac:spMkLst>
            <pc:docMk/>
            <pc:sldMk cId="2858277977" sldId="523"/>
            <ac:spMk id="279" creationId="{0E4D0815-F903-476E-8516-4DFC5B54752C}"/>
          </ac:spMkLst>
        </pc:spChg>
        <pc:spChg chg="del mod">
          <ac:chgData name="Ragnhild Halvorsrud" userId="917ea340-fd63-490f-a7db-68428d24cf32" providerId="ADAL" clId="{3F26B701-AADC-4668-AAA4-FB7BA2B947B1}" dt="2020-06-19T09:17:11.218" v="5156" actId="478"/>
          <ac:spMkLst>
            <pc:docMk/>
            <pc:sldMk cId="2858277977" sldId="523"/>
            <ac:spMk id="280" creationId="{6FCFEFC6-ECEB-467E-B8A8-69A5A59A8248}"/>
          </ac:spMkLst>
        </pc:spChg>
        <pc:spChg chg="del mod">
          <ac:chgData name="Ragnhild Halvorsrud" userId="917ea340-fd63-490f-a7db-68428d24cf32" providerId="ADAL" clId="{3F26B701-AADC-4668-AAA4-FB7BA2B947B1}" dt="2020-06-19T09:17:11.218" v="5156" actId="478"/>
          <ac:spMkLst>
            <pc:docMk/>
            <pc:sldMk cId="2858277977" sldId="523"/>
            <ac:spMk id="282" creationId="{EC577213-DF52-4519-9BCC-82997433F919}"/>
          </ac:spMkLst>
        </pc:spChg>
        <pc:spChg chg="del mod">
          <ac:chgData name="Ragnhild Halvorsrud" userId="917ea340-fd63-490f-a7db-68428d24cf32" providerId="ADAL" clId="{3F26B701-AADC-4668-AAA4-FB7BA2B947B1}" dt="2020-06-19T09:17:11.218" v="5156" actId="478"/>
          <ac:spMkLst>
            <pc:docMk/>
            <pc:sldMk cId="2858277977" sldId="523"/>
            <ac:spMk id="286" creationId="{F96B6C2F-DC6C-49A2-B803-0C664FED25D0}"/>
          </ac:spMkLst>
        </pc:spChg>
        <pc:spChg chg="del mod">
          <ac:chgData name="Ragnhild Halvorsrud" userId="917ea340-fd63-490f-a7db-68428d24cf32" providerId="ADAL" clId="{3F26B701-AADC-4668-AAA4-FB7BA2B947B1}" dt="2020-06-19T09:17:11.218" v="5156" actId="478"/>
          <ac:spMkLst>
            <pc:docMk/>
            <pc:sldMk cId="2858277977" sldId="523"/>
            <ac:spMk id="287" creationId="{F2CBA80C-15BC-4C4D-B269-F66D4C771067}"/>
          </ac:spMkLst>
        </pc:spChg>
        <pc:spChg chg="del mod">
          <ac:chgData name="Ragnhild Halvorsrud" userId="917ea340-fd63-490f-a7db-68428d24cf32" providerId="ADAL" clId="{3F26B701-AADC-4668-AAA4-FB7BA2B947B1}" dt="2020-06-19T09:17:11.218" v="5156" actId="478"/>
          <ac:spMkLst>
            <pc:docMk/>
            <pc:sldMk cId="2858277977" sldId="523"/>
            <ac:spMk id="299" creationId="{2EB66A4B-4939-432E-A4D6-3DBB0F7F8C95}"/>
          </ac:spMkLst>
        </pc:spChg>
        <pc:spChg chg="del mod">
          <ac:chgData name="Ragnhild Halvorsrud" userId="917ea340-fd63-490f-a7db-68428d24cf32" providerId="ADAL" clId="{3F26B701-AADC-4668-AAA4-FB7BA2B947B1}" dt="2020-06-19T09:17:11.218" v="5156" actId="478"/>
          <ac:spMkLst>
            <pc:docMk/>
            <pc:sldMk cId="2858277977" sldId="523"/>
            <ac:spMk id="300" creationId="{3E8E359A-757E-4982-A76F-CA4D90797652}"/>
          </ac:spMkLst>
        </pc:spChg>
        <pc:spChg chg="del mod">
          <ac:chgData name="Ragnhild Halvorsrud" userId="917ea340-fd63-490f-a7db-68428d24cf32" providerId="ADAL" clId="{3F26B701-AADC-4668-AAA4-FB7BA2B947B1}" dt="2020-06-19T09:17:11.218" v="5156" actId="478"/>
          <ac:spMkLst>
            <pc:docMk/>
            <pc:sldMk cId="2858277977" sldId="523"/>
            <ac:spMk id="301" creationId="{373F61BD-C419-40D4-9D9F-32A782C41727}"/>
          </ac:spMkLst>
        </pc:spChg>
        <pc:spChg chg="del mod">
          <ac:chgData name="Ragnhild Halvorsrud" userId="917ea340-fd63-490f-a7db-68428d24cf32" providerId="ADAL" clId="{3F26B701-AADC-4668-AAA4-FB7BA2B947B1}" dt="2020-06-19T09:17:11.218" v="5156" actId="478"/>
          <ac:spMkLst>
            <pc:docMk/>
            <pc:sldMk cId="2858277977" sldId="523"/>
            <ac:spMk id="302" creationId="{E08E9368-DB9B-4B1C-8D39-981451A6BB18}"/>
          </ac:spMkLst>
        </pc:spChg>
        <pc:spChg chg="del mod">
          <ac:chgData name="Ragnhild Halvorsrud" userId="917ea340-fd63-490f-a7db-68428d24cf32" providerId="ADAL" clId="{3F26B701-AADC-4668-AAA4-FB7BA2B947B1}" dt="2020-06-19T09:17:11.218" v="5156" actId="478"/>
          <ac:spMkLst>
            <pc:docMk/>
            <pc:sldMk cId="2858277977" sldId="523"/>
            <ac:spMk id="303" creationId="{747FBF5C-095A-45FE-8854-D429DEF68794}"/>
          </ac:spMkLst>
        </pc:spChg>
        <pc:spChg chg="del mod">
          <ac:chgData name="Ragnhild Halvorsrud" userId="917ea340-fd63-490f-a7db-68428d24cf32" providerId="ADAL" clId="{3F26B701-AADC-4668-AAA4-FB7BA2B947B1}" dt="2020-06-19T09:32:36.918" v="6758" actId="478"/>
          <ac:spMkLst>
            <pc:docMk/>
            <pc:sldMk cId="2858277977" sldId="523"/>
            <ac:spMk id="305" creationId="{0DBF0D01-D33F-4C68-91B2-C55C2397487D}"/>
          </ac:spMkLst>
        </pc:spChg>
        <pc:spChg chg="del mod">
          <ac:chgData name="Ragnhild Halvorsrud" userId="917ea340-fd63-490f-a7db-68428d24cf32" providerId="ADAL" clId="{3F26B701-AADC-4668-AAA4-FB7BA2B947B1}" dt="2020-06-19T09:22:16.326" v="5185" actId="478"/>
          <ac:spMkLst>
            <pc:docMk/>
            <pc:sldMk cId="2858277977" sldId="523"/>
            <ac:spMk id="308" creationId="{9F7577AC-69E9-4408-99C3-C85FD5501648}"/>
          </ac:spMkLst>
        </pc:spChg>
        <pc:spChg chg="mod">
          <ac:chgData name="Ragnhild Halvorsrud" userId="917ea340-fd63-490f-a7db-68428d24cf32" providerId="ADAL" clId="{3F26B701-AADC-4668-AAA4-FB7BA2B947B1}" dt="2020-06-19T09:17:28.036" v="5157"/>
          <ac:spMkLst>
            <pc:docMk/>
            <pc:sldMk cId="2858277977" sldId="523"/>
            <ac:spMk id="311" creationId="{985C3B83-6896-4E4B-BF09-EED848AC0A3A}"/>
          </ac:spMkLst>
        </pc:spChg>
        <pc:spChg chg="mod">
          <ac:chgData name="Ragnhild Halvorsrud" userId="917ea340-fd63-490f-a7db-68428d24cf32" providerId="ADAL" clId="{3F26B701-AADC-4668-AAA4-FB7BA2B947B1}" dt="2020-06-19T09:17:28.036" v="5157"/>
          <ac:spMkLst>
            <pc:docMk/>
            <pc:sldMk cId="2858277977" sldId="523"/>
            <ac:spMk id="312" creationId="{5916C3FB-5EAB-4CB1-977E-4FDA0029950A}"/>
          </ac:spMkLst>
        </pc:spChg>
        <pc:spChg chg="mod">
          <ac:chgData name="Ragnhild Halvorsrud" userId="917ea340-fd63-490f-a7db-68428d24cf32" providerId="ADAL" clId="{3F26B701-AADC-4668-AAA4-FB7BA2B947B1}" dt="2020-06-19T17:20:46.475" v="16351" actId="790"/>
          <ac:spMkLst>
            <pc:docMk/>
            <pc:sldMk cId="2858277977" sldId="523"/>
            <ac:spMk id="313" creationId="{426AB4B2-A908-41D8-AA22-63EF3139CEE0}"/>
          </ac:spMkLst>
        </pc:spChg>
        <pc:spChg chg="mod">
          <ac:chgData name="Ragnhild Halvorsrud" userId="917ea340-fd63-490f-a7db-68428d24cf32" providerId="ADAL" clId="{3F26B701-AADC-4668-AAA4-FB7BA2B947B1}" dt="2020-06-19T17:20:46.477" v="16352" actId="790"/>
          <ac:spMkLst>
            <pc:docMk/>
            <pc:sldMk cId="2858277977" sldId="523"/>
            <ac:spMk id="314" creationId="{F621B33F-B7F9-4AF7-B1DE-B5A9FBF7725B}"/>
          </ac:spMkLst>
        </pc:spChg>
        <pc:spChg chg="mod">
          <ac:chgData name="Ragnhild Halvorsrud" userId="917ea340-fd63-490f-a7db-68428d24cf32" providerId="ADAL" clId="{3F26B701-AADC-4668-AAA4-FB7BA2B947B1}" dt="2020-06-19T09:17:28.036" v="5157"/>
          <ac:spMkLst>
            <pc:docMk/>
            <pc:sldMk cId="2858277977" sldId="523"/>
            <ac:spMk id="315" creationId="{A93B7ED1-8F43-4667-847E-8D3D2CF194A2}"/>
          </ac:spMkLst>
        </pc:spChg>
        <pc:spChg chg="mod">
          <ac:chgData name="Ragnhild Halvorsrud" userId="917ea340-fd63-490f-a7db-68428d24cf32" providerId="ADAL" clId="{3F26B701-AADC-4668-AAA4-FB7BA2B947B1}" dt="2020-06-19T09:17:28.036" v="5157"/>
          <ac:spMkLst>
            <pc:docMk/>
            <pc:sldMk cId="2858277977" sldId="523"/>
            <ac:spMk id="316" creationId="{5ADB925C-F0EC-42EC-8B14-36305A0E711F}"/>
          </ac:spMkLst>
        </pc:spChg>
        <pc:spChg chg="mod">
          <ac:chgData name="Ragnhild Halvorsrud" userId="917ea340-fd63-490f-a7db-68428d24cf32" providerId="ADAL" clId="{3F26B701-AADC-4668-AAA4-FB7BA2B947B1}" dt="2020-06-19T09:17:28.036" v="5157"/>
          <ac:spMkLst>
            <pc:docMk/>
            <pc:sldMk cId="2858277977" sldId="523"/>
            <ac:spMk id="317" creationId="{28C48CA8-764A-4F1A-94FD-4BCC2770816A}"/>
          </ac:spMkLst>
        </pc:spChg>
        <pc:spChg chg="mod">
          <ac:chgData name="Ragnhild Halvorsrud" userId="917ea340-fd63-490f-a7db-68428d24cf32" providerId="ADAL" clId="{3F26B701-AADC-4668-AAA4-FB7BA2B947B1}" dt="2020-06-19T09:17:28.036" v="5157"/>
          <ac:spMkLst>
            <pc:docMk/>
            <pc:sldMk cId="2858277977" sldId="523"/>
            <ac:spMk id="318" creationId="{D6162049-F675-4948-93CB-D498706DC106}"/>
          </ac:spMkLst>
        </pc:spChg>
        <pc:spChg chg="mod">
          <ac:chgData name="Ragnhild Halvorsrud" userId="917ea340-fd63-490f-a7db-68428d24cf32" providerId="ADAL" clId="{3F26B701-AADC-4668-AAA4-FB7BA2B947B1}" dt="2020-06-19T09:17:28.036" v="5157"/>
          <ac:spMkLst>
            <pc:docMk/>
            <pc:sldMk cId="2858277977" sldId="523"/>
            <ac:spMk id="319" creationId="{55106B61-A3CE-4DE9-B1B4-D741BE91D3F9}"/>
          </ac:spMkLst>
        </pc:spChg>
        <pc:spChg chg="mod">
          <ac:chgData name="Ragnhild Halvorsrud" userId="917ea340-fd63-490f-a7db-68428d24cf32" providerId="ADAL" clId="{3F26B701-AADC-4668-AAA4-FB7BA2B947B1}" dt="2020-06-19T09:17:28.036" v="5157"/>
          <ac:spMkLst>
            <pc:docMk/>
            <pc:sldMk cId="2858277977" sldId="523"/>
            <ac:spMk id="320" creationId="{5F5E1E66-4FC8-4A89-8494-4D340F0187EF}"/>
          </ac:spMkLst>
        </pc:spChg>
        <pc:spChg chg="mod">
          <ac:chgData name="Ragnhild Halvorsrud" userId="917ea340-fd63-490f-a7db-68428d24cf32" providerId="ADAL" clId="{3F26B701-AADC-4668-AAA4-FB7BA2B947B1}" dt="2020-06-19T09:17:28.036" v="5157"/>
          <ac:spMkLst>
            <pc:docMk/>
            <pc:sldMk cId="2858277977" sldId="523"/>
            <ac:spMk id="322" creationId="{0E0DBB50-00F4-4BAC-9AF4-B7E53C021DC1}"/>
          </ac:spMkLst>
        </pc:spChg>
        <pc:spChg chg="mod">
          <ac:chgData name="Ragnhild Halvorsrud" userId="917ea340-fd63-490f-a7db-68428d24cf32" providerId="ADAL" clId="{3F26B701-AADC-4668-AAA4-FB7BA2B947B1}" dt="2020-06-19T09:17:28.036" v="5157"/>
          <ac:spMkLst>
            <pc:docMk/>
            <pc:sldMk cId="2858277977" sldId="523"/>
            <ac:spMk id="323" creationId="{7CB875D7-D1E3-4431-97D8-0A8DBE4E41CE}"/>
          </ac:spMkLst>
        </pc:spChg>
        <pc:spChg chg="mod">
          <ac:chgData name="Ragnhild Halvorsrud" userId="917ea340-fd63-490f-a7db-68428d24cf32" providerId="ADAL" clId="{3F26B701-AADC-4668-AAA4-FB7BA2B947B1}" dt="2020-06-19T09:17:28.036" v="5157"/>
          <ac:spMkLst>
            <pc:docMk/>
            <pc:sldMk cId="2858277977" sldId="523"/>
            <ac:spMk id="324" creationId="{CFA06CC5-4E43-4E90-B59E-178A97A342EC}"/>
          </ac:spMkLst>
        </pc:spChg>
        <pc:spChg chg="mod">
          <ac:chgData name="Ragnhild Halvorsrud" userId="917ea340-fd63-490f-a7db-68428d24cf32" providerId="ADAL" clId="{3F26B701-AADC-4668-AAA4-FB7BA2B947B1}" dt="2020-06-19T09:17:28.036" v="5157"/>
          <ac:spMkLst>
            <pc:docMk/>
            <pc:sldMk cId="2858277977" sldId="523"/>
            <ac:spMk id="325" creationId="{F2B699E0-C591-47E3-B04E-48D109281708}"/>
          </ac:spMkLst>
        </pc:spChg>
        <pc:spChg chg="mod">
          <ac:chgData name="Ragnhild Halvorsrud" userId="917ea340-fd63-490f-a7db-68428d24cf32" providerId="ADAL" clId="{3F26B701-AADC-4668-AAA4-FB7BA2B947B1}" dt="2020-06-19T09:17:28.036" v="5157"/>
          <ac:spMkLst>
            <pc:docMk/>
            <pc:sldMk cId="2858277977" sldId="523"/>
            <ac:spMk id="326" creationId="{63FC970C-F323-46F4-8179-CBD8D135457E}"/>
          </ac:spMkLst>
        </pc:spChg>
        <pc:spChg chg="mod">
          <ac:chgData name="Ragnhild Halvorsrud" userId="917ea340-fd63-490f-a7db-68428d24cf32" providerId="ADAL" clId="{3F26B701-AADC-4668-AAA4-FB7BA2B947B1}" dt="2020-06-19T09:17:28.036" v="5157"/>
          <ac:spMkLst>
            <pc:docMk/>
            <pc:sldMk cId="2858277977" sldId="523"/>
            <ac:spMk id="327" creationId="{FDDA6DEB-E5D1-4430-8E78-85B55B5DB720}"/>
          </ac:spMkLst>
        </pc:spChg>
        <pc:spChg chg="mod">
          <ac:chgData name="Ragnhild Halvorsrud" userId="917ea340-fd63-490f-a7db-68428d24cf32" providerId="ADAL" clId="{3F26B701-AADC-4668-AAA4-FB7BA2B947B1}" dt="2020-06-19T09:17:28.036" v="5157"/>
          <ac:spMkLst>
            <pc:docMk/>
            <pc:sldMk cId="2858277977" sldId="523"/>
            <ac:spMk id="328" creationId="{A550F28C-3B29-4ECC-AB02-3BF37556C1FC}"/>
          </ac:spMkLst>
        </pc:spChg>
        <pc:spChg chg="mod">
          <ac:chgData name="Ragnhild Halvorsrud" userId="917ea340-fd63-490f-a7db-68428d24cf32" providerId="ADAL" clId="{3F26B701-AADC-4668-AAA4-FB7BA2B947B1}" dt="2020-06-19T09:17:28.036" v="5157"/>
          <ac:spMkLst>
            <pc:docMk/>
            <pc:sldMk cId="2858277977" sldId="523"/>
            <ac:spMk id="329" creationId="{1FF2D48A-228E-499D-ADF6-2C0CD7748223}"/>
          </ac:spMkLst>
        </pc:spChg>
        <pc:spChg chg="mod">
          <ac:chgData name="Ragnhild Halvorsrud" userId="917ea340-fd63-490f-a7db-68428d24cf32" providerId="ADAL" clId="{3F26B701-AADC-4668-AAA4-FB7BA2B947B1}" dt="2020-06-19T09:17:28.036" v="5157"/>
          <ac:spMkLst>
            <pc:docMk/>
            <pc:sldMk cId="2858277977" sldId="523"/>
            <ac:spMk id="331" creationId="{D56F9442-8346-4116-AEE9-6BD7E1C6EBAA}"/>
          </ac:spMkLst>
        </pc:spChg>
        <pc:spChg chg="mod">
          <ac:chgData name="Ragnhild Halvorsrud" userId="917ea340-fd63-490f-a7db-68428d24cf32" providerId="ADAL" clId="{3F26B701-AADC-4668-AAA4-FB7BA2B947B1}" dt="2020-06-19T09:17:28.036" v="5157"/>
          <ac:spMkLst>
            <pc:docMk/>
            <pc:sldMk cId="2858277977" sldId="523"/>
            <ac:spMk id="332" creationId="{B0B9B9CA-4630-4DFC-872C-DBE1473FDCE6}"/>
          </ac:spMkLst>
        </pc:spChg>
        <pc:spChg chg="mod">
          <ac:chgData name="Ragnhild Halvorsrud" userId="917ea340-fd63-490f-a7db-68428d24cf32" providerId="ADAL" clId="{3F26B701-AADC-4668-AAA4-FB7BA2B947B1}" dt="2020-06-19T09:17:28.036" v="5157"/>
          <ac:spMkLst>
            <pc:docMk/>
            <pc:sldMk cId="2858277977" sldId="523"/>
            <ac:spMk id="333" creationId="{3FB93A61-86ED-4439-9709-7014C96BE0E1}"/>
          </ac:spMkLst>
        </pc:spChg>
        <pc:spChg chg="mod">
          <ac:chgData name="Ragnhild Halvorsrud" userId="917ea340-fd63-490f-a7db-68428d24cf32" providerId="ADAL" clId="{3F26B701-AADC-4668-AAA4-FB7BA2B947B1}" dt="2020-06-19T09:17:28.036" v="5157"/>
          <ac:spMkLst>
            <pc:docMk/>
            <pc:sldMk cId="2858277977" sldId="523"/>
            <ac:spMk id="334" creationId="{100C39F0-EE8E-455D-ACB4-F56778B3A4FD}"/>
          </ac:spMkLst>
        </pc:spChg>
        <pc:spChg chg="mod">
          <ac:chgData name="Ragnhild Halvorsrud" userId="917ea340-fd63-490f-a7db-68428d24cf32" providerId="ADAL" clId="{3F26B701-AADC-4668-AAA4-FB7BA2B947B1}" dt="2020-06-19T09:17:28.036" v="5157"/>
          <ac:spMkLst>
            <pc:docMk/>
            <pc:sldMk cId="2858277977" sldId="523"/>
            <ac:spMk id="335" creationId="{5CCE7967-38A4-4E56-8B12-D1E7836271F7}"/>
          </ac:spMkLst>
        </pc:spChg>
        <pc:spChg chg="mod">
          <ac:chgData name="Ragnhild Halvorsrud" userId="917ea340-fd63-490f-a7db-68428d24cf32" providerId="ADAL" clId="{3F26B701-AADC-4668-AAA4-FB7BA2B947B1}" dt="2020-06-19T09:17:28.036" v="5157"/>
          <ac:spMkLst>
            <pc:docMk/>
            <pc:sldMk cId="2858277977" sldId="523"/>
            <ac:spMk id="336" creationId="{34A8A2CC-E114-41DA-8FC7-CA37F82E5F20}"/>
          </ac:spMkLst>
        </pc:spChg>
        <pc:spChg chg="mod">
          <ac:chgData name="Ragnhild Halvorsrud" userId="917ea340-fd63-490f-a7db-68428d24cf32" providerId="ADAL" clId="{3F26B701-AADC-4668-AAA4-FB7BA2B947B1}" dt="2020-06-19T09:17:28.036" v="5157"/>
          <ac:spMkLst>
            <pc:docMk/>
            <pc:sldMk cId="2858277977" sldId="523"/>
            <ac:spMk id="337" creationId="{92EF0A42-6B31-4219-A3DC-F369CEA57027}"/>
          </ac:spMkLst>
        </pc:spChg>
        <pc:spChg chg="mod">
          <ac:chgData name="Ragnhild Halvorsrud" userId="917ea340-fd63-490f-a7db-68428d24cf32" providerId="ADAL" clId="{3F26B701-AADC-4668-AAA4-FB7BA2B947B1}" dt="2020-06-19T09:17:28.036" v="5157"/>
          <ac:spMkLst>
            <pc:docMk/>
            <pc:sldMk cId="2858277977" sldId="523"/>
            <ac:spMk id="338" creationId="{3ED81D05-D357-43DB-BEBD-9BE7C073D222}"/>
          </ac:spMkLst>
        </pc:spChg>
        <pc:spChg chg="mod">
          <ac:chgData name="Ragnhild Halvorsrud" userId="917ea340-fd63-490f-a7db-68428d24cf32" providerId="ADAL" clId="{3F26B701-AADC-4668-AAA4-FB7BA2B947B1}" dt="2020-06-19T09:17:28.036" v="5157"/>
          <ac:spMkLst>
            <pc:docMk/>
            <pc:sldMk cId="2858277977" sldId="523"/>
            <ac:spMk id="340" creationId="{A00667B1-F5EC-4217-BE32-8A0924579A41}"/>
          </ac:spMkLst>
        </pc:spChg>
        <pc:spChg chg="mod">
          <ac:chgData name="Ragnhild Halvorsrud" userId="917ea340-fd63-490f-a7db-68428d24cf32" providerId="ADAL" clId="{3F26B701-AADC-4668-AAA4-FB7BA2B947B1}" dt="2020-06-19T09:17:28.036" v="5157"/>
          <ac:spMkLst>
            <pc:docMk/>
            <pc:sldMk cId="2858277977" sldId="523"/>
            <ac:spMk id="341" creationId="{C7B09B25-B07F-4AF7-B693-AB1076303EB6}"/>
          </ac:spMkLst>
        </pc:spChg>
        <pc:spChg chg="mod">
          <ac:chgData name="Ragnhild Halvorsrud" userId="917ea340-fd63-490f-a7db-68428d24cf32" providerId="ADAL" clId="{3F26B701-AADC-4668-AAA4-FB7BA2B947B1}" dt="2020-06-19T09:17:28.036" v="5157"/>
          <ac:spMkLst>
            <pc:docMk/>
            <pc:sldMk cId="2858277977" sldId="523"/>
            <ac:spMk id="342" creationId="{295C1D10-389E-40E7-997A-B052591C336C}"/>
          </ac:spMkLst>
        </pc:spChg>
        <pc:spChg chg="mod">
          <ac:chgData name="Ragnhild Halvorsrud" userId="917ea340-fd63-490f-a7db-68428d24cf32" providerId="ADAL" clId="{3F26B701-AADC-4668-AAA4-FB7BA2B947B1}" dt="2020-06-19T09:17:28.036" v="5157"/>
          <ac:spMkLst>
            <pc:docMk/>
            <pc:sldMk cId="2858277977" sldId="523"/>
            <ac:spMk id="343" creationId="{E3447449-6FED-4F9C-8CCC-D701FFCE8944}"/>
          </ac:spMkLst>
        </pc:spChg>
        <pc:spChg chg="mod">
          <ac:chgData name="Ragnhild Halvorsrud" userId="917ea340-fd63-490f-a7db-68428d24cf32" providerId="ADAL" clId="{3F26B701-AADC-4668-AAA4-FB7BA2B947B1}" dt="2020-06-19T09:17:28.036" v="5157"/>
          <ac:spMkLst>
            <pc:docMk/>
            <pc:sldMk cId="2858277977" sldId="523"/>
            <ac:spMk id="344" creationId="{E769DF1C-F330-4F77-A4F5-FE452A7AF9CE}"/>
          </ac:spMkLst>
        </pc:spChg>
        <pc:spChg chg="mod">
          <ac:chgData name="Ragnhild Halvorsrud" userId="917ea340-fd63-490f-a7db-68428d24cf32" providerId="ADAL" clId="{3F26B701-AADC-4668-AAA4-FB7BA2B947B1}" dt="2020-06-19T09:17:28.036" v="5157"/>
          <ac:spMkLst>
            <pc:docMk/>
            <pc:sldMk cId="2858277977" sldId="523"/>
            <ac:spMk id="345" creationId="{B465144F-C16F-4680-982A-D9B904D24F5D}"/>
          </ac:spMkLst>
        </pc:spChg>
        <pc:spChg chg="mod">
          <ac:chgData name="Ragnhild Halvorsrud" userId="917ea340-fd63-490f-a7db-68428d24cf32" providerId="ADAL" clId="{3F26B701-AADC-4668-AAA4-FB7BA2B947B1}" dt="2020-06-19T09:17:28.036" v="5157"/>
          <ac:spMkLst>
            <pc:docMk/>
            <pc:sldMk cId="2858277977" sldId="523"/>
            <ac:spMk id="346" creationId="{1DCCE1D0-9BC6-46F0-9F1F-A46D43C51FB7}"/>
          </ac:spMkLst>
        </pc:spChg>
        <pc:spChg chg="mod">
          <ac:chgData name="Ragnhild Halvorsrud" userId="917ea340-fd63-490f-a7db-68428d24cf32" providerId="ADAL" clId="{3F26B701-AADC-4668-AAA4-FB7BA2B947B1}" dt="2020-06-19T09:17:28.036" v="5157"/>
          <ac:spMkLst>
            <pc:docMk/>
            <pc:sldMk cId="2858277977" sldId="523"/>
            <ac:spMk id="347" creationId="{8D8515A3-C4F0-4A4F-BC04-63001555648D}"/>
          </ac:spMkLst>
        </pc:spChg>
        <pc:spChg chg="mod">
          <ac:chgData name="Ragnhild Halvorsrud" userId="917ea340-fd63-490f-a7db-68428d24cf32" providerId="ADAL" clId="{3F26B701-AADC-4668-AAA4-FB7BA2B947B1}" dt="2020-06-19T09:17:28.036" v="5157"/>
          <ac:spMkLst>
            <pc:docMk/>
            <pc:sldMk cId="2858277977" sldId="523"/>
            <ac:spMk id="349" creationId="{BA644F38-11F4-43BE-A8C1-1019FE431A7E}"/>
          </ac:spMkLst>
        </pc:spChg>
        <pc:spChg chg="mod">
          <ac:chgData name="Ragnhild Halvorsrud" userId="917ea340-fd63-490f-a7db-68428d24cf32" providerId="ADAL" clId="{3F26B701-AADC-4668-AAA4-FB7BA2B947B1}" dt="2020-06-19T09:17:28.036" v="5157"/>
          <ac:spMkLst>
            <pc:docMk/>
            <pc:sldMk cId="2858277977" sldId="523"/>
            <ac:spMk id="350" creationId="{FF652A12-755E-4DF3-99C3-066FC801AB24}"/>
          </ac:spMkLst>
        </pc:spChg>
        <pc:spChg chg="mod">
          <ac:chgData name="Ragnhild Halvorsrud" userId="917ea340-fd63-490f-a7db-68428d24cf32" providerId="ADAL" clId="{3F26B701-AADC-4668-AAA4-FB7BA2B947B1}" dt="2020-06-19T09:17:28.036" v="5157"/>
          <ac:spMkLst>
            <pc:docMk/>
            <pc:sldMk cId="2858277977" sldId="523"/>
            <ac:spMk id="351" creationId="{FBB4737A-31AF-412F-BDDB-77FC894C665B}"/>
          </ac:spMkLst>
        </pc:spChg>
        <pc:spChg chg="mod">
          <ac:chgData name="Ragnhild Halvorsrud" userId="917ea340-fd63-490f-a7db-68428d24cf32" providerId="ADAL" clId="{3F26B701-AADC-4668-AAA4-FB7BA2B947B1}" dt="2020-06-19T09:17:28.036" v="5157"/>
          <ac:spMkLst>
            <pc:docMk/>
            <pc:sldMk cId="2858277977" sldId="523"/>
            <ac:spMk id="352" creationId="{8EC460D8-0AE1-478C-8E55-0C0E47A53ED0}"/>
          </ac:spMkLst>
        </pc:spChg>
        <pc:spChg chg="mod">
          <ac:chgData name="Ragnhild Halvorsrud" userId="917ea340-fd63-490f-a7db-68428d24cf32" providerId="ADAL" clId="{3F26B701-AADC-4668-AAA4-FB7BA2B947B1}" dt="2020-06-19T09:17:28.036" v="5157"/>
          <ac:spMkLst>
            <pc:docMk/>
            <pc:sldMk cId="2858277977" sldId="523"/>
            <ac:spMk id="353" creationId="{BB16AEE7-DA8D-451B-90C0-39447A65CAA0}"/>
          </ac:spMkLst>
        </pc:spChg>
        <pc:spChg chg="mod">
          <ac:chgData name="Ragnhild Halvorsrud" userId="917ea340-fd63-490f-a7db-68428d24cf32" providerId="ADAL" clId="{3F26B701-AADC-4668-AAA4-FB7BA2B947B1}" dt="2020-06-19T09:17:28.036" v="5157"/>
          <ac:spMkLst>
            <pc:docMk/>
            <pc:sldMk cId="2858277977" sldId="523"/>
            <ac:spMk id="354" creationId="{12C2DD7C-450F-41F9-BEAF-4FC2A69D4855}"/>
          </ac:spMkLst>
        </pc:spChg>
        <pc:spChg chg="mod">
          <ac:chgData name="Ragnhild Halvorsrud" userId="917ea340-fd63-490f-a7db-68428d24cf32" providerId="ADAL" clId="{3F26B701-AADC-4668-AAA4-FB7BA2B947B1}" dt="2020-06-19T09:17:28.036" v="5157"/>
          <ac:spMkLst>
            <pc:docMk/>
            <pc:sldMk cId="2858277977" sldId="523"/>
            <ac:spMk id="355" creationId="{15E7B65A-EA03-4A6F-9C71-C2E32F4F4501}"/>
          </ac:spMkLst>
        </pc:spChg>
        <pc:spChg chg="mod">
          <ac:chgData name="Ragnhild Halvorsrud" userId="917ea340-fd63-490f-a7db-68428d24cf32" providerId="ADAL" clId="{3F26B701-AADC-4668-AAA4-FB7BA2B947B1}" dt="2020-06-19T09:17:28.036" v="5157"/>
          <ac:spMkLst>
            <pc:docMk/>
            <pc:sldMk cId="2858277977" sldId="523"/>
            <ac:spMk id="356" creationId="{C7D40444-501C-4922-90CF-C477EE0D53D5}"/>
          </ac:spMkLst>
        </pc:spChg>
        <pc:spChg chg="mod">
          <ac:chgData name="Ragnhild Halvorsrud" userId="917ea340-fd63-490f-a7db-68428d24cf32" providerId="ADAL" clId="{3F26B701-AADC-4668-AAA4-FB7BA2B947B1}" dt="2020-06-19T09:17:28.036" v="5157"/>
          <ac:spMkLst>
            <pc:docMk/>
            <pc:sldMk cId="2858277977" sldId="523"/>
            <ac:spMk id="358" creationId="{5B260243-EDDB-4668-8FC6-470076872F4E}"/>
          </ac:spMkLst>
        </pc:spChg>
        <pc:spChg chg="mod">
          <ac:chgData name="Ragnhild Halvorsrud" userId="917ea340-fd63-490f-a7db-68428d24cf32" providerId="ADAL" clId="{3F26B701-AADC-4668-AAA4-FB7BA2B947B1}" dt="2020-06-19T09:17:28.036" v="5157"/>
          <ac:spMkLst>
            <pc:docMk/>
            <pc:sldMk cId="2858277977" sldId="523"/>
            <ac:spMk id="359" creationId="{CDB159AF-1877-43F0-92A4-991D63DB7042}"/>
          </ac:spMkLst>
        </pc:spChg>
        <pc:spChg chg="mod">
          <ac:chgData name="Ragnhild Halvorsrud" userId="917ea340-fd63-490f-a7db-68428d24cf32" providerId="ADAL" clId="{3F26B701-AADC-4668-AAA4-FB7BA2B947B1}" dt="2020-06-19T09:17:28.036" v="5157"/>
          <ac:spMkLst>
            <pc:docMk/>
            <pc:sldMk cId="2858277977" sldId="523"/>
            <ac:spMk id="360" creationId="{80D3A2EF-0B97-4D63-B578-849AE9B6ACDF}"/>
          </ac:spMkLst>
        </pc:spChg>
        <pc:spChg chg="mod">
          <ac:chgData name="Ragnhild Halvorsrud" userId="917ea340-fd63-490f-a7db-68428d24cf32" providerId="ADAL" clId="{3F26B701-AADC-4668-AAA4-FB7BA2B947B1}" dt="2020-06-19T09:17:28.036" v="5157"/>
          <ac:spMkLst>
            <pc:docMk/>
            <pc:sldMk cId="2858277977" sldId="523"/>
            <ac:spMk id="361" creationId="{87C470B0-9E4B-4F1B-91F7-D6916316706E}"/>
          </ac:spMkLst>
        </pc:spChg>
        <pc:spChg chg="mod">
          <ac:chgData name="Ragnhild Halvorsrud" userId="917ea340-fd63-490f-a7db-68428d24cf32" providerId="ADAL" clId="{3F26B701-AADC-4668-AAA4-FB7BA2B947B1}" dt="2020-06-19T09:17:28.036" v="5157"/>
          <ac:spMkLst>
            <pc:docMk/>
            <pc:sldMk cId="2858277977" sldId="523"/>
            <ac:spMk id="362" creationId="{B7B883FC-4EEA-4794-9183-5FBB35E2F9F9}"/>
          </ac:spMkLst>
        </pc:spChg>
        <pc:spChg chg="mod">
          <ac:chgData name="Ragnhild Halvorsrud" userId="917ea340-fd63-490f-a7db-68428d24cf32" providerId="ADAL" clId="{3F26B701-AADC-4668-AAA4-FB7BA2B947B1}" dt="2020-06-19T09:17:28.036" v="5157"/>
          <ac:spMkLst>
            <pc:docMk/>
            <pc:sldMk cId="2858277977" sldId="523"/>
            <ac:spMk id="363" creationId="{AFA43468-E6D8-4D25-9997-73ADCCBDF7E1}"/>
          </ac:spMkLst>
        </pc:spChg>
        <pc:spChg chg="mod">
          <ac:chgData name="Ragnhild Halvorsrud" userId="917ea340-fd63-490f-a7db-68428d24cf32" providerId="ADAL" clId="{3F26B701-AADC-4668-AAA4-FB7BA2B947B1}" dt="2020-06-19T09:17:28.036" v="5157"/>
          <ac:spMkLst>
            <pc:docMk/>
            <pc:sldMk cId="2858277977" sldId="523"/>
            <ac:spMk id="364" creationId="{81F4F011-F6E0-4219-B486-F0F27310DA66}"/>
          </ac:spMkLst>
        </pc:spChg>
        <pc:spChg chg="mod">
          <ac:chgData name="Ragnhild Halvorsrud" userId="917ea340-fd63-490f-a7db-68428d24cf32" providerId="ADAL" clId="{3F26B701-AADC-4668-AAA4-FB7BA2B947B1}" dt="2020-06-19T09:17:28.036" v="5157"/>
          <ac:spMkLst>
            <pc:docMk/>
            <pc:sldMk cId="2858277977" sldId="523"/>
            <ac:spMk id="365" creationId="{63E2568C-42A1-4C0F-81D7-991905274D46}"/>
          </ac:spMkLst>
        </pc:spChg>
        <pc:spChg chg="mod">
          <ac:chgData name="Ragnhild Halvorsrud" userId="917ea340-fd63-490f-a7db-68428d24cf32" providerId="ADAL" clId="{3F26B701-AADC-4668-AAA4-FB7BA2B947B1}" dt="2020-06-19T09:17:28.036" v="5157"/>
          <ac:spMkLst>
            <pc:docMk/>
            <pc:sldMk cId="2858277977" sldId="523"/>
            <ac:spMk id="366" creationId="{0B2221E5-4B2A-4A1C-9ADB-78C584B4E3A8}"/>
          </ac:spMkLst>
        </pc:spChg>
        <pc:spChg chg="mod">
          <ac:chgData name="Ragnhild Halvorsrud" userId="917ea340-fd63-490f-a7db-68428d24cf32" providerId="ADAL" clId="{3F26B701-AADC-4668-AAA4-FB7BA2B947B1}" dt="2020-06-19T09:17:28.036" v="5157"/>
          <ac:spMkLst>
            <pc:docMk/>
            <pc:sldMk cId="2858277977" sldId="523"/>
            <ac:spMk id="367" creationId="{F798D68E-AE97-49E0-A8F9-C2B92F50038F}"/>
          </ac:spMkLst>
        </pc:spChg>
        <pc:spChg chg="mod">
          <ac:chgData name="Ragnhild Halvorsrud" userId="917ea340-fd63-490f-a7db-68428d24cf32" providerId="ADAL" clId="{3F26B701-AADC-4668-AAA4-FB7BA2B947B1}" dt="2020-06-19T09:17:28.036" v="5157"/>
          <ac:spMkLst>
            <pc:docMk/>
            <pc:sldMk cId="2858277977" sldId="523"/>
            <ac:spMk id="368" creationId="{C3A82C63-7A9E-424A-BECC-8A576E6C24D8}"/>
          </ac:spMkLst>
        </pc:spChg>
        <pc:spChg chg="mod">
          <ac:chgData name="Ragnhild Halvorsrud" userId="917ea340-fd63-490f-a7db-68428d24cf32" providerId="ADAL" clId="{3F26B701-AADC-4668-AAA4-FB7BA2B947B1}" dt="2020-06-19T09:17:28.036" v="5157"/>
          <ac:spMkLst>
            <pc:docMk/>
            <pc:sldMk cId="2858277977" sldId="523"/>
            <ac:spMk id="369" creationId="{4A88B82B-7558-422E-89CD-C6522DE445F1}"/>
          </ac:spMkLst>
        </pc:spChg>
        <pc:spChg chg="mod">
          <ac:chgData name="Ragnhild Halvorsrud" userId="917ea340-fd63-490f-a7db-68428d24cf32" providerId="ADAL" clId="{3F26B701-AADC-4668-AAA4-FB7BA2B947B1}" dt="2020-06-19T09:17:28.036" v="5157"/>
          <ac:spMkLst>
            <pc:docMk/>
            <pc:sldMk cId="2858277977" sldId="523"/>
            <ac:spMk id="370" creationId="{5062D9D7-FAAD-4175-A5A2-79D2E7E7A819}"/>
          </ac:spMkLst>
        </pc:spChg>
        <pc:spChg chg="mod">
          <ac:chgData name="Ragnhild Halvorsrud" userId="917ea340-fd63-490f-a7db-68428d24cf32" providerId="ADAL" clId="{3F26B701-AADC-4668-AAA4-FB7BA2B947B1}" dt="2020-06-19T09:17:28.036" v="5157"/>
          <ac:spMkLst>
            <pc:docMk/>
            <pc:sldMk cId="2858277977" sldId="523"/>
            <ac:spMk id="371" creationId="{122645B5-51A1-406D-B7BD-A639DE5D012A}"/>
          </ac:spMkLst>
        </pc:spChg>
        <pc:spChg chg="add del mod">
          <ac:chgData name="Ragnhild Halvorsrud" userId="917ea340-fd63-490f-a7db-68428d24cf32" providerId="ADAL" clId="{3F26B701-AADC-4668-AAA4-FB7BA2B947B1}" dt="2020-06-19T09:17:33.445" v="5158"/>
          <ac:spMkLst>
            <pc:docMk/>
            <pc:sldMk cId="2858277977" sldId="523"/>
            <ac:spMk id="383" creationId="{A7088D7A-9C08-467B-BF12-1A0FA1C8DD71}"/>
          </ac:spMkLst>
        </pc:spChg>
        <pc:spChg chg="add del mod">
          <ac:chgData name="Ragnhild Halvorsrud" userId="917ea340-fd63-490f-a7db-68428d24cf32" providerId="ADAL" clId="{3F26B701-AADC-4668-AAA4-FB7BA2B947B1}" dt="2020-06-19T09:17:33.445" v="5158"/>
          <ac:spMkLst>
            <pc:docMk/>
            <pc:sldMk cId="2858277977" sldId="523"/>
            <ac:spMk id="384" creationId="{B1020694-FFA1-4FE4-80A2-2362298ABF9F}"/>
          </ac:spMkLst>
        </pc:spChg>
        <pc:spChg chg="add del mod">
          <ac:chgData name="Ragnhild Halvorsrud" userId="917ea340-fd63-490f-a7db-68428d24cf32" providerId="ADAL" clId="{3F26B701-AADC-4668-AAA4-FB7BA2B947B1}" dt="2020-06-19T09:17:33.445" v="5158"/>
          <ac:spMkLst>
            <pc:docMk/>
            <pc:sldMk cId="2858277977" sldId="523"/>
            <ac:spMk id="385" creationId="{A33557E0-289C-4BF8-BB00-768FA2539663}"/>
          </ac:spMkLst>
        </pc:spChg>
        <pc:spChg chg="add del mod">
          <ac:chgData name="Ragnhild Halvorsrud" userId="917ea340-fd63-490f-a7db-68428d24cf32" providerId="ADAL" clId="{3F26B701-AADC-4668-AAA4-FB7BA2B947B1}" dt="2020-06-19T09:17:33.445" v="5158"/>
          <ac:spMkLst>
            <pc:docMk/>
            <pc:sldMk cId="2858277977" sldId="523"/>
            <ac:spMk id="386" creationId="{2525E72D-296A-42EB-B7F3-D9911A5FB6EA}"/>
          </ac:spMkLst>
        </pc:spChg>
        <pc:spChg chg="add del mod">
          <ac:chgData name="Ragnhild Halvorsrud" userId="917ea340-fd63-490f-a7db-68428d24cf32" providerId="ADAL" clId="{3F26B701-AADC-4668-AAA4-FB7BA2B947B1}" dt="2020-06-19T09:17:33.445" v="5158"/>
          <ac:spMkLst>
            <pc:docMk/>
            <pc:sldMk cId="2858277977" sldId="523"/>
            <ac:spMk id="387" creationId="{533EA0D0-D70E-46C2-B39A-F580D9B702D1}"/>
          </ac:spMkLst>
        </pc:spChg>
        <pc:spChg chg="add del mod">
          <ac:chgData name="Ragnhild Halvorsrud" userId="917ea340-fd63-490f-a7db-68428d24cf32" providerId="ADAL" clId="{3F26B701-AADC-4668-AAA4-FB7BA2B947B1}" dt="2020-06-19T09:17:33.445" v="5158"/>
          <ac:spMkLst>
            <pc:docMk/>
            <pc:sldMk cId="2858277977" sldId="523"/>
            <ac:spMk id="388" creationId="{7BDF671C-4F4B-424E-81B5-CF55B8710A6C}"/>
          </ac:spMkLst>
        </pc:spChg>
        <pc:spChg chg="add del mod">
          <ac:chgData name="Ragnhild Halvorsrud" userId="917ea340-fd63-490f-a7db-68428d24cf32" providerId="ADAL" clId="{3F26B701-AADC-4668-AAA4-FB7BA2B947B1}" dt="2020-06-19T09:17:33.445" v="5158"/>
          <ac:spMkLst>
            <pc:docMk/>
            <pc:sldMk cId="2858277977" sldId="523"/>
            <ac:spMk id="390" creationId="{5DBA5159-50F3-4E22-9848-8A2CEAB24C86}"/>
          </ac:spMkLst>
        </pc:spChg>
        <pc:spChg chg="add del mod">
          <ac:chgData name="Ragnhild Halvorsrud" userId="917ea340-fd63-490f-a7db-68428d24cf32" providerId="ADAL" clId="{3F26B701-AADC-4668-AAA4-FB7BA2B947B1}" dt="2020-06-19T09:17:33.445" v="5158"/>
          <ac:spMkLst>
            <pc:docMk/>
            <pc:sldMk cId="2858277977" sldId="523"/>
            <ac:spMk id="391" creationId="{A87F50EE-5E3E-4C82-9ED9-470DB3215C7B}"/>
          </ac:spMkLst>
        </pc:spChg>
        <pc:spChg chg="add del mod">
          <ac:chgData name="Ragnhild Halvorsrud" userId="917ea340-fd63-490f-a7db-68428d24cf32" providerId="ADAL" clId="{3F26B701-AADC-4668-AAA4-FB7BA2B947B1}" dt="2020-06-19T09:17:33.445" v="5158"/>
          <ac:spMkLst>
            <pc:docMk/>
            <pc:sldMk cId="2858277977" sldId="523"/>
            <ac:spMk id="392" creationId="{F5DFE1EA-83CB-4AD4-801B-B0666D3F29EF}"/>
          </ac:spMkLst>
        </pc:spChg>
        <pc:spChg chg="add del mod">
          <ac:chgData name="Ragnhild Halvorsrud" userId="917ea340-fd63-490f-a7db-68428d24cf32" providerId="ADAL" clId="{3F26B701-AADC-4668-AAA4-FB7BA2B947B1}" dt="2020-06-19T09:17:33.445" v="5158"/>
          <ac:spMkLst>
            <pc:docMk/>
            <pc:sldMk cId="2858277977" sldId="523"/>
            <ac:spMk id="393" creationId="{DA7A4423-FF64-4EE9-AE5D-501DE400BC12}"/>
          </ac:spMkLst>
        </pc:spChg>
        <pc:spChg chg="add del mod">
          <ac:chgData name="Ragnhild Halvorsrud" userId="917ea340-fd63-490f-a7db-68428d24cf32" providerId="ADAL" clId="{3F26B701-AADC-4668-AAA4-FB7BA2B947B1}" dt="2020-06-19T09:17:33.445" v="5158"/>
          <ac:spMkLst>
            <pc:docMk/>
            <pc:sldMk cId="2858277977" sldId="523"/>
            <ac:spMk id="394" creationId="{61D64D82-3C04-4B6F-A953-1AAA7F273298}"/>
          </ac:spMkLst>
        </pc:spChg>
        <pc:spChg chg="add del mod">
          <ac:chgData name="Ragnhild Halvorsrud" userId="917ea340-fd63-490f-a7db-68428d24cf32" providerId="ADAL" clId="{3F26B701-AADC-4668-AAA4-FB7BA2B947B1}" dt="2020-06-19T09:17:33.445" v="5158"/>
          <ac:spMkLst>
            <pc:docMk/>
            <pc:sldMk cId="2858277977" sldId="523"/>
            <ac:spMk id="395" creationId="{F0E09176-DD8E-4CE3-90A3-CC160B044428}"/>
          </ac:spMkLst>
        </pc:spChg>
        <pc:spChg chg="add del mod">
          <ac:chgData name="Ragnhild Halvorsrud" userId="917ea340-fd63-490f-a7db-68428d24cf32" providerId="ADAL" clId="{3F26B701-AADC-4668-AAA4-FB7BA2B947B1}" dt="2020-06-19T09:17:33.445" v="5158"/>
          <ac:spMkLst>
            <pc:docMk/>
            <pc:sldMk cId="2858277977" sldId="523"/>
            <ac:spMk id="397" creationId="{B12E6A05-C13A-4C45-B4A2-A8217F01EA74}"/>
          </ac:spMkLst>
        </pc:spChg>
        <pc:spChg chg="add del mod">
          <ac:chgData name="Ragnhild Halvorsrud" userId="917ea340-fd63-490f-a7db-68428d24cf32" providerId="ADAL" clId="{3F26B701-AADC-4668-AAA4-FB7BA2B947B1}" dt="2020-06-19T09:17:33.445" v="5158"/>
          <ac:spMkLst>
            <pc:docMk/>
            <pc:sldMk cId="2858277977" sldId="523"/>
            <ac:spMk id="398" creationId="{C946ADEA-2745-4393-981F-B5ED5D2CA643}"/>
          </ac:spMkLst>
        </pc:spChg>
        <pc:spChg chg="add del mod">
          <ac:chgData name="Ragnhild Halvorsrud" userId="917ea340-fd63-490f-a7db-68428d24cf32" providerId="ADAL" clId="{3F26B701-AADC-4668-AAA4-FB7BA2B947B1}" dt="2020-06-19T09:17:33.445" v="5158"/>
          <ac:spMkLst>
            <pc:docMk/>
            <pc:sldMk cId="2858277977" sldId="523"/>
            <ac:spMk id="399" creationId="{0EE9519E-F5E1-4070-8A6B-2949E0F8B2E6}"/>
          </ac:spMkLst>
        </pc:spChg>
        <pc:spChg chg="add del mod">
          <ac:chgData name="Ragnhild Halvorsrud" userId="917ea340-fd63-490f-a7db-68428d24cf32" providerId="ADAL" clId="{3F26B701-AADC-4668-AAA4-FB7BA2B947B1}" dt="2020-06-19T09:17:33.445" v="5158"/>
          <ac:spMkLst>
            <pc:docMk/>
            <pc:sldMk cId="2858277977" sldId="523"/>
            <ac:spMk id="400" creationId="{8F95F652-3CC8-452C-AA44-EE97EE2D20B0}"/>
          </ac:spMkLst>
        </pc:spChg>
        <pc:spChg chg="add del mod">
          <ac:chgData name="Ragnhild Halvorsrud" userId="917ea340-fd63-490f-a7db-68428d24cf32" providerId="ADAL" clId="{3F26B701-AADC-4668-AAA4-FB7BA2B947B1}" dt="2020-06-19T09:17:33.445" v="5158"/>
          <ac:spMkLst>
            <pc:docMk/>
            <pc:sldMk cId="2858277977" sldId="523"/>
            <ac:spMk id="401" creationId="{4DCA24B8-A733-4C15-A8A9-E1E0FD7D4390}"/>
          </ac:spMkLst>
        </pc:spChg>
        <pc:spChg chg="add del mod">
          <ac:chgData name="Ragnhild Halvorsrud" userId="917ea340-fd63-490f-a7db-68428d24cf32" providerId="ADAL" clId="{3F26B701-AADC-4668-AAA4-FB7BA2B947B1}" dt="2020-06-19T09:17:33.445" v="5158"/>
          <ac:spMkLst>
            <pc:docMk/>
            <pc:sldMk cId="2858277977" sldId="523"/>
            <ac:spMk id="402" creationId="{0356EC28-7084-41AF-9B2E-908966210ED7}"/>
          </ac:spMkLst>
        </pc:spChg>
        <pc:spChg chg="add del mod">
          <ac:chgData name="Ragnhild Halvorsrud" userId="917ea340-fd63-490f-a7db-68428d24cf32" providerId="ADAL" clId="{3F26B701-AADC-4668-AAA4-FB7BA2B947B1}" dt="2020-06-19T09:17:33.445" v="5158"/>
          <ac:spMkLst>
            <pc:docMk/>
            <pc:sldMk cId="2858277977" sldId="523"/>
            <ac:spMk id="404" creationId="{2D6D3226-74D7-47EF-B764-0251712C59BF}"/>
          </ac:spMkLst>
        </pc:spChg>
        <pc:spChg chg="add del mod">
          <ac:chgData name="Ragnhild Halvorsrud" userId="917ea340-fd63-490f-a7db-68428d24cf32" providerId="ADAL" clId="{3F26B701-AADC-4668-AAA4-FB7BA2B947B1}" dt="2020-06-19T09:17:33.445" v="5158"/>
          <ac:spMkLst>
            <pc:docMk/>
            <pc:sldMk cId="2858277977" sldId="523"/>
            <ac:spMk id="405" creationId="{DAB1047D-265E-4475-97A9-A043090AF559}"/>
          </ac:spMkLst>
        </pc:spChg>
        <pc:spChg chg="add del mod">
          <ac:chgData name="Ragnhild Halvorsrud" userId="917ea340-fd63-490f-a7db-68428d24cf32" providerId="ADAL" clId="{3F26B701-AADC-4668-AAA4-FB7BA2B947B1}" dt="2020-06-19T09:17:33.445" v="5158"/>
          <ac:spMkLst>
            <pc:docMk/>
            <pc:sldMk cId="2858277977" sldId="523"/>
            <ac:spMk id="406" creationId="{8D06A49B-6621-476D-8D8C-648A24A8A75C}"/>
          </ac:spMkLst>
        </pc:spChg>
        <pc:spChg chg="add del mod">
          <ac:chgData name="Ragnhild Halvorsrud" userId="917ea340-fd63-490f-a7db-68428d24cf32" providerId="ADAL" clId="{3F26B701-AADC-4668-AAA4-FB7BA2B947B1}" dt="2020-06-19T09:17:33.445" v="5158"/>
          <ac:spMkLst>
            <pc:docMk/>
            <pc:sldMk cId="2858277977" sldId="523"/>
            <ac:spMk id="407" creationId="{B3D9F64A-6808-4868-A686-EC263FE3A76B}"/>
          </ac:spMkLst>
        </pc:spChg>
        <pc:spChg chg="add del mod">
          <ac:chgData name="Ragnhild Halvorsrud" userId="917ea340-fd63-490f-a7db-68428d24cf32" providerId="ADAL" clId="{3F26B701-AADC-4668-AAA4-FB7BA2B947B1}" dt="2020-06-19T09:17:33.445" v="5158"/>
          <ac:spMkLst>
            <pc:docMk/>
            <pc:sldMk cId="2858277977" sldId="523"/>
            <ac:spMk id="408" creationId="{73E117EC-6A8D-4E79-A707-27F463645D25}"/>
          </ac:spMkLst>
        </pc:spChg>
        <pc:spChg chg="add del mod">
          <ac:chgData name="Ragnhild Halvorsrud" userId="917ea340-fd63-490f-a7db-68428d24cf32" providerId="ADAL" clId="{3F26B701-AADC-4668-AAA4-FB7BA2B947B1}" dt="2020-06-19T09:17:33.445" v="5158"/>
          <ac:spMkLst>
            <pc:docMk/>
            <pc:sldMk cId="2858277977" sldId="523"/>
            <ac:spMk id="409" creationId="{BFAAA752-CDA9-489A-A3B5-8640ACC0C4DB}"/>
          </ac:spMkLst>
        </pc:spChg>
        <pc:spChg chg="add del mod">
          <ac:chgData name="Ragnhild Halvorsrud" userId="917ea340-fd63-490f-a7db-68428d24cf32" providerId="ADAL" clId="{3F26B701-AADC-4668-AAA4-FB7BA2B947B1}" dt="2020-06-19T09:17:33.445" v="5158"/>
          <ac:spMkLst>
            <pc:docMk/>
            <pc:sldMk cId="2858277977" sldId="523"/>
            <ac:spMk id="411" creationId="{92A7489A-FA2B-40F1-84A0-A6B95CEAA22A}"/>
          </ac:spMkLst>
        </pc:spChg>
        <pc:spChg chg="add del mod">
          <ac:chgData name="Ragnhild Halvorsrud" userId="917ea340-fd63-490f-a7db-68428d24cf32" providerId="ADAL" clId="{3F26B701-AADC-4668-AAA4-FB7BA2B947B1}" dt="2020-06-19T09:17:33.445" v="5158"/>
          <ac:spMkLst>
            <pc:docMk/>
            <pc:sldMk cId="2858277977" sldId="523"/>
            <ac:spMk id="412" creationId="{CC44F927-5C15-4B14-9A2A-DEA60E246777}"/>
          </ac:spMkLst>
        </pc:spChg>
        <pc:spChg chg="add del mod">
          <ac:chgData name="Ragnhild Halvorsrud" userId="917ea340-fd63-490f-a7db-68428d24cf32" providerId="ADAL" clId="{3F26B701-AADC-4668-AAA4-FB7BA2B947B1}" dt="2020-06-19T09:17:33.445" v="5158"/>
          <ac:spMkLst>
            <pc:docMk/>
            <pc:sldMk cId="2858277977" sldId="523"/>
            <ac:spMk id="413" creationId="{686AD748-F95B-4878-BDFA-6BC236BF9D6F}"/>
          </ac:spMkLst>
        </pc:spChg>
        <pc:spChg chg="add del mod">
          <ac:chgData name="Ragnhild Halvorsrud" userId="917ea340-fd63-490f-a7db-68428d24cf32" providerId="ADAL" clId="{3F26B701-AADC-4668-AAA4-FB7BA2B947B1}" dt="2020-06-19T09:17:33.445" v="5158"/>
          <ac:spMkLst>
            <pc:docMk/>
            <pc:sldMk cId="2858277977" sldId="523"/>
            <ac:spMk id="414" creationId="{2E932F79-C706-4F6E-B0AA-B33E2D08DEA7}"/>
          </ac:spMkLst>
        </pc:spChg>
        <pc:spChg chg="add del mod">
          <ac:chgData name="Ragnhild Halvorsrud" userId="917ea340-fd63-490f-a7db-68428d24cf32" providerId="ADAL" clId="{3F26B701-AADC-4668-AAA4-FB7BA2B947B1}" dt="2020-06-19T09:17:33.445" v="5158"/>
          <ac:spMkLst>
            <pc:docMk/>
            <pc:sldMk cId="2858277977" sldId="523"/>
            <ac:spMk id="415" creationId="{6FA605B7-2B42-438F-9940-A077903DC584}"/>
          </ac:spMkLst>
        </pc:spChg>
        <pc:spChg chg="add del mod">
          <ac:chgData name="Ragnhild Halvorsrud" userId="917ea340-fd63-490f-a7db-68428d24cf32" providerId="ADAL" clId="{3F26B701-AADC-4668-AAA4-FB7BA2B947B1}" dt="2020-06-19T09:17:33.445" v="5158"/>
          <ac:spMkLst>
            <pc:docMk/>
            <pc:sldMk cId="2858277977" sldId="523"/>
            <ac:spMk id="416" creationId="{440DBD8C-4EE6-4229-B5D0-0F35517C2814}"/>
          </ac:spMkLst>
        </pc:spChg>
        <pc:spChg chg="add del mod">
          <ac:chgData name="Ragnhild Halvorsrud" userId="917ea340-fd63-490f-a7db-68428d24cf32" providerId="ADAL" clId="{3F26B701-AADC-4668-AAA4-FB7BA2B947B1}" dt="2020-06-19T09:17:33.445" v="5158"/>
          <ac:spMkLst>
            <pc:docMk/>
            <pc:sldMk cId="2858277977" sldId="523"/>
            <ac:spMk id="417" creationId="{E5945779-5718-432A-A201-C1E27FB4E254}"/>
          </ac:spMkLst>
        </pc:spChg>
        <pc:spChg chg="add del mod">
          <ac:chgData name="Ragnhild Halvorsrud" userId="917ea340-fd63-490f-a7db-68428d24cf32" providerId="ADAL" clId="{3F26B701-AADC-4668-AAA4-FB7BA2B947B1}" dt="2020-06-19T09:17:33.445" v="5158"/>
          <ac:spMkLst>
            <pc:docMk/>
            <pc:sldMk cId="2858277977" sldId="523"/>
            <ac:spMk id="418" creationId="{65D4DD68-7974-4A51-8F2D-72269A786DE1}"/>
          </ac:spMkLst>
        </pc:spChg>
        <pc:spChg chg="add del mod">
          <ac:chgData name="Ragnhild Halvorsrud" userId="917ea340-fd63-490f-a7db-68428d24cf32" providerId="ADAL" clId="{3F26B701-AADC-4668-AAA4-FB7BA2B947B1}" dt="2020-06-19T09:17:33.445" v="5158"/>
          <ac:spMkLst>
            <pc:docMk/>
            <pc:sldMk cId="2858277977" sldId="523"/>
            <ac:spMk id="419" creationId="{6458420C-DD1A-44E2-B8BB-D3881A5A1379}"/>
          </ac:spMkLst>
        </pc:spChg>
        <pc:spChg chg="add del mod">
          <ac:chgData name="Ragnhild Halvorsrud" userId="917ea340-fd63-490f-a7db-68428d24cf32" providerId="ADAL" clId="{3F26B701-AADC-4668-AAA4-FB7BA2B947B1}" dt="2020-06-19T09:17:33.445" v="5158"/>
          <ac:spMkLst>
            <pc:docMk/>
            <pc:sldMk cId="2858277977" sldId="523"/>
            <ac:spMk id="420" creationId="{BA39ECC3-7775-4363-B329-1DA9148F5D62}"/>
          </ac:spMkLst>
        </pc:spChg>
        <pc:spChg chg="add del mod">
          <ac:chgData name="Ragnhild Halvorsrud" userId="917ea340-fd63-490f-a7db-68428d24cf32" providerId="ADAL" clId="{3F26B701-AADC-4668-AAA4-FB7BA2B947B1}" dt="2020-06-19T09:17:33.445" v="5158"/>
          <ac:spMkLst>
            <pc:docMk/>
            <pc:sldMk cId="2858277977" sldId="523"/>
            <ac:spMk id="421" creationId="{B1E45EF3-8077-4F1A-A4DF-9055070F642B}"/>
          </ac:spMkLst>
        </pc:spChg>
        <pc:spChg chg="mod">
          <ac:chgData name="Ragnhild Halvorsrud" userId="917ea340-fd63-490f-a7db-68428d24cf32" providerId="ADAL" clId="{3F26B701-AADC-4668-AAA4-FB7BA2B947B1}" dt="2020-06-19T09:17:28.036" v="5157"/>
          <ac:spMkLst>
            <pc:docMk/>
            <pc:sldMk cId="2858277977" sldId="523"/>
            <ac:spMk id="432" creationId="{E37C34C5-C836-4310-B15B-F99337E519C3}"/>
          </ac:spMkLst>
        </pc:spChg>
        <pc:spChg chg="mod">
          <ac:chgData name="Ragnhild Halvorsrud" userId="917ea340-fd63-490f-a7db-68428d24cf32" providerId="ADAL" clId="{3F26B701-AADC-4668-AAA4-FB7BA2B947B1}" dt="2020-06-19T09:17:28.036" v="5157"/>
          <ac:spMkLst>
            <pc:docMk/>
            <pc:sldMk cId="2858277977" sldId="523"/>
            <ac:spMk id="433" creationId="{3A138A63-06A8-4937-B865-B8B14CC7F5EA}"/>
          </ac:spMkLst>
        </pc:spChg>
        <pc:spChg chg="mod">
          <ac:chgData name="Ragnhild Halvorsrud" userId="917ea340-fd63-490f-a7db-68428d24cf32" providerId="ADAL" clId="{3F26B701-AADC-4668-AAA4-FB7BA2B947B1}" dt="2020-06-19T09:17:28.036" v="5157"/>
          <ac:spMkLst>
            <pc:docMk/>
            <pc:sldMk cId="2858277977" sldId="523"/>
            <ac:spMk id="434" creationId="{D00F4B13-0E1C-406A-B407-D26C0B834542}"/>
          </ac:spMkLst>
        </pc:spChg>
        <pc:spChg chg="mod">
          <ac:chgData name="Ragnhild Halvorsrud" userId="917ea340-fd63-490f-a7db-68428d24cf32" providerId="ADAL" clId="{3F26B701-AADC-4668-AAA4-FB7BA2B947B1}" dt="2020-06-19T09:17:28.036" v="5157"/>
          <ac:spMkLst>
            <pc:docMk/>
            <pc:sldMk cId="2858277977" sldId="523"/>
            <ac:spMk id="435" creationId="{7079F641-0C6E-4AD1-90DA-BEEECAE483FF}"/>
          </ac:spMkLst>
        </pc:spChg>
        <pc:spChg chg="mod">
          <ac:chgData name="Ragnhild Halvorsrud" userId="917ea340-fd63-490f-a7db-68428d24cf32" providerId="ADAL" clId="{3F26B701-AADC-4668-AAA4-FB7BA2B947B1}" dt="2020-06-19T09:17:28.036" v="5157"/>
          <ac:spMkLst>
            <pc:docMk/>
            <pc:sldMk cId="2858277977" sldId="523"/>
            <ac:spMk id="436" creationId="{BA366419-8206-45BC-B10C-5D42AC57E49A}"/>
          </ac:spMkLst>
        </pc:spChg>
        <pc:spChg chg="mod">
          <ac:chgData name="Ragnhild Halvorsrud" userId="917ea340-fd63-490f-a7db-68428d24cf32" providerId="ADAL" clId="{3F26B701-AADC-4668-AAA4-FB7BA2B947B1}" dt="2020-06-19T09:17:28.036" v="5157"/>
          <ac:spMkLst>
            <pc:docMk/>
            <pc:sldMk cId="2858277977" sldId="523"/>
            <ac:spMk id="437" creationId="{6F43120D-E29A-4221-9AA1-CAF1545AA2B3}"/>
          </ac:spMkLst>
        </pc:spChg>
        <pc:spChg chg="mod">
          <ac:chgData name="Ragnhild Halvorsrud" userId="917ea340-fd63-490f-a7db-68428d24cf32" providerId="ADAL" clId="{3F26B701-AADC-4668-AAA4-FB7BA2B947B1}" dt="2020-06-19T09:17:28.036" v="5157"/>
          <ac:spMkLst>
            <pc:docMk/>
            <pc:sldMk cId="2858277977" sldId="523"/>
            <ac:spMk id="438" creationId="{60DDE255-F35F-4F6E-8D1D-3DE59E5F30B2}"/>
          </ac:spMkLst>
        </pc:spChg>
        <pc:spChg chg="mod">
          <ac:chgData name="Ragnhild Halvorsrud" userId="917ea340-fd63-490f-a7db-68428d24cf32" providerId="ADAL" clId="{3F26B701-AADC-4668-AAA4-FB7BA2B947B1}" dt="2020-06-19T09:17:28.036" v="5157"/>
          <ac:spMkLst>
            <pc:docMk/>
            <pc:sldMk cId="2858277977" sldId="523"/>
            <ac:spMk id="440" creationId="{40972C6D-38BB-409C-9C33-CA4DB38D21E0}"/>
          </ac:spMkLst>
        </pc:spChg>
        <pc:spChg chg="mod">
          <ac:chgData name="Ragnhild Halvorsrud" userId="917ea340-fd63-490f-a7db-68428d24cf32" providerId="ADAL" clId="{3F26B701-AADC-4668-AAA4-FB7BA2B947B1}" dt="2020-06-19T09:17:28.036" v="5157"/>
          <ac:spMkLst>
            <pc:docMk/>
            <pc:sldMk cId="2858277977" sldId="523"/>
            <ac:spMk id="441" creationId="{996959AD-9E30-4559-BDE8-F846058D0357}"/>
          </ac:spMkLst>
        </pc:spChg>
        <pc:spChg chg="mod">
          <ac:chgData name="Ragnhild Halvorsrud" userId="917ea340-fd63-490f-a7db-68428d24cf32" providerId="ADAL" clId="{3F26B701-AADC-4668-AAA4-FB7BA2B947B1}" dt="2020-06-19T09:17:28.036" v="5157"/>
          <ac:spMkLst>
            <pc:docMk/>
            <pc:sldMk cId="2858277977" sldId="523"/>
            <ac:spMk id="442" creationId="{5500BEBD-CE3C-4C94-90F9-B0B690748D42}"/>
          </ac:spMkLst>
        </pc:spChg>
        <pc:spChg chg="mod">
          <ac:chgData name="Ragnhild Halvorsrud" userId="917ea340-fd63-490f-a7db-68428d24cf32" providerId="ADAL" clId="{3F26B701-AADC-4668-AAA4-FB7BA2B947B1}" dt="2020-06-19T09:17:28.036" v="5157"/>
          <ac:spMkLst>
            <pc:docMk/>
            <pc:sldMk cId="2858277977" sldId="523"/>
            <ac:spMk id="443" creationId="{791D1E75-9751-4ACB-977D-38D6BD18E07A}"/>
          </ac:spMkLst>
        </pc:spChg>
        <pc:spChg chg="mod">
          <ac:chgData name="Ragnhild Halvorsrud" userId="917ea340-fd63-490f-a7db-68428d24cf32" providerId="ADAL" clId="{3F26B701-AADC-4668-AAA4-FB7BA2B947B1}" dt="2020-06-19T09:17:28.036" v="5157"/>
          <ac:spMkLst>
            <pc:docMk/>
            <pc:sldMk cId="2858277977" sldId="523"/>
            <ac:spMk id="444" creationId="{25594606-D092-4ABF-9C2E-84C8FA29E8A3}"/>
          </ac:spMkLst>
        </pc:spChg>
        <pc:spChg chg="mod">
          <ac:chgData name="Ragnhild Halvorsrud" userId="917ea340-fd63-490f-a7db-68428d24cf32" providerId="ADAL" clId="{3F26B701-AADC-4668-AAA4-FB7BA2B947B1}" dt="2020-06-19T09:17:28.036" v="5157"/>
          <ac:spMkLst>
            <pc:docMk/>
            <pc:sldMk cId="2858277977" sldId="523"/>
            <ac:spMk id="445" creationId="{04A7E64A-351A-4E99-B148-9953DE44336C}"/>
          </ac:spMkLst>
        </pc:spChg>
        <pc:spChg chg="mod">
          <ac:chgData name="Ragnhild Halvorsrud" userId="917ea340-fd63-490f-a7db-68428d24cf32" providerId="ADAL" clId="{3F26B701-AADC-4668-AAA4-FB7BA2B947B1}" dt="2020-06-19T09:17:28.036" v="5157"/>
          <ac:spMkLst>
            <pc:docMk/>
            <pc:sldMk cId="2858277977" sldId="523"/>
            <ac:spMk id="446" creationId="{63AF22C5-6E06-42E2-93F3-19A3A346B26C}"/>
          </ac:spMkLst>
        </pc:spChg>
        <pc:spChg chg="mod">
          <ac:chgData name="Ragnhild Halvorsrud" userId="917ea340-fd63-490f-a7db-68428d24cf32" providerId="ADAL" clId="{3F26B701-AADC-4668-AAA4-FB7BA2B947B1}" dt="2020-06-19T09:17:28.036" v="5157"/>
          <ac:spMkLst>
            <pc:docMk/>
            <pc:sldMk cId="2858277977" sldId="523"/>
            <ac:spMk id="448" creationId="{CC08F368-097B-4984-928B-0DDCE99B7801}"/>
          </ac:spMkLst>
        </pc:spChg>
        <pc:spChg chg="mod">
          <ac:chgData name="Ragnhild Halvorsrud" userId="917ea340-fd63-490f-a7db-68428d24cf32" providerId="ADAL" clId="{3F26B701-AADC-4668-AAA4-FB7BA2B947B1}" dt="2020-06-19T09:17:28.036" v="5157"/>
          <ac:spMkLst>
            <pc:docMk/>
            <pc:sldMk cId="2858277977" sldId="523"/>
            <ac:spMk id="449" creationId="{EDD1301B-95B9-45A5-B95E-785D94E70B49}"/>
          </ac:spMkLst>
        </pc:spChg>
        <pc:spChg chg="mod">
          <ac:chgData name="Ragnhild Halvorsrud" userId="917ea340-fd63-490f-a7db-68428d24cf32" providerId="ADAL" clId="{3F26B701-AADC-4668-AAA4-FB7BA2B947B1}" dt="2020-06-19T09:17:28.036" v="5157"/>
          <ac:spMkLst>
            <pc:docMk/>
            <pc:sldMk cId="2858277977" sldId="523"/>
            <ac:spMk id="450" creationId="{EC8CB382-E2F6-4784-A26F-7AF30193051D}"/>
          </ac:spMkLst>
        </pc:spChg>
        <pc:spChg chg="mod">
          <ac:chgData name="Ragnhild Halvorsrud" userId="917ea340-fd63-490f-a7db-68428d24cf32" providerId="ADAL" clId="{3F26B701-AADC-4668-AAA4-FB7BA2B947B1}" dt="2020-06-19T09:17:28.036" v="5157"/>
          <ac:spMkLst>
            <pc:docMk/>
            <pc:sldMk cId="2858277977" sldId="523"/>
            <ac:spMk id="451" creationId="{C029FA1D-DF6C-457A-A558-77CD60D0B7AF}"/>
          </ac:spMkLst>
        </pc:spChg>
        <pc:spChg chg="mod">
          <ac:chgData name="Ragnhild Halvorsrud" userId="917ea340-fd63-490f-a7db-68428d24cf32" providerId="ADAL" clId="{3F26B701-AADC-4668-AAA4-FB7BA2B947B1}" dt="2020-06-19T09:17:28.036" v="5157"/>
          <ac:spMkLst>
            <pc:docMk/>
            <pc:sldMk cId="2858277977" sldId="523"/>
            <ac:spMk id="452" creationId="{D9660C3E-B222-4A25-B34A-9F9CD03A4277}"/>
          </ac:spMkLst>
        </pc:spChg>
        <pc:spChg chg="mod">
          <ac:chgData name="Ragnhild Halvorsrud" userId="917ea340-fd63-490f-a7db-68428d24cf32" providerId="ADAL" clId="{3F26B701-AADC-4668-AAA4-FB7BA2B947B1}" dt="2020-06-19T09:17:28.036" v="5157"/>
          <ac:spMkLst>
            <pc:docMk/>
            <pc:sldMk cId="2858277977" sldId="523"/>
            <ac:spMk id="453" creationId="{CA41D068-90B7-41D1-8ADB-30ECE6127E89}"/>
          </ac:spMkLst>
        </pc:spChg>
        <pc:spChg chg="mod">
          <ac:chgData name="Ragnhild Halvorsrud" userId="917ea340-fd63-490f-a7db-68428d24cf32" providerId="ADAL" clId="{3F26B701-AADC-4668-AAA4-FB7BA2B947B1}" dt="2020-06-19T09:17:28.036" v="5157"/>
          <ac:spMkLst>
            <pc:docMk/>
            <pc:sldMk cId="2858277977" sldId="523"/>
            <ac:spMk id="454" creationId="{BC203902-89B6-4187-9DA3-C45FC56D4A18}"/>
          </ac:spMkLst>
        </pc:spChg>
        <pc:spChg chg="mod">
          <ac:chgData name="Ragnhild Halvorsrud" userId="917ea340-fd63-490f-a7db-68428d24cf32" providerId="ADAL" clId="{3F26B701-AADC-4668-AAA4-FB7BA2B947B1}" dt="2020-06-19T09:17:28.036" v="5157"/>
          <ac:spMkLst>
            <pc:docMk/>
            <pc:sldMk cId="2858277977" sldId="523"/>
            <ac:spMk id="456" creationId="{B467EC6B-CEC0-4F70-93DB-967BB0A698E0}"/>
          </ac:spMkLst>
        </pc:spChg>
        <pc:spChg chg="mod">
          <ac:chgData name="Ragnhild Halvorsrud" userId="917ea340-fd63-490f-a7db-68428d24cf32" providerId="ADAL" clId="{3F26B701-AADC-4668-AAA4-FB7BA2B947B1}" dt="2020-06-19T09:17:28.036" v="5157"/>
          <ac:spMkLst>
            <pc:docMk/>
            <pc:sldMk cId="2858277977" sldId="523"/>
            <ac:spMk id="457" creationId="{901B38A3-AD74-4788-94B6-9DB6AA78C147}"/>
          </ac:spMkLst>
        </pc:spChg>
        <pc:spChg chg="mod">
          <ac:chgData name="Ragnhild Halvorsrud" userId="917ea340-fd63-490f-a7db-68428d24cf32" providerId="ADAL" clId="{3F26B701-AADC-4668-AAA4-FB7BA2B947B1}" dt="2020-06-19T09:17:28.036" v="5157"/>
          <ac:spMkLst>
            <pc:docMk/>
            <pc:sldMk cId="2858277977" sldId="523"/>
            <ac:spMk id="458" creationId="{4CF9E0A9-0E26-48C2-BEFB-9A9AAB91C70B}"/>
          </ac:spMkLst>
        </pc:spChg>
        <pc:spChg chg="mod">
          <ac:chgData name="Ragnhild Halvorsrud" userId="917ea340-fd63-490f-a7db-68428d24cf32" providerId="ADAL" clId="{3F26B701-AADC-4668-AAA4-FB7BA2B947B1}" dt="2020-06-19T09:17:28.036" v="5157"/>
          <ac:spMkLst>
            <pc:docMk/>
            <pc:sldMk cId="2858277977" sldId="523"/>
            <ac:spMk id="459" creationId="{4BB01EE3-5A8E-46BE-99E2-0EBF5CDE5570}"/>
          </ac:spMkLst>
        </pc:spChg>
        <pc:spChg chg="mod">
          <ac:chgData name="Ragnhild Halvorsrud" userId="917ea340-fd63-490f-a7db-68428d24cf32" providerId="ADAL" clId="{3F26B701-AADC-4668-AAA4-FB7BA2B947B1}" dt="2020-06-19T09:17:28.036" v="5157"/>
          <ac:spMkLst>
            <pc:docMk/>
            <pc:sldMk cId="2858277977" sldId="523"/>
            <ac:spMk id="460" creationId="{D94F9D5E-3A4F-42BE-B1C2-59239B8C27CD}"/>
          </ac:spMkLst>
        </pc:spChg>
        <pc:spChg chg="mod">
          <ac:chgData name="Ragnhild Halvorsrud" userId="917ea340-fd63-490f-a7db-68428d24cf32" providerId="ADAL" clId="{3F26B701-AADC-4668-AAA4-FB7BA2B947B1}" dt="2020-06-19T09:17:28.036" v="5157"/>
          <ac:spMkLst>
            <pc:docMk/>
            <pc:sldMk cId="2858277977" sldId="523"/>
            <ac:spMk id="461" creationId="{1303FDF1-6975-49FC-85BC-3CF4119BD1B9}"/>
          </ac:spMkLst>
        </pc:spChg>
        <pc:spChg chg="mod">
          <ac:chgData name="Ragnhild Halvorsrud" userId="917ea340-fd63-490f-a7db-68428d24cf32" providerId="ADAL" clId="{3F26B701-AADC-4668-AAA4-FB7BA2B947B1}" dt="2020-06-19T09:17:28.036" v="5157"/>
          <ac:spMkLst>
            <pc:docMk/>
            <pc:sldMk cId="2858277977" sldId="523"/>
            <ac:spMk id="462" creationId="{58181075-CF2A-47CD-8323-226FEC610D63}"/>
          </ac:spMkLst>
        </pc:spChg>
        <pc:spChg chg="mod">
          <ac:chgData name="Ragnhild Halvorsrud" userId="917ea340-fd63-490f-a7db-68428d24cf32" providerId="ADAL" clId="{3F26B701-AADC-4668-AAA4-FB7BA2B947B1}" dt="2020-06-19T09:17:28.036" v="5157"/>
          <ac:spMkLst>
            <pc:docMk/>
            <pc:sldMk cId="2858277977" sldId="523"/>
            <ac:spMk id="464" creationId="{F8A4076B-401F-4F1F-9DEF-5D3D3E4FC0BB}"/>
          </ac:spMkLst>
        </pc:spChg>
        <pc:spChg chg="mod">
          <ac:chgData name="Ragnhild Halvorsrud" userId="917ea340-fd63-490f-a7db-68428d24cf32" providerId="ADAL" clId="{3F26B701-AADC-4668-AAA4-FB7BA2B947B1}" dt="2020-06-19T09:17:28.036" v="5157"/>
          <ac:spMkLst>
            <pc:docMk/>
            <pc:sldMk cId="2858277977" sldId="523"/>
            <ac:spMk id="465" creationId="{9D184562-BB4F-4BB9-8E7C-B49A6EB38EA5}"/>
          </ac:spMkLst>
        </pc:spChg>
        <pc:spChg chg="mod">
          <ac:chgData name="Ragnhild Halvorsrud" userId="917ea340-fd63-490f-a7db-68428d24cf32" providerId="ADAL" clId="{3F26B701-AADC-4668-AAA4-FB7BA2B947B1}" dt="2020-06-19T09:17:28.036" v="5157"/>
          <ac:spMkLst>
            <pc:docMk/>
            <pc:sldMk cId="2858277977" sldId="523"/>
            <ac:spMk id="466" creationId="{786AC1E4-0785-45AD-AEA7-113D9A340C8B}"/>
          </ac:spMkLst>
        </pc:spChg>
        <pc:spChg chg="mod">
          <ac:chgData name="Ragnhild Halvorsrud" userId="917ea340-fd63-490f-a7db-68428d24cf32" providerId="ADAL" clId="{3F26B701-AADC-4668-AAA4-FB7BA2B947B1}" dt="2020-06-19T09:17:28.036" v="5157"/>
          <ac:spMkLst>
            <pc:docMk/>
            <pc:sldMk cId="2858277977" sldId="523"/>
            <ac:spMk id="467" creationId="{89AE9376-51B1-4852-A1C7-7892CFF1EDCE}"/>
          </ac:spMkLst>
        </pc:spChg>
        <pc:spChg chg="mod">
          <ac:chgData name="Ragnhild Halvorsrud" userId="917ea340-fd63-490f-a7db-68428d24cf32" providerId="ADAL" clId="{3F26B701-AADC-4668-AAA4-FB7BA2B947B1}" dt="2020-06-19T09:17:28.036" v="5157"/>
          <ac:spMkLst>
            <pc:docMk/>
            <pc:sldMk cId="2858277977" sldId="523"/>
            <ac:spMk id="468" creationId="{C40639C2-BB75-46D4-B463-864059FE6390}"/>
          </ac:spMkLst>
        </pc:spChg>
        <pc:spChg chg="mod">
          <ac:chgData name="Ragnhild Halvorsrud" userId="917ea340-fd63-490f-a7db-68428d24cf32" providerId="ADAL" clId="{3F26B701-AADC-4668-AAA4-FB7BA2B947B1}" dt="2020-06-19T09:17:28.036" v="5157"/>
          <ac:spMkLst>
            <pc:docMk/>
            <pc:sldMk cId="2858277977" sldId="523"/>
            <ac:spMk id="469" creationId="{B2560167-7068-4574-B8F3-42B4BC931C0F}"/>
          </ac:spMkLst>
        </pc:spChg>
        <pc:spChg chg="mod">
          <ac:chgData name="Ragnhild Halvorsrud" userId="917ea340-fd63-490f-a7db-68428d24cf32" providerId="ADAL" clId="{3F26B701-AADC-4668-AAA4-FB7BA2B947B1}" dt="2020-06-19T09:17:28.036" v="5157"/>
          <ac:spMkLst>
            <pc:docMk/>
            <pc:sldMk cId="2858277977" sldId="523"/>
            <ac:spMk id="470" creationId="{818D7852-99CE-4942-933F-D4A410331151}"/>
          </ac:spMkLst>
        </pc:spChg>
        <pc:spChg chg="mod">
          <ac:chgData name="Ragnhild Halvorsrud" userId="917ea340-fd63-490f-a7db-68428d24cf32" providerId="ADAL" clId="{3F26B701-AADC-4668-AAA4-FB7BA2B947B1}" dt="2020-06-19T09:17:28.036" v="5157"/>
          <ac:spMkLst>
            <pc:docMk/>
            <pc:sldMk cId="2858277977" sldId="523"/>
            <ac:spMk id="471" creationId="{04CB554B-FD20-4D83-B4CB-39D0B90616FF}"/>
          </ac:spMkLst>
        </pc:spChg>
        <pc:spChg chg="mod">
          <ac:chgData name="Ragnhild Halvorsrud" userId="917ea340-fd63-490f-a7db-68428d24cf32" providerId="ADAL" clId="{3F26B701-AADC-4668-AAA4-FB7BA2B947B1}" dt="2020-06-19T09:17:28.036" v="5157"/>
          <ac:spMkLst>
            <pc:docMk/>
            <pc:sldMk cId="2858277977" sldId="523"/>
            <ac:spMk id="472" creationId="{04DB8F01-5364-4561-A328-12C38EAB54E7}"/>
          </ac:spMkLst>
        </pc:spChg>
        <pc:spChg chg="mod">
          <ac:chgData name="Ragnhild Halvorsrud" userId="917ea340-fd63-490f-a7db-68428d24cf32" providerId="ADAL" clId="{3F26B701-AADC-4668-AAA4-FB7BA2B947B1}" dt="2020-06-19T09:17:28.036" v="5157"/>
          <ac:spMkLst>
            <pc:docMk/>
            <pc:sldMk cId="2858277977" sldId="523"/>
            <ac:spMk id="473" creationId="{D2BD6557-CDE9-4FAF-A0EA-2404611D1576}"/>
          </ac:spMkLst>
        </pc:spChg>
        <pc:spChg chg="mod">
          <ac:chgData name="Ragnhild Halvorsrud" userId="917ea340-fd63-490f-a7db-68428d24cf32" providerId="ADAL" clId="{3F26B701-AADC-4668-AAA4-FB7BA2B947B1}" dt="2020-06-19T09:17:28.036" v="5157"/>
          <ac:spMkLst>
            <pc:docMk/>
            <pc:sldMk cId="2858277977" sldId="523"/>
            <ac:spMk id="474" creationId="{4E15F26A-36C0-4CD5-AC04-73EB56C18356}"/>
          </ac:spMkLst>
        </pc:spChg>
        <pc:spChg chg="mod">
          <ac:chgData name="Ragnhild Halvorsrud" userId="917ea340-fd63-490f-a7db-68428d24cf32" providerId="ADAL" clId="{3F26B701-AADC-4668-AAA4-FB7BA2B947B1}" dt="2020-06-19T09:17:28.036" v="5157"/>
          <ac:spMkLst>
            <pc:docMk/>
            <pc:sldMk cId="2858277977" sldId="523"/>
            <ac:spMk id="475" creationId="{91180E2C-EF81-4A35-832D-7DE07DEC7D80}"/>
          </ac:spMkLst>
        </pc:spChg>
        <pc:spChg chg="mod">
          <ac:chgData name="Ragnhild Halvorsrud" userId="917ea340-fd63-490f-a7db-68428d24cf32" providerId="ADAL" clId="{3F26B701-AADC-4668-AAA4-FB7BA2B947B1}" dt="2020-06-19T09:17:28.036" v="5157"/>
          <ac:spMkLst>
            <pc:docMk/>
            <pc:sldMk cId="2858277977" sldId="523"/>
            <ac:spMk id="486" creationId="{09BA0AEE-16A6-4CC8-9C2E-1ADF0F796BB6}"/>
          </ac:spMkLst>
        </pc:spChg>
        <pc:spChg chg="mod">
          <ac:chgData name="Ragnhild Halvorsrud" userId="917ea340-fd63-490f-a7db-68428d24cf32" providerId="ADAL" clId="{3F26B701-AADC-4668-AAA4-FB7BA2B947B1}" dt="2020-06-19T09:17:28.036" v="5157"/>
          <ac:spMkLst>
            <pc:docMk/>
            <pc:sldMk cId="2858277977" sldId="523"/>
            <ac:spMk id="487" creationId="{E76D9E9C-A9FC-4516-B6EF-E2A8BA7CBCB7}"/>
          </ac:spMkLst>
        </pc:spChg>
        <pc:spChg chg="mod">
          <ac:chgData name="Ragnhild Halvorsrud" userId="917ea340-fd63-490f-a7db-68428d24cf32" providerId="ADAL" clId="{3F26B701-AADC-4668-AAA4-FB7BA2B947B1}" dt="2020-06-19T09:17:28.036" v="5157"/>
          <ac:spMkLst>
            <pc:docMk/>
            <pc:sldMk cId="2858277977" sldId="523"/>
            <ac:spMk id="488" creationId="{21BD8BBD-D61E-402B-A9B5-57A3D186B812}"/>
          </ac:spMkLst>
        </pc:spChg>
        <pc:spChg chg="mod">
          <ac:chgData name="Ragnhild Halvorsrud" userId="917ea340-fd63-490f-a7db-68428d24cf32" providerId="ADAL" clId="{3F26B701-AADC-4668-AAA4-FB7BA2B947B1}" dt="2020-06-19T09:17:28.036" v="5157"/>
          <ac:spMkLst>
            <pc:docMk/>
            <pc:sldMk cId="2858277977" sldId="523"/>
            <ac:spMk id="490" creationId="{580B2C14-54AD-4FEB-AA31-8D648090EE42}"/>
          </ac:spMkLst>
        </pc:spChg>
        <pc:spChg chg="mod">
          <ac:chgData name="Ragnhild Halvorsrud" userId="917ea340-fd63-490f-a7db-68428d24cf32" providerId="ADAL" clId="{3F26B701-AADC-4668-AAA4-FB7BA2B947B1}" dt="2020-06-19T09:17:28.036" v="5157"/>
          <ac:spMkLst>
            <pc:docMk/>
            <pc:sldMk cId="2858277977" sldId="523"/>
            <ac:spMk id="491" creationId="{1E84F0DA-CC58-4B56-9083-29FD9398E512}"/>
          </ac:spMkLst>
        </pc:spChg>
        <pc:spChg chg="mod">
          <ac:chgData name="Ragnhild Halvorsrud" userId="917ea340-fd63-490f-a7db-68428d24cf32" providerId="ADAL" clId="{3F26B701-AADC-4668-AAA4-FB7BA2B947B1}" dt="2020-06-19T09:17:28.036" v="5157"/>
          <ac:spMkLst>
            <pc:docMk/>
            <pc:sldMk cId="2858277977" sldId="523"/>
            <ac:spMk id="492" creationId="{49EFA5C6-0744-45F9-961C-5D0C1E1107C4}"/>
          </ac:spMkLst>
        </pc:spChg>
        <pc:spChg chg="mod">
          <ac:chgData name="Ragnhild Halvorsrud" userId="917ea340-fd63-490f-a7db-68428d24cf32" providerId="ADAL" clId="{3F26B701-AADC-4668-AAA4-FB7BA2B947B1}" dt="2020-06-19T09:17:28.036" v="5157"/>
          <ac:spMkLst>
            <pc:docMk/>
            <pc:sldMk cId="2858277977" sldId="523"/>
            <ac:spMk id="494" creationId="{23E7FF62-12C9-4FFE-8FAB-54A4E8C047A9}"/>
          </ac:spMkLst>
        </pc:spChg>
        <pc:spChg chg="mod">
          <ac:chgData name="Ragnhild Halvorsrud" userId="917ea340-fd63-490f-a7db-68428d24cf32" providerId="ADAL" clId="{3F26B701-AADC-4668-AAA4-FB7BA2B947B1}" dt="2020-06-19T09:17:28.036" v="5157"/>
          <ac:spMkLst>
            <pc:docMk/>
            <pc:sldMk cId="2858277977" sldId="523"/>
            <ac:spMk id="495" creationId="{D1862C15-6301-46D9-9AEE-359D801218E0}"/>
          </ac:spMkLst>
        </pc:spChg>
        <pc:spChg chg="add del mod">
          <ac:chgData name="Ragnhild Halvorsrud" userId="917ea340-fd63-490f-a7db-68428d24cf32" providerId="ADAL" clId="{3F26B701-AADC-4668-AAA4-FB7BA2B947B1}" dt="2020-06-19T09:17:33.445" v="5158"/>
          <ac:spMkLst>
            <pc:docMk/>
            <pc:sldMk cId="2858277977" sldId="523"/>
            <ac:spMk id="498" creationId="{7888F10D-B8BC-4205-AFB0-5E5E46A6DCD2}"/>
          </ac:spMkLst>
        </pc:spChg>
        <pc:spChg chg="add del mod">
          <ac:chgData name="Ragnhild Halvorsrud" userId="917ea340-fd63-490f-a7db-68428d24cf32" providerId="ADAL" clId="{3F26B701-AADC-4668-AAA4-FB7BA2B947B1}" dt="2020-06-19T09:17:33.445" v="5158"/>
          <ac:spMkLst>
            <pc:docMk/>
            <pc:sldMk cId="2858277977" sldId="523"/>
            <ac:spMk id="499" creationId="{4E06A5E6-B4E7-4727-AB85-4BC2E25E0664}"/>
          </ac:spMkLst>
        </pc:spChg>
        <pc:spChg chg="add del mod">
          <ac:chgData name="Ragnhild Halvorsrud" userId="917ea340-fd63-490f-a7db-68428d24cf32" providerId="ADAL" clId="{3F26B701-AADC-4668-AAA4-FB7BA2B947B1}" dt="2020-06-19T09:17:33.445" v="5158"/>
          <ac:spMkLst>
            <pc:docMk/>
            <pc:sldMk cId="2858277977" sldId="523"/>
            <ac:spMk id="500" creationId="{B6D7E5C2-24B7-41A6-B9C5-ABA374E9A4F9}"/>
          </ac:spMkLst>
        </pc:spChg>
        <pc:spChg chg="add del mod">
          <ac:chgData name="Ragnhild Halvorsrud" userId="917ea340-fd63-490f-a7db-68428d24cf32" providerId="ADAL" clId="{3F26B701-AADC-4668-AAA4-FB7BA2B947B1}" dt="2020-06-19T09:17:33.445" v="5158"/>
          <ac:spMkLst>
            <pc:docMk/>
            <pc:sldMk cId="2858277977" sldId="523"/>
            <ac:spMk id="501" creationId="{05C3C6DA-43B4-4CAF-9889-36065627C0E2}"/>
          </ac:spMkLst>
        </pc:spChg>
        <pc:spChg chg="add del mod">
          <ac:chgData name="Ragnhild Halvorsrud" userId="917ea340-fd63-490f-a7db-68428d24cf32" providerId="ADAL" clId="{3F26B701-AADC-4668-AAA4-FB7BA2B947B1}" dt="2020-06-19T09:17:33.445" v="5158"/>
          <ac:spMkLst>
            <pc:docMk/>
            <pc:sldMk cId="2858277977" sldId="523"/>
            <ac:spMk id="502" creationId="{36605135-7282-49DE-ABB2-6C6F0FB0A986}"/>
          </ac:spMkLst>
        </pc:spChg>
        <pc:spChg chg="add del mod">
          <ac:chgData name="Ragnhild Halvorsrud" userId="917ea340-fd63-490f-a7db-68428d24cf32" providerId="ADAL" clId="{3F26B701-AADC-4668-AAA4-FB7BA2B947B1}" dt="2020-06-19T09:17:33.445" v="5158"/>
          <ac:spMkLst>
            <pc:docMk/>
            <pc:sldMk cId="2858277977" sldId="523"/>
            <ac:spMk id="504" creationId="{1645712E-C2B6-4A0B-97BE-6562435A9DB1}"/>
          </ac:spMkLst>
        </pc:spChg>
        <pc:spChg chg="add del mod">
          <ac:chgData name="Ragnhild Halvorsrud" userId="917ea340-fd63-490f-a7db-68428d24cf32" providerId="ADAL" clId="{3F26B701-AADC-4668-AAA4-FB7BA2B947B1}" dt="2020-06-19T09:17:33.445" v="5158"/>
          <ac:spMkLst>
            <pc:docMk/>
            <pc:sldMk cId="2858277977" sldId="523"/>
            <ac:spMk id="505" creationId="{43B95917-0DA5-491D-95DB-F6834C092E76}"/>
          </ac:spMkLst>
        </pc:spChg>
        <pc:spChg chg="add del mod">
          <ac:chgData name="Ragnhild Halvorsrud" userId="917ea340-fd63-490f-a7db-68428d24cf32" providerId="ADAL" clId="{3F26B701-AADC-4668-AAA4-FB7BA2B947B1}" dt="2020-06-19T09:17:33.445" v="5158"/>
          <ac:spMkLst>
            <pc:docMk/>
            <pc:sldMk cId="2858277977" sldId="523"/>
            <ac:spMk id="506" creationId="{4CCF1519-9E0E-4A62-923C-1B9712731232}"/>
          </ac:spMkLst>
        </pc:spChg>
        <pc:spChg chg="add del mod">
          <ac:chgData name="Ragnhild Halvorsrud" userId="917ea340-fd63-490f-a7db-68428d24cf32" providerId="ADAL" clId="{3F26B701-AADC-4668-AAA4-FB7BA2B947B1}" dt="2020-06-19T09:17:33.445" v="5158"/>
          <ac:spMkLst>
            <pc:docMk/>
            <pc:sldMk cId="2858277977" sldId="523"/>
            <ac:spMk id="507" creationId="{82E83036-FA18-49C2-B2C2-65BDAFCE9BF4}"/>
          </ac:spMkLst>
        </pc:spChg>
        <pc:spChg chg="add del mod">
          <ac:chgData name="Ragnhild Halvorsrud" userId="917ea340-fd63-490f-a7db-68428d24cf32" providerId="ADAL" clId="{3F26B701-AADC-4668-AAA4-FB7BA2B947B1}" dt="2020-06-19T09:17:33.445" v="5158"/>
          <ac:spMkLst>
            <pc:docMk/>
            <pc:sldMk cId="2858277977" sldId="523"/>
            <ac:spMk id="508" creationId="{DE30B8D2-2A2F-42E7-8ACC-58252F6A40E0}"/>
          </ac:spMkLst>
        </pc:spChg>
        <pc:spChg chg="add del mod">
          <ac:chgData name="Ragnhild Halvorsrud" userId="917ea340-fd63-490f-a7db-68428d24cf32" providerId="ADAL" clId="{3F26B701-AADC-4668-AAA4-FB7BA2B947B1}" dt="2020-06-19T09:17:33.445" v="5158"/>
          <ac:spMkLst>
            <pc:docMk/>
            <pc:sldMk cId="2858277977" sldId="523"/>
            <ac:spMk id="510" creationId="{3C86DE93-46B4-486A-8CBB-0752FEC2A21E}"/>
          </ac:spMkLst>
        </pc:spChg>
        <pc:spChg chg="add del mod">
          <ac:chgData name="Ragnhild Halvorsrud" userId="917ea340-fd63-490f-a7db-68428d24cf32" providerId="ADAL" clId="{3F26B701-AADC-4668-AAA4-FB7BA2B947B1}" dt="2020-06-19T09:17:33.445" v="5158"/>
          <ac:spMkLst>
            <pc:docMk/>
            <pc:sldMk cId="2858277977" sldId="523"/>
            <ac:spMk id="511" creationId="{2DCA312F-9A7C-4DA5-AC74-655BEFF776AD}"/>
          </ac:spMkLst>
        </pc:spChg>
        <pc:spChg chg="add del mod">
          <ac:chgData name="Ragnhild Halvorsrud" userId="917ea340-fd63-490f-a7db-68428d24cf32" providerId="ADAL" clId="{3F26B701-AADC-4668-AAA4-FB7BA2B947B1}" dt="2020-06-19T09:17:33.445" v="5158"/>
          <ac:spMkLst>
            <pc:docMk/>
            <pc:sldMk cId="2858277977" sldId="523"/>
            <ac:spMk id="512" creationId="{FE5ADED8-4094-4811-92AE-B1B9FD554ED8}"/>
          </ac:spMkLst>
        </pc:spChg>
        <pc:spChg chg="add del mod">
          <ac:chgData name="Ragnhild Halvorsrud" userId="917ea340-fd63-490f-a7db-68428d24cf32" providerId="ADAL" clId="{3F26B701-AADC-4668-AAA4-FB7BA2B947B1}" dt="2020-06-19T09:17:33.445" v="5158"/>
          <ac:spMkLst>
            <pc:docMk/>
            <pc:sldMk cId="2858277977" sldId="523"/>
            <ac:spMk id="513" creationId="{088B8416-7CFF-44CD-AC51-AF7D0C611807}"/>
          </ac:spMkLst>
        </pc:spChg>
        <pc:spChg chg="add del mod">
          <ac:chgData name="Ragnhild Halvorsrud" userId="917ea340-fd63-490f-a7db-68428d24cf32" providerId="ADAL" clId="{3F26B701-AADC-4668-AAA4-FB7BA2B947B1}" dt="2020-06-19T09:17:33.445" v="5158"/>
          <ac:spMkLst>
            <pc:docMk/>
            <pc:sldMk cId="2858277977" sldId="523"/>
            <ac:spMk id="514" creationId="{7A85C1A8-B1A8-450B-9B7B-FFFE55FA825C}"/>
          </ac:spMkLst>
        </pc:spChg>
        <pc:spChg chg="add del mod">
          <ac:chgData name="Ragnhild Halvorsrud" userId="917ea340-fd63-490f-a7db-68428d24cf32" providerId="ADAL" clId="{3F26B701-AADC-4668-AAA4-FB7BA2B947B1}" dt="2020-06-19T09:17:33.445" v="5158"/>
          <ac:spMkLst>
            <pc:docMk/>
            <pc:sldMk cId="2858277977" sldId="523"/>
            <ac:spMk id="516" creationId="{A972FD44-56A0-4091-BC94-88435DB7FEAE}"/>
          </ac:spMkLst>
        </pc:spChg>
        <pc:spChg chg="add del mod">
          <ac:chgData name="Ragnhild Halvorsrud" userId="917ea340-fd63-490f-a7db-68428d24cf32" providerId="ADAL" clId="{3F26B701-AADC-4668-AAA4-FB7BA2B947B1}" dt="2020-06-19T09:17:33.445" v="5158"/>
          <ac:spMkLst>
            <pc:docMk/>
            <pc:sldMk cId="2858277977" sldId="523"/>
            <ac:spMk id="517" creationId="{A5EBC8D9-2B4D-40E5-A7C0-C758E2C06066}"/>
          </ac:spMkLst>
        </pc:spChg>
        <pc:spChg chg="add del mod">
          <ac:chgData name="Ragnhild Halvorsrud" userId="917ea340-fd63-490f-a7db-68428d24cf32" providerId="ADAL" clId="{3F26B701-AADC-4668-AAA4-FB7BA2B947B1}" dt="2020-06-19T09:17:33.445" v="5158"/>
          <ac:spMkLst>
            <pc:docMk/>
            <pc:sldMk cId="2858277977" sldId="523"/>
            <ac:spMk id="518" creationId="{3B1903F4-CEC7-4CB7-A829-973E0D451680}"/>
          </ac:spMkLst>
        </pc:spChg>
        <pc:spChg chg="add del mod">
          <ac:chgData name="Ragnhild Halvorsrud" userId="917ea340-fd63-490f-a7db-68428d24cf32" providerId="ADAL" clId="{3F26B701-AADC-4668-AAA4-FB7BA2B947B1}" dt="2020-06-19T09:17:33.445" v="5158"/>
          <ac:spMkLst>
            <pc:docMk/>
            <pc:sldMk cId="2858277977" sldId="523"/>
            <ac:spMk id="519" creationId="{342962D2-BF7C-4276-AD9C-32EEE818B7D8}"/>
          </ac:spMkLst>
        </pc:spChg>
        <pc:spChg chg="add del mod">
          <ac:chgData name="Ragnhild Halvorsrud" userId="917ea340-fd63-490f-a7db-68428d24cf32" providerId="ADAL" clId="{3F26B701-AADC-4668-AAA4-FB7BA2B947B1}" dt="2020-06-19T09:17:33.445" v="5158"/>
          <ac:spMkLst>
            <pc:docMk/>
            <pc:sldMk cId="2858277977" sldId="523"/>
            <ac:spMk id="520" creationId="{934BA950-3954-40AB-BA0A-D89C0E654FBB}"/>
          </ac:spMkLst>
        </pc:spChg>
        <pc:spChg chg="add del mod">
          <ac:chgData name="Ragnhild Halvorsrud" userId="917ea340-fd63-490f-a7db-68428d24cf32" providerId="ADAL" clId="{3F26B701-AADC-4668-AAA4-FB7BA2B947B1}" dt="2020-06-19T09:17:33.445" v="5158"/>
          <ac:spMkLst>
            <pc:docMk/>
            <pc:sldMk cId="2858277977" sldId="523"/>
            <ac:spMk id="521" creationId="{364520B6-DDDE-4F5A-8C72-FC24322D992F}"/>
          </ac:spMkLst>
        </pc:spChg>
        <pc:spChg chg="add del mod">
          <ac:chgData name="Ragnhild Halvorsrud" userId="917ea340-fd63-490f-a7db-68428d24cf32" providerId="ADAL" clId="{3F26B701-AADC-4668-AAA4-FB7BA2B947B1}" dt="2020-06-19T09:17:33.445" v="5158"/>
          <ac:spMkLst>
            <pc:docMk/>
            <pc:sldMk cId="2858277977" sldId="523"/>
            <ac:spMk id="522" creationId="{250C19FA-5723-4240-B2F0-B82038198B46}"/>
          </ac:spMkLst>
        </pc:spChg>
        <pc:spChg chg="add del mod">
          <ac:chgData name="Ragnhild Halvorsrud" userId="917ea340-fd63-490f-a7db-68428d24cf32" providerId="ADAL" clId="{3F26B701-AADC-4668-AAA4-FB7BA2B947B1}" dt="2020-06-19T09:17:33.445" v="5158"/>
          <ac:spMkLst>
            <pc:docMk/>
            <pc:sldMk cId="2858277977" sldId="523"/>
            <ac:spMk id="523" creationId="{F0748A41-146E-4ABA-902A-A43148183907}"/>
          </ac:spMkLst>
        </pc:spChg>
        <pc:spChg chg="add del mod">
          <ac:chgData name="Ragnhild Halvorsrud" userId="917ea340-fd63-490f-a7db-68428d24cf32" providerId="ADAL" clId="{3F26B701-AADC-4668-AAA4-FB7BA2B947B1}" dt="2020-06-19T09:17:33.445" v="5158"/>
          <ac:spMkLst>
            <pc:docMk/>
            <pc:sldMk cId="2858277977" sldId="523"/>
            <ac:spMk id="524" creationId="{27F5AF2E-0D78-43C8-8D53-21D381874A41}"/>
          </ac:spMkLst>
        </pc:spChg>
        <pc:spChg chg="add del mod">
          <ac:chgData name="Ragnhild Halvorsrud" userId="917ea340-fd63-490f-a7db-68428d24cf32" providerId="ADAL" clId="{3F26B701-AADC-4668-AAA4-FB7BA2B947B1}" dt="2020-06-19T09:17:33.445" v="5158"/>
          <ac:spMkLst>
            <pc:docMk/>
            <pc:sldMk cId="2858277977" sldId="523"/>
            <ac:spMk id="532" creationId="{57BF850C-D481-4861-89D0-D50EDC233851}"/>
          </ac:spMkLst>
        </pc:spChg>
        <pc:spChg chg="add del mod">
          <ac:chgData name="Ragnhild Halvorsrud" userId="917ea340-fd63-490f-a7db-68428d24cf32" providerId="ADAL" clId="{3F26B701-AADC-4668-AAA4-FB7BA2B947B1}" dt="2020-06-19T09:17:33.445" v="5158"/>
          <ac:spMkLst>
            <pc:docMk/>
            <pc:sldMk cId="2858277977" sldId="523"/>
            <ac:spMk id="534" creationId="{805FF0FD-FBB9-4B75-8418-80F5A514951C}"/>
          </ac:spMkLst>
        </pc:spChg>
        <pc:spChg chg="add del mod">
          <ac:chgData name="Ragnhild Halvorsrud" userId="917ea340-fd63-490f-a7db-68428d24cf32" providerId="ADAL" clId="{3F26B701-AADC-4668-AAA4-FB7BA2B947B1}" dt="2020-06-19T09:17:33.445" v="5158"/>
          <ac:spMkLst>
            <pc:docMk/>
            <pc:sldMk cId="2858277977" sldId="523"/>
            <ac:spMk id="537" creationId="{7897CCD2-8840-471E-9195-EBCFE73A2338}"/>
          </ac:spMkLst>
        </pc:spChg>
        <pc:spChg chg="add del mod">
          <ac:chgData name="Ragnhild Halvorsrud" userId="917ea340-fd63-490f-a7db-68428d24cf32" providerId="ADAL" clId="{3F26B701-AADC-4668-AAA4-FB7BA2B947B1}" dt="2020-06-19T09:17:33.445" v="5158"/>
          <ac:spMkLst>
            <pc:docMk/>
            <pc:sldMk cId="2858277977" sldId="523"/>
            <ac:spMk id="538" creationId="{A59AE389-093F-4A0A-AD78-11BDEA8CA928}"/>
          </ac:spMkLst>
        </pc:spChg>
        <pc:spChg chg="add del mod">
          <ac:chgData name="Ragnhild Halvorsrud" userId="917ea340-fd63-490f-a7db-68428d24cf32" providerId="ADAL" clId="{3F26B701-AADC-4668-AAA4-FB7BA2B947B1}" dt="2020-06-19T09:17:33.445" v="5158"/>
          <ac:spMkLst>
            <pc:docMk/>
            <pc:sldMk cId="2858277977" sldId="523"/>
            <ac:spMk id="541" creationId="{E0C33A18-0AEF-406A-8323-2381CB49C833}"/>
          </ac:spMkLst>
        </pc:spChg>
        <pc:spChg chg="add del mod">
          <ac:chgData name="Ragnhild Halvorsrud" userId="917ea340-fd63-490f-a7db-68428d24cf32" providerId="ADAL" clId="{3F26B701-AADC-4668-AAA4-FB7BA2B947B1}" dt="2020-06-19T09:17:33.445" v="5158"/>
          <ac:spMkLst>
            <pc:docMk/>
            <pc:sldMk cId="2858277977" sldId="523"/>
            <ac:spMk id="542" creationId="{CBA90607-B8F3-4EC6-A0B6-7B976D8F5111}"/>
          </ac:spMkLst>
        </pc:spChg>
        <pc:spChg chg="add del mod">
          <ac:chgData name="Ragnhild Halvorsrud" userId="917ea340-fd63-490f-a7db-68428d24cf32" providerId="ADAL" clId="{3F26B701-AADC-4668-AAA4-FB7BA2B947B1}" dt="2020-06-19T09:17:33.445" v="5158"/>
          <ac:spMkLst>
            <pc:docMk/>
            <pc:sldMk cId="2858277977" sldId="523"/>
            <ac:spMk id="544" creationId="{26561C6B-151A-4E71-A075-BEA947EA3A3F}"/>
          </ac:spMkLst>
        </pc:spChg>
        <pc:spChg chg="add del mod">
          <ac:chgData name="Ragnhild Halvorsrud" userId="917ea340-fd63-490f-a7db-68428d24cf32" providerId="ADAL" clId="{3F26B701-AADC-4668-AAA4-FB7BA2B947B1}" dt="2020-06-19T09:17:33.445" v="5158"/>
          <ac:spMkLst>
            <pc:docMk/>
            <pc:sldMk cId="2858277977" sldId="523"/>
            <ac:spMk id="547" creationId="{4AA6DAAA-6DD3-488C-921B-B85509D47BEC}"/>
          </ac:spMkLst>
        </pc:spChg>
        <pc:spChg chg="add del mod">
          <ac:chgData name="Ragnhild Halvorsrud" userId="917ea340-fd63-490f-a7db-68428d24cf32" providerId="ADAL" clId="{3F26B701-AADC-4668-AAA4-FB7BA2B947B1}" dt="2020-06-19T09:17:33.445" v="5158"/>
          <ac:spMkLst>
            <pc:docMk/>
            <pc:sldMk cId="2858277977" sldId="523"/>
            <ac:spMk id="548" creationId="{982C00DD-37D1-4466-AF31-3F8E976DA878}"/>
          </ac:spMkLst>
        </pc:spChg>
        <pc:spChg chg="add del mod">
          <ac:chgData name="Ragnhild Halvorsrud" userId="917ea340-fd63-490f-a7db-68428d24cf32" providerId="ADAL" clId="{3F26B701-AADC-4668-AAA4-FB7BA2B947B1}" dt="2020-06-19T09:17:33.445" v="5158"/>
          <ac:spMkLst>
            <pc:docMk/>
            <pc:sldMk cId="2858277977" sldId="523"/>
            <ac:spMk id="549" creationId="{2AD527F7-3E68-454B-8C4D-CD2409BC838A}"/>
          </ac:spMkLst>
        </pc:spChg>
        <pc:spChg chg="add del mod">
          <ac:chgData name="Ragnhild Halvorsrud" userId="917ea340-fd63-490f-a7db-68428d24cf32" providerId="ADAL" clId="{3F26B701-AADC-4668-AAA4-FB7BA2B947B1}" dt="2020-06-19T09:17:33.445" v="5158"/>
          <ac:spMkLst>
            <pc:docMk/>
            <pc:sldMk cId="2858277977" sldId="523"/>
            <ac:spMk id="550" creationId="{63AC3203-AF60-484A-A484-70DD1D45A816}"/>
          </ac:spMkLst>
        </pc:spChg>
        <pc:spChg chg="add del mod">
          <ac:chgData name="Ragnhild Halvorsrud" userId="917ea340-fd63-490f-a7db-68428d24cf32" providerId="ADAL" clId="{3F26B701-AADC-4668-AAA4-FB7BA2B947B1}" dt="2020-06-19T09:17:33.445" v="5158"/>
          <ac:spMkLst>
            <pc:docMk/>
            <pc:sldMk cId="2858277977" sldId="523"/>
            <ac:spMk id="555" creationId="{184C5125-AFA1-441E-A15F-72D8BA865B96}"/>
          </ac:spMkLst>
        </pc:spChg>
        <pc:spChg chg="add del mod">
          <ac:chgData name="Ragnhild Halvorsrud" userId="917ea340-fd63-490f-a7db-68428d24cf32" providerId="ADAL" clId="{3F26B701-AADC-4668-AAA4-FB7BA2B947B1}" dt="2020-06-19T09:17:33.445" v="5158"/>
          <ac:spMkLst>
            <pc:docMk/>
            <pc:sldMk cId="2858277977" sldId="523"/>
            <ac:spMk id="557" creationId="{3EAA45CC-99B5-46B5-A5F5-3B45D3488F39}"/>
          </ac:spMkLst>
        </pc:spChg>
        <pc:spChg chg="add del mod">
          <ac:chgData name="Ragnhild Halvorsrud" userId="917ea340-fd63-490f-a7db-68428d24cf32" providerId="ADAL" clId="{3F26B701-AADC-4668-AAA4-FB7BA2B947B1}" dt="2020-06-19T09:17:33.445" v="5158"/>
          <ac:spMkLst>
            <pc:docMk/>
            <pc:sldMk cId="2858277977" sldId="523"/>
            <ac:spMk id="560" creationId="{ACBC1ABF-54CD-4C8D-9CA7-950C1A8FD0A9}"/>
          </ac:spMkLst>
        </pc:spChg>
        <pc:spChg chg="add del mod">
          <ac:chgData name="Ragnhild Halvorsrud" userId="917ea340-fd63-490f-a7db-68428d24cf32" providerId="ADAL" clId="{3F26B701-AADC-4668-AAA4-FB7BA2B947B1}" dt="2020-06-19T09:17:33.445" v="5158"/>
          <ac:spMkLst>
            <pc:docMk/>
            <pc:sldMk cId="2858277977" sldId="523"/>
            <ac:spMk id="561" creationId="{18427BF1-5C06-4ABA-BD82-16E3D3F39C5B}"/>
          </ac:spMkLst>
        </pc:spChg>
        <pc:spChg chg="add del mod">
          <ac:chgData name="Ragnhild Halvorsrud" userId="917ea340-fd63-490f-a7db-68428d24cf32" providerId="ADAL" clId="{3F26B701-AADC-4668-AAA4-FB7BA2B947B1}" dt="2020-06-19T09:17:33.445" v="5158"/>
          <ac:spMkLst>
            <pc:docMk/>
            <pc:sldMk cId="2858277977" sldId="523"/>
            <ac:spMk id="562" creationId="{212687C2-6C4A-4EEA-8A6F-6B96AD7CA9D2}"/>
          </ac:spMkLst>
        </pc:spChg>
        <pc:spChg chg="add del mod">
          <ac:chgData name="Ragnhild Halvorsrud" userId="917ea340-fd63-490f-a7db-68428d24cf32" providerId="ADAL" clId="{3F26B701-AADC-4668-AAA4-FB7BA2B947B1}" dt="2020-06-19T09:17:33.445" v="5158"/>
          <ac:spMkLst>
            <pc:docMk/>
            <pc:sldMk cId="2858277977" sldId="523"/>
            <ac:spMk id="564" creationId="{0AB04428-AEE4-4128-8DB0-74B144301A10}"/>
          </ac:spMkLst>
        </pc:spChg>
        <pc:spChg chg="add del mod">
          <ac:chgData name="Ragnhild Halvorsrud" userId="917ea340-fd63-490f-a7db-68428d24cf32" providerId="ADAL" clId="{3F26B701-AADC-4668-AAA4-FB7BA2B947B1}" dt="2020-06-19T09:17:33.445" v="5158"/>
          <ac:spMkLst>
            <pc:docMk/>
            <pc:sldMk cId="2858277977" sldId="523"/>
            <ac:spMk id="565" creationId="{7C8449A9-236D-4FB0-9AC0-F3A2CFDAF736}"/>
          </ac:spMkLst>
        </pc:spChg>
        <pc:spChg chg="add del mod">
          <ac:chgData name="Ragnhild Halvorsrud" userId="917ea340-fd63-490f-a7db-68428d24cf32" providerId="ADAL" clId="{3F26B701-AADC-4668-AAA4-FB7BA2B947B1}" dt="2020-06-19T09:17:33.445" v="5158"/>
          <ac:spMkLst>
            <pc:docMk/>
            <pc:sldMk cId="2858277977" sldId="523"/>
            <ac:spMk id="566" creationId="{D32C7748-6848-4B5C-8572-7D8F533793C0}"/>
          </ac:spMkLst>
        </pc:spChg>
        <pc:spChg chg="add del mod">
          <ac:chgData name="Ragnhild Halvorsrud" userId="917ea340-fd63-490f-a7db-68428d24cf32" providerId="ADAL" clId="{3F26B701-AADC-4668-AAA4-FB7BA2B947B1}" dt="2020-06-19T09:17:33.445" v="5158"/>
          <ac:spMkLst>
            <pc:docMk/>
            <pc:sldMk cId="2858277977" sldId="523"/>
            <ac:spMk id="570" creationId="{2C575A83-F90B-4F9A-B200-FA25439246F1}"/>
          </ac:spMkLst>
        </pc:spChg>
        <pc:spChg chg="add del mod">
          <ac:chgData name="Ragnhild Halvorsrud" userId="917ea340-fd63-490f-a7db-68428d24cf32" providerId="ADAL" clId="{3F26B701-AADC-4668-AAA4-FB7BA2B947B1}" dt="2020-06-19T09:17:33.445" v="5158"/>
          <ac:spMkLst>
            <pc:docMk/>
            <pc:sldMk cId="2858277977" sldId="523"/>
            <ac:spMk id="571" creationId="{BFFB348C-0C51-4206-9F26-B5106945EAA4}"/>
          </ac:spMkLst>
        </pc:spChg>
        <pc:spChg chg="add del mod">
          <ac:chgData name="Ragnhild Halvorsrud" userId="917ea340-fd63-490f-a7db-68428d24cf32" providerId="ADAL" clId="{3F26B701-AADC-4668-AAA4-FB7BA2B947B1}" dt="2020-06-19T09:17:33.445" v="5158"/>
          <ac:spMkLst>
            <pc:docMk/>
            <pc:sldMk cId="2858277977" sldId="523"/>
            <ac:spMk id="575" creationId="{28229F56-CF1F-4A50-9777-D727B272C125}"/>
          </ac:spMkLst>
        </pc:spChg>
        <pc:spChg chg="add del mod">
          <ac:chgData name="Ragnhild Halvorsrud" userId="917ea340-fd63-490f-a7db-68428d24cf32" providerId="ADAL" clId="{3F26B701-AADC-4668-AAA4-FB7BA2B947B1}" dt="2020-06-19T09:17:33.445" v="5158"/>
          <ac:spMkLst>
            <pc:docMk/>
            <pc:sldMk cId="2858277977" sldId="523"/>
            <ac:spMk id="578" creationId="{F4221096-2341-48A7-A695-722886DC565E}"/>
          </ac:spMkLst>
        </pc:spChg>
        <pc:spChg chg="add del mod">
          <ac:chgData name="Ragnhild Halvorsrud" userId="917ea340-fd63-490f-a7db-68428d24cf32" providerId="ADAL" clId="{3F26B701-AADC-4668-AAA4-FB7BA2B947B1}" dt="2020-06-19T09:17:33.445" v="5158"/>
          <ac:spMkLst>
            <pc:docMk/>
            <pc:sldMk cId="2858277977" sldId="523"/>
            <ac:spMk id="580" creationId="{C3EA3F49-71D5-4426-876F-99737EA610D0}"/>
          </ac:spMkLst>
        </pc:spChg>
        <pc:spChg chg="add del mod">
          <ac:chgData name="Ragnhild Halvorsrud" userId="917ea340-fd63-490f-a7db-68428d24cf32" providerId="ADAL" clId="{3F26B701-AADC-4668-AAA4-FB7BA2B947B1}" dt="2020-06-19T09:17:33.445" v="5158"/>
          <ac:spMkLst>
            <pc:docMk/>
            <pc:sldMk cId="2858277977" sldId="523"/>
            <ac:spMk id="581" creationId="{D5D4A8A0-4CCB-42EE-9E75-0ED4C417566E}"/>
          </ac:spMkLst>
        </pc:spChg>
        <pc:spChg chg="add del mod">
          <ac:chgData name="Ragnhild Halvorsrud" userId="917ea340-fd63-490f-a7db-68428d24cf32" providerId="ADAL" clId="{3F26B701-AADC-4668-AAA4-FB7BA2B947B1}" dt="2020-06-19T09:17:33.445" v="5158"/>
          <ac:spMkLst>
            <pc:docMk/>
            <pc:sldMk cId="2858277977" sldId="523"/>
            <ac:spMk id="582" creationId="{56EE74BC-1E8A-423D-A9C6-19FFD1091B44}"/>
          </ac:spMkLst>
        </pc:spChg>
        <pc:spChg chg="add del mod">
          <ac:chgData name="Ragnhild Halvorsrud" userId="917ea340-fd63-490f-a7db-68428d24cf32" providerId="ADAL" clId="{3F26B701-AADC-4668-AAA4-FB7BA2B947B1}" dt="2020-06-19T09:17:33.445" v="5158"/>
          <ac:spMkLst>
            <pc:docMk/>
            <pc:sldMk cId="2858277977" sldId="523"/>
            <ac:spMk id="585" creationId="{5A2973DD-5EA7-4C6A-B076-28B5201527FF}"/>
          </ac:spMkLst>
        </pc:spChg>
        <pc:spChg chg="add del mod">
          <ac:chgData name="Ragnhild Halvorsrud" userId="917ea340-fd63-490f-a7db-68428d24cf32" providerId="ADAL" clId="{3F26B701-AADC-4668-AAA4-FB7BA2B947B1}" dt="2020-06-19T09:17:33.445" v="5158"/>
          <ac:spMkLst>
            <pc:docMk/>
            <pc:sldMk cId="2858277977" sldId="523"/>
            <ac:spMk id="587" creationId="{538301D7-E96B-4BB7-9C44-0D2E7EC95828}"/>
          </ac:spMkLst>
        </pc:spChg>
        <pc:spChg chg="add del mod">
          <ac:chgData name="Ragnhild Halvorsrud" userId="917ea340-fd63-490f-a7db-68428d24cf32" providerId="ADAL" clId="{3F26B701-AADC-4668-AAA4-FB7BA2B947B1}" dt="2020-06-19T09:17:33.445" v="5158"/>
          <ac:spMkLst>
            <pc:docMk/>
            <pc:sldMk cId="2858277977" sldId="523"/>
            <ac:spMk id="589" creationId="{DE04E968-389E-40B1-A88F-522829C402F7}"/>
          </ac:spMkLst>
        </pc:spChg>
        <pc:spChg chg="add del mod">
          <ac:chgData name="Ragnhild Halvorsrud" userId="917ea340-fd63-490f-a7db-68428d24cf32" providerId="ADAL" clId="{3F26B701-AADC-4668-AAA4-FB7BA2B947B1}" dt="2020-06-19T09:17:33.445" v="5158"/>
          <ac:spMkLst>
            <pc:docMk/>
            <pc:sldMk cId="2858277977" sldId="523"/>
            <ac:spMk id="590" creationId="{AFAD0153-9718-4ED2-9C34-DB2569F0034B}"/>
          </ac:spMkLst>
        </pc:spChg>
        <pc:spChg chg="add del mod">
          <ac:chgData name="Ragnhild Halvorsrud" userId="917ea340-fd63-490f-a7db-68428d24cf32" providerId="ADAL" clId="{3F26B701-AADC-4668-AAA4-FB7BA2B947B1}" dt="2020-06-19T09:17:33.445" v="5158"/>
          <ac:spMkLst>
            <pc:docMk/>
            <pc:sldMk cId="2858277977" sldId="523"/>
            <ac:spMk id="591" creationId="{965CF324-EFFC-4750-9F34-E5D2BEAB8575}"/>
          </ac:spMkLst>
        </pc:spChg>
        <pc:spChg chg="add del mod">
          <ac:chgData name="Ragnhild Halvorsrud" userId="917ea340-fd63-490f-a7db-68428d24cf32" providerId="ADAL" clId="{3F26B701-AADC-4668-AAA4-FB7BA2B947B1}" dt="2020-06-19T09:17:33.445" v="5158"/>
          <ac:spMkLst>
            <pc:docMk/>
            <pc:sldMk cId="2858277977" sldId="523"/>
            <ac:spMk id="593" creationId="{DEE6F5A0-E098-4C6B-A03A-2EC26B2D6F00}"/>
          </ac:spMkLst>
        </pc:spChg>
        <pc:spChg chg="add del mod">
          <ac:chgData name="Ragnhild Halvorsrud" userId="917ea340-fd63-490f-a7db-68428d24cf32" providerId="ADAL" clId="{3F26B701-AADC-4668-AAA4-FB7BA2B947B1}" dt="2020-06-19T09:17:33.445" v="5158"/>
          <ac:spMkLst>
            <pc:docMk/>
            <pc:sldMk cId="2858277977" sldId="523"/>
            <ac:spMk id="597" creationId="{2B045F8A-0266-4F51-B731-6DC872ACF16E}"/>
          </ac:spMkLst>
        </pc:spChg>
        <pc:spChg chg="add del mod">
          <ac:chgData name="Ragnhild Halvorsrud" userId="917ea340-fd63-490f-a7db-68428d24cf32" providerId="ADAL" clId="{3F26B701-AADC-4668-AAA4-FB7BA2B947B1}" dt="2020-06-19T09:17:33.445" v="5158"/>
          <ac:spMkLst>
            <pc:docMk/>
            <pc:sldMk cId="2858277977" sldId="523"/>
            <ac:spMk id="598" creationId="{20974E4E-E8CF-489C-AF00-C23CB28ECFEA}"/>
          </ac:spMkLst>
        </pc:spChg>
        <pc:spChg chg="add del mod">
          <ac:chgData name="Ragnhild Halvorsrud" userId="917ea340-fd63-490f-a7db-68428d24cf32" providerId="ADAL" clId="{3F26B701-AADC-4668-AAA4-FB7BA2B947B1}" dt="2020-06-19T09:17:33.445" v="5158"/>
          <ac:spMkLst>
            <pc:docMk/>
            <pc:sldMk cId="2858277977" sldId="523"/>
            <ac:spMk id="610" creationId="{D3CC494A-6C89-425F-A950-8E334F6A9F55}"/>
          </ac:spMkLst>
        </pc:spChg>
        <pc:spChg chg="add del mod">
          <ac:chgData name="Ragnhild Halvorsrud" userId="917ea340-fd63-490f-a7db-68428d24cf32" providerId="ADAL" clId="{3F26B701-AADC-4668-AAA4-FB7BA2B947B1}" dt="2020-06-19T09:17:33.445" v="5158"/>
          <ac:spMkLst>
            <pc:docMk/>
            <pc:sldMk cId="2858277977" sldId="523"/>
            <ac:spMk id="611" creationId="{16F2F066-4CC9-48D2-9978-DC819AF81E6A}"/>
          </ac:spMkLst>
        </pc:spChg>
        <pc:spChg chg="mod">
          <ac:chgData name="Ragnhild Halvorsrud" userId="917ea340-fd63-490f-a7db-68428d24cf32" providerId="ADAL" clId="{3F26B701-AADC-4668-AAA4-FB7BA2B947B1}" dt="2020-06-19T09:17:33.543" v="5159"/>
          <ac:spMkLst>
            <pc:docMk/>
            <pc:sldMk cId="2858277977" sldId="523"/>
            <ac:spMk id="615" creationId="{427FDE8C-A976-4F9F-AC0A-7E03359BA6B2}"/>
          </ac:spMkLst>
        </pc:spChg>
        <pc:spChg chg="mod">
          <ac:chgData name="Ragnhild Halvorsrud" userId="917ea340-fd63-490f-a7db-68428d24cf32" providerId="ADAL" clId="{3F26B701-AADC-4668-AAA4-FB7BA2B947B1}" dt="2020-06-19T09:17:33.543" v="5159"/>
          <ac:spMkLst>
            <pc:docMk/>
            <pc:sldMk cId="2858277977" sldId="523"/>
            <ac:spMk id="616" creationId="{5998C987-7AE9-4B5F-A13B-E99B88ED1FBB}"/>
          </ac:spMkLst>
        </pc:spChg>
        <pc:spChg chg="mod">
          <ac:chgData name="Ragnhild Halvorsrud" userId="917ea340-fd63-490f-a7db-68428d24cf32" providerId="ADAL" clId="{3F26B701-AADC-4668-AAA4-FB7BA2B947B1}" dt="2020-06-19T09:17:33.543" v="5159"/>
          <ac:spMkLst>
            <pc:docMk/>
            <pc:sldMk cId="2858277977" sldId="523"/>
            <ac:spMk id="617" creationId="{1B321BE9-35F3-41E4-99F7-7529F2E8A9F2}"/>
          </ac:spMkLst>
        </pc:spChg>
        <pc:spChg chg="mod">
          <ac:chgData name="Ragnhild Halvorsrud" userId="917ea340-fd63-490f-a7db-68428d24cf32" providerId="ADAL" clId="{3F26B701-AADC-4668-AAA4-FB7BA2B947B1}" dt="2020-06-19T09:17:33.543" v="5159"/>
          <ac:spMkLst>
            <pc:docMk/>
            <pc:sldMk cId="2858277977" sldId="523"/>
            <ac:spMk id="618" creationId="{0D3D5015-FA5F-463B-B59B-642C7262DEE0}"/>
          </ac:spMkLst>
        </pc:spChg>
        <pc:spChg chg="mod">
          <ac:chgData name="Ragnhild Halvorsrud" userId="917ea340-fd63-490f-a7db-68428d24cf32" providerId="ADAL" clId="{3F26B701-AADC-4668-AAA4-FB7BA2B947B1}" dt="2020-06-19T09:17:33.543" v="5159"/>
          <ac:spMkLst>
            <pc:docMk/>
            <pc:sldMk cId="2858277977" sldId="523"/>
            <ac:spMk id="619" creationId="{FAA4DB10-F22A-43C4-AF18-6CEC12469F65}"/>
          </ac:spMkLst>
        </pc:spChg>
        <pc:spChg chg="mod">
          <ac:chgData name="Ragnhild Halvorsrud" userId="917ea340-fd63-490f-a7db-68428d24cf32" providerId="ADAL" clId="{3F26B701-AADC-4668-AAA4-FB7BA2B947B1}" dt="2020-06-19T09:17:33.543" v="5159"/>
          <ac:spMkLst>
            <pc:docMk/>
            <pc:sldMk cId="2858277977" sldId="523"/>
            <ac:spMk id="620" creationId="{8786ABCA-885B-48FA-B7F5-65FB3DB05C06}"/>
          </ac:spMkLst>
        </pc:spChg>
        <pc:spChg chg="mod">
          <ac:chgData name="Ragnhild Halvorsrud" userId="917ea340-fd63-490f-a7db-68428d24cf32" providerId="ADAL" clId="{3F26B701-AADC-4668-AAA4-FB7BA2B947B1}" dt="2020-06-19T09:17:33.543" v="5159"/>
          <ac:spMkLst>
            <pc:docMk/>
            <pc:sldMk cId="2858277977" sldId="523"/>
            <ac:spMk id="621" creationId="{02B0A3C3-EAC9-4DAE-B4BF-3ED6C7497C98}"/>
          </ac:spMkLst>
        </pc:spChg>
        <pc:spChg chg="mod">
          <ac:chgData name="Ragnhild Halvorsrud" userId="917ea340-fd63-490f-a7db-68428d24cf32" providerId="ADAL" clId="{3F26B701-AADC-4668-AAA4-FB7BA2B947B1}" dt="2020-06-19T09:17:33.543" v="5159"/>
          <ac:spMkLst>
            <pc:docMk/>
            <pc:sldMk cId="2858277977" sldId="523"/>
            <ac:spMk id="622" creationId="{ABB0C91E-7FC2-47C8-AC07-993B920377E3}"/>
          </ac:spMkLst>
        </pc:spChg>
        <pc:spChg chg="mod">
          <ac:chgData name="Ragnhild Halvorsrud" userId="917ea340-fd63-490f-a7db-68428d24cf32" providerId="ADAL" clId="{3F26B701-AADC-4668-AAA4-FB7BA2B947B1}" dt="2020-06-19T09:17:33.543" v="5159"/>
          <ac:spMkLst>
            <pc:docMk/>
            <pc:sldMk cId="2858277977" sldId="523"/>
            <ac:spMk id="624" creationId="{A97E5508-6119-4AC4-A6CD-6F6F141E3ADA}"/>
          </ac:spMkLst>
        </pc:spChg>
        <pc:spChg chg="mod">
          <ac:chgData name="Ragnhild Halvorsrud" userId="917ea340-fd63-490f-a7db-68428d24cf32" providerId="ADAL" clId="{3F26B701-AADC-4668-AAA4-FB7BA2B947B1}" dt="2020-06-19T09:17:33.543" v="5159"/>
          <ac:spMkLst>
            <pc:docMk/>
            <pc:sldMk cId="2858277977" sldId="523"/>
            <ac:spMk id="625" creationId="{0468A063-804F-4FE3-B3D5-511860F770F3}"/>
          </ac:spMkLst>
        </pc:spChg>
        <pc:spChg chg="mod">
          <ac:chgData name="Ragnhild Halvorsrud" userId="917ea340-fd63-490f-a7db-68428d24cf32" providerId="ADAL" clId="{3F26B701-AADC-4668-AAA4-FB7BA2B947B1}" dt="2020-06-19T09:17:33.543" v="5159"/>
          <ac:spMkLst>
            <pc:docMk/>
            <pc:sldMk cId="2858277977" sldId="523"/>
            <ac:spMk id="626" creationId="{A1AAA02D-E6DE-4020-946F-D45B84558CA4}"/>
          </ac:spMkLst>
        </pc:spChg>
        <pc:spChg chg="mod">
          <ac:chgData name="Ragnhild Halvorsrud" userId="917ea340-fd63-490f-a7db-68428d24cf32" providerId="ADAL" clId="{3F26B701-AADC-4668-AAA4-FB7BA2B947B1}" dt="2020-06-19T09:17:33.543" v="5159"/>
          <ac:spMkLst>
            <pc:docMk/>
            <pc:sldMk cId="2858277977" sldId="523"/>
            <ac:spMk id="627" creationId="{2136D331-8E3F-445F-A2A6-F1FDAEB1465F}"/>
          </ac:spMkLst>
        </pc:spChg>
        <pc:spChg chg="mod">
          <ac:chgData name="Ragnhild Halvorsrud" userId="917ea340-fd63-490f-a7db-68428d24cf32" providerId="ADAL" clId="{3F26B701-AADC-4668-AAA4-FB7BA2B947B1}" dt="2020-06-19T09:17:33.543" v="5159"/>
          <ac:spMkLst>
            <pc:docMk/>
            <pc:sldMk cId="2858277977" sldId="523"/>
            <ac:spMk id="628" creationId="{3BB0A509-823B-4E16-A65B-EEFA96B6408E}"/>
          </ac:spMkLst>
        </pc:spChg>
        <pc:spChg chg="mod">
          <ac:chgData name="Ragnhild Halvorsrud" userId="917ea340-fd63-490f-a7db-68428d24cf32" providerId="ADAL" clId="{3F26B701-AADC-4668-AAA4-FB7BA2B947B1}" dt="2020-06-19T09:17:33.543" v="5159"/>
          <ac:spMkLst>
            <pc:docMk/>
            <pc:sldMk cId="2858277977" sldId="523"/>
            <ac:spMk id="629" creationId="{E30376A2-3F03-4E3C-95C0-6BD5566C4CF1}"/>
          </ac:spMkLst>
        </pc:spChg>
        <pc:spChg chg="mod">
          <ac:chgData name="Ragnhild Halvorsrud" userId="917ea340-fd63-490f-a7db-68428d24cf32" providerId="ADAL" clId="{3F26B701-AADC-4668-AAA4-FB7BA2B947B1}" dt="2020-06-19T09:17:33.543" v="5159"/>
          <ac:spMkLst>
            <pc:docMk/>
            <pc:sldMk cId="2858277977" sldId="523"/>
            <ac:spMk id="630" creationId="{69281632-AE0B-4460-AE9D-BD040F94E428}"/>
          </ac:spMkLst>
        </pc:spChg>
        <pc:spChg chg="mod">
          <ac:chgData name="Ragnhild Halvorsrud" userId="917ea340-fd63-490f-a7db-68428d24cf32" providerId="ADAL" clId="{3F26B701-AADC-4668-AAA4-FB7BA2B947B1}" dt="2020-06-19T09:17:33.543" v="5159"/>
          <ac:spMkLst>
            <pc:docMk/>
            <pc:sldMk cId="2858277977" sldId="523"/>
            <ac:spMk id="631" creationId="{F912CC98-7D75-4CB9-B4CD-FA1DB1ABEB32}"/>
          </ac:spMkLst>
        </pc:spChg>
        <pc:spChg chg="mod">
          <ac:chgData name="Ragnhild Halvorsrud" userId="917ea340-fd63-490f-a7db-68428d24cf32" providerId="ADAL" clId="{3F26B701-AADC-4668-AAA4-FB7BA2B947B1}" dt="2020-06-19T09:17:33.543" v="5159"/>
          <ac:spMkLst>
            <pc:docMk/>
            <pc:sldMk cId="2858277977" sldId="523"/>
            <ac:spMk id="633" creationId="{09A7FBB6-7707-4ECD-B22A-8B6A8C2C0047}"/>
          </ac:spMkLst>
        </pc:spChg>
        <pc:spChg chg="mod">
          <ac:chgData name="Ragnhild Halvorsrud" userId="917ea340-fd63-490f-a7db-68428d24cf32" providerId="ADAL" clId="{3F26B701-AADC-4668-AAA4-FB7BA2B947B1}" dt="2020-06-19T09:17:33.543" v="5159"/>
          <ac:spMkLst>
            <pc:docMk/>
            <pc:sldMk cId="2858277977" sldId="523"/>
            <ac:spMk id="634" creationId="{E9EFF274-D1A8-4059-8CA0-9437D8FF2A6A}"/>
          </ac:spMkLst>
        </pc:spChg>
        <pc:spChg chg="mod">
          <ac:chgData name="Ragnhild Halvorsrud" userId="917ea340-fd63-490f-a7db-68428d24cf32" providerId="ADAL" clId="{3F26B701-AADC-4668-AAA4-FB7BA2B947B1}" dt="2020-06-19T09:17:33.543" v="5159"/>
          <ac:spMkLst>
            <pc:docMk/>
            <pc:sldMk cId="2858277977" sldId="523"/>
            <ac:spMk id="635" creationId="{B3770DE4-3763-46DF-A936-5A55BD7CDC2B}"/>
          </ac:spMkLst>
        </pc:spChg>
        <pc:spChg chg="mod">
          <ac:chgData name="Ragnhild Halvorsrud" userId="917ea340-fd63-490f-a7db-68428d24cf32" providerId="ADAL" clId="{3F26B701-AADC-4668-AAA4-FB7BA2B947B1}" dt="2020-06-19T09:17:33.543" v="5159"/>
          <ac:spMkLst>
            <pc:docMk/>
            <pc:sldMk cId="2858277977" sldId="523"/>
            <ac:spMk id="636" creationId="{48DD71F1-5621-4491-B008-1A13F58295E8}"/>
          </ac:spMkLst>
        </pc:spChg>
        <pc:spChg chg="mod">
          <ac:chgData name="Ragnhild Halvorsrud" userId="917ea340-fd63-490f-a7db-68428d24cf32" providerId="ADAL" clId="{3F26B701-AADC-4668-AAA4-FB7BA2B947B1}" dt="2020-06-19T09:17:33.543" v="5159"/>
          <ac:spMkLst>
            <pc:docMk/>
            <pc:sldMk cId="2858277977" sldId="523"/>
            <ac:spMk id="637" creationId="{CCB393D8-CB6E-41BD-9964-EEF81D1AF994}"/>
          </ac:spMkLst>
        </pc:spChg>
        <pc:spChg chg="mod">
          <ac:chgData name="Ragnhild Halvorsrud" userId="917ea340-fd63-490f-a7db-68428d24cf32" providerId="ADAL" clId="{3F26B701-AADC-4668-AAA4-FB7BA2B947B1}" dt="2020-06-19T09:17:33.543" v="5159"/>
          <ac:spMkLst>
            <pc:docMk/>
            <pc:sldMk cId="2858277977" sldId="523"/>
            <ac:spMk id="638" creationId="{718B7014-88DF-4259-941F-05F47C9A814E}"/>
          </ac:spMkLst>
        </pc:spChg>
        <pc:spChg chg="mod">
          <ac:chgData name="Ragnhild Halvorsrud" userId="917ea340-fd63-490f-a7db-68428d24cf32" providerId="ADAL" clId="{3F26B701-AADC-4668-AAA4-FB7BA2B947B1}" dt="2020-06-19T09:17:33.543" v="5159"/>
          <ac:spMkLst>
            <pc:docMk/>
            <pc:sldMk cId="2858277977" sldId="523"/>
            <ac:spMk id="639" creationId="{E7A485EB-B957-4B8A-9494-55C0AF9421AB}"/>
          </ac:spMkLst>
        </pc:spChg>
        <pc:spChg chg="mod">
          <ac:chgData name="Ragnhild Halvorsrud" userId="917ea340-fd63-490f-a7db-68428d24cf32" providerId="ADAL" clId="{3F26B701-AADC-4668-AAA4-FB7BA2B947B1}" dt="2020-06-19T09:17:33.543" v="5159"/>
          <ac:spMkLst>
            <pc:docMk/>
            <pc:sldMk cId="2858277977" sldId="523"/>
            <ac:spMk id="640" creationId="{CD7D04AB-61E9-4140-8E9F-7C43BF0CF334}"/>
          </ac:spMkLst>
        </pc:spChg>
        <pc:spChg chg="mod">
          <ac:chgData name="Ragnhild Halvorsrud" userId="917ea340-fd63-490f-a7db-68428d24cf32" providerId="ADAL" clId="{3F26B701-AADC-4668-AAA4-FB7BA2B947B1}" dt="2020-06-19T09:17:33.543" v="5159"/>
          <ac:spMkLst>
            <pc:docMk/>
            <pc:sldMk cId="2858277977" sldId="523"/>
            <ac:spMk id="642" creationId="{2D0C7120-4EF3-4692-B7E6-1D4AAB1EDB41}"/>
          </ac:spMkLst>
        </pc:spChg>
        <pc:spChg chg="mod">
          <ac:chgData name="Ragnhild Halvorsrud" userId="917ea340-fd63-490f-a7db-68428d24cf32" providerId="ADAL" clId="{3F26B701-AADC-4668-AAA4-FB7BA2B947B1}" dt="2020-06-19T09:17:33.543" v="5159"/>
          <ac:spMkLst>
            <pc:docMk/>
            <pc:sldMk cId="2858277977" sldId="523"/>
            <ac:spMk id="643" creationId="{8EEBB49E-3071-42E0-8476-AB90D270F4E0}"/>
          </ac:spMkLst>
        </pc:spChg>
        <pc:spChg chg="mod">
          <ac:chgData name="Ragnhild Halvorsrud" userId="917ea340-fd63-490f-a7db-68428d24cf32" providerId="ADAL" clId="{3F26B701-AADC-4668-AAA4-FB7BA2B947B1}" dt="2020-06-19T09:17:33.543" v="5159"/>
          <ac:spMkLst>
            <pc:docMk/>
            <pc:sldMk cId="2858277977" sldId="523"/>
            <ac:spMk id="644" creationId="{1ACE720B-3E5B-4B4E-8050-EFCEF914AC92}"/>
          </ac:spMkLst>
        </pc:spChg>
        <pc:spChg chg="mod">
          <ac:chgData name="Ragnhild Halvorsrud" userId="917ea340-fd63-490f-a7db-68428d24cf32" providerId="ADAL" clId="{3F26B701-AADC-4668-AAA4-FB7BA2B947B1}" dt="2020-06-19T09:17:33.543" v="5159"/>
          <ac:spMkLst>
            <pc:docMk/>
            <pc:sldMk cId="2858277977" sldId="523"/>
            <ac:spMk id="645" creationId="{9D8D9F05-7848-4317-B6B6-64D71DF28F0D}"/>
          </ac:spMkLst>
        </pc:spChg>
        <pc:spChg chg="mod">
          <ac:chgData name="Ragnhild Halvorsrud" userId="917ea340-fd63-490f-a7db-68428d24cf32" providerId="ADAL" clId="{3F26B701-AADC-4668-AAA4-FB7BA2B947B1}" dt="2020-06-19T09:17:33.543" v="5159"/>
          <ac:spMkLst>
            <pc:docMk/>
            <pc:sldMk cId="2858277977" sldId="523"/>
            <ac:spMk id="646" creationId="{00ABA108-950A-47FE-9D14-C5A67CC21397}"/>
          </ac:spMkLst>
        </pc:spChg>
        <pc:spChg chg="mod">
          <ac:chgData name="Ragnhild Halvorsrud" userId="917ea340-fd63-490f-a7db-68428d24cf32" providerId="ADAL" clId="{3F26B701-AADC-4668-AAA4-FB7BA2B947B1}" dt="2020-06-19T09:17:33.543" v="5159"/>
          <ac:spMkLst>
            <pc:docMk/>
            <pc:sldMk cId="2858277977" sldId="523"/>
            <ac:spMk id="647" creationId="{6D22286F-6B53-4F0A-A4A3-E1FB05A427CC}"/>
          </ac:spMkLst>
        </pc:spChg>
        <pc:spChg chg="mod">
          <ac:chgData name="Ragnhild Halvorsrud" userId="917ea340-fd63-490f-a7db-68428d24cf32" providerId="ADAL" clId="{3F26B701-AADC-4668-AAA4-FB7BA2B947B1}" dt="2020-06-19T09:17:33.543" v="5159"/>
          <ac:spMkLst>
            <pc:docMk/>
            <pc:sldMk cId="2858277977" sldId="523"/>
            <ac:spMk id="648" creationId="{35FEBC9C-0420-4CA0-B7AF-57F5A80DE937}"/>
          </ac:spMkLst>
        </pc:spChg>
        <pc:spChg chg="mod">
          <ac:chgData name="Ragnhild Halvorsrud" userId="917ea340-fd63-490f-a7db-68428d24cf32" providerId="ADAL" clId="{3F26B701-AADC-4668-AAA4-FB7BA2B947B1}" dt="2020-06-19T09:17:33.543" v="5159"/>
          <ac:spMkLst>
            <pc:docMk/>
            <pc:sldMk cId="2858277977" sldId="523"/>
            <ac:spMk id="649" creationId="{D3068CFE-EAFA-4C93-A136-22595FC05436}"/>
          </ac:spMkLst>
        </pc:spChg>
        <pc:spChg chg="mod">
          <ac:chgData name="Ragnhild Halvorsrud" userId="917ea340-fd63-490f-a7db-68428d24cf32" providerId="ADAL" clId="{3F26B701-AADC-4668-AAA4-FB7BA2B947B1}" dt="2020-06-19T09:17:33.543" v="5159"/>
          <ac:spMkLst>
            <pc:docMk/>
            <pc:sldMk cId="2858277977" sldId="523"/>
            <ac:spMk id="651" creationId="{D8CCB282-0859-4444-A436-1070C936B01F}"/>
          </ac:spMkLst>
        </pc:spChg>
        <pc:spChg chg="mod">
          <ac:chgData name="Ragnhild Halvorsrud" userId="917ea340-fd63-490f-a7db-68428d24cf32" providerId="ADAL" clId="{3F26B701-AADC-4668-AAA4-FB7BA2B947B1}" dt="2020-06-19T09:17:33.543" v="5159"/>
          <ac:spMkLst>
            <pc:docMk/>
            <pc:sldMk cId="2858277977" sldId="523"/>
            <ac:spMk id="652" creationId="{4E294DD8-F03F-44B3-8AE8-1EDC7EACBC39}"/>
          </ac:spMkLst>
        </pc:spChg>
        <pc:spChg chg="mod">
          <ac:chgData name="Ragnhild Halvorsrud" userId="917ea340-fd63-490f-a7db-68428d24cf32" providerId="ADAL" clId="{3F26B701-AADC-4668-AAA4-FB7BA2B947B1}" dt="2020-06-19T09:17:33.543" v="5159"/>
          <ac:spMkLst>
            <pc:docMk/>
            <pc:sldMk cId="2858277977" sldId="523"/>
            <ac:spMk id="653" creationId="{8EA72CF3-6DF2-4595-9432-5C9168E24E84}"/>
          </ac:spMkLst>
        </pc:spChg>
        <pc:spChg chg="mod">
          <ac:chgData name="Ragnhild Halvorsrud" userId="917ea340-fd63-490f-a7db-68428d24cf32" providerId="ADAL" clId="{3F26B701-AADC-4668-AAA4-FB7BA2B947B1}" dt="2020-06-19T09:17:33.543" v="5159"/>
          <ac:spMkLst>
            <pc:docMk/>
            <pc:sldMk cId="2858277977" sldId="523"/>
            <ac:spMk id="654" creationId="{BFC003A8-D6AF-4AD0-846D-725E93A289E5}"/>
          </ac:spMkLst>
        </pc:spChg>
        <pc:spChg chg="mod">
          <ac:chgData name="Ragnhild Halvorsrud" userId="917ea340-fd63-490f-a7db-68428d24cf32" providerId="ADAL" clId="{3F26B701-AADC-4668-AAA4-FB7BA2B947B1}" dt="2020-06-19T09:17:33.543" v="5159"/>
          <ac:spMkLst>
            <pc:docMk/>
            <pc:sldMk cId="2858277977" sldId="523"/>
            <ac:spMk id="655" creationId="{261CC666-2FB9-4DDB-AB34-1631EA59A24A}"/>
          </ac:spMkLst>
        </pc:spChg>
        <pc:spChg chg="mod">
          <ac:chgData name="Ragnhild Halvorsrud" userId="917ea340-fd63-490f-a7db-68428d24cf32" providerId="ADAL" clId="{3F26B701-AADC-4668-AAA4-FB7BA2B947B1}" dt="2020-06-19T09:17:33.543" v="5159"/>
          <ac:spMkLst>
            <pc:docMk/>
            <pc:sldMk cId="2858277977" sldId="523"/>
            <ac:spMk id="656" creationId="{8F21E086-CC03-435E-B1E0-A0DE54632196}"/>
          </ac:spMkLst>
        </pc:spChg>
        <pc:spChg chg="mod">
          <ac:chgData name="Ragnhild Halvorsrud" userId="917ea340-fd63-490f-a7db-68428d24cf32" providerId="ADAL" clId="{3F26B701-AADC-4668-AAA4-FB7BA2B947B1}" dt="2020-06-19T09:17:33.543" v="5159"/>
          <ac:spMkLst>
            <pc:docMk/>
            <pc:sldMk cId="2858277977" sldId="523"/>
            <ac:spMk id="657" creationId="{BFDD2ADA-4618-4FF6-9FCF-BB3E552F6A47}"/>
          </ac:spMkLst>
        </pc:spChg>
        <pc:spChg chg="mod">
          <ac:chgData name="Ragnhild Halvorsrud" userId="917ea340-fd63-490f-a7db-68428d24cf32" providerId="ADAL" clId="{3F26B701-AADC-4668-AAA4-FB7BA2B947B1}" dt="2020-06-19T09:17:33.543" v="5159"/>
          <ac:spMkLst>
            <pc:docMk/>
            <pc:sldMk cId="2858277977" sldId="523"/>
            <ac:spMk id="658" creationId="{06A1F754-D825-4AFA-97BC-F53B157EBE4F}"/>
          </ac:spMkLst>
        </pc:spChg>
        <pc:spChg chg="mod">
          <ac:chgData name="Ragnhild Halvorsrud" userId="917ea340-fd63-490f-a7db-68428d24cf32" providerId="ADAL" clId="{3F26B701-AADC-4668-AAA4-FB7BA2B947B1}" dt="2020-06-19T09:17:33.543" v="5159"/>
          <ac:spMkLst>
            <pc:docMk/>
            <pc:sldMk cId="2858277977" sldId="523"/>
            <ac:spMk id="660" creationId="{FDBDAD2B-C568-4987-BB0A-EFA6433AC291}"/>
          </ac:spMkLst>
        </pc:spChg>
        <pc:spChg chg="mod">
          <ac:chgData name="Ragnhild Halvorsrud" userId="917ea340-fd63-490f-a7db-68428d24cf32" providerId="ADAL" clId="{3F26B701-AADC-4668-AAA4-FB7BA2B947B1}" dt="2020-06-19T09:17:33.543" v="5159"/>
          <ac:spMkLst>
            <pc:docMk/>
            <pc:sldMk cId="2858277977" sldId="523"/>
            <ac:spMk id="661" creationId="{03593A6B-9D58-421E-8AB1-9EC097992B84}"/>
          </ac:spMkLst>
        </pc:spChg>
        <pc:spChg chg="mod">
          <ac:chgData name="Ragnhild Halvorsrud" userId="917ea340-fd63-490f-a7db-68428d24cf32" providerId="ADAL" clId="{3F26B701-AADC-4668-AAA4-FB7BA2B947B1}" dt="2020-06-19T09:17:33.543" v="5159"/>
          <ac:spMkLst>
            <pc:docMk/>
            <pc:sldMk cId="2858277977" sldId="523"/>
            <ac:spMk id="662" creationId="{9399F352-522A-45D8-B9E6-3E22562C17DA}"/>
          </ac:spMkLst>
        </pc:spChg>
        <pc:spChg chg="mod">
          <ac:chgData name="Ragnhild Halvorsrud" userId="917ea340-fd63-490f-a7db-68428d24cf32" providerId="ADAL" clId="{3F26B701-AADC-4668-AAA4-FB7BA2B947B1}" dt="2020-06-19T09:17:33.543" v="5159"/>
          <ac:spMkLst>
            <pc:docMk/>
            <pc:sldMk cId="2858277977" sldId="523"/>
            <ac:spMk id="663" creationId="{8100B39F-21DF-4917-821E-B218B938444D}"/>
          </ac:spMkLst>
        </pc:spChg>
        <pc:spChg chg="mod">
          <ac:chgData name="Ragnhild Halvorsrud" userId="917ea340-fd63-490f-a7db-68428d24cf32" providerId="ADAL" clId="{3F26B701-AADC-4668-AAA4-FB7BA2B947B1}" dt="2020-06-19T09:17:33.543" v="5159"/>
          <ac:spMkLst>
            <pc:docMk/>
            <pc:sldMk cId="2858277977" sldId="523"/>
            <ac:spMk id="664" creationId="{B4763331-516E-4300-AD51-F1C65FF4E522}"/>
          </ac:spMkLst>
        </pc:spChg>
        <pc:spChg chg="mod">
          <ac:chgData name="Ragnhild Halvorsrud" userId="917ea340-fd63-490f-a7db-68428d24cf32" providerId="ADAL" clId="{3F26B701-AADC-4668-AAA4-FB7BA2B947B1}" dt="2020-06-19T09:17:33.543" v="5159"/>
          <ac:spMkLst>
            <pc:docMk/>
            <pc:sldMk cId="2858277977" sldId="523"/>
            <ac:spMk id="665" creationId="{6CF512BE-0A2F-49B3-B06D-0215E222A27E}"/>
          </ac:spMkLst>
        </pc:spChg>
        <pc:spChg chg="mod">
          <ac:chgData name="Ragnhild Halvorsrud" userId="917ea340-fd63-490f-a7db-68428d24cf32" providerId="ADAL" clId="{3F26B701-AADC-4668-AAA4-FB7BA2B947B1}" dt="2020-06-19T09:17:33.543" v="5159"/>
          <ac:spMkLst>
            <pc:docMk/>
            <pc:sldMk cId="2858277977" sldId="523"/>
            <ac:spMk id="666" creationId="{66E4867B-18B3-4789-8914-0634409D6920}"/>
          </ac:spMkLst>
        </pc:spChg>
        <pc:spChg chg="mod">
          <ac:chgData name="Ragnhild Halvorsrud" userId="917ea340-fd63-490f-a7db-68428d24cf32" providerId="ADAL" clId="{3F26B701-AADC-4668-AAA4-FB7BA2B947B1}" dt="2020-06-19T09:17:33.543" v="5159"/>
          <ac:spMkLst>
            <pc:docMk/>
            <pc:sldMk cId="2858277977" sldId="523"/>
            <ac:spMk id="667" creationId="{C1EB5E42-122B-4AF8-93CF-98A1789A8E2B}"/>
          </ac:spMkLst>
        </pc:spChg>
        <pc:spChg chg="mod">
          <ac:chgData name="Ragnhild Halvorsrud" userId="917ea340-fd63-490f-a7db-68428d24cf32" providerId="ADAL" clId="{3F26B701-AADC-4668-AAA4-FB7BA2B947B1}" dt="2020-06-19T09:17:33.543" v="5159"/>
          <ac:spMkLst>
            <pc:docMk/>
            <pc:sldMk cId="2858277977" sldId="523"/>
            <ac:spMk id="668" creationId="{CEF47BD8-A422-48D9-9237-F2E03AD3B3A3}"/>
          </ac:spMkLst>
        </pc:spChg>
        <pc:spChg chg="mod">
          <ac:chgData name="Ragnhild Halvorsrud" userId="917ea340-fd63-490f-a7db-68428d24cf32" providerId="ADAL" clId="{3F26B701-AADC-4668-AAA4-FB7BA2B947B1}" dt="2020-06-19T09:17:33.543" v="5159"/>
          <ac:spMkLst>
            <pc:docMk/>
            <pc:sldMk cId="2858277977" sldId="523"/>
            <ac:spMk id="669" creationId="{23246AF0-1D64-401F-A17E-010666BB71C9}"/>
          </ac:spMkLst>
        </pc:spChg>
        <pc:spChg chg="mod">
          <ac:chgData name="Ragnhild Halvorsrud" userId="917ea340-fd63-490f-a7db-68428d24cf32" providerId="ADAL" clId="{3F26B701-AADC-4668-AAA4-FB7BA2B947B1}" dt="2020-06-19T09:17:33.543" v="5159"/>
          <ac:spMkLst>
            <pc:docMk/>
            <pc:sldMk cId="2858277977" sldId="523"/>
            <ac:spMk id="670" creationId="{D6AFC067-CACB-4873-87A9-F775BE544768}"/>
          </ac:spMkLst>
        </pc:spChg>
        <pc:spChg chg="mod">
          <ac:chgData name="Ragnhild Halvorsrud" userId="917ea340-fd63-490f-a7db-68428d24cf32" providerId="ADAL" clId="{3F26B701-AADC-4668-AAA4-FB7BA2B947B1}" dt="2020-06-19T09:17:33.543" v="5159"/>
          <ac:spMkLst>
            <pc:docMk/>
            <pc:sldMk cId="2858277977" sldId="523"/>
            <ac:spMk id="671" creationId="{28FAD89C-7101-464D-B90D-63A1CE7AAF7B}"/>
          </ac:spMkLst>
        </pc:spChg>
        <pc:spChg chg="mod">
          <ac:chgData name="Ragnhild Halvorsrud" userId="917ea340-fd63-490f-a7db-68428d24cf32" providerId="ADAL" clId="{3F26B701-AADC-4668-AAA4-FB7BA2B947B1}" dt="2020-06-19T09:17:33.543" v="5159"/>
          <ac:spMkLst>
            <pc:docMk/>
            <pc:sldMk cId="2858277977" sldId="523"/>
            <ac:spMk id="672" creationId="{34F87E09-E284-4FE2-A914-6934EEFE8F21}"/>
          </ac:spMkLst>
        </pc:spChg>
        <pc:spChg chg="mod">
          <ac:chgData name="Ragnhild Halvorsrud" userId="917ea340-fd63-490f-a7db-68428d24cf32" providerId="ADAL" clId="{3F26B701-AADC-4668-AAA4-FB7BA2B947B1}" dt="2020-06-19T09:17:33.543" v="5159"/>
          <ac:spMkLst>
            <pc:docMk/>
            <pc:sldMk cId="2858277977" sldId="523"/>
            <ac:spMk id="673" creationId="{AFE36F20-FB77-45F5-B98B-C941F55E99D6}"/>
          </ac:spMkLst>
        </pc:spChg>
        <pc:spChg chg="add del mod">
          <ac:chgData name="Ragnhild Halvorsrud" userId="917ea340-fd63-490f-a7db-68428d24cf32" providerId="ADAL" clId="{3F26B701-AADC-4668-AAA4-FB7BA2B947B1}" dt="2020-06-19T09:17:47.506" v="5162"/>
          <ac:spMkLst>
            <pc:docMk/>
            <pc:sldMk cId="2858277977" sldId="523"/>
            <ac:spMk id="685" creationId="{CD5D45D2-6E98-4BAC-8422-1355C973BF77}"/>
          </ac:spMkLst>
        </pc:spChg>
        <pc:spChg chg="add del mod">
          <ac:chgData name="Ragnhild Halvorsrud" userId="917ea340-fd63-490f-a7db-68428d24cf32" providerId="ADAL" clId="{3F26B701-AADC-4668-AAA4-FB7BA2B947B1}" dt="2020-06-19T09:17:47.506" v="5162"/>
          <ac:spMkLst>
            <pc:docMk/>
            <pc:sldMk cId="2858277977" sldId="523"/>
            <ac:spMk id="686" creationId="{F9E6C72B-B0EF-42CD-A0A7-7C4563495EFB}"/>
          </ac:spMkLst>
        </pc:spChg>
        <pc:spChg chg="add del mod">
          <ac:chgData name="Ragnhild Halvorsrud" userId="917ea340-fd63-490f-a7db-68428d24cf32" providerId="ADAL" clId="{3F26B701-AADC-4668-AAA4-FB7BA2B947B1}" dt="2020-06-19T09:17:47.506" v="5162"/>
          <ac:spMkLst>
            <pc:docMk/>
            <pc:sldMk cId="2858277977" sldId="523"/>
            <ac:spMk id="687" creationId="{E6EA81F9-9AAF-4F40-9F0D-372B6ADAF0E0}"/>
          </ac:spMkLst>
        </pc:spChg>
        <pc:spChg chg="add del mod">
          <ac:chgData name="Ragnhild Halvorsrud" userId="917ea340-fd63-490f-a7db-68428d24cf32" providerId="ADAL" clId="{3F26B701-AADC-4668-AAA4-FB7BA2B947B1}" dt="2020-06-19T09:17:47.506" v="5162"/>
          <ac:spMkLst>
            <pc:docMk/>
            <pc:sldMk cId="2858277977" sldId="523"/>
            <ac:spMk id="688" creationId="{EFDDDEA7-CA22-4AA2-88A0-0DB57A2CB7BA}"/>
          </ac:spMkLst>
        </pc:spChg>
        <pc:spChg chg="add del mod">
          <ac:chgData name="Ragnhild Halvorsrud" userId="917ea340-fd63-490f-a7db-68428d24cf32" providerId="ADAL" clId="{3F26B701-AADC-4668-AAA4-FB7BA2B947B1}" dt="2020-06-19T09:17:47.506" v="5162"/>
          <ac:spMkLst>
            <pc:docMk/>
            <pc:sldMk cId="2858277977" sldId="523"/>
            <ac:spMk id="689" creationId="{C55CFC18-EF83-4043-AAB5-2B965DAA268D}"/>
          </ac:spMkLst>
        </pc:spChg>
        <pc:spChg chg="add del mod">
          <ac:chgData name="Ragnhild Halvorsrud" userId="917ea340-fd63-490f-a7db-68428d24cf32" providerId="ADAL" clId="{3F26B701-AADC-4668-AAA4-FB7BA2B947B1}" dt="2020-06-19T09:17:47.506" v="5162"/>
          <ac:spMkLst>
            <pc:docMk/>
            <pc:sldMk cId="2858277977" sldId="523"/>
            <ac:spMk id="690" creationId="{164FBD6C-8205-4E00-A3F3-1B114EB86B71}"/>
          </ac:spMkLst>
        </pc:spChg>
        <pc:spChg chg="add del mod">
          <ac:chgData name="Ragnhild Halvorsrud" userId="917ea340-fd63-490f-a7db-68428d24cf32" providerId="ADAL" clId="{3F26B701-AADC-4668-AAA4-FB7BA2B947B1}" dt="2020-06-19T09:17:47.506" v="5162"/>
          <ac:spMkLst>
            <pc:docMk/>
            <pc:sldMk cId="2858277977" sldId="523"/>
            <ac:spMk id="692" creationId="{AB8C0799-B3CE-4AD2-B0D9-38BAE39BE9BD}"/>
          </ac:spMkLst>
        </pc:spChg>
        <pc:spChg chg="add del mod">
          <ac:chgData name="Ragnhild Halvorsrud" userId="917ea340-fd63-490f-a7db-68428d24cf32" providerId="ADAL" clId="{3F26B701-AADC-4668-AAA4-FB7BA2B947B1}" dt="2020-06-19T09:17:47.506" v="5162"/>
          <ac:spMkLst>
            <pc:docMk/>
            <pc:sldMk cId="2858277977" sldId="523"/>
            <ac:spMk id="693" creationId="{1E39A577-6682-45CC-8C5B-90CFCF7E502C}"/>
          </ac:spMkLst>
        </pc:spChg>
        <pc:spChg chg="add del mod">
          <ac:chgData name="Ragnhild Halvorsrud" userId="917ea340-fd63-490f-a7db-68428d24cf32" providerId="ADAL" clId="{3F26B701-AADC-4668-AAA4-FB7BA2B947B1}" dt="2020-06-19T09:17:47.506" v="5162"/>
          <ac:spMkLst>
            <pc:docMk/>
            <pc:sldMk cId="2858277977" sldId="523"/>
            <ac:spMk id="694" creationId="{07C4A928-37BB-44A2-8EE2-A5550FF3C87F}"/>
          </ac:spMkLst>
        </pc:spChg>
        <pc:spChg chg="add del mod">
          <ac:chgData name="Ragnhild Halvorsrud" userId="917ea340-fd63-490f-a7db-68428d24cf32" providerId="ADAL" clId="{3F26B701-AADC-4668-AAA4-FB7BA2B947B1}" dt="2020-06-19T09:17:47.506" v="5162"/>
          <ac:spMkLst>
            <pc:docMk/>
            <pc:sldMk cId="2858277977" sldId="523"/>
            <ac:spMk id="695" creationId="{35395466-17B2-4474-AD2B-1735D8CCBFCC}"/>
          </ac:spMkLst>
        </pc:spChg>
        <pc:spChg chg="add del mod">
          <ac:chgData name="Ragnhild Halvorsrud" userId="917ea340-fd63-490f-a7db-68428d24cf32" providerId="ADAL" clId="{3F26B701-AADC-4668-AAA4-FB7BA2B947B1}" dt="2020-06-19T09:17:47.506" v="5162"/>
          <ac:spMkLst>
            <pc:docMk/>
            <pc:sldMk cId="2858277977" sldId="523"/>
            <ac:spMk id="696" creationId="{AFD605E3-1B77-48F4-9754-D75CD6EF38C5}"/>
          </ac:spMkLst>
        </pc:spChg>
        <pc:spChg chg="add del mod">
          <ac:chgData name="Ragnhild Halvorsrud" userId="917ea340-fd63-490f-a7db-68428d24cf32" providerId="ADAL" clId="{3F26B701-AADC-4668-AAA4-FB7BA2B947B1}" dt="2020-06-19T09:17:47.506" v="5162"/>
          <ac:spMkLst>
            <pc:docMk/>
            <pc:sldMk cId="2858277977" sldId="523"/>
            <ac:spMk id="697" creationId="{968E8A6E-1420-4D9D-AB0E-9FE3BFDA776B}"/>
          </ac:spMkLst>
        </pc:spChg>
        <pc:spChg chg="add del mod">
          <ac:chgData name="Ragnhild Halvorsrud" userId="917ea340-fd63-490f-a7db-68428d24cf32" providerId="ADAL" clId="{3F26B701-AADC-4668-AAA4-FB7BA2B947B1}" dt="2020-06-19T09:17:47.506" v="5162"/>
          <ac:spMkLst>
            <pc:docMk/>
            <pc:sldMk cId="2858277977" sldId="523"/>
            <ac:spMk id="699" creationId="{63D2F793-B60D-4B2F-8382-636DBFAAA833}"/>
          </ac:spMkLst>
        </pc:spChg>
        <pc:spChg chg="add del mod">
          <ac:chgData name="Ragnhild Halvorsrud" userId="917ea340-fd63-490f-a7db-68428d24cf32" providerId="ADAL" clId="{3F26B701-AADC-4668-AAA4-FB7BA2B947B1}" dt="2020-06-19T09:17:47.506" v="5162"/>
          <ac:spMkLst>
            <pc:docMk/>
            <pc:sldMk cId="2858277977" sldId="523"/>
            <ac:spMk id="700" creationId="{C43BCB4E-72D9-41D8-B5AC-69112935FB26}"/>
          </ac:spMkLst>
        </pc:spChg>
        <pc:spChg chg="add del mod">
          <ac:chgData name="Ragnhild Halvorsrud" userId="917ea340-fd63-490f-a7db-68428d24cf32" providerId="ADAL" clId="{3F26B701-AADC-4668-AAA4-FB7BA2B947B1}" dt="2020-06-19T09:17:47.506" v="5162"/>
          <ac:spMkLst>
            <pc:docMk/>
            <pc:sldMk cId="2858277977" sldId="523"/>
            <ac:spMk id="701" creationId="{AF905867-BD4E-4707-A79C-52E4E86CB358}"/>
          </ac:spMkLst>
        </pc:spChg>
        <pc:spChg chg="add del mod">
          <ac:chgData name="Ragnhild Halvorsrud" userId="917ea340-fd63-490f-a7db-68428d24cf32" providerId="ADAL" clId="{3F26B701-AADC-4668-AAA4-FB7BA2B947B1}" dt="2020-06-19T09:17:47.506" v="5162"/>
          <ac:spMkLst>
            <pc:docMk/>
            <pc:sldMk cId="2858277977" sldId="523"/>
            <ac:spMk id="702" creationId="{EFB1C0D5-F0B3-49CE-B94A-01ED9689454E}"/>
          </ac:spMkLst>
        </pc:spChg>
        <pc:spChg chg="add del mod">
          <ac:chgData name="Ragnhild Halvorsrud" userId="917ea340-fd63-490f-a7db-68428d24cf32" providerId="ADAL" clId="{3F26B701-AADC-4668-AAA4-FB7BA2B947B1}" dt="2020-06-19T09:17:47.506" v="5162"/>
          <ac:spMkLst>
            <pc:docMk/>
            <pc:sldMk cId="2858277977" sldId="523"/>
            <ac:spMk id="703" creationId="{B9F5BF4B-75F4-4FF0-9638-B9F476228307}"/>
          </ac:spMkLst>
        </pc:spChg>
        <pc:spChg chg="add del mod">
          <ac:chgData name="Ragnhild Halvorsrud" userId="917ea340-fd63-490f-a7db-68428d24cf32" providerId="ADAL" clId="{3F26B701-AADC-4668-AAA4-FB7BA2B947B1}" dt="2020-06-19T09:17:47.506" v="5162"/>
          <ac:spMkLst>
            <pc:docMk/>
            <pc:sldMk cId="2858277977" sldId="523"/>
            <ac:spMk id="704" creationId="{06AB6F70-1E96-4A2F-B834-283BE5CC8865}"/>
          </ac:spMkLst>
        </pc:spChg>
        <pc:spChg chg="add del mod">
          <ac:chgData name="Ragnhild Halvorsrud" userId="917ea340-fd63-490f-a7db-68428d24cf32" providerId="ADAL" clId="{3F26B701-AADC-4668-AAA4-FB7BA2B947B1}" dt="2020-06-19T09:17:47.506" v="5162"/>
          <ac:spMkLst>
            <pc:docMk/>
            <pc:sldMk cId="2858277977" sldId="523"/>
            <ac:spMk id="706" creationId="{3F98AC0C-4D85-4E83-9B04-BB9AB87B2FAA}"/>
          </ac:spMkLst>
        </pc:spChg>
        <pc:spChg chg="add del mod">
          <ac:chgData name="Ragnhild Halvorsrud" userId="917ea340-fd63-490f-a7db-68428d24cf32" providerId="ADAL" clId="{3F26B701-AADC-4668-AAA4-FB7BA2B947B1}" dt="2020-06-19T09:17:47.506" v="5162"/>
          <ac:spMkLst>
            <pc:docMk/>
            <pc:sldMk cId="2858277977" sldId="523"/>
            <ac:spMk id="707" creationId="{2F483F1F-CEB3-4C9C-A14F-92733304B2E8}"/>
          </ac:spMkLst>
        </pc:spChg>
        <pc:spChg chg="add del mod">
          <ac:chgData name="Ragnhild Halvorsrud" userId="917ea340-fd63-490f-a7db-68428d24cf32" providerId="ADAL" clId="{3F26B701-AADC-4668-AAA4-FB7BA2B947B1}" dt="2020-06-19T09:17:47.506" v="5162"/>
          <ac:spMkLst>
            <pc:docMk/>
            <pc:sldMk cId="2858277977" sldId="523"/>
            <ac:spMk id="708" creationId="{C488238F-0930-4718-A641-135975598927}"/>
          </ac:spMkLst>
        </pc:spChg>
        <pc:spChg chg="add del mod">
          <ac:chgData name="Ragnhild Halvorsrud" userId="917ea340-fd63-490f-a7db-68428d24cf32" providerId="ADAL" clId="{3F26B701-AADC-4668-AAA4-FB7BA2B947B1}" dt="2020-06-19T09:17:47.506" v="5162"/>
          <ac:spMkLst>
            <pc:docMk/>
            <pc:sldMk cId="2858277977" sldId="523"/>
            <ac:spMk id="709" creationId="{AFE46AF2-848A-49C2-A71A-23CD21D2C9F0}"/>
          </ac:spMkLst>
        </pc:spChg>
        <pc:spChg chg="add del mod">
          <ac:chgData name="Ragnhild Halvorsrud" userId="917ea340-fd63-490f-a7db-68428d24cf32" providerId="ADAL" clId="{3F26B701-AADC-4668-AAA4-FB7BA2B947B1}" dt="2020-06-19T09:17:47.506" v="5162"/>
          <ac:spMkLst>
            <pc:docMk/>
            <pc:sldMk cId="2858277977" sldId="523"/>
            <ac:spMk id="710" creationId="{3312EE61-F067-409A-A824-E2A5483FEE12}"/>
          </ac:spMkLst>
        </pc:spChg>
        <pc:spChg chg="add del mod">
          <ac:chgData name="Ragnhild Halvorsrud" userId="917ea340-fd63-490f-a7db-68428d24cf32" providerId="ADAL" clId="{3F26B701-AADC-4668-AAA4-FB7BA2B947B1}" dt="2020-06-19T09:17:47.506" v="5162"/>
          <ac:spMkLst>
            <pc:docMk/>
            <pc:sldMk cId="2858277977" sldId="523"/>
            <ac:spMk id="711" creationId="{0273F79A-AC97-4B54-8950-39EA94724923}"/>
          </ac:spMkLst>
        </pc:spChg>
        <pc:spChg chg="add del mod">
          <ac:chgData name="Ragnhild Halvorsrud" userId="917ea340-fd63-490f-a7db-68428d24cf32" providerId="ADAL" clId="{3F26B701-AADC-4668-AAA4-FB7BA2B947B1}" dt="2020-06-19T09:17:47.506" v="5162"/>
          <ac:spMkLst>
            <pc:docMk/>
            <pc:sldMk cId="2858277977" sldId="523"/>
            <ac:spMk id="713" creationId="{9BFEAE37-4496-4901-A6A5-F28259A08A17}"/>
          </ac:spMkLst>
        </pc:spChg>
        <pc:spChg chg="add del mod">
          <ac:chgData name="Ragnhild Halvorsrud" userId="917ea340-fd63-490f-a7db-68428d24cf32" providerId="ADAL" clId="{3F26B701-AADC-4668-AAA4-FB7BA2B947B1}" dt="2020-06-19T09:17:47.506" v="5162"/>
          <ac:spMkLst>
            <pc:docMk/>
            <pc:sldMk cId="2858277977" sldId="523"/>
            <ac:spMk id="714" creationId="{EB6B5604-2FAA-4E8A-A2F1-FDBDA3C6E323}"/>
          </ac:spMkLst>
        </pc:spChg>
        <pc:spChg chg="add del mod">
          <ac:chgData name="Ragnhild Halvorsrud" userId="917ea340-fd63-490f-a7db-68428d24cf32" providerId="ADAL" clId="{3F26B701-AADC-4668-AAA4-FB7BA2B947B1}" dt="2020-06-19T09:17:47.506" v="5162"/>
          <ac:spMkLst>
            <pc:docMk/>
            <pc:sldMk cId="2858277977" sldId="523"/>
            <ac:spMk id="715" creationId="{63FE2179-F419-4D3D-B8A8-9927829E32E6}"/>
          </ac:spMkLst>
        </pc:spChg>
        <pc:spChg chg="add del mod">
          <ac:chgData name="Ragnhild Halvorsrud" userId="917ea340-fd63-490f-a7db-68428d24cf32" providerId="ADAL" clId="{3F26B701-AADC-4668-AAA4-FB7BA2B947B1}" dt="2020-06-19T09:17:47.506" v="5162"/>
          <ac:spMkLst>
            <pc:docMk/>
            <pc:sldMk cId="2858277977" sldId="523"/>
            <ac:spMk id="716" creationId="{AB14A70A-9120-4D9C-8B4E-DF0A725A2A0E}"/>
          </ac:spMkLst>
        </pc:spChg>
        <pc:spChg chg="add del mod">
          <ac:chgData name="Ragnhild Halvorsrud" userId="917ea340-fd63-490f-a7db-68428d24cf32" providerId="ADAL" clId="{3F26B701-AADC-4668-AAA4-FB7BA2B947B1}" dt="2020-06-19T09:17:47.506" v="5162"/>
          <ac:spMkLst>
            <pc:docMk/>
            <pc:sldMk cId="2858277977" sldId="523"/>
            <ac:spMk id="717" creationId="{1235C0BC-09A0-40B8-AFC6-7839ED292E42}"/>
          </ac:spMkLst>
        </pc:spChg>
        <pc:spChg chg="add del mod">
          <ac:chgData name="Ragnhild Halvorsrud" userId="917ea340-fd63-490f-a7db-68428d24cf32" providerId="ADAL" clId="{3F26B701-AADC-4668-AAA4-FB7BA2B947B1}" dt="2020-06-19T09:17:47.506" v="5162"/>
          <ac:spMkLst>
            <pc:docMk/>
            <pc:sldMk cId="2858277977" sldId="523"/>
            <ac:spMk id="718" creationId="{288BBA10-88B6-46C9-95B8-2AEB7048E48A}"/>
          </ac:spMkLst>
        </pc:spChg>
        <pc:spChg chg="add del mod">
          <ac:chgData name="Ragnhild Halvorsrud" userId="917ea340-fd63-490f-a7db-68428d24cf32" providerId="ADAL" clId="{3F26B701-AADC-4668-AAA4-FB7BA2B947B1}" dt="2020-06-19T09:17:47.506" v="5162"/>
          <ac:spMkLst>
            <pc:docMk/>
            <pc:sldMk cId="2858277977" sldId="523"/>
            <ac:spMk id="719" creationId="{1726B96D-F02E-4CF4-A184-8E20047FE461}"/>
          </ac:spMkLst>
        </pc:spChg>
        <pc:spChg chg="add del mod">
          <ac:chgData name="Ragnhild Halvorsrud" userId="917ea340-fd63-490f-a7db-68428d24cf32" providerId="ADAL" clId="{3F26B701-AADC-4668-AAA4-FB7BA2B947B1}" dt="2020-06-19T09:17:47.506" v="5162"/>
          <ac:spMkLst>
            <pc:docMk/>
            <pc:sldMk cId="2858277977" sldId="523"/>
            <ac:spMk id="720" creationId="{D462F209-25EE-4A9A-94B6-04668F9A3901}"/>
          </ac:spMkLst>
        </pc:spChg>
        <pc:spChg chg="add del mod">
          <ac:chgData name="Ragnhild Halvorsrud" userId="917ea340-fd63-490f-a7db-68428d24cf32" providerId="ADAL" clId="{3F26B701-AADC-4668-AAA4-FB7BA2B947B1}" dt="2020-06-19T09:17:47.506" v="5162"/>
          <ac:spMkLst>
            <pc:docMk/>
            <pc:sldMk cId="2858277977" sldId="523"/>
            <ac:spMk id="721" creationId="{926852F3-0B02-4768-A8EF-523A87240573}"/>
          </ac:spMkLst>
        </pc:spChg>
        <pc:spChg chg="add del mod">
          <ac:chgData name="Ragnhild Halvorsrud" userId="917ea340-fd63-490f-a7db-68428d24cf32" providerId="ADAL" clId="{3F26B701-AADC-4668-AAA4-FB7BA2B947B1}" dt="2020-06-19T09:17:47.506" v="5162"/>
          <ac:spMkLst>
            <pc:docMk/>
            <pc:sldMk cId="2858277977" sldId="523"/>
            <ac:spMk id="722" creationId="{C7544492-AEFF-4F59-AEB4-58F6DF7EDB45}"/>
          </ac:spMkLst>
        </pc:spChg>
        <pc:spChg chg="add del mod">
          <ac:chgData name="Ragnhild Halvorsrud" userId="917ea340-fd63-490f-a7db-68428d24cf32" providerId="ADAL" clId="{3F26B701-AADC-4668-AAA4-FB7BA2B947B1}" dt="2020-06-19T09:17:47.506" v="5162"/>
          <ac:spMkLst>
            <pc:docMk/>
            <pc:sldMk cId="2858277977" sldId="523"/>
            <ac:spMk id="723" creationId="{4E2C98E3-1EEE-4D1E-B4B5-FF9C9C663472}"/>
          </ac:spMkLst>
        </pc:spChg>
        <pc:spChg chg="mod">
          <ac:chgData name="Ragnhild Halvorsrud" userId="917ea340-fd63-490f-a7db-68428d24cf32" providerId="ADAL" clId="{3F26B701-AADC-4668-AAA4-FB7BA2B947B1}" dt="2020-06-19T09:17:33.543" v="5159"/>
          <ac:spMkLst>
            <pc:docMk/>
            <pc:sldMk cId="2858277977" sldId="523"/>
            <ac:spMk id="734" creationId="{28302101-7E3D-44AC-A77B-27A85F339750}"/>
          </ac:spMkLst>
        </pc:spChg>
        <pc:spChg chg="mod">
          <ac:chgData name="Ragnhild Halvorsrud" userId="917ea340-fd63-490f-a7db-68428d24cf32" providerId="ADAL" clId="{3F26B701-AADC-4668-AAA4-FB7BA2B947B1}" dt="2020-06-19T09:17:33.543" v="5159"/>
          <ac:spMkLst>
            <pc:docMk/>
            <pc:sldMk cId="2858277977" sldId="523"/>
            <ac:spMk id="735" creationId="{275AF153-18B6-4C4E-BA1D-B5DEE98DB4A7}"/>
          </ac:spMkLst>
        </pc:spChg>
        <pc:spChg chg="mod">
          <ac:chgData name="Ragnhild Halvorsrud" userId="917ea340-fd63-490f-a7db-68428d24cf32" providerId="ADAL" clId="{3F26B701-AADC-4668-AAA4-FB7BA2B947B1}" dt="2020-06-19T09:17:33.543" v="5159"/>
          <ac:spMkLst>
            <pc:docMk/>
            <pc:sldMk cId="2858277977" sldId="523"/>
            <ac:spMk id="736" creationId="{0B17FC2D-0EB6-48EA-915C-BF6DB80A3680}"/>
          </ac:spMkLst>
        </pc:spChg>
        <pc:spChg chg="mod">
          <ac:chgData name="Ragnhild Halvorsrud" userId="917ea340-fd63-490f-a7db-68428d24cf32" providerId="ADAL" clId="{3F26B701-AADC-4668-AAA4-FB7BA2B947B1}" dt="2020-06-19T09:17:33.543" v="5159"/>
          <ac:spMkLst>
            <pc:docMk/>
            <pc:sldMk cId="2858277977" sldId="523"/>
            <ac:spMk id="737" creationId="{CCE366B1-154D-4850-BF1C-A57EB631D90D}"/>
          </ac:spMkLst>
        </pc:spChg>
        <pc:spChg chg="mod">
          <ac:chgData name="Ragnhild Halvorsrud" userId="917ea340-fd63-490f-a7db-68428d24cf32" providerId="ADAL" clId="{3F26B701-AADC-4668-AAA4-FB7BA2B947B1}" dt="2020-06-19T09:17:33.543" v="5159"/>
          <ac:spMkLst>
            <pc:docMk/>
            <pc:sldMk cId="2858277977" sldId="523"/>
            <ac:spMk id="738" creationId="{91B6B66D-D293-4E59-A95E-5527BE7A367F}"/>
          </ac:spMkLst>
        </pc:spChg>
        <pc:spChg chg="mod">
          <ac:chgData name="Ragnhild Halvorsrud" userId="917ea340-fd63-490f-a7db-68428d24cf32" providerId="ADAL" clId="{3F26B701-AADC-4668-AAA4-FB7BA2B947B1}" dt="2020-06-19T09:17:33.543" v="5159"/>
          <ac:spMkLst>
            <pc:docMk/>
            <pc:sldMk cId="2858277977" sldId="523"/>
            <ac:spMk id="739" creationId="{8A5912C0-772E-4A2C-80D2-F9872F1FFAE9}"/>
          </ac:spMkLst>
        </pc:spChg>
        <pc:spChg chg="mod">
          <ac:chgData name="Ragnhild Halvorsrud" userId="917ea340-fd63-490f-a7db-68428d24cf32" providerId="ADAL" clId="{3F26B701-AADC-4668-AAA4-FB7BA2B947B1}" dt="2020-06-19T09:17:33.543" v="5159"/>
          <ac:spMkLst>
            <pc:docMk/>
            <pc:sldMk cId="2858277977" sldId="523"/>
            <ac:spMk id="740" creationId="{158607E8-5EE9-4228-9195-5CA234CEBCC3}"/>
          </ac:spMkLst>
        </pc:spChg>
        <pc:spChg chg="mod">
          <ac:chgData name="Ragnhild Halvorsrud" userId="917ea340-fd63-490f-a7db-68428d24cf32" providerId="ADAL" clId="{3F26B701-AADC-4668-AAA4-FB7BA2B947B1}" dt="2020-06-19T09:17:33.543" v="5159"/>
          <ac:spMkLst>
            <pc:docMk/>
            <pc:sldMk cId="2858277977" sldId="523"/>
            <ac:spMk id="742" creationId="{9A8BF3C1-A469-4194-8791-78153D60B849}"/>
          </ac:spMkLst>
        </pc:spChg>
        <pc:spChg chg="mod">
          <ac:chgData name="Ragnhild Halvorsrud" userId="917ea340-fd63-490f-a7db-68428d24cf32" providerId="ADAL" clId="{3F26B701-AADC-4668-AAA4-FB7BA2B947B1}" dt="2020-06-19T09:17:33.543" v="5159"/>
          <ac:spMkLst>
            <pc:docMk/>
            <pc:sldMk cId="2858277977" sldId="523"/>
            <ac:spMk id="743" creationId="{8B74AF9C-7A2B-4BAF-939E-491C73E68E74}"/>
          </ac:spMkLst>
        </pc:spChg>
        <pc:spChg chg="mod">
          <ac:chgData name="Ragnhild Halvorsrud" userId="917ea340-fd63-490f-a7db-68428d24cf32" providerId="ADAL" clId="{3F26B701-AADC-4668-AAA4-FB7BA2B947B1}" dt="2020-06-19T09:17:33.543" v="5159"/>
          <ac:spMkLst>
            <pc:docMk/>
            <pc:sldMk cId="2858277977" sldId="523"/>
            <ac:spMk id="744" creationId="{6CCC69E6-435C-4A9E-B479-820157A8E8C3}"/>
          </ac:spMkLst>
        </pc:spChg>
        <pc:spChg chg="mod">
          <ac:chgData name="Ragnhild Halvorsrud" userId="917ea340-fd63-490f-a7db-68428d24cf32" providerId="ADAL" clId="{3F26B701-AADC-4668-AAA4-FB7BA2B947B1}" dt="2020-06-19T09:17:33.543" v="5159"/>
          <ac:spMkLst>
            <pc:docMk/>
            <pc:sldMk cId="2858277977" sldId="523"/>
            <ac:spMk id="745" creationId="{F79806DD-F6FE-491A-B209-56E1F744F460}"/>
          </ac:spMkLst>
        </pc:spChg>
        <pc:spChg chg="mod">
          <ac:chgData name="Ragnhild Halvorsrud" userId="917ea340-fd63-490f-a7db-68428d24cf32" providerId="ADAL" clId="{3F26B701-AADC-4668-AAA4-FB7BA2B947B1}" dt="2020-06-19T09:17:33.543" v="5159"/>
          <ac:spMkLst>
            <pc:docMk/>
            <pc:sldMk cId="2858277977" sldId="523"/>
            <ac:spMk id="746" creationId="{3117667E-C8E4-40FA-8887-638F1F11A272}"/>
          </ac:spMkLst>
        </pc:spChg>
        <pc:spChg chg="mod">
          <ac:chgData name="Ragnhild Halvorsrud" userId="917ea340-fd63-490f-a7db-68428d24cf32" providerId="ADAL" clId="{3F26B701-AADC-4668-AAA4-FB7BA2B947B1}" dt="2020-06-19T09:17:33.543" v="5159"/>
          <ac:spMkLst>
            <pc:docMk/>
            <pc:sldMk cId="2858277977" sldId="523"/>
            <ac:spMk id="747" creationId="{8ECA3811-B113-4572-AEFE-0F030AABFE27}"/>
          </ac:spMkLst>
        </pc:spChg>
        <pc:spChg chg="mod">
          <ac:chgData name="Ragnhild Halvorsrud" userId="917ea340-fd63-490f-a7db-68428d24cf32" providerId="ADAL" clId="{3F26B701-AADC-4668-AAA4-FB7BA2B947B1}" dt="2020-06-19T09:17:33.543" v="5159"/>
          <ac:spMkLst>
            <pc:docMk/>
            <pc:sldMk cId="2858277977" sldId="523"/>
            <ac:spMk id="748" creationId="{899A46D2-E207-44DD-80B3-A25ED7F81066}"/>
          </ac:spMkLst>
        </pc:spChg>
        <pc:spChg chg="mod">
          <ac:chgData name="Ragnhild Halvorsrud" userId="917ea340-fd63-490f-a7db-68428d24cf32" providerId="ADAL" clId="{3F26B701-AADC-4668-AAA4-FB7BA2B947B1}" dt="2020-06-19T09:17:33.543" v="5159"/>
          <ac:spMkLst>
            <pc:docMk/>
            <pc:sldMk cId="2858277977" sldId="523"/>
            <ac:spMk id="750" creationId="{3844DF65-AFAC-4920-A5EC-1DC31014D1FC}"/>
          </ac:spMkLst>
        </pc:spChg>
        <pc:spChg chg="mod">
          <ac:chgData name="Ragnhild Halvorsrud" userId="917ea340-fd63-490f-a7db-68428d24cf32" providerId="ADAL" clId="{3F26B701-AADC-4668-AAA4-FB7BA2B947B1}" dt="2020-06-19T09:17:33.543" v="5159"/>
          <ac:spMkLst>
            <pc:docMk/>
            <pc:sldMk cId="2858277977" sldId="523"/>
            <ac:spMk id="751" creationId="{0DE5E79C-6F29-4D82-B840-5409CEAA86D2}"/>
          </ac:spMkLst>
        </pc:spChg>
        <pc:spChg chg="mod">
          <ac:chgData name="Ragnhild Halvorsrud" userId="917ea340-fd63-490f-a7db-68428d24cf32" providerId="ADAL" clId="{3F26B701-AADC-4668-AAA4-FB7BA2B947B1}" dt="2020-06-19T09:17:33.543" v="5159"/>
          <ac:spMkLst>
            <pc:docMk/>
            <pc:sldMk cId="2858277977" sldId="523"/>
            <ac:spMk id="752" creationId="{6D8F9EAA-80A2-4210-A78F-552015FBF1D2}"/>
          </ac:spMkLst>
        </pc:spChg>
        <pc:spChg chg="mod">
          <ac:chgData name="Ragnhild Halvorsrud" userId="917ea340-fd63-490f-a7db-68428d24cf32" providerId="ADAL" clId="{3F26B701-AADC-4668-AAA4-FB7BA2B947B1}" dt="2020-06-19T09:17:33.543" v="5159"/>
          <ac:spMkLst>
            <pc:docMk/>
            <pc:sldMk cId="2858277977" sldId="523"/>
            <ac:spMk id="753" creationId="{00BEE292-2A47-4CE5-8B38-1C209328A2B8}"/>
          </ac:spMkLst>
        </pc:spChg>
        <pc:spChg chg="mod">
          <ac:chgData name="Ragnhild Halvorsrud" userId="917ea340-fd63-490f-a7db-68428d24cf32" providerId="ADAL" clId="{3F26B701-AADC-4668-AAA4-FB7BA2B947B1}" dt="2020-06-19T09:17:33.543" v="5159"/>
          <ac:spMkLst>
            <pc:docMk/>
            <pc:sldMk cId="2858277977" sldId="523"/>
            <ac:spMk id="754" creationId="{94895E3E-23CF-431B-B5D6-7802DB0420C1}"/>
          </ac:spMkLst>
        </pc:spChg>
        <pc:spChg chg="mod">
          <ac:chgData name="Ragnhild Halvorsrud" userId="917ea340-fd63-490f-a7db-68428d24cf32" providerId="ADAL" clId="{3F26B701-AADC-4668-AAA4-FB7BA2B947B1}" dt="2020-06-19T09:17:33.543" v="5159"/>
          <ac:spMkLst>
            <pc:docMk/>
            <pc:sldMk cId="2858277977" sldId="523"/>
            <ac:spMk id="755" creationId="{E6192249-BB89-447F-8E77-6D24C4A08863}"/>
          </ac:spMkLst>
        </pc:spChg>
        <pc:spChg chg="mod">
          <ac:chgData name="Ragnhild Halvorsrud" userId="917ea340-fd63-490f-a7db-68428d24cf32" providerId="ADAL" clId="{3F26B701-AADC-4668-AAA4-FB7BA2B947B1}" dt="2020-06-19T09:17:33.543" v="5159"/>
          <ac:spMkLst>
            <pc:docMk/>
            <pc:sldMk cId="2858277977" sldId="523"/>
            <ac:spMk id="756" creationId="{2872D771-5A0B-4769-8E3D-A19E14567604}"/>
          </ac:spMkLst>
        </pc:spChg>
        <pc:spChg chg="mod">
          <ac:chgData name="Ragnhild Halvorsrud" userId="917ea340-fd63-490f-a7db-68428d24cf32" providerId="ADAL" clId="{3F26B701-AADC-4668-AAA4-FB7BA2B947B1}" dt="2020-06-19T09:17:33.543" v="5159"/>
          <ac:spMkLst>
            <pc:docMk/>
            <pc:sldMk cId="2858277977" sldId="523"/>
            <ac:spMk id="758" creationId="{2DFE40A9-88DB-452A-BBEF-F0A0C3FE312A}"/>
          </ac:spMkLst>
        </pc:spChg>
        <pc:spChg chg="mod">
          <ac:chgData name="Ragnhild Halvorsrud" userId="917ea340-fd63-490f-a7db-68428d24cf32" providerId="ADAL" clId="{3F26B701-AADC-4668-AAA4-FB7BA2B947B1}" dt="2020-06-19T09:17:33.543" v="5159"/>
          <ac:spMkLst>
            <pc:docMk/>
            <pc:sldMk cId="2858277977" sldId="523"/>
            <ac:spMk id="759" creationId="{158A9AAF-7E3E-4E4F-8E99-23986275A750}"/>
          </ac:spMkLst>
        </pc:spChg>
        <pc:spChg chg="mod">
          <ac:chgData name="Ragnhild Halvorsrud" userId="917ea340-fd63-490f-a7db-68428d24cf32" providerId="ADAL" clId="{3F26B701-AADC-4668-AAA4-FB7BA2B947B1}" dt="2020-06-19T09:17:33.543" v="5159"/>
          <ac:spMkLst>
            <pc:docMk/>
            <pc:sldMk cId="2858277977" sldId="523"/>
            <ac:spMk id="760" creationId="{7874DFE1-B14F-4B69-BA98-94FB363D9D6E}"/>
          </ac:spMkLst>
        </pc:spChg>
        <pc:spChg chg="mod">
          <ac:chgData name="Ragnhild Halvorsrud" userId="917ea340-fd63-490f-a7db-68428d24cf32" providerId="ADAL" clId="{3F26B701-AADC-4668-AAA4-FB7BA2B947B1}" dt="2020-06-19T09:17:33.543" v="5159"/>
          <ac:spMkLst>
            <pc:docMk/>
            <pc:sldMk cId="2858277977" sldId="523"/>
            <ac:spMk id="761" creationId="{AD33CF4B-C1DD-459F-A2CC-94739E40100C}"/>
          </ac:spMkLst>
        </pc:spChg>
        <pc:spChg chg="mod">
          <ac:chgData name="Ragnhild Halvorsrud" userId="917ea340-fd63-490f-a7db-68428d24cf32" providerId="ADAL" clId="{3F26B701-AADC-4668-AAA4-FB7BA2B947B1}" dt="2020-06-19T09:17:33.543" v="5159"/>
          <ac:spMkLst>
            <pc:docMk/>
            <pc:sldMk cId="2858277977" sldId="523"/>
            <ac:spMk id="762" creationId="{66634809-8BAA-41EE-B5D3-FDE88CD9D5F0}"/>
          </ac:spMkLst>
        </pc:spChg>
        <pc:spChg chg="mod">
          <ac:chgData name="Ragnhild Halvorsrud" userId="917ea340-fd63-490f-a7db-68428d24cf32" providerId="ADAL" clId="{3F26B701-AADC-4668-AAA4-FB7BA2B947B1}" dt="2020-06-19T09:17:33.543" v="5159"/>
          <ac:spMkLst>
            <pc:docMk/>
            <pc:sldMk cId="2858277977" sldId="523"/>
            <ac:spMk id="763" creationId="{BB9F3F1E-F067-4C25-B11E-6A738D6F3D25}"/>
          </ac:spMkLst>
        </pc:spChg>
        <pc:spChg chg="mod">
          <ac:chgData name="Ragnhild Halvorsrud" userId="917ea340-fd63-490f-a7db-68428d24cf32" providerId="ADAL" clId="{3F26B701-AADC-4668-AAA4-FB7BA2B947B1}" dt="2020-06-19T09:17:33.543" v="5159"/>
          <ac:spMkLst>
            <pc:docMk/>
            <pc:sldMk cId="2858277977" sldId="523"/>
            <ac:spMk id="764" creationId="{14E7FDAB-6E7E-4E04-B1CA-D1CD4E5E3B46}"/>
          </ac:spMkLst>
        </pc:spChg>
        <pc:spChg chg="mod">
          <ac:chgData name="Ragnhild Halvorsrud" userId="917ea340-fd63-490f-a7db-68428d24cf32" providerId="ADAL" clId="{3F26B701-AADC-4668-AAA4-FB7BA2B947B1}" dt="2020-06-19T09:17:33.543" v="5159"/>
          <ac:spMkLst>
            <pc:docMk/>
            <pc:sldMk cId="2858277977" sldId="523"/>
            <ac:spMk id="766" creationId="{0A895F31-374F-44E3-BC80-B66DD49E854F}"/>
          </ac:spMkLst>
        </pc:spChg>
        <pc:spChg chg="mod">
          <ac:chgData name="Ragnhild Halvorsrud" userId="917ea340-fd63-490f-a7db-68428d24cf32" providerId="ADAL" clId="{3F26B701-AADC-4668-AAA4-FB7BA2B947B1}" dt="2020-06-19T09:17:33.543" v="5159"/>
          <ac:spMkLst>
            <pc:docMk/>
            <pc:sldMk cId="2858277977" sldId="523"/>
            <ac:spMk id="767" creationId="{403AB16D-F652-47D1-96F9-B6E40D661600}"/>
          </ac:spMkLst>
        </pc:spChg>
        <pc:spChg chg="mod">
          <ac:chgData name="Ragnhild Halvorsrud" userId="917ea340-fd63-490f-a7db-68428d24cf32" providerId="ADAL" clId="{3F26B701-AADC-4668-AAA4-FB7BA2B947B1}" dt="2020-06-19T09:17:33.543" v="5159"/>
          <ac:spMkLst>
            <pc:docMk/>
            <pc:sldMk cId="2858277977" sldId="523"/>
            <ac:spMk id="768" creationId="{FBAFC055-E173-44FA-ABC4-BA53C8CDA779}"/>
          </ac:spMkLst>
        </pc:spChg>
        <pc:spChg chg="mod">
          <ac:chgData name="Ragnhild Halvorsrud" userId="917ea340-fd63-490f-a7db-68428d24cf32" providerId="ADAL" clId="{3F26B701-AADC-4668-AAA4-FB7BA2B947B1}" dt="2020-06-19T09:17:33.543" v="5159"/>
          <ac:spMkLst>
            <pc:docMk/>
            <pc:sldMk cId="2858277977" sldId="523"/>
            <ac:spMk id="769" creationId="{A754A3F7-4AE4-466F-84CF-1AF09A2492E7}"/>
          </ac:spMkLst>
        </pc:spChg>
        <pc:spChg chg="mod">
          <ac:chgData name="Ragnhild Halvorsrud" userId="917ea340-fd63-490f-a7db-68428d24cf32" providerId="ADAL" clId="{3F26B701-AADC-4668-AAA4-FB7BA2B947B1}" dt="2020-06-19T09:17:33.543" v="5159"/>
          <ac:spMkLst>
            <pc:docMk/>
            <pc:sldMk cId="2858277977" sldId="523"/>
            <ac:spMk id="770" creationId="{D53ED2E5-719F-47BC-BE10-874B61EC0756}"/>
          </ac:spMkLst>
        </pc:spChg>
        <pc:spChg chg="mod">
          <ac:chgData name="Ragnhild Halvorsrud" userId="917ea340-fd63-490f-a7db-68428d24cf32" providerId="ADAL" clId="{3F26B701-AADC-4668-AAA4-FB7BA2B947B1}" dt="2020-06-19T09:17:33.543" v="5159"/>
          <ac:spMkLst>
            <pc:docMk/>
            <pc:sldMk cId="2858277977" sldId="523"/>
            <ac:spMk id="771" creationId="{046C3708-9CD3-401A-8B31-FA79DCA37ECC}"/>
          </ac:spMkLst>
        </pc:spChg>
        <pc:spChg chg="mod">
          <ac:chgData name="Ragnhild Halvorsrud" userId="917ea340-fd63-490f-a7db-68428d24cf32" providerId="ADAL" clId="{3F26B701-AADC-4668-AAA4-FB7BA2B947B1}" dt="2020-06-19T09:17:33.543" v="5159"/>
          <ac:spMkLst>
            <pc:docMk/>
            <pc:sldMk cId="2858277977" sldId="523"/>
            <ac:spMk id="772" creationId="{CC82FC91-BBFF-4A67-B8B4-F64727A5951C}"/>
          </ac:spMkLst>
        </pc:spChg>
        <pc:spChg chg="mod">
          <ac:chgData name="Ragnhild Halvorsrud" userId="917ea340-fd63-490f-a7db-68428d24cf32" providerId="ADAL" clId="{3F26B701-AADC-4668-AAA4-FB7BA2B947B1}" dt="2020-06-19T09:17:33.543" v="5159"/>
          <ac:spMkLst>
            <pc:docMk/>
            <pc:sldMk cId="2858277977" sldId="523"/>
            <ac:spMk id="773" creationId="{E7F6B134-3AFA-470A-B1E5-366A436CC006}"/>
          </ac:spMkLst>
        </pc:spChg>
        <pc:spChg chg="mod">
          <ac:chgData name="Ragnhild Halvorsrud" userId="917ea340-fd63-490f-a7db-68428d24cf32" providerId="ADAL" clId="{3F26B701-AADC-4668-AAA4-FB7BA2B947B1}" dt="2020-06-19T09:17:33.543" v="5159"/>
          <ac:spMkLst>
            <pc:docMk/>
            <pc:sldMk cId="2858277977" sldId="523"/>
            <ac:spMk id="774" creationId="{5441B6C4-F7C5-4B03-A24F-3B08A589B061}"/>
          </ac:spMkLst>
        </pc:spChg>
        <pc:spChg chg="mod">
          <ac:chgData name="Ragnhild Halvorsrud" userId="917ea340-fd63-490f-a7db-68428d24cf32" providerId="ADAL" clId="{3F26B701-AADC-4668-AAA4-FB7BA2B947B1}" dt="2020-06-19T09:17:33.543" v="5159"/>
          <ac:spMkLst>
            <pc:docMk/>
            <pc:sldMk cId="2858277977" sldId="523"/>
            <ac:spMk id="775" creationId="{D91F3D76-3A55-4452-9A67-28709C250D98}"/>
          </ac:spMkLst>
        </pc:spChg>
        <pc:spChg chg="mod">
          <ac:chgData name="Ragnhild Halvorsrud" userId="917ea340-fd63-490f-a7db-68428d24cf32" providerId="ADAL" clId="{3F26B701-AADC-4668-AAA4-FB7BA2B947B1}" dt="2020-06-19T09:17:33.543" v="5159"/>
          <ac:spMkLst>
            <pc:docMk/>
            <pc:sldMk cId="2858277977" sldId="523"/>
            <ac:spMk id="776" creationId="{6EB8B97A-63BB-4C2E-8E25-08362BAA275E}"/>
          </ac:spMkLst>
        </pc:spChg>
        <pc:spChg chg="mod">
          <ac:chgData name="Ragnhild Halvorsrud" userId="917ea340-fd63-490f-a7db-68428d24cf32" providerId="ADAL" clId="{3F26B701-AADC-4668-AAA4-FB7BA2B947B1}" dt="2020-06-19T09:17:33.543" v="5159"/>
          <ac:spMkLst>
            <pc:docMk/>
            <pc:sldMk cId="2858277977" sldId="523"/>
            <ac:spMk id="777" creationId="{14E691EA-D048-4297-B61B-7D05E2B1DFF6}"/>
          </ac:spMkLst>
        </pc:spChg>
        <pc:spChg chg="mod">
          <ac:chgData name="Ragnhild Halvorsrud" userId="917ea340-fd63-490f-a7db-68428d24cf32" providerId="ADAL" clId="{3F26B701-AADC-4668-AAA4-FB7BA2B947B1}" dt="2020-06-19T09:17:33.543" v="5159"/>
          <ac:spMkLst>
            <pc:docMk/>
            <pc:sldMk cId="2858277977" sldId="523"/>
            <ac:spMk id="788" creationId="{15BCF20D-7A3E-4AE8-B1A6-6AC6F5FB0DF8}"/>
          </ac:spMkLst>
        </pc:spChg>
        <pc:spChg chg="mod">
          <ac:chgData name="Ragnhild Halvorsrud" userId="917ea340-fd63-490f-a7db-68428d24cf32" providerId="ADAL" clId="{3F26B701-AADC-4668-AAA4-FB7BA2B947B1}" dt="2020-06-19T09:17:33.543" v="5159"/>
          <ac:spMkLst>
            <pc:docMk/>
            <pc:sldMk cId="2858277977" sldId="523"/>
            <ac:spMk id="789" creationId="{541071C8-AFDC-4BA0-8162-A8441D36ACE9}"/>
          </ac:spMkLst>
        </pc:spChg>
        <pc:spChg chg="mod">
          <ac:chgData name="Ragnhild Halvorsrud" userId="917ea340-fd63-490f-a7db-68428d24cf32" providerId="ADAL" clId="{3F26B701-AADC-4668-AAA4-FB7BA2B947B1}" dt="2020-06-19T09:17:33.543" v="5159"/>
          <ac:spMkLst>
            <pc:docMk/>
            <pc:sldMk cId="2858277977" sldId="523"/>
            <ac:spMk id="790" creationId="{D6D3CBAB-4921-4A52-A796-73765C108F52}"/>
          </ac:spMkLst>
        </pc:spChg>
        <pc:spChg chg="mod">
          <ac:chgData name="Ragnhild Halvorsrud" userId="917ea340-fd63-490f-a7db-68428d24cf32" providerId="ADAL" clId="{3F26B701-AADC-4668-AAA4-FB7BA2B947B1}" dt="2020-06-19T09:17:33.543" v="5159"/>
          <ac:spMkLst>
            <pc:docMk/>
            <pc:sldMk cId="2858277977" sldId="523"/>
            <ac:spMk id="792" creationId="{0D41D9E3-9E73-4A69-A6F7-664619EAA827}"/>
          </ac:spMkLst>
        </pc:spChg>
        <pc:spChg chg="mod">
          <ac:chgData name="Ragnhild Halvorsrud" userId="917ea340-fd63-490f-a7db-68428d24cf32" providerId="ADAL" clId="{3F26B701-AADC-4668-AAA4-FB7BA2B947B1}" dt="2020-06-19T09:17:33.543" v="5159"/>
          <ac:spMkLst>
            <pc:docMk/>
            <pc:sldMk cId="2858277977" sldId="523"/>
            <ac:spMk id="793" creationId="{4F3C2DE4-D5AC-4EF8-974F-A30BD9F9C783}"/>
          </ac:spMkLst>
        </pc:spChg>
        <pc:spChg chg="mod">
          <ac:chgData name="Ragnhild Halvorsrud" userId="917ea340-fd63-490f-a7db-68428d24cf32" providerId="ADAL" clId="{3F26B701-AADC-4668-AAA4-FB7BA2B947B1}" dt="2020-06-19T09:17:33.543" v="5159"/>
          <ac:spMkLst>
            <pc:docMk/>
            <pc:sldMk cId="2858277977" sldId="523"/>
            <ac:spMk id="794" creationId="{12FCB5E8-D82E-49D8-93C8-48055686D62D}"/>
          </ac:spMkLst>
        </pc:spChg>
        <pc:spChg chg="mod">
          <ac:chgData name="Ragnhild Halvorsrud" userId="917ea340-fd63-490f-a7db-68428d24cf32" providerId="ADAL" clId="{3F26B701-AADC-4668-AAA4-FB7BA2B947B1}" dt="2020-06-19T09:17:33.543" v="5159"/>
          <ac:spMkLst>
            <pc:docMk/>
            <pc:sldMk cId="2858277977" sldId="523"/>
            <ac:spMk id="796" creationId="{48EC98E2-6D61-4F07-9C55-6C5A9BBE6131}"/>
          </ac:spMkLst>
        </pc:spChg>
        <pc:spChg chg="mod">
          <ac:chgData name="Ragnhild Halvorsrud" userId="917ea340-fd63-490f-a7db-68428d24cf32" providerId="ADAL" clId="{3F26B701-AADC-4668-AAA4-FB7BA2B947B1}" dt="2020-06-19T09:17:33.543" v="5159"/>
          <ac:spMkLst>
            <pc:docMk/>
            <pc:sldMk cId="2858277977" sldId="523"/>
            <ac:spMk id="797" creationId="{89918427-2DAB-44E6-9491-E5AFF7A4B6BE}"/>
          </ac:spMkLst>
        </pc:spChg>
        <pc:spChg chg="add del mod">
          <ac:chgData name="Ragnhild Halvorsrud" userId="917ea340-fd63-490f-a7db-68428d24cf32" providerId="ADAL" clId="{3F26B701-AADC-4668-AAA4-FB7BA2B947B1}" dt="2020-06-19T09:17:47.506" v="5162"/>
          <ac:spMkLst>
            <pc:docMk/>
            <pc:sldMk cId="2858277977" sldId="523"/>
            <ac:spMk id="800" creationId="{3E5142B9-DCA8-4C6E-AEF2-0BDAA2426670}"/>
          </ac:spMkLst>
        </pc:spChg>
        <pc:spChg chg="add del mod">
          <ac:chgData name="Ragnhild Halvorsrud" userId="917ea340-fd63-490f-a7db-68428d24cf32" providerId="ADAL" clId="{3F26B701-AADC-4668-AAA4-FB7BA2B947B1}" dt="2020-06-19T09:17:47.506" v="5162"/>
          <ac:spMkLst>
            <pc:docMk/>
            <pc:sldMk cId="2858277977" sldId="523"/>
            <ac:spMk id="801" creationId="{E6C03ABB-7A59-4C10-B331-191005C4764C}"/>
          </ac:spMkLst>
        </pc:spChg>
        <pc:spChg chg="add del mod">
          <ac:chgData name="Ragnhild Halvorsrud" userId="917ea340-fd63-490f-a7db-68428d24cf32" providerId="ADAL" clId="{3F26B701-AADC-4668-AAA4-FB7BA2B947B1}" dt="2020-06-19T09:17:47.506" v="5162"/>
          <ac:spMkLst>
            <pc:docMk/>
            <pc:sldMk cId="2858277977" sldId="523"/>
            <ac:spMk id="802" creationId="{4675AAD5-4065-4A6D-91F6-67AC20CB8517}"/>
          </ac:spMkLst>
        </pc:spChg>
        <pc:spChg chg="add del mod">
          <ac:chgData name="Ragnhild Halvorsrud" userId="917ea340-fd63-490f-a7db-68428d24cf32" providerId="ADAL" clId="{3F26B701-AADC-4668-AAA4-FB7BA2B947B1}" dt="2020-06-19T09:17:47.506" v="5162"/>
          <ac:spMkLst>
            <pc:docMk/>
            <pc:sldMk cId="2858277977" sldId="523"/>
            <ac:spMk id="803" creationId="{782DBE43-1377-4FE2-8B51-5C750D1E2B67}"/>
          </ac:spMkLst>
        </pc:spChg>
        <pc:spChg chg="add del mod">
          <ac:chgData name="Ragnhild Halvorsrud" userId="917ea340-fd63-490f-a7db-68428d24cf32" providerId="ADAL" clId="{3F26B701-AADC-4668-AAA4-FB7BA2B947B1}" dt="2020-06-19T09:17:47.506" v="5162"/>
          <ac:spMkLst>
            <pc:docMk/>
            <pc:sldMk cId="2858277977" sldId="523"/>
            <ac:spMk id="804" creationId="{0D6C8383-39E8-4910-B67C-C3DA85473C6E}"/>
          </ac:spMkLst>
        </pc:spChg>
        <pc:spChg chg="add del mod">
          <ac:chgData name="Ragnhild Halvorsrud" userId="917ea340-fd63-490f-a7db-68428d24cf32" providerId="ADAL" clId="{3F26B701-AADC-4668-AAA4-FB7BA2B947B1}" dt="2020-06-19T09:17:47.506" v="5162"/>
          <ac:spMkLst>
            <pc:docMk/>
            <pc:sldMk cId="2858277977" sldId="523"/>
            <ac:spMk id="806" creationId="{4E11F456-9CB9-4DC2-B15E-C6A73ADAEAB1}"/>
          </ac:spMkLst>
        </pc:spChg>
        <pc:spChg chg="add del mod">
          <ac:chgData name="Ragnhild Halvorsrud" userId="917ea340-fd63-490f-a7db-68428d24cf32" providerId="ADAL" clId="{3F26B701-AADC-4668-AAA4-FB7BA2B947B1}" dt="2020-06-19T09:17:47.506" v="5162"/>
          <ac:spMkLst>
            <pc:docMk/>
            <pc:sldMk cId="2858277977" sldId="523"/>
            <ac:spMk id="807" creationId="{0B930F36-3377-453B-9021-21237998AC68}"/>
          </ac:spMkLst>
        </pc:spChg>
        <pc:spChg chg="add del mod">
          <ac:chgData name="Ragnhild Halvorsrud" userId="917ea340-fd63-490f-a7db-68428d24cf32" providerId="ADAL" clId="{3F26B701-AADC-4668-AAA4-FB7BA2B947B1}" dt="2020-06-19T09:17:47.506" v="5162"/>
          <ac:spMkLst>
            <pc:docMk/>
            <pc:sldMk cId="2858277977" sldId="523"/>
            <ac:spMk id="808" creationId="{E356CC48-E7F8-4729-8EFC-727B5395F975}"/>
          </ac:spMkLst>
        </pc:spChg>
        <pc:spChg chg="add del mod">
          <ac:chgData name="Ragnhild Halvorsrud" userId="917ea340-fd63-490f-a7db-68428d24cf32" providerId="ADAL" clId="{3F26B701-AADC-4668-AAA4-FB7BA2B947B1}" dt="2020-06-19T09:17:47.506" v="5162"/>
          <ac:spMkLst>
            <pc:docMk/>
            <pc:sldMk cId="2858277977" sldId="523"/>
            <ac:spMk id="809" creationId="{7C2487C5-63A1-4A2A-A391-25C8663B6897}"/>
          </ac:spMkLst>
        </pc:spChg>
        <pc:spChg chg="add del mod">
          <ac:chgData name="Ragnhild Halvorsrud" userId="917ea340-fd63-490f-a7db-68428d24cf32" providerId="ADAL" clId="{3F26B701-AADC-4668-AAA4-FB7BA2B947B1}" dt="2020-06-19T09:17:47.506" v="5162"/>
          <ac:spMkLst>
            <pc:docMk/>
            <pc:sldMk cId="2858277977" sldId="523"/>
            <ac:spMk id="810" creationId="{F60C0411-43C4-4C6F-BF63-8256AD74556A}"/>
          </ac:spMkLst>
        </pc:spChg>
        <pc:spChg chg="add del mod">
          <ac:chgData name="Ragnhild Halvorsrud" userId="917ea340-fd63-490f-a7db-68428d24cf32" providerId="ADAL" clId="{3F26B701-AADC-4668-AAA4-FB7BA2B947B1}" dt="2020-06-19T09:17:47.506" v="5162"/>
          <ac:spMkLst>
            <pc:docMk/>
            <pc:sldMk cId="2858277977" sldId="523"/>
            <ac:spMk id="812" creationId="{DF8D379A-9F71-4DE1-B45E-7A14EB7CEB1B}"/>
          </ac:spMkLst>
        </pc:spChg>
        <pc:spChg chg="add del mod">
          <ac:chgData name="Ragnhild Halvorsrud" userId="917ea340-fd63-490f-a7db-68428d24cf32" providerId="ADAL" clId="{3F26B701-AADC-4668-AAA4-FB7BA2B947B1}" dt="2020-06-19T09:17:47.506" v="5162"/>
          <ac:spMkLst>
            <pc:docMk/>
            <pc:sldMk cId="2858277977" sldId="523"/>
            <ac:spMk id="813" creationId="{0E470C04-9EF0-4769-AAD4-5A6BCDB2AC1C}"/>
          </ac:spMkLst>
        </pc:spChg>
        <pc:spChg chg="add del mod">
          <ac:chgData name="Ragnhild Halvorsrud" userId="917ea340-fd63-490f-a7db-68428d24cf32" providerId="ADAL" clId="{3F26B701-AADC-4668-AAA4-FB7BA2B947B1}" dt="2020-06-19T09:17:47.506" v="5162"/>
          <ac:spMkLst>
            <pc:docMk/>
            <pc:sldMk cId="2858277977" sldId="523"/>
            <ac:spMk id="814" creationId="{562217FD-E5C5-418A-AA18-09620875C33D}"/>
          </ac:spMkLst>
        </pc:spChg>
        <pc:spChg chg="add del mod">
          <ac:chgData name="Ragnhild Halvorsrud" userId="917ea340-fd63-490f-a7db-68428d24cf32" providerId="ADAL" clId="{3F26B701-AADC-4668-AAA4-FB7BA2B947B1}" dt="2020-06-19T09:17:47.506" v="5162"/>
          <ac:spMkLst>
            <pc:docMk/>
            <pc:sldMk cId="2858277977" sldId="523"/>
            <ac:spMk id="815" creationId="{5CB4BD9E-5873-4EC5-959E-9BAE44433F28}"/>
          </ac:spMkLst>
        </pc:spChg>
        <pc:spChg chg="add del mod">
          <ac:chgData name="Ragnhild Halvorsrud" userId="917ea340-fd63-490f-a7db-68428d24cf32" providerId="ADAL" clId="{3F26B701-AADC-4668-AAA4-FB7BA2B947B1}" dt="2020-06-19T09:17:47.506" v="5162"/>
          <ac:spMkLst>
            <pc:docMk/>
            <pc:sldMk cId="2858277977" sldId="523"/>
            <ac:spMk id="816" creationId="{6C8FABFA-1F2A-4030-862B-C6F8F79370FB}"/>
          </ac:spMkLst>
        </pc:spChg>
        <pc:spChg chg="add del mod">
          <ac:chgData name="Ragnhild Halvorsrud" userId="917ea340-fd63-490f-a7db-68428d24cf32" providerId="ADAL" clId="{3F26B701-AADC-4668-AAA4-FB7BA2B947B1}" dt="2020-06-19T09:17:47.506" v="5162"/>
          <ac:spMkLst>
            <pc:docMk/>
            <pc:sldMk cId="2858277977" sldId="523"/>
            <ac:spMk id="818" creationId="{86F043DD-6298-423F-9C3E-AF48D49C87CC}"/>
          </ac:spMkLst>
        </pc:spChg>
        <pc:spChg chg="add del mod">
          <ac:chgData name="Ragnhild Halvorsrud" userId="917ea340-fd63-490f-a7db-68428d24cf32" providerId="ADAL" clId="{3F26B701-AADC-4668-AAA4-FB7BA2B947B1}" dt="2020-06-19T09:17:47.506" v="5162"/>
          <ac:spMkLst>
            <pc:docMk/>
            <pc:sldMk cId="2858277977" sldId="523"/>
            <ac:spMk id="819" creationId="{FEF91B9E-EB71-4C61-B59E-631B63120B13}"/>
          </ac:spMkLst>
        </pc:spChg>
        <pc:spChg chg="add del mod">
          <ac:chgData name="Ragnhild Halvorsrud" userId="917ea340-fd63-490f-a7db-68428d24cf32" providerId="ADAL" clId="{3F26B701-AADC-4668-AAA4-FB7BA2B947B1}" dt="2020-06-19T09:17:47.506" v="5162"/>
          <ac:spMkLst>
            <pc:docMk/>
            <pc:sldMk cId="2858277977" sldId="523"/>
            <ac:spMk id="820" creationId="{A168536A-BE1B-4F23-A2AD-76D93E7FAA25}"/>
          </ac:spMkLst>
        </pc:spChg>
        <pc:spChg chg="add del mod">
          <ac:chgData name="Ragnhild Halvorsrud" userId="917ea340-fd63-490f-a7db-68428d24cf32" providerId="ADAL" clId="{3F26B701-AADC-4668-AAA4-FB7BA2B947B1}" dt="2020-06-19T09:17:47.506" v="5162"/>
          <ac:spMkLst>
            <pc:docMk/>
            <pc:sldMk cId="2858277977" sldId="523"/>
            <ac:spMk id="821" creationId="{13915E0D-4F1A-4FA7-A588-B4CB0B697CC9}"/>
          </ac:spMkLst>
        </pc:spChg>
        <pc:spChg chg="add del mod">
          <ac:chgData name="Ragnhild Halvorsrud" userId="917ea340-fd63-490f-a7db-68428d24cf32" providerId="ADAL" clId="{3F26B701-AADC-4668-AAA4-FB7BA2B947B1}" dt="2020-06-19T09:17:47.506" v="5162"/>
          <ac:spMkLst>
            <pc:docMk/>
            <pc:sldMk cId="2858277977" sldId="523"/>
            <ac:spMk id="822" creationId="{35B9BB70-B151-4394-9E19-09E89463988B}"/>
          </ac:spMkLst>
        </pc:spChg>
        <pc:spChg chg="add del mod">
          <ac:chgData name="Ragnhild Halvorsrud" userId="917ea340-fd63-490f-a7db-68428d24cf32" providerId="ADAL" clId="{3F26B701-AADC-4668-AAA4-FB7BA2B947B1}" dt="2020-06-19T09:17:47.506" v="5162"/>
          <ac:spMkLst>
            <pc:docMk/>
            <pc:sldMk cId="2858277977" sldId="523"/>
            <ac:spMk id="823" creationId="{F38D26CA-6296-4FED-B5D5-8D5F427C22E9}"/>
          </ac:spMkLst>
        </pc:spChg>
        <pc:spChg chg="add del mod">
          <ac:chgData name="Ragnhild Halvorsrud" userId="917ea340-fd63-490f-a7db-68428d24cf32" providerId="ADAL" clId="{3F26B701-AADC-4668-AAA4-FB7BA2B947B1}" dt="2020-06-19T09:17:47.506" v="5162"/>
          <ac:spMkLst>
            <pc:docMk/>
            <pc:sldMk cId="2858277977" sldId="523"/>
            <ac:spMk id="824" creationId="{89817BC2-B5F9-4359-86B5-EB61A0B07D00}"/>
          </ac:spMkLst>
        </pc:spChg>
        <pc:spChg chg="add del mod">
          <ac:chgData name="Ragnhild Halvorsrud" userId="917ea340-fd63-490f-a7db-68428d24cf32" providerId="ADAL" clId="{3F26B701-AADC-4668-AAA4-FB7BA2B947B1}" dt="2020-06-19T09:17:47.506" v="5162"/>
          <ac:spMkLst>
            <pc:docMk/>
            <pc:sldMk cId="2858277977" sldId="523"/>
            <ac:spMk id="825" creationId="{F2933095-8AF5-4DC4-91C7-A487296535C1}"/>
          </ac:spMkLst>
        </pc:spChg>
        <pc:spChg chg="add del mod">
          <ac:chgData name="Ragnhild Halvorsrud" userId="917ea340-fd63-490f-a7db-68428d24cf32" providerId="ADAL" clId="{3F26B701-AADC-4668-AAA4-FB7BA2B947B1}" dt="2020-06-19T09:17:47.506" v="5162"/>
          <ac:spMkLst>
            <pc:docMk/>
            <pc:sldMk cId="2858277977" sldId="523"/>
            <ac:spMk id="826" creationId="{D6F5FE44-C46A-4464-ABFD-59E40B9D6F20}"/>
          </ac:spMkLst>
        </pc:spChg>
        <pc:spChg chg="add del mod">
          <ac:chgData name="Ragnhild Halvorsrud" userId="917ea340-fd63-490f-a7db-68428d24cf32" providerId="ADAL" clId="{3F26B701-AADC-4668-AAA4-FB7BA2B947B1}" dt="2020-06-19T09:17:47.506" v="5162"/>
          <ac:spMkLst>
            <pc:docMk/>
            <pc:sldMk cId="2858277977" sldId="523"/>
            <ac:spMk id="834" creationId="{57650BC3-70F4-4A7A-B928-F1290A96E9CD}"/>
          </ac:spMkLst>
        </pc:spChg>
        <pc:spChg chg="add del mod">
          <ac:chgData name="Ragnhild Halvorsrud" userId="917ea340-fd63-490f-a7db-68428d24cf32" providerId="ADAL" clId="{3F26B701-AADC-4668-AAA4-FB7BA2B947B1}" dt="2020-06-19T09:17:47.506" v="5162"/>
          <ac:spMkLst>
            <pc:docMk/>
            <pc:sldMk cId="2858277977" sldId="523"/>
            <ac:spMk id="836" creationId="{DCF97289-9F94-4D1D-89A1-24E76B9009DD}"/>
          </ac:spMkLst>
        </pc:spChg>
        <pc:spChg chg="add del mod">
          <ac:chgData name="Ragnhild Halvorsrud" userId="917ea340-fd63-490f-a7db-68428d24cf32" providerId="ADAL" clId="{3F26B701-AADC-4668-AAA4-FB7BA2B947B1}" dt="2020-06-19T09:17:47.506" v="5162"/>
          <ac:spMkLst>
            <pc:docMk/>
            <pc:sldMk cId="2858277977" sldId="523"/>
            <ac:spMk id="839" creationId="{F3A7170A-656C-4484-803D-5AC691094C26}"/>
          </ac:spMkLst>
        </pc:spChg>
        <pc:spChg chg="add del mod">
          <ac:chgData name="Ragnhild Halvorsrud" userId="917ea340-fd63-490f-a7db-68428d24cf32" providerId="ADAL" clId="{3F26B701-AADC-4668-AAA4-FB7BA2B947B1}" dt="2020-06-19T09:17:47.506" v="5162"/>
          <ac:spMkLst>
            <pc:docMk/>
            <pc:sldMk cId="2858277977" sldId="523"/>
            <ac:spMk id="840" creationId="{80C8C409-3D5C-4ADA-8915-7B372B9AB166}"/>
          </ac:spMkLst>
        </pc:spChg>
        <pc:spChg chg="add del mod">
          <ac:chgData name="Ragnhild Halvorsrud" userId="917ea340-fd63-490f-a7db-68428d24cf32" providerId="ADAL" clId="{3F26B701-AADC-4668-AAA4-FB7BA2B947B1}" dt="2020-06-19T09:17:47.506" v="5162"/>
          <ac:spMkLst>
            <pc:docMk/>
            <pc:sldMk cId="2858277977" sldId="523"/>
            <ac:spMk id="843" creationId="{3097F4BD-A3B8-4BA0-890D-7C85908F02CF}"/>
          </ac:spMkLst>
        </pc:spChg>
        <pc:spChg chg="add del mod">
          <ac:chgData name="Ragnhild Halvorsrud" userId="917ea340-fd63-490f-a7db-68428d24cf32" providerId="ADAL" clId="{3F26B701-AADC-4668-AAA4-FB7BA2B947B1}" dt="2020-06-19T09:17:47.506" v="5162"/>
          <ac:spMkLst>
            <pc:docMk/>
            <pc:sldMk cId="2858277977" sldId="523"/>
            <ac:spMk id="844" creationId="{9D1809E0-210C-4FAC-A60A-1A3FFF603052}"/>
          </ac:spMkLst>
        </pc:spChg>
        <pc:spChg chg="add del mod">
          <ac:chgData name="Ragnhild Halvorsrud" userId="917ea340-fd63-490f-a7db-68428d24cf32" providerId="ADAL" clId="{3F26B701-AADC-4668-AAA4-FB7BA2B947B1}" dt="2020-06-19T09:17:47.506" v="5162"/>
          <ac:spMkLst>
            <pc:docMk/>
            <pc:sldMk cId="2858277977" sldId="523"/>
            <ac:spMk id="846" creationId="{DCA75D95-ECDD-4F8F-AA8E-A062FF590A0C}"/>
          </ac:spMkLst>
        </pc:spChg>
        <pc:spChg chg="add del mod">
          <ac:chgData name="Ragnhild Halvorsrud" userId="917ea340-fd63-490f-a7db-68428d24cf32" providerId="ADAL" clId="{3F26B701-AADC-4668-AAA4-FB7BA2B947B1}" dt="2020-06-19T09:17:47.506" v="5162"/>
          <ac:spMkLst>
            <pc:docMk/>
            <pc:sldMk cId="2858277977" sldId="523"/>
            <ac:spMk id="849" creationId="{347EA4DA-D551-42C5-872E-A9A8902AD41E}"/>
          </ac:spMkLst>
        </pc:spChg>
        <pc:spChg chg="add del mod">
          <ac:chgData name="Ragnhild Halvorsrud" userId="917ea340-fd63-490f-a7db-68428d24cf32" providerId="ADAL" clId="{3F26B701-AADC-4668-AAA4-FB7BA2B947B1}" dt="2020-06-19T09:17:47.506" v="5162"/>
          <ac:spMkLst>
            <pc:docMk/>
            <pc:sldMk cId="2858277977" sldId="523"/>
            <ac:spMk id="850" creationId="{A9FFBBBB-6149-4107-81DC-54DA20BAEAE7}"/>
          </ac:spMkLst>
        </pc:spChg>
        <pc:spChg chg="add del mod">
          <ac:chgData name="Ragnhild Halvorsrud" userId="917ea340-fd63-490f-a7db-68428d24cf32" providerId="ADAL" clId="{3F26B701-AADC-4668-AAA4-FB7BA2B947B1}" dt="2020-06-19T09:17:47.506" v="5162"/>
          <ac:spMkLst>
            <pc:docMk/>
            <pc:sldMk cId="2858277977" sldId="523"/>
            <ac:spMk id="851" creationId="{FB9BCE28-32D2-45A2-B7EA-4E5FC362D621}"/>
          </ac:spMkLst>
        </pc:spChg>
        <pc:spChg chg="add del mod">
          <ac:chgData name="Ragnhild Halvorsrud" userId="917ea340-fd63-490f-a7db-68428d24cf32" providerId="ADAL" clId="{3F26B701-AADC-4668-AAA4-FB7BA2B947B1}" dt="2020-06-19T09:17:47.506" v="5162"/>
          <ac:spMkLst>
            <pc:docMk/>
            <pc:sldMk cId="2858277977" sldId="523"/>
            <ac:spMk id="852" creationId="{4E47089C-82C3-437E-BF5A-F531A409857D}"/>
          </ac:spMkLst>
        </pc:spChg>
        <pc:spChg chg="add del mod">
          <ac:chgData name="Ragnhild Halvorsrud" userId="917ea340-fd63-490f-a7db-68428d24cf32" providerId="ADAL" clId="{3F26B701-AADC-4668-AAA4-FB7BA2B947B1}" dt="2020-06-19T09:17:47.506" v="5162"/>
          <ac:spMkLst>
            <pc:docMk/>
            <pc:sldMk cId="2858277977" sldId="523"/>
            <ac:spMk id="857" creationId="{1ABC9394-8F38-4C08-BA1A-0F09C2058FE1}"/>
          </ac:spMkLst>
        </pc:spChg>
        <pc:spChg chg="add del mod">
          <ac:chgData name="Ragnhild Halvorsrud" userId="917ea340-fd63-490f-a7db-68428d24cf32" providerId="ADAL" clId="{3F26B701-AADC-4668-AAA4-FB7BA2B947B1}" dt="2020-06-19T09:17:47.506" v="5162"/>
          <ac:spMkLst>
            <pc:docMk/>
            <pc:sldMk cId="2858277977" sldId="523"/>
            <ac:spMk id="859" creationId="{9A77646A-A590-4138-B45D-3148BF1599F4}"/>
          </ac:spMkLst>
        </pc:spChg>
        <pc:spChg chg="add del mod">
          <ac:chgData name="Ragnhild Halvorsrud" userId="917ea340-fd63-490f-a7db-68428d24cf32" providerId="ADAL" clId="{3F26B701-AADC-4668-AAA4-FB7BA2B947B1}" dt="2020-06-19T09:17:47.506" v="5162"/>
          <ac:spMkLst>
            <pc:docMk/>
            <pc:sldMk cId="2858277977" sldId="523"/>
            <ac:spMk id="862" creationId="{8F91DC6B-04E2-470A-A516-E3A28E819230}"/>
          </ac:spMkLst>
        </pc:spChg>
        <pc:spChg chg="add del mod">
          <ac:chgData name="Ragnhild Halvorsrud" userId="917ea340-fd63-490f-a7db-68428d24cf32" providerId="ADAL" clId="{3F26B701-AADC-4668-AAA4-FB7BA2B947B1}" dt="2020-06-19T09:17:47.506" v="5162"/>
          <ac:spMkLst>
            <pc:docMk/>
            <pc:sldMk cId="2858277977" sldId="523"/>
            <ac:spMk id="863" creationId="{9EC0F22A-B485-45F6-8959-998309F3EE40}"/>
          </ac:spMkLst>
        </pc:spChg>
        <pc:spChg chg="add del mod">
          <ac:chgData name="Ragnhild Halvorsrud" userId="917ea340-fd63-490f-a7db-68428d24cf32" providerId="ADAL" clId="{3F26B701-AADC-4668-AAA4-FB7BA2B947B1}" dt="2020-06-19T09:17:47.506" v="5162"/>
          <ac:spMkLst>
            <pc:docMk/>
            <pc:sldMk cId="2858277977" sldId="523"/>
            <ac:spMk id="864" creationId="{9E0D80C0-D1EA-480E-8859-E927A630EF57}"/>
          </ac:spMkLst>
        </pc:spChg>
        <pc:spChg chg="add del mod">
          <ac:chgData name="Ragnhild Halvorsrud" userId="917ea340-fd63-490f-a7db-68428d24cf32" providerId="ADAL" clId="{3F26B701-AADC-4668-AAA4-FB7BA2B947B1}" dt="2020-06-19T09:17:47.506" v="5162"/>
          <ac:spMkLst>
            <pc:docMk/>
            <pc:sldMk cId="2858277977" sldId="523"/>
            <ac:spMk id="866" creationId="{E9FB9AE0-0739-4F1E-8342-F068242A5683}"/>
          </ac:spMkLst>
        </pc:spChg>
        <pc:spChg chg="add del mod">
          <ac:chgData name="Ragnhild Halvorsrud" userId="917ea340-fd63-490f-a7db-68428d24cf32" providerId="ADAL" clId="{3F26B701-AADC-4668-AAA4-FB7BA2B947B1}" dt="2020-06-19T09:17:47.506" v="5162"/>
          <ac:spMkLst>
            <pc:docMk/>
            <pc:sldMk cId="2858277977" sldId="523"/>
            <ac:spMk id="867" creationId="{23A3B78C-4D3F-47D6-9AB9-F69CE5F189A7}"/>
          </ac:spMkLst>
        </pc:spChg>
        <pc:spChg chg="add del mod">
          <ac:chgData name="Ragnhild Halvorsrud" userId="917ea340-fd63-490f-a7db-68428d24cf32" providerId="ADAL" clId="{3F26B701-AADC-4668-AAA4-FB7BA2B947B1}" dt="2020-06-19T09:17:47.506" v="5162"/>
          <ac:spMkLst>
            <pc:docMk/>
            <pc:sldMk cId="2858277977" sldId="523"/>
            <ac:spMk id="868" creationId="{F8569636-21B7-44FC-8979-07DBD7FD8B6F}"/>
          </ac:spMkLst>
        </pc:spChg>
        <pc:spChg chg="add del mod">
          <ac:chgData name="Ragnhild Halvorsrud" userId="917ea340-fd63-490f-a7db-68428d24cf32" providerId="ADAL" clId="{3F26B701-AADC-4668-AAA4-FB7BA2B947B1}" dt="2020-06-19T09:17:47.506" v="5162"/>
          <ac:spMkLst>
            <pc:docMk/>
            <pc:sldMk cId="2858277977" sldId="523"/>
            <ac:spMk id="872" creationId="{2C998322-741E-4F22-87B0-B63CACF10518}"/>
          </ac:spMkLst>
        </pc:spChg>
        <pc:spChg chg="add del mod">
          <ac:chgData name="Ragnhild Halvorsrud" userId="917ea340-fd63-490f-a7db-68428d24cf32" providerId="ADAL" clId="{3F26B701-AADC-4668-AAA4-FB7BA2B947B1}" dt="2020-06-19T09:17:47.506" v="5162"/>
          <ac:spMkLst>
            <pc:docMk/>
            <pc:sldMk cId="2858277977" sldId="523"/>
            <ac:spMk id="873" creationId="{50C0FC3E-2B34-44ED-B890-7B89CA5BA70F}"/>
          </ac:spMkLst>
        </pc:spChg>
        <pc:spChg chg="add del mod">
          <ac:chgData name="Ragnhild Halvorsrud" userId="917ea340-fd63-490f-a7db-68428d24cf32" providerId="ADAL" clId="{3F26B701-AADC-4668-AAA4-FB7BA2B947B1}" dt="2020-06-19T09:17:47.506" v="5162"/>
          <ac:spMkLst>
            <pc:docMk/>
            <pc:sldMk cId="2858277977" sldId="523"/>
            <ac:spMk id="877" creationId="{3665B697-C04D-451F-934E-F21DC6CE1DD2}"/>
          </ac:spMkLst>
        </pc:spChg>
        <pc:spChg chg="add del mod">
          <ac:chgData name="Ragnhild Halvorsrud" userId="917ea340-fd63-490f-a7db-68428d24cf32" providerId="ADAL" clId="{3F26B701-AADC-4668-AAA4-FB7BA2B947B1}" dt="2020-06-19T09:17:47.506" v="5162"/>
          <ac:spMkLst>
            <pc:docMk/>
            <pc:sldMk cId="2858277977" sldId="523"/>
            <ac:spMk id="880" creationId="{644C23F1-36B6-441B-BEF8-730C13555C4D}"/>
          </ac:spMkLst>
        </pc:spChg>
        <pc:spChg chg="add del mod">
          <ac:chgData name="Ragnhild Halvorsrud" userId="917ea340-fd63-490f-a7db-68428d24cf32" providerId="ADAL" clId="{3F26B701-AADC-4668-AAA4-FB7BA2B947B1}" dt="2020-06-19T09:17:47.506" v="5162"/>
          <ac:spMkLst>
            <pc:docMk/>
            <pc:sldMk cId="2858277977" sldId="523"/>
            <ac:spMk id="882" creationId="{C0908E29-1449-4D2F-837E-A6413188DC6E}"/>
          </ac:spMkLst>
        </pc:spChg>
        <pc:spChg chg="add del mod">
          <ac:chgData name="Ragnhild Halvorsrud" userId="917ea340-fd63-490f-a7db-68428d24cf32" providerId="ADAL" clId="{3F26B701-AADC-4668-AAA4-FB7BA2B947B1}" dt="2020-06-19T09:17:47.506" v="5162"/>
          <ac:spMkLst>
            <pc:docMk/>
            <pc:sldMk cId="2858277977" sldId="523"/>
            <ac:spMk id="883" creationId="{954DE81D-4F2F-479A-B661-2D0EE5A35061}"/>
          </ac:spMkLst>
        </pc:spChg>
        <pc:spChg chg="add del mod">
          <ac:chgData name="Ragnhild Halvorsrud" userId="917ea340-fd63-490f-a7db-68428d24cf32" providerId="ADAL" clId="{3F26B701-AADC-4668-AAA4-FB7BA2B947B1}" dt="2020-06-19T09:17:47.506" v="5162"/>
          <ac:spMkLst>
            <pc:docMk/>
            <pc:sldMk cId="2858277977" sldId="523"/>
            <ac:spMk id="884" creationId="{AD3D88C4-41CE-4246-9770-FCCEB96C771D}"/>
          </ac:spMkLst>
        </pc:spChg>
        <pc:spChg chg="add del mod">
          <ac:chgData name="Ragnhild Halvorsrud" userId="917ea340-fd63-490f-a7db-68428d24cf32" providerId="ADAL" clId="{3F26B701-AADC-4668-AAA4-FB7BA2B947B1}" dt="2020-06-19T09:17:47.506" v="5162"/>
          <ac:spMkLst>
            <pc:docMk/>
            <pc:sldMk cId="2858277977" sldId="523"/>
            <ac:spMk id="887" creationId="{7B11084E-6736-4A9B-9E3D-6EF01A6BBA89}"/>
          </ac:spMkLst>
        </pc:spChg>
        <pc:spChg chg="add del mod">
          <ac:chgData name="Ragnhild Halvorsrud" userId="917ea340-fd63-490f-a7db-68428d24cf32" providerId="ADAL" clId="{3F26B701-AADC-4668-AAA4-FB7BA2B947B1}" dt="2020-06-19T09:17:47.506" v="5162"/>
          <ac:spMkLst>
            <pc:docMk/>
            <pc:sldMk cId="2858277977" sldId="523"/>
            <ac:spMk id="889" creationId="{EFD490FD-F13B-44AF-929D-1ED7CE68C47D}"/>
          </ac:spMkLst>
        </pc:spChg>
        <pc:spChg chg="add del mod">
          <ac:chgData name="Ragnhild Halvorsrud" userId="917ea340-fd63-490f-a7db-68428d24cf32" providerId="ADAL" clId="{3F26B701-AADC-4668-AAA4-FB7BA2B947B1}" dt="2020-06-19T09:17:47.506" v="5162"/>
          <ac:spMkLst>
            <pc:docMk/>
            <pc:sldMk cId="2858277977" sldId="523"/>
            <ac:spMk id="891" creationId="{8A29D8E7-24A3-4582-A5DB-864E36DE474C}"/>
          </ac:spMkLst>
        </pc:spChg>
        <pc:spChg chg="add del mod">
          <ac:chgData name="Ragnhild Halvorsrud" userId="917ea340-fd63-490f-a7db-68428d24cf32" providerId="ADAL" clId="{3F26B701-AADC-4668-AAA4-FB7BA2B947B1}" dt="2020-06-19T09:17:47.506" v="5162"/>
          <ac:spMkLst>
            <pc:docMk/>
            <pc:sldMk cId="2858277977" sldId="523"/>
            <ac:spMk id="892" creationId="{285C8D6E-3024-490D-AA19-ECCE13D8EE8E}"/>
          </ac:spMkLst>
        </pc:spChg>
        <pc:spChg chg="add del mod">
          <ac:chgData name="Ragnhild Halvorsrud" userId="917ea340-fd63-490f-a7db-68428d24cf32" providerId="ADAL" clId="{3F26B701-AADC-4668-AAA4-FB7BA2B947B1}" dt="2020-06-19T09:17:47.506" v="5162"/>
          <ac:spMkLst>
            <pc:docMk/>
            <pc:sldMk cId="2858277977" sldId="523"/>
            <ac:spMk id="893" creationId="{E5F38539-BEA6-47B2-8863-713DAF8071DE}"/>
          </ac:spMkLst>
        </pc:spChg>
        <pc:spChg chg="add del mod">
          <ac:chgData name="Ragnhild Halvorsrud" userId="917ea340-fd63-490f-a7db-68428d24cf32" providerId="ADAL" clId="{3F26B701-AADC-4668-AAA4-FB7BA2B947B1}" dt="2020-06-19T09:17:47.506" v="5162"/>
          <ac:spMkLst>
            <pc:docMk/>
            <pc:sldMk cId="2858277977" sldId="523"/>
            <ac:spMk id="895" creationId="{3968A80F-DB61-4FA0-B8E0-187442265680}"/>
          </ac:spMkLst>
        </pc:spChg>
        <pc:spChg chg="add del mod">
          <ac:chgData name="Ragnhild Halvorsrud" userId="917ea340-fd63-490f-a7db-68428d24cf32" providerId="ADAL" clId="{3F26B701-AADC-4668-AAA4-FB7BA2B947B1}" dt="2020-06-19T09:17:47.506" v="5162"/>
          <ac:spMkLst>
            <pc:docMk/>
            <pc:sldMk cId="2858277977" sldId="523"/>
            <ac:spMk id="899" creationId="{3D2B8A9C-BF4A-4034-8F14-DDB9AD599273}"/>
          </ac:spMkLst>
        </pc:spChg>
        <pc:spChg chg="add del mod">
          <ac:chgData name="Ragnhild Halvorsrud" userId="917ea340-fd63-490f-a7db-68428d24cf32" providerId="ADAL" clId="{3F26B701-AADC-4668-AAA4-FB7BA2B947B1}" dt="2020-06-19T09:17:47.506" v="5162"/>
          <ac:spMkLst>
            <pc:docMk/>
            <pc:sldMk cId="2858277977" sldId="523"/>
            <ac:spMk id="900" creationId="{D73A5890-5392-423A-BAAF-27E5ECD3857E}"/>
          </ac:spMkLst>
        </pc:spChg>
        <pc:spChg chg="add del mod">
          <ac:chgData name="Ragnhild Halvorsrud" userId="917ea340-fd63-490f-a7db-68428d24cf32" providerId="ADAL" clId="{3F26B701-AADC-4668-AAA4-FB7BA2B947B1}" dt="2020-06-19T09:17:47.506" v="5162"/>
          <ac:spMkLst>
            <pc:docMk/>
            <pc:sldMk cId="2858277977" sldId="523"/>
            <ac:spMk id="912" creationId="{F6F2C565-357E-4821-9ED4-FD7D5293F180}"/>
          </ac:spMkLst>
        </pc:spChg>
        <pc:spChg chg="add del mod">
          <ac:chgData name="Ragnhild Halvorsrud" userId="917ea340-fd63-490f-a7db-68428d24cf32" providerId="ADAL" clId="{3F26B701-AADC-4668-AAA4-FB7BA2B947B1}" dt="2020-06-19T09:17:47.506" v="5162"/>
          <ac:spMkLst>
            <pc:docMk/>
            <pc:sldMk cId="2858277977" sldId="523"/>
            <ac:spMk id="913" creationId="{508A18E0-637C-4977-9AD7-70EEC4F34E61}"/>
          </ac:spMkLst>
        </pc:spChg>
        <pc:spChg chg="mod">
          <ac:chgData name="Ragnhild Halvorsrud" userId="917ea340-fd63-490f-a7db-68428d24cf32" providerId="ADAL" clId="{3F26B701-AADC-4668-AAA4-FB7BA2B947B1}" dt="2020-06-19T09:18:12.801" v="5164"/>
          <ac:spMkLst>
            <pc:docMk/>
            <pc:sldMk cId="2858277977" sldId="523"/>
            <ac:spMk id="917" creationId="{7AE64104-242A-4E3E-893F-790A8D2A3D0A}"/>
          </ac:spMkLst>
        </pc:spChg>
        <pc:spChg chg="mod">
          <ac:chgData name="Ragnhild Halvorsrud" userId="917ea340-fd63-490f-a7db-68428d24cf32" providerId="ADAL" clId="{3F26B701-AADC-4668-AAA4-FB7BA2B947B1}" dt="2020-06-19T09:18:12.801" v="5164"/>
          <ac:spMkLst>
            <pc:docMk/>
            <pc:sldMk cId="2858277977" sldId="523"/>
            <ac:spMk id="918" creationId="{686D4086-FC9C-4758-B8C0-7D646924D5E6}"/>
          </ac:spMkLst>
        </pc:spChg>
        <pc:spChg chg="mod">
          <ac:chgData name="Ragnhild Halvorsrud" userId="917ea340-fd63-490f-a7db-68428d24cf32" providerId="ADAL" clId="{3F26B701-AADC-4668-AAA4-FB7BA2B947B1}" dt="2020-06-19T09:18:12.801" v="5164"/>
          <ac:spMkLst>
            <pc:docMk/>
            <pc:sldMk cId="2858277977" sldId="523"/>
            <ac:spMk id="919" creationId="{3BC85987-23C8-4EB3-9BEF-244676313AEE}"/>
          </ac:spMkLst>
        </pc:spChg>
        <pc:spChg chg="mod">
          <ac:chgData name="Ragnhild Halvorsrud" userId="917ea340-fd63-490f-a7db-68428d24cf32" providerId="ADAL" clId="{3F26B701-AADC-4668-AAA4-FB7BA2B947B1}" dt="2020-06-19T09:18:12.801" v="5164"/>
          <ac:spMkLst>
            <pc:docMk/>
            <pc:sldMk cId="2858277977" sldId="523"/>
            <ac:spMk id="920" creationId="{D1E612AF-A5D6-4367-820B-D3805DA6A228}"/>
          </ac:spMkLst>
        </pc:spChg>
        <pc:spChg chg="mod">
          <ac:chgData name="Ragnhild Halvorsrud" userId="917ea340-fd63-490f-a7db-68428d24cf32" providerId="ADAL" clId="{3F26B701-AADC-4668-AAA4-FB7BA2B947B1}" dt="2020-06-19T09:18:12.801" v="5164"/>
          <ac:spMkLst>
            <pc:docMk/>
            <pc:sldMk cId="2858277977" sldId="523"/>
            <ac:spMk id="921" creationId="{A8E8668D-E933-47D3-BB73-29EE2D379985}"/>
          </ac:spMkLst>
        </pc:spChg>
        <pc:spChg chg="mod">
          <ac:chgData name="Ragnhild Halvorsrud" userId="917ea340-fd63-490f-a7db-68428d24cf32" providerId="ADAL" clId="{3F26B701-AADC-4668-AAA4-FB7BA2B947B1}" dt="2020-06-19T09:18:12.801" v="5164"/>
          <ac:spMkLst>
            <pc:docMk/>
            <pc:sldMk cId="2858277977" sldId="523"/>
            <ac:spMk id="922" creationId="{0D05182A-07AA-4D1F-9673-A31374788FE4}"/>
          </ac:spMkLst>
        </pc:spChg>
        <pc:spChg chg="mod">
          <ac:chgData name="Ragnhild Halvorsrud" userId="917ea340-fd63-490f-a7db-68428d24cf32" providerId="ADAL" clId="{3F26B701-AADC-4668-AAA4-FB7BA2B947B1}" dt="2020-06-19T09:18:12.801" v="5164"/>
          <ac:spMkLst>
            <pc:docMk/>
            <pc:sldMk cId="2858277977" sldId="523"/>
            <ac:spMk id="923" creationId="{E0A1AD72-F269-4376-B68F-45219A56BA07}"/>
          </ac:spMkLst>
        </pc:spChg>
        <pc:spChg chg="mod">
          <ac:chgData name="Ragnhild Halvorsrud" userId="917ea340-fd63-490f-a7db-68428d24cf32" providerId="ADAL" clId="{3F26B701-AADC-4668-AAA4-FB7BA2B947B1}" dt="2020-06-19T09:18:12.801" v="5164"/>
          <ac:spMkLst>
            <pc:docMk/>
            <pc:sldMk cId="2858277977" sldId="523"/>
            <ac:spMk id="924" creationId="{DDC6386F-A207-492F-B649-67D2B952435B}"/>
          </ac:spMkLst>
        </pc:spChg>
        <pc:spChg chg="mod">
          <ac:chgData name="Ragnhild Halvorsrud" userId="917ea340-fd63-490f-a7db-68428d24cf32" providerId="ADAL" clId="{3F26B701-AADC-4668-AAA4-FB7BA2B947B1}" dt="2020-06-19T09:18:12.801" v="5164"/>
          <ac:spMkLst>
            <pc:docMk/>
            <pc:sldMk cId="2858277977" sldId="523"/>
            <ac:spMk id="926" creationId="{7A6E2F92-7CC5-43D2-9543-3406A456A757}"/>
          </ac:spMkLst>
        </pc:spChg>
        <pc:spChg chg="mod">
          <ac:chgData name="Ragnhild Halvorsrud" userId="917ea340-fd63-490f-a7db-68428d24cf32" providerId="ADAL" clId="{3F26B701-AADC-4668-AAA4-FB7BA2B947B1}" dt="2020-06-19T09:18:12.801" v="5164"/>
          <ac:spMkLst>
            <pc:docMk/>
            <pc:sldMk cId="2858277977" sldId="523"/>
            <ac:spMk id="927" creationId="{001D6523-8D69-4EAF-942A-7BABBAE8788F}"/>
          </ac:spMkLst>
        </pc:spChg>
        <pc:spChg chg="mod">
          <ac:chgData name="Ragnhild Halvorsrud" userId="917ea340-fd63-490f-a7db-68428d24cf32" providerId="ADAL" clId="{3F26B701-AADC-4668-AAA4-FB7BA2B947B1}" dt="2020-06-19T09:18:12.801" v="5164"/>
          <ac:spMkLst>
            <pc:docMk/>
            <pc:sldMk cId="2858277977" sldId="523"/>
            <ac:spMk id="928" creationId="{A1CC82B2-56BF-4BC5-9B28-598238AC6862}"/>
          </ac:spMkLst>
        </pc:spChg>
        <pc:spChg chg="mod">
          <ac:chgData name="Ragnhild Halvorsrud" userId="917ea340-fd63-490f-a7db-68428d24cf32" providerId="ADAL" clId="{3F26B701-AADC-4668-AAA4-FB7BA2B947B1}" dt="2020-06-19T09:18:12.801" v="5164"/>
          <ac:spMkLst>
            <pc:docMk/>
            <pc:sldMk cId="2858277977" sldId="523"/>
            <ac:spMk id="929" creationId="{578CEE96-D018-43A7-8B27-668F981CB589}"/>
          </ac:spMkLst>
        </pc:spChg>
        <pc:spChg chg="mod">
          <ac:chgData name="Ragnhild Halvorsrud" userId="917ea340-fd63-490f-a7db-68428d24cf32" providerId="ADAL" clId="{3F26B701-AADC-4668-AAA4-FB7BA2B947B1}" dt="2020-06-19T09:18:12.801" v="5164"/>
          <ac:spMkLst>
            <pc:docMk/>
            <pc:sldMk cId="2858277977" sldId="523"/>
            <ac:spMk id="930" creationId="{0B2C5667-9FAE-4F6B-83B8-F358A234B39A}"/>
          </ac:spMkLst>
        </pc:spChg>
        <pc:spChg chg="mod">
          <ac:chgData name="Ragnhild Halvorsrud" userId="917ea340-fd63-490f-a7db-68428d24cf32" providerId="ADAL" clId="{3F26B701-AADC-4668-AAA4-FB7BA2B947B1}" dt="2020-06-19T09:18:12.801" v="5164"/>
          <ac:spMkLst>
            <pc:docMk/>
            <pc:sldMk cId="2858277977" sldId="523"/>
            <ac:spMk id="931" creationId="{494AABC3-0BE0-4C40-8FDD-54DA7C02E7F9}"/>
          </ac:spMkLst>
        </pc:spChg>
        <pc:spChg chg="mod">
          <ac:chgData name="Ragnhild Halvorsrud" userId="917ea340-fd63-490f-a7db-68428d24cf32" providerId="ADAL" clId="{3F26B701-AADC-4668-AAA4-FB7BA2B947B1}" dt="2020-06-19T09:18:12.801" v="5164"/>
          <ac:spMkLst>
            <pc:docMk/>
            <pc:sldMk cId="2858277977" sldId="523"/>
            <ac:spMk id="932" creationId="{C1D3A783-03BF-4D54-8D2A-806F899CA341}"/>
          </ac:spMkLst>
        </pc:spChg>
        <pc:spChg chg="mod">
          <ac:chgData name="Ragnhild Halvorsrud" userId="917ea340-fd63-490f-a7db-68428d24cf32" providerId="ADAL" clId="{3F26B701-AADC-4668-AAA4-FB7BA2B947B1}" dt="2020-06-19T09:18:12.801" v="5164"/>
          <ac:spMkLst>
            <pc:docMk/>
            <pc:sldMk cId="2858277977" sldId="523"/>
            <ac:spMk id="933" creationId="{45771FD0-301B-4F4B-9173-2B23A2142BE4}"/>
          </ac:spMkLst>
        </pc:spChg>
        <pc:spChg chg="mod">
          <ac:chgData name="Ragnhild Halvorsrud" userId="917ea340-fd63-490f-a7db-68428d24cf32" providerId="ADAL" clId="{3F26B701-AADC-4668-AAA4-FB7BA2B947B1}" dt="2020-06-19T09:18:12.801" v="5164"/>
          <ac:spMkLst>
            <pc:docMk/>
            <pc:sldMk cId="2858277977" sldId="523"/>
            <ac:spMk id="935" creationId="{D9E2EE67-2656-46B3-AA53-0E51FC5BAC80}"/>
          </ac:spMkLst>
        </pc:spChg>
        <pc:spChg chg="mod">
          <ac:chgData name="Ragnhild Halvorsrud" userId="917ea340-fd63-490f-a7db-68428d24cf32" providerId="ADAL" clId="{3F26B701-AADC-4668-AAA4-FB7BA2B947B1}" dt="2020-06-19T09:18:12.801" v="5164"/>
          <ac:spMkLst>
            <pc:docMk/>
            <pc:sldMk cId="2858277977" sldId="523"/>
            <ac:spMk id="936" creationId="{66708255-E4DC-4143-87A6-7D9F28CAE645}"/>
          </ac:spMkLst>
        </pc:spChg>
        <pc:spChg chg="mod">
          <ac:chgData name="Ragnhild Halvorsrud" userId="917ea340-fd63-490f-a7db-68428d24cf32" providerId="ADAL" clId="{3F26B701-AADC-4668-AAA4-FB7BA2B947B1}" dt="2020-06-19T09:18:12.801" v="5164"/>
          <ac:spMkLst>
            <pc:docMk/>
            <pc:sldMk cId="2858277977" sldId="523"/>
            <ac:spMk id="937" creationId="{732BD996-DE12-40AE-941A-074C86E351C0}"/>
          </ac:spMkLst>
        </pc:spChg>
        <pc:spChg chg="mod">
          <ac:chgData name="Ragnhild Halvorsrud" userId="917ea340-fd63-490f-a7db-68428d24cf32" providerId="ADAL" clId="{3F26B701-AADC-4668-AAA4-FB7BA2B947B1}" dt="2020-06-19T09:18:12.801" v="5164"/>
          <ac:spMkLst>
            <pc:docMk/>
            <pc:sldMk cId="2858277977" sldId="523"/>
            <ac:spMk id="938" creationId="{49428AA7-FEF8-4667-8564-F518941F02BA}"/>
          </ac:spMkLst>
        </pc:spChg>
        <pc:spChg chg="mod">
          <ac:chgData name="Ragnhild Halvorsrud" userId="917ea340-fd63-490f-a7db-68428d24cf32" providerId="ADAL" clId="{3F26B701-AADC-4668-AAA4-FB7BA2B947B1}" dt="2020-06-19T09:18:12.801" v="5164"/>
          <ac:spMkLst>
            <pc:docMk/>
            <pc:sldMk cId="2858277977" sldId="523"/>
            <ac:spMk id="939" creationId="{E7CC397C-F1D1-4892-9B52-1C772F71F03E}"/>
          </ac:spMkLst>
        </pc:spChg>
        <pc:spChg chg="mod">
          <ac:chgData name="Ragnhild Halvorsrud" userId="917ea340-fd63-490f-a7db-68428d24cf32" providerId="ADAL" clId="{3F26B701-AADC-4668-AAA4-FB7BA2B947B1}" dt="2020-06-19T09:18:12.801" v="5164"/>
          <ac:spMkLst>
            <pc:docMk/>
            <pc:sldMk cId="2858277977" sldId="523"/>
            <ac:spMk id="940" creationId="{90FA6660-7874-4A44-88BB-62A9A6BC0B5F}"/>
          </ac:spMkLst>
        </pc:spChg>
        <pc:spChg chg="mod">
          <ac:chgData name="Ragnhild Halvorsrud" userId="917ea340-fd63-490f-a7db-68428d24cf32" providerId="ADAL" clId="{3F26B701-AADC-4668-AAA4-FB7BA2B947B1}" dt="2020-06-19T09:18:12.801" v="5164"/>
          <ac:spMkLst>
            <pc:docMk/>
            <pc:sldMk cId="2858277977" sldId="523"/>
            <ac:spMk id="941" creationId="{EC3B71FF-ABEC-4ABF-B39D-4FD6854DD0C3}"/>
          </ac:spMkLst>
        </pc:spChg>
        <pc:spChg chg="mod">
          <ac:chgData name="Ragnhild Halvorsrud" userId="917ea340-fd63-490f-a7db-68428d24cf32" providerId="ADAL" clId="{3F26B701-AADC-4668-AAA4-FB7BA2B947B1}" dt="2020-06-19T09:18:12.801" v="5164"/>
          <ac:spMkLst>
            <pc:docMk/>
            <pc:sldMk cId="2858277977" sldId="523"/>
            <ac:spMk id="942" creationId="{B0ACA6F0-5ABA-49E7-8156-4FE5DF72741E}"/>
          </ac:spMkLst>
        </pc:spChg>
        <pc:spChg chg="mod">
          <ac:chgData name="Ragnhild Halvorsrud" userId="917ea340-fd63-490f-a7db-68428d24cf32" providerId="ADAL" clId="{3F26B701-AADC-4668-AAA4-FB7BA2B947B1}" dt="2020-06-19T09:18:12.801" v="5164"/>
          <ac:spMkLst>
            <pc:docMk/>
            <pc:sldMk cId="2858277977" sldId="523"/>
            <ac:spMk id="944" creationId="{EC00CA57-8676-4842-9F2E-64752D2CBBF4}"/>
          </ac:spMkLst>
        </pc:spChg>
        <pc:spChg chg="mod">
          <ac:chgData name="Ragnhild Halvorsrud" userId="917ea340-fd63-490f-a7db-68428d24cf32" providerId="ADAL" clId="{3F26B701-AADC-4668-AAA4-FB7BA2B947B1}" dt="2020-06-19T09:18:12.801" v="5164"/>
          <ac:spMkLst>
            <pc:docMk/>
            <pc:sldMk cId="2858277977" sldId="523"/>
            <ac:spMk id="945" creationId="{D7523D8D-431C-4633-94CF-D56439E99C9B}"/>
          </ac:spMkLst>
        </pc:spChg>
        <pc:spChg chg="mod">
          <ac:chgData name="Ragnhild Halvorsrud" userId="917ea340-fd63-490f-a7db-68428d24cf32" providerId="ADAL" clId="{3F26B701-AADC-4668-AAA4-FB7BA2B947B1}" dt="2020-06-19T09:18:12.801" v="5164"/>
          <ac:spMkLst>
            <pc:docMk/>
            <pc:sldMk cId="2858277977" sldId="523"/>
            <ac:spMk id="946" creationId="{A45C0D6C-2113-4B8B-A301-AF16C1AC6DFD}"/>
          </ac:spMkLst>
        </pc:spChg>
        <pc:spChg chg="mod">
          <ac:chgData name="Ragnhild Halvorsrud" userId="917ea340-fd63-490f-a7db-68428d24cf32" providerId="ADAL" clId="{3F26B701-AADC-4668-AAA4-FB7BA2B947B1}" dt="2020-06-19T09:18:12.801" v="5164"/>
          <ac:spMkLst>
            <pc:docMk/>
            <pc:sldMk cId="2858277977" sldId="523"/>
            <ac:spMk id="947" creationId="{7F5AFC0C-C874-4D79-9A26-F58A3ADB7092}"/>
          </ac:spMkLst>
        </pc:spChg>
        <pc:spChg chg="mod">
          <ac:chgData name="Ragnhild Halvorsrud" userId="917ea340-fd63-490f-a7db-68428d24cf32" providerId="ADAL" clId="{3F26B701-AADC-4668-AAA4-FB7BA2B947B1}" dt="2020-06-19T09:18:12.801" v="5164"/>
          <ac:spMkLst>
            <pc:docMk/>
            <pc:sldMk cId="2858277977" sldId="523"/>
            <ac:spMk id="948" creationId="{24FBD814-31B4-4429-8B6D-C0B289D0EA82}"/>
          </ac:spMkLst>
        </pc:spChg>
        <pc:spChg chg="mod">
          <ac:chgData name="Ragnhild Halvorsrud" userId="917ea340-fd63-490f-a7db-68428d24cf32" providerId="ADAL" clId="{3F26B701-AADC-4668-AAA4-FB7BA2B947B1}" dt="2020-06-19T09:18:12.801" v="5164"/>
          <ac:spMkLst>
            <pc:docMk/>
            <pc:sldMk cId="2858277977" sldId="523"/>
            <ac:spMk id="949" creationId="{6A8E7259-5C78-4EB5-9C1D-6AB86BA0D5E2}"/>
          </ac:spMkLst>
        </pc:spChg>
        <pc:spChg chg="mod">
          <ac:chgData name="Ragnhild Halvorsrud" userId="917ea340-fd63-490f-a7db-68428d24cf32" providerId="ADAL" clId="{3F26B701-AADC-4668-AAA4-FB7BA2B947B1}" dt="2020-06-19T09:18:12.801" v="5164"/>
          <ac:spMkLst>
            <pc:docMk/>
            <pc:sldMk cId="2858277977" sldId="523"/>
            <ac:spMk id="950" creationId="{5146EBF0-6608-4ADF-A589-B9AE470FF634}"/>
          </ac:spMkLst>
        </pc:spChg>
        <pc:spChg chg="mod">
          <ac:chgData name="Ragnhild Halvorsrud" userId="917ea340-fd63-490f-a7db-68428d24cf32" providerId="ADAL" clId="{3F26B701-AADC-4668-AAA4-FB7BA2B947B1}" dt="2020-06-19T09:18:12.801" v="5164"/>
          <ac:spMkLst>
            <pc:docMk/>
            <pc:sldMk cId="2858277977" sldId="523"/>
            <ac:spMk id="951" creationId="{4B9D19D0-64BC-4D97-A9A0-5107BDFD05C9}"/>
          </ac:spMkLst>
        </pc:spChg>
        <pc:spChg chg="mod">
          <ac:chgData name="Ragnhild Halvorsrud" userId="917ea340-fd63-490f-a7db-68428d24cf32" providerId="ADAL" clId="{3F26B701-AADC-4668-AAA4-FB7BA2B947B1}" dt="2020-06-19T09:18:12.801" v="5164"/>
          <ac:spMkLst>
            <pc:docMk/>
            <pc:sldMk cId="2858277977" sldId="523"/>
            <ac:spMk id="953" creationId="{C0B7F9CD-DF12-4303-A029-151013670E1C}"/>
          </ac:spMkLst>
        </pc:spChg>
        <pc:spChg chg="mod">
          <ac:chgData name="Ragnhild Halvorsrud" userId="917ea340-fd63-490f-a7db-68428d24cf32" providerId="ADAL" clId="{3F26B701-AADC-4668-AAA4-FB7BA2B947B1}" dt="2020-06-19T09:18:12.801" v="5164"/>
          <ac:spMkLst>
            <pc:docMk/>
            <pc:sldMk cId="2858277977" sldId="523"/>
            <ac:spMk id="954" creationId="{C0D99650-2B78-43CA-BF1F-227E69677899}"/>
          </ac:spMkLst>
        </pc:spChg>
        <pc:spChg chg="mod">
          <ac:chgData name="Ragnhild Halvorsrud" userId="917ea340-fd63-490f-a7db-68428d24cf32" providerId="ADAL" clId="{3F26B701-AADC-4668-AAA4-FB7BA2B947B1}" dt="2020-06-19T09:18:12.801" v="5164"/>
          <ac:spMkLst>
            <pc:docMk/>
            <pc:sldMk cId="2858277977" sldId="523"/>
            <ac:spMk id="955" creationId="{D0EF0853-DC72-4662-B61B-A1BC887A6522}"/>
          </ac:spMkLst>
        </pc:spChg>
        <pc:spChg chg="mod">
          <ac:chgData name="Ragnhild Halvorsrud" userId="917ea340-fd63-490f-a7db-68428d24cf32" providerId="ADAL" clId="{3F26B701-AADC-4668-AAA4-FB7BA2B947B1}" dt="2020-06-19T09:18:12.801" v="5164"/>
          <ac:spMkLst>
            <pc:docMk/>
            <pc:sldMk cId="2858277977" sldId="523"/>
            <ac:spMk id="956" creationId="{2CF8B3AA-3669-410F-BF32-FC9408828079}"/>
          </ac:spMkLst>
        </pc:spChg>
        <pc:spChg chg="mod">
          <ac:chgData name="Ragnhild Halvorsrud" userId="917ea340-fd63-490f-a7db-68428d24cf32" providerId="ADAL" clId="{3F26B701-AADC-4668-AAA4-FB7BA2B947B1}" dt="2020-06-19T09:18:12.801" v="5164"/>
          <ac:spMkLst>
            <pc:docMk/>
            <pc:sldMk cId="2858277977" sldId="523"/>
            <ac:spMk id="957" creationId="{8F954941-D1C5-476D-8D05-F0C05708AAFC}"/>
          </ac:spMkLst>
        </pc:spChg>
        <pc:spChg chg="mod">
          <ac:chgData name="Ragnhild Halvorsrud" userId="917ea340-fd63-490f-a7db-68428d24cf32" providerId="ADAL" clId="{3F26B701-AADC-4668-AAA4-FB7BA2B947B1}" dt="2020-06-19T09:18:12.801" v="5164"/>
          <ac:spMkLst>
            <pc:docMk/>
            <pc:sldMk cId="2858277977" sldId="523"/>
            <ac:spMk id="958" creationId="{A63FE7D6-40EB-4A6A-B191-347FBFDC44A6}"/>
          </ac:spMkLst>
        </pc:spChg>
        <pc:spChg chg="mod">
          <ac:chgData name="Ragnhild Halvorsrud" userId="917ea340-fd63-490f-a7db-68428d24cf32" providerId="ADAL" clId="{3F26B701-AADC-4668-AAA4-FB7BA2B947B1}" dt="2020-06-19T09:18:12.801" v="5164"/>
          <ac:spMkLst>
            <pc:docMk/>
            <pc:sldMk cId="2858277977" sldId="523"/>
            <ac:spMk id="959" creationId="{EA144FBC-8251-4CA2-ABA4-5651383EE05F}"/>
          </ac:spMkLst>
        </pc:spChg>
        <pc:spChg chg="mod">
          <ac:chgData name="Ragnhild Halvorsrud" userId="917ea340-fd63-490f-a7db-68428d24cf32" providerId="ADAL" clId="{3F26B701-AADC-4668-AAA4-FB7BA2B947B1}" dt="2020-06-19T09:18:12.801" v="5164"/>
          <ac:spMkLst>
            <pc:docMk/>
            <pc:sldMk cId="2858277977" sldId="523"/>
            <ac:spMk id="960" creationId="{89ADDC25-D495-42E1-9128-A59E044AF864}"/>
          </ac:spMkLst>
        </pc:spChg>
        <pc:spChg chg="mod">
          <ac:chgData name="Ragnhild Halvorsrud" userId="917ea340-fd63-490f-a7db-68428d24cf32" providerId="ADAL" clId="{3F26B701-AADC-4668-AAA4-FB7BA2B947B1}" dt="2020-06-19T09:18:12.801" v="5164"/>
          <ac:spMkLst>
            <pc:docMk/>
            <pc:sldMk cId="2858277977" sldId="523"/>
            <ac:spMk id="962" creationId="{C5C3C03E-90DA-48CF-8255-6011DF148C9D}"/>
          </ac:spMkLst>
        </pc:spChg>
        <pc:spChg chg="mod">
          <ac:chgData name="Ragnhild Halvorsrud" userId="917ea340-fd63-490f-a7db-68428d24cf32" providerId="ADAL" clId="{3F26B701-AADC-4668-AAA4-FB7BA2B947B1}" dt="2020-06-19T09:18:12.801" v="5164"/>
          <ac:spMkLst>
            <pc:docMk/>
            <pc:sldMk cId="2858277977" sldId="523"/>
            <ac:spMk id="963" creationId="{B1DF7B2B-24BD-4CE6-893F-D1F60B40960F}"/>
          </ac:spMkLst>
        </pc:spChg>
        <pc:spChg chg="mod">
          <ac:chgData name="Ragnhild Halvorsrud" userId="917ea340-fd63-490f-a7db-68428d24cf32" providerId="ADAL" clId="{3F26B701-AADC-4668-AAA4-FB7BA2B947B1}" dt="2020-06-19T09:18:12.801" v="5164"/>
          <ac:spMkLst>
            <pc:docMk/>
            <pc:sldMk cId="2858277977" sldId="523"/>
            <ac:spMk id="964" creationId="{F2E577E1-28DC-4E11-B26F-160404C24023}"/>
          </ac:spMkLst>
        </pc:spChg>
        <pc:spChg chg="mod">
          <ac:chgData name="Ragnhild Halvorsrud" userId="917ea340-fd63-490f-a7db-68428d24cf32" providerId="ADAL" clId="{3F26B701-AADC-4668-AAA4-FB7BA2B947B1}" dt="2020-06-19T09:18:12.801" v="5164"/>
          <ac:spMkLst>
            <pc:docMk/>
            <pc:sldMk cId="2858277977" sldId="523"/>
            <ac:spMk id="965" creationId="{E1B7F93C-9DE0-4C53-B9CB-9CB627A6308C}"/>
          </ac:spMkLst>
        </pc:spChg>
        <pc:spChg chg="mod">
          <ac:chgData name="Ragnhild Halvorsrud" userId="917ea340-fd63-490f-a7db-68428d24cf32" providerId="ADAL" clId="{3F26B701-AADC-4668-AAA4-FB7BA2B947B1}" dt="2020-06-19T09:18:12.801" v="5164"/>
          <ac:spMkLst>
            <pc:docMk/>
            <pc:sldMk cId="2858277977" sldId="523"/>
            <ac:spMk id="966" creationId="{0EA5DCD6-9821-4657-A91A-B0B2FD7AEEBE}"/>
          </ac:spMkLst>
        </pc:spChg>
        <pc:spChg chg="mod">
          <ac:chgData name="Ragnhild Halvorsrud" userId="917ea340-fd63-490f-a7db-68428d24cf32" providerId="ADAL" clId="{3F26B701-AADC-4668-AAA4-FB7BA2B947B1}" dt="2020-06-19T09:18:12.801" v="5164"/>
          <ac:spMkLst>
            <pc:docMk/>
            <pc:sldMk cId="2858277977" sldId="523"/>
            <ac:spMk id="967" creationId="{9EA1A132-A09C-46A3-95AE-069F21391CAC}"/>
          </ac:spMkLst>
        </pc:spChg>
        <pc:spChg chg="mod">
          <ac:chgData name="Ragnhild Halvorsrud" userId="917ea340-fd63-490f-a7db-68428d24cf32" providerId="ADAL" clId="{3F26B701-AADC-4668-AAA4-FB7BA2B947B1}" dt="2020-06-19T09:18:12.801" v="5164"/>
          <ac:spMkLst>
            <pc:docMk/>
            <pc:sldMk cId="2858277977" sldId="523"/>
            <ac:spMk id="968" creationId="{AAE49E1E-DAA5-4E7F-BD95-AF64E61CFA8E}"/>
          </ac:spMkLst>
        </pc:spChg>
        <pc:spChg chg="mod">
          <ac:chgData name="Ragnhild Halvorsrud" userId="917ea340-fd63-490f-a7db-68428d24cf32" providerId="ADAL" clId="{3F26B701-AADC-4668-AAA4-FB7BA2B947B1}" dt="2020-06-19T09:18:12.801" v="5164"/>
          <ac:spMkLst>
            <pc:docMk/>
            <pc:sldMk cId="2858277977" sldId="523"/>
            <ac:spMk id="969" creationId="{E68AA488-48D1-4462-B59A-D7379BD6C805}"/>
          </ac:spMkLst>
        </pc:spChg>
        <pc:spChg chg="mod">
          <ac:chgData name="Ragnhild Halvorsrud" userId="917ea340-fd63-490f-a7db-68428d24cf32" providerId="ADAL" clId="{3F26B701-AADC-4668-AAA4-FB7BA2B947B1}" dt="2020-06-19T09:18:12.801" v="5164"/>
          <ac:spMkLst>
            <pc:docMk/>
            <pc:sldMk cId="2858277977" sldId="523"/>
            <ac:spMk id="970" creationId="{A178801F-7FA1-4D79-BB36-0CFD33160DFF}"/>
          </ac:spMkLst>
        </pc:spChg>
        <pc:spChg chg="mod">
          <ac:chgData name="Ragnhild Halvorsrud" userId="917ea340-fd63-490f-a7db-68428d24cf32" providerId="ADAL" clId="{3F26B701-AADC-4668-AAA4-FB7BA2B947B1}" dt="2020-06-19T09:18:12.801" v="5164"/>
          <ac:spMkLst>
            <pc:docMk/>
            <pc:sldMk cId="2858277977" sldId="523"/>
            <ac:spMk id="971" creationId="{C55E2F26-16E3-41A1-ADF4-5CE333BA3799}"/>
          </ac:spMkLst>
        </pc:spChg>
        <pc:spChg chg="mod">
          <ac:chgData name="Ragnhild Halvorsrud" userId="917ea340-fd63-490f-a7db-68428d24cf32" providerId="ADAL" clId="{3F26B701-AADC-4668-AAA4-FB7BA2B947B1}" dt="2020-06-19T09:18:12.801" v="5164"/>
          <ac:spMkLst>
            <pc:docMk/>
            <pc:sldMk cId="2858277977" sldId="523"/>
            <ac:spMk id="972" creationId="{B353BCA5-3D18-450E-9DE4-69CE823806A8}"/>
          </ac:spMkLst>
        </pc:spChg>
        <pc:spChg chg="mod">
          <ac:chgData name="Ragnhild Halvorsrud" userId="917ea340-fd63-490f-a7db-68428d24cf32" providerId="ADAL" clId="{3F26B701-AADC-4668-AAA4-FB7BA2B947B1}" dt="2020-06-19T09:18:12.801" v="5164"/>
          <ac:spMkLst>
            <pc:docMk/>
            <pc:sldMk cId="2858277977" sldId="523"/>
            <ac:spMk id="973" creationId="{354C2403-119B-4089-AB6C-85FDCACC62FD}"/>
          </ac:spMkLst>
        </pc:spChg>
        <pc:spChg chg="mod">
          <ac:chgData name="Ragnhild Halvorsrud" userId="917ea340-fd63-490f-a7db-68428d24cf32" providerId="ADAL" clId="{3F26B701-AADC-4668-AAA4-FB7BA2B947B1}" dt="2020-06-19T09:18:12.801" v="5164"/>
          <ac:spMkLst>
            <pc:docMk/>
            <pc:sldMk cId="2858277977" sldId="523"/>
            <ac:spMk id="974" creationId="{006E581F-0FAD-42AE-8177-FF0B179D4273}"/>
          </ac:spMkLst>
        </pc:spChg>
        <pc:spChg chg="mod">
          <ac:chgData name="Ragnhild Halvorsrud" userId="917ea340-fd63-490f-a7db-68428d24cf32" providerId="ADAL" clId="{3F26B701-AADC-4668-AAA4-FB7BA2B947B1}" dt="2020-06-19T09:18:12.801" v="5164"/>
          <ac:spMkLst>
            <pc:docMk/>
            <pc:sldMk cId="2858277977" sldId="523"/>
            <ac:spMk id="975" creationId="{F2FC78B4-00A8-470E-A98C-5265363A3A95}"/>
          </ac:spMkLst>
        </pc:spChg>
        <pc:spChg chg="add del mod">
          <ac:chgData name="Ragnhild Halvorsrud" userId="917ea340-fd63-490f-a7db-68428d24cf32" providerId="ADAL" clId="{3F26B701-AADC-4668-AAA4-FB7BA2B947B1}" dt="2020-06-19T09:18:16.536" v="5165"/>
          <ac:spMkLst>
            <pc:docMk/>
            <pc:sldMk cId="2858277977" sldId="523"/>
            <ac:spMk id="987" creationId="{CF1B1E71-EFED-4A89-983A-1BCBCA50D710}"/>
          </ac:spMkLst>
        </pc:spChg>
        <pc:spChg chg="add del mod">
          <ac:chgData name="Ragnhild Halvorsrud" userId="917ea340-fd63-490f-a7db-68428d24cf32" providerId="ADAL" clId="{3F26B701-AADC-4668-AAA4-FB7BA2B947B1}" dt="2020-06-19T09:18:16.536" v="5165"/>
          <ac:spMkLst>
            <pc:docMk/>
            <pc:sldMk cId="2858277977" sldId="523"/>
            <ac:spMk id="988" creationId="{4D2F0D67-05F8-4BC7-A58C-C62AE8663869}"/>
          </ac:spMkLst>
        </pc:spChg>
        <pc:spChg chg="add del mod">
          <ac:chgData name="Ragnhild Halvorsrud" userId="917ea340-fd63-490f-a7db-68428d24cf32" providerId="ADAL" clId="{3F26B701-AADC-4668-AAA4-FB7BA2B947B1}" dt="2020-06-19T09:18:16.536" v="5165"/>
          <ac:spMkLst>
            <pc:docMk/>
            <pc:sldMk cId="2858277977" sldId="523"/>
            <ac:spMk id="989" creationId="{8D5A7867-590C-4102-B355-D5053CB6D5CF}"/>
          </ac:spMkLst>
        </pc:spChg>
        <pc:spChg chg="add del mod">
          <ac:chgData name="Ragnhild Halvorsrud" userId="917ea340-fd63-490f-a7db-68428d24cf32" providerId="ADAL" clId="{3F26B701-AADC-4668-AAA4-FB7BA2B947B1}" dt="2020-06-19T09:18:16.536" v="5165"/>
          <ac:spMkLst>
            <pc:docMk/>
            <pc:sldMk cId="2858277977" sldId="523"/>
            <ac:spMk id="990" creationId="{78DDC095-6523-405A-8F59-AEEFABAD4B27}"/>
          </ac:spMkLst>
        </pc:spChg>
        <pc:spChg chg="add del mod">
          <ac:chgData name="Ragnhild Halvorsrud" userId="917ea340-fd63-490f-a7db-68428d24cf32" providerId="ADAL" clId="{3F26B701-AADC-4668-AAA4-FB7BA2B947B1}" dt="2020-06-19T09:18:16.536" v="5165"/>
          <ac:spMkLst>
            <pc:docMk/>
            <pc:sldMk cId="2858277977" sldId="523"/>
            <ac:spMk id="991" creationId="{C2D55C4E-545A-4C7B-A2B8-32D0028DEA38}"/>
          </ac:spMkLst>
        </pc:spChg>
        <pc:spChg chg="add del mod">
          <ac:chgData name="Ragnhild Halvorsrud" userId="917ea340-fd63-490f-a7db-68428d24cf32" providerId="ADAL" clId="{3F26B701-AADC-4668-AAA4-FB7BA2B947B1}" dt="2020-06-19T09:18:16.536" v="5165"/>
          <ac:spMkLst>
            <pc:docMk/>
            <pc:sldMk cId="2858277977" sldId="523"/>
            <ac:spMk id="992" creationId="{C38E2949-5BB3-4173-A4AB-4F1F492D87BE}"/>
          </ac:spMkLst>
        </pc:spChg>
        <pc:spChg chg="add del mod">
          <ac:chgData name="Ragnhild Halvorsrud" userId="917ea340-fd63-490f-a7db-68428d24cf32" providerId="ADAL" clId="{3F26B701-AADC-4668-AAA4-FB7BA2B947B1}" dt="2020-06-19T09:18:16.536" v="5165"/>
          <ac:spMkLst>
            <pc:docMk/>
            <pc:sldMk cId="2858277977" sldId="523"/>
            <ac:spMk id="994" creationId="{6648A9C2-D76B-4232-A22D-F7A1F1AB23E6}"/>
          </ac:spMkLst>
        </pc:spChg>
        <pc:spChg chg="add del mod">
          <ac:chgData name="Ragnhild Halvorsrud" userId="917ea340-fd63-490f-a7db-68428d24cf32" providerId="ADAL" clId="{3F26B701-AADC-4668-AAA4-FB7BA2B947B1}" dt="2020-06-19T09:18:16.536" v="5165"/>
          <ac:spMkLst>
            <pc:docMk/>
            <pc:sldMk cId="2858277977" sldId="523"/>
            <ac:spMk id="995" creationId="{839C425D-4738-40CE-866C-6B297A752CBB}"/>
          </ac:spMkLst>
        </pc:spChg>
        <pc:spChg chg="add del mod">
          <ac:chgData name="Ragnhild Halvorsrud" userId="917ea340-fd63-490f-a7db-68428d24cf32" providerId="ADAL" clId="{3F26B701-AADC-4668-AAA4-FB7BA2B947B1}" dt="2020-06-19T09:18:16.536" v="5165"/>
          <ac:spMkLst>
            <pc:docMk/>
            <pc:sldMk cId="2858277977" sldId="523"/>
            <ac:spMk id="996" creationId="{1990C02B-3011-4B3C-A744-CBB9DBEEF30D}"/>
          </ac:spMkLst>
        </pc:spChg>
        <pc:spChg chg="add del mod">
          <ac:chgData name="Ragnhild Halvorsrud" userId="917ea340-fd63-490f-a7db-68428d24cf32" providerId="ADAL" clId="{3F26B701-AADC-4668-AAA4-FB7BA2B947B1}" dt="2020-06-19T09:18:16.536" v="5165"/>
          <ac:spMkLst>
            <pc:docMk/>
            <pc:sldMk cId="2858277977" sldId="523"/>
            <ac:spMk id="997" creationId="{E21564A9-BBD9-4D5E-A26A-E21E2FC1150E}"/>
          </ac:spMkLst>
        </pc:spChg>
        <pc:spChg chg="add del mod">
          <ac:chgData name="Ragnhild Halvorsrud" userId="917ea340-fd63-490f-a7db-68428d24cf32" providerId="ADAL" clId="{3F26B701-AADC-4668-AAA4-FB7BA2B947B1}" dt="2020-06-19T09:18:16.536" v="5165"/>
          <ac:spMkLst>
            <pc:docMk/>
            <pc:sldMk cId="2858277977" sldId="523"/>
            <ac:spMk id="998" creationId="{D5F07C2B-049F-45BB-A04E-56186D6DA782}"/>
          </ac:spMkLst>
        </pc:spChg>
        <pc:spChg chg="add del mod">
          <ac:chgData name="Ragnhild Halvorsrud" userId="917ea340-fd63-490f-a7db-68428d24cf32" providerId="ADAL" clId="{3F26B701-AADC-4668-AAA4-FB7BA2B947B1}" dt="2020-06-19T09:18:16.536" v="5165"/>
          <ac:spMkLst>
            <pc:docMk/>
            <pc:sldMk cId="2858277977" sldId="523"/>
            <ac:spMk id="999" creationId="{ED9C258D-FD43-41DE-8E63-BD7F98B53C6C}"/>
          </ac:spMkLst>
        </pc:spChg>
        <pc:spChg chg="add del mod">
          <ac:chgData name="Ragnhild Halvorsrud" userId="917ea340-fd63-490f-a7db-68428d24cf32" providerId="ADAL" clId="{3F26B701-AADC-4668-AAA4-FB7BA2B947B1}" dt="2020-06-19T09:18:16.536" v="5165"/>
          <ac:spMkLst>
            <pc:docMk/>
            <pc:sldMk cId="2858277977" sldId="523"/>
            <ac:spMk id="1001" creationId="{0CDEEC13-33CB-4157-8FEB-78A2061C42D8}"/>
          </ac:spMkLst>
        </pc:spChg>
        <pc:spChg chg="add del mod">
          <ac:chgData name="Ragnhild Halvorsrud" userId="917ea340-fd63-490f-a7db-68428d24cf32" providerId="ADAL" clId="{3F26B701-AADC-4668-AAA4-FB7BA2B947B1}" dt="2020-06-19T09:18:16.536" v="5165"/>
          <ac:spMkLst>
            <pc:docMk/>
            <pc:sldMk cId="2858277977" sldId="523"/>
            <ac:spMk id="1002" creationId="{E9EE6D0E-A876-4660-8377-891BD3DDA6B6}"/>
          </ac:spMkLst>
        </pc:spChg>
        <pc:spChg chg="add del mod">
          <ac:chgData name="Ragnhild Halvorsrud" userId="917ea340-fd63-490f-a7db-68428d24cf32" providerId="ADAL" clId="{3F26B701-AADC-4668-AAA4-FB7BA2B947B1}" dt="2020-06-19T09:18:16.536" v="5165"/>
          <ac:spMkLst>
            <pc:docMk/>
            <pc:sldMk cId="2858277977" sldId="523"/>
            <ac:spMk id="1003" creationId="{099AF986-41C0-4F78-A9F8-F6B67C12EC2A}"/>
          </ac:spMkLst>
        </pc:spChg>
        <pc:spChg chg="add del mod">
          <ac:chgData name="Ragnhild Halvorsrud" userId="917ea340-fd63-490f-a7db-68428d24cf32" providerId="ADAL" clId="{3F26B701-AADC-4668-AAA4-FB7BA2B947B1}" dt="2020-06-19T09:18:16.536" v="5165"/>
          <ac:spMkLst>
            <pc:docMk/>
            <pc:sldMk cId="2858277977" sldId="523"/>
            <ac:spMk id="1004" creationId="{BBAB052F-8D65-45D5-B522-D8C9EF86784D}"/>
          </ac:spMkLst>
        </pc:spChg>
        <pc:spChg chg="add del mod">
          <ac:chgData name="Ragnhild Halvorsrud" userId="917ea340-fd63-490f-a7db-68428d24cf32" providerId="ADAL" clId="{3F26B701-AADC-4668-AAA4-FB7BA2B947B1}" dt="2020-06-19T09:18:16.536" v="5165"/>
          <ac:spMkLst>
            <pc:docMk/>
            <pc:sldMk cId="2858277977" sldId="523"/>
            <ac:spMk id="1005" creationId="{92279511-4F6B-4BD8-AAB1-B7188AE06BD2}"/>
          </ac:spMkLst>
        </pc:spChg>
        <pc:spChg chg="add del mod">
          <ac:chgData name="Ragnhild Halvorsrud" userId="917ea340-fd63-490f-a7db-68428d24cf32" providerId="ADAL" clId="{3F26B701-AADC-4668-AAA4-FB7BA2B947B1}" dt="2020-06-19T09:18:16.536" v="5165"/>
          <ac:spMkLst>
            <pc:docMk/>
            <pc:sldMk cId="2858277977" sldId="523"/>
            <ac:spMk id="1006" creationId="{F6A792DD-25B7-40CE-878C-35435F146A2B}"/>
          </ac:spMkLst>
        </pc:spChg>
        <pc:spChg chg="add del mod">
          <ac:chgData name="Ragnhild Halvorsrud" userId="917ea340-fd63-490f-a7db-68428d24cf32" providerId="ADAL" clId="{3F26B701-AADC-4668-AAA4-FB7BA2B947B1}" dt="2020-06-19T09:18:16.536" v="5165"/>
          <ac:spMkLst>
            <pc:docMk/>
            <pc:sldMk cId="2858277977" sldId="523"/>
            <ac:spMk id="1008" creationId="{1453F18A-50E2-452D-818E-55B7E28B90D8}"/>
          </ac:spMkLst>
        </pc:spChg>
        <pc:spChg chg="add del mod">
          <ac:chgData name="Ragnhild Halvorsrud" userId="917ea340-fd63-490f-a7db-68428d24cf32" providerId="ADAL" clId="{3F26B701-AADC-4668-AAA4-FB7BA2B947B1}" dt="2020-06-19T09:18:16.536" v="5165"/>
          <ac:spMkLst>
            <pc:docMk/>
            <pc:sldMk cId="2858277977" sldId="523"/>
            <ac:spMk id="1009" creationId="{F7019C96-79D3-4238-BD4D-26AB7C3BCCB8}"/>
          </ac:spMkLst>
        </pc:spChg>
        <pc:spChg chg="add del mod">
          <ac:chgData name="Ragnhild Halvorsrud" userId="917ea340-fd63-490f-a7db-68428d24cf32" providerId="ADAL" clId="{3F26B701-AADC-4668-AAA4-FB7BA2B947B1}" dt="2020-06-19T09:18:16.536" v="5165"/>
          <ac:spMkLst>
            <pc:docMk/>
            <pc:sldMk cId="2858277977" sldId="523"/>
            <ac:spMk id="1010" creationId="{A95F6052-B84D-4CCC-8834-3334C37CFDC7}"/>
          </ac:spMkLst>
        </pc:spChg>
        <pc:spChg chg="add del mod">
          <ac:chgData name="Ragnhild Halvorsrud" userId="917ea340-fd63-490f-a7db-68428d24cf32" providerId="ADAL" clId="{3F26B701-AADC-4668-AAA4-FB7BA2B947B1}" dt="2020-06-19T09:18:16.536" v="5165"/>
          <ac:spMkLst>
            <pc:docMk/>
            <pc:sldMk cId="2858277977" sldId="523"/>
            <ac:spMk id="1011" creationId="{5605A2EC-BDE2-410B-BFE3-9FEAA31E4DBC}"/>
          </ac:spMkLst>
        </pc:spChg>
        <pc:spChg chg="add del mod">
          <ac:chgData name="Ragnhild Halvorsrud" userId="917ea340-fd63-490f-a7db-68428d24cf32" providerId="ADAL" clId="{3F26B701-AADC-4668-AAA4-FB7BA2B947B1}" dt="2020-06-19T09:18:16.536" v="5165"/>
          <ac:spMkLst>
            <pc:docMk/>
            <pc:sldMk cId="2858277977" sldId="523"/>
            <ac:spMk id="1012" creationId="{B4B78B32-C763-4512-AEE2-F23849304CC6}"/>
          </ac:spMkLst>
        </pc:spChg>
        <pc:spChg chg="add del mod">
          <ac:chgData name="Ragnhild Halvorsrud" userId="917ea340-fd63-490f-a7db-68428d24cf32" providerId="ADAL" clId="{3F26B701-AADC-4668-AAA4-FB7BA2B947B1}" dt="2020-06-19T09:18:16.536" v="5165"/>
          <ac:spMkLst>
            <pc:docMk/>
            <pc:sldMk cId="2858277977" sldId="523"/>
            <ac:spMk id="1013" creationId="{116E1B96-555D-4589-9FE6-ECECCE1BFC32}"/>
          </ac:spMkLst>
        </pc:spChg>
        <pc:spChg chg="add del mod">
          <ac:chgData name="Ragnhild Halvorsrud" userId="917ea340-fd63-490f-a7db-68428d24cf32" providerId="ADAL" clId="{3F26B701-AADC-4668-AAA4-FB7BA2B947B1}" dt="2020-06-19T09:18:16.536" v="5165"/>
          <ac:spMkLst>
            <pc:docMk/>
            <pc:sldMk cId="2858277977" sldId="523"/>
            <ac:spMk id="1015" creationId="{DFBB2688-4470-473A-B7B6-A276740BA47D}"/>
          </ac:spMkLst>
        </pc:spChg>
        <pc:spChg chg="add del mod">
          <ac:chgData name="Ragnhild Halvorsrud" userId="917ea340-fd63-490f-a7db-68428d24cf32" providerId="ADAL" clId="{3F26B701-AADC-4668-AAA4-FB7BA2B947B1}" dt="2020-06-19T09:18:16.536" v="5165"/>
          <ac:spMkLst>
            <pc:docMk/>
            <pc:sldMk cId="2858277977" sldId="523"/>
            <ac:spMk id="1016" creationId="{49EE6D27-87FA-46B1-971F-2B9C405C3E39}"/>
          </ac:spMkLst>
        </pc:spChg>
        <pc:spChg chg="add del mod">
          <ac:chgData name="Ragnhild Halvorsrud" userId="917ea340-fd63-490f-a7db-68428d24cf32" providerId="ADAL" clId="{3F26B701-AADC-4668-AAA4-FB7BA2B947B1}" dt="2020-06-19T09:18:16.536" v="5165"/>
          <ac:spMkLst>
            <pc:docMk/>
            <pc:sldMk cId="2858277977" sldId="523"/>
            <ac:spMk id="1017" creationId="{DEF13555-EC7B-48A7-8F8F-94465B0361B6}"/>
          </ac:spMkLst>
        </pc:spChg>
        <pc:spChg chg="add del mod">
          <ac:chgData name="Ragnhild Halvorsrud" userId="917ea340-fd63-490f-a7db-68428d24cf32" providerId="ADAL" clId="{3F26B701-AADC-4668-AAA4-FB7BA2B947B1}" dt="2020-06-19T09:18:16.536" v="5165"/>
          <ac:spMkLst>
            <pc:docMk/>
            <pc:sldMk cId="2858277977" sldId="523"/>
            <ac:spMk id="1018" creationId="{4E8654FA-0EC6-4FDE-A822-6F31A9226C6B}"/>
          </ac:spMkLst>
        </pc:spChg>
        <pc:spChg chg="add del mod">
          <ac:chgData name="Ragnhild Halvorsrud" userId="917ea340-fd63-490f-a7db-68428d24cf32" providerId="ADAL" clId="{3F26B701-AADC-4668-AAA4-FB7BA2B947B1}" dt="2020-06-19T09:18:16.536" v="5165"/>
          <ac:spMkLst>
            <pc:docMk/>
            <pc:sldMk cId="2858277977" sldId="523"/>
            <ac:spMk id="1019" creationId="{37457354-3DF6-430A-B9B7-41A197B61D5D}"/>
          </ac:spMkLst>
        </pc:spChg>
        <pc:spChg chg="add del mod">
          <ac:chgData name="Ragnhild Halvorsrud" userId="917ea340-fd63-490f-a7db-68428d24cf32" providerId="ADAL" clId="{3F26B701-AADC-4668-AAA4-FB7BA2B947B1}" dt="2020-06-19T09:18:16.536" v="5165"/>
          <ac:spMkLst>
            <pc:docMk/>
            <pc:sldMk cId="2858277977" sldId="523"/>
            <ac:spMk id="1020" creationId="{70903653-D5F5-44EF-837E-9F042EAFB786}"/>
          </ac:spMkLst>
        </pc:spChg>
        <pc:spChg chg="add del mod">
          <ac:chgData name="Ragnhild Halvorsrud" userId="917ea340-fd63-490f-a7db-68428d24cf32" providerId="ADAL" clId="{3F26B701-AADC-4668-AAA4-FB7BA2B947B1}" dt="2020-06-19T09:18:16.536" v="5165"/>
          <ac:spMkLst>
            <pc:docMk/>
            <pc:sldMk cId="2858277977" sldId="523"/>
            <ac:spMk id="1021" creationId="{A8F921C5-49F8-4777-A22F-559167378DED}"/>
          </ac:spMkLst>
        </pc:spChg>
        <pc:spChg chg="add del mod">
          <ac:chgData name="Ragnhild Halvorsrud" userId="917ea340-fd63-490f-a7db-68428d24cf32" providerId="ADAL" clId="{3F26B701-AADC-4668-AAA4-FB7BA2B947B1}" dt="2020-06-19T09:18:16.536" v="5165"/>
          <ac:spMkLst>
            <pc:docMk/>
            <pc:sldMk cId="2858277977" sldId="523"/>
            <ac:spMk id="1022" creationId="{766866D4-C19C-44B7-8270-06A28D7F27FB}"/>
          </ac:spMkLst>
        </pc:spChg>
        <pc:spChg chg="add del mod">
          <ac:chgData name="Ragnhild Halvorsrud" userId="917ea340-fd63-490f-a7db-68428d24cf32" providerId="ADAL" clId="{3F26B701-AADC-4668-AAA4-FB7BA2B947B1}" dt="2020-06-19T09:18:16.536" v="5165"/>
          <ac:spMkLst>
            <pc:docMk/>
            <pc:sldMk cId="2858277977" sldId="523"/>
            <ac:spMk id="1023" creationId="{0B222818-014C-42D6-84D3-5E1991A591E1}"/>
          </ac:spMkLst>
        </pc:spChg>
        <pc:spChg chg="add del mod">
          <ac:chgData name="Ragnhild Halvorsrud" userId="917ea340-fd63-490f-a7db-68428d24cf32" providerId="ADAL" clId="{3F26B701-AADC-4668-AAA4-FB7BA2B947B1}" dt="2020-06-19T09:18:16.536" v="5165"/>
          <ac:spMkLst>
            <pc:docMk/>
            <pc:sldMk cId="2858277977" sldId="523"/>
            <ac:spMk id="1024" creationId="{B8471044-D725-4AD8-B14E-3547A71CB79B}"/>
          </ac:spMkLst>
        </pc:spChg>
        <pc:spChg chg="add del mod">
          <ac:chgData name="Ragnhild Halvorsrud" userId="917ea340-fd63-490f-a7db-68428d24cf32" providerId="ADAL" clId="{3F26B701-AADC-4668-AAA4-FB7BA2B947B1}" dt="2020-06-19T09:18:16.536" v="5165"/>
          <ac:spMkLst>
            <pc:docMk/>
            <pc:sldMk cId="2858277977" sldId="523"/>
            <ac:spMk id="1025" creationId="{FA7D01AA-7483-4BAD-9362-613E635ED0F6}"/>
          </ac:spMkLst>
        </pc:spChg>
        <pc:spChg chg="mod">
          <ac:chgData name="Ragnhild Halvorsrud" userId="917ea340-fd63-490f-a7db-68428d24cf32" providerId="ADAL" clId="{3F26B701-AADC-4668-AAA4-FB7BA2B947B1}" dt="2020-06-19T09:18:12.801" v="5164"/>
          <ac:spMkLst>
            <pc:docMk/>
            <pc:sldMk cId="2858277977" sldId="523"/>
            <ac:spMk id="1036" creationId="{B5D0DAE5-FD72-4200-A656-45C3660BFBCC}"/>
          </ac:spMkLst>
        </pc:spChg>
        <pc:spChg chg="mod">
          <ac:chgData name="Ragnhild Halvorsrud" userId="917ea340-fd63-490f-a7db-68428d24cf32" providerId="ADAL" clId="{3F26B701-AADC-4668-AAA4-FB7BA2B947B1}" dt="2020-06-19T09:18:12.801" v="5164"/>
          <ac:spMkLst>
            <pc:docMk/>
            <pc:sldMk cId="2858277977" sldId="523"/>
            <ac:spMk id="1037" creationId="{91018C08-AF9E-477D-884A-9046D54C1396}"/>
          </ac:spMkLst>
        </pc:spChg>
        <pc:spChg chg="mod">
          <ac:chgData name="Ragnhild Halvorsrud" userId="917ea340-fd63-490f-a7db-68428d24cf32" providerId="ADAL" clId="{3F26B701-AADC-4668-AAA4-FB7BA2B947B1}" dt="2020-06-19T09:18:12.801" v="5164"/>
          <ac:spMkLst>
            <pc:docMk/>
            <pc:sldMk cId="2858277977" sldId="523"/>
            <ac:spMk id="1038" creationId="{72C2E827-2B62-46C9-A012-E3D4A4E8E4EE}"/>
          </ac:spMkLst>
        </pc:spChg>
        <pc:spChg chg="mod">
          <ac:chgData name="Ragnhild Halvorsrud" userId="917ea340-fd63-490f-a7db-68428d24cf32" providerId="ADAL" clId="{3F26B701-AADC-4668-AAA4-FB7BA2B947B1}" dt="2020-06-19T09:18:12.801" v="5164"/>
          <ac:spMkLst>
            <pc:docMk/>
            <pc:sldMk cId="2858277977" sldId="523"/>
            <ac:spMk id="1039" creationId="{945DC3FF-DB48-4F11-83A8-8A00E24EA563}"/>
          </ac:spMkLst>
        </pc:spChg>
        <pc:spChg chg="mod">
          <ac:chgData name="Ragnhild Halvorsrud" userId="917ea340-fd63-490f-a7db-68428d24cf32" providerId="ADAL" clId="{3F26B701-AADC-4668-AAA4-FB7BA2B947B1}" dt="2020-06-19T09:18:12.801" v="5164"/>
          <ac:spMkLst>
            <pc:docMk/>
            <pc:sldMk cId="2858277977" sldId="523"/>
            <ac:spMk id="1040" creationId="{833BF86B-79BD-48CA-A5E4-6BC0E3850BEF}"/>
          </ac:spMkLst>
        </pc:spChg>
        <pc:spChg chg="mod">
          <ac:chgData name="Ragnhild Halvorsrud" userId="917ea340-fd63-490f-a7db-68428d24cf32" providerId="ADAL" clId="{3F26B701-AADC-4668-AAA4-FB7BA2B947B1}" dt="2020-06-19T09:18:12.801" v="5164"/>
          <ac:spMkLst>
            <pc:docMk/>
            <pc:sldMk cId="2858277977" sldId="523"/>
            <ac:spMk id="1041" creationId="{87B8CC87-3995-4402-81C7-EACAE6E5B32D}"/>
          </ac:spMkLst>
        </pc:spChg>
        <pc:spChg chg="mod">
          <ac:chgData name="Ragnhild Halvorsrud" userId="917ea340-fd63-490f-a7db-68428d24cf32" providerId="ADAL" clId="{3F26B701-AADC-4668-AAA4-FB7BA2B947B1}" dt="2020-06-19T09:18:12.801" v="5164"/>
          <ac:spMkLst>
            <pc:docMk/>
            <pc:sldMk cId="2858277977" sldId="523"/>
            <ac:spMk id="1042" creationId="{A54CFAE9-99FD-40D0-B8D0-B0C5470742E4}"/>
          </ac:spMkLst>
        </pc:spChg>
        <pc:spChg chg="mod">
          <ac:chgData name="Ragnhild Halvorsrud" userId="917ea340-fd63-490f-a7db-68428d24cf32" providerId="ADAL" clId="{3F26B701-AADC-4668-AAA4-FB7BA2B947B1}" dt="2020-06-19T09:18:12.801" v="5164"/>
          <ac:spMkLst>
            <pc:docMk/>
            <pc:sldMk cId="2858277977" sldId="523"/>
            <ac:spMk id="1044" creationId="{24012D33-3B51-4136-9224-FC369EA0DF71}"/>
          </ac:spMkLst>
        </pc:spChg>
        <pc:spChg chg="mod">
          <ac:chgData name="Ragnhild Halvorsrud" userId="917ea340-fd63-490f-a7db-68428d24cf32" providerId="ADAL" clId="{3F26B701-AADC-4668-AAA4-FB7BA2B947B1}" dt="2020-06-19T09:18:12.801" v="5164"/>
          <ac:spMkLst>
            <pc:docMk/>
            <pc:sldMk cId="2858277977" sldId="523"/>
            <ac:spMk id="1045" creationId="{A997CE38-4797-4CDC-B0FC-C0BD0D8AE33E}"/>
          </ac:spMkLst>
        </pc:spChg>
        <pc:spChg chg="mod">
          <ac:chgData name="Ragnhild Halvorsrud" userId="917ea340-fd63-490f-a7db-68428d24cf32" providerId="ADAL" clId="{3F26B701-AADC-4668-AAA4-FB7BA2B947B1}" dt="2020-06-19T09:18:12.801" v="5164"/>
          <ac:spMkLst>
            <pc:docMk/>
            <pc:sldMk cId="2858277977" sldId="523"/>
            <ac:spMk id="1046" creationId="{E9D80CF9-A324-41F1-8423-A4E764955EE5}"/>
          </ac:spMkLst>
        </pc:spChg>
        <pc:spChg chg="mod">
          <ac:chgData name="Ragnhild Halvorsrud" userId="917ea340-fd63-490f-a7db-68428d24cf32" providerId="ADAL" clId="{3F26B701-AADC-4668-AAA4-FB7BA2B947B1}" dt="2020-06-19T09:18:12.801" v="5164"/>
          <ac:spMkLst>
            <pc:docMk/>
            <pc:sldMk cId="2858277977" sldId="523"/>
            <ac:spMk id="1047" creationId="{F4F2F40A-6F55-46EE-9B6D-A87B2429ED81}"/>
          </ac:spMkLst>
        </pc:spChg>
        <pc:spChg chg="mod">
          <ac:chgData name="Ragnhild Halvorsrud" userId="917ea340-fd63-490f-a7db-68428d24cf32" providerId="ADAL" clId="{3F26B701-AADC-4668-AAA4-FB7BA2B947B1}" dt="2020-06-19T09:18:12.801" v="5164"/>
          <ac:spMkLst>
            <pc:docMk/>
            <pc:sldMk cId="2858277977" sldId="523"/>
            <ac:spMk id="1048" creationId="{9B7429A8-3161-4C6B-B320-FFAD76B8B54A}"/>
          </ac:spMkLst>
        </pc:spChg>
        <pc:spChg chg="mod">
          <ac:chgData name="Ragnhild Halvorsrud" userId="917ea340-fd63-490f-a7db-68428d24cf32" providerId="ADAL" clId="{3F26B701-AADC-4668-AAA4-FB7BA2B947B1}" dt="2020-06-19T09:18:12.801" v="5164"/>
          <ac:spMkLst>
            <pc:docMk/>
            <pc:sldMk cId="2858277977" sldId="523"/>
            <ac:spMk id="1049" creationId="{1017EB3D-E7E6-4A3D-B082-AE13233E5DD8}"/>
          </ac:spMkLst>
        </pc:spChg>
        <pc:spChg chg="mod">
          <ac:chgData name="Ragnhild Halvorsrud" userId="917ea340-fd63-490f-a7db-68428d24cf32" providerId="ADAL" clId="{3F26B701-AADC-4668-AAA4-FB7BA2B947B1}" dt="2020-06-19T09:18:12.801" v="5164"/>
          <ac:spMkLst>
            <pc:docMk/>
            <pc:sldMk cId="2858277977" sldId="523"/>
            <ac:spMk id="1050" creationId="{A679C8AA-EDBD-496C-ABBF-0196AE0A6927}"/>
          </ac:spMkLst>
        </pc:spChg>
        <pc:spChg chg="mod">
          <ac:chgData name="Ragnhild Halvorsrud" userId="917ea340-fd63-490f-a7db-68428d24cf32" providerId="ADAL" clId="{3F26B701-AADC-4668-AAA4-FB7BA2B947B1}" dt="2020-06-19T09:18:12.801" v="5164"/>
          <ac:spMkLst>
            <pc:docMk/>
            <pc:sldMk cId="2858277977" sldId="523"/>
            <ac:spMk id="1052" creationId="{49875AEA-89E8-4C47-86F8-6A5150FA70A3}"/>
          </ac:spMkLst>
        </pc:spChg>
        <pc:spChg chg="mod">
          <ac:chgData name="Ragnhild Halvorsrud" userId="917ea340-fd63-490f-a7db-68428d24cf32" providerId="ADAL" clId="{3F26B701-AADC-4668-AAA4-FB7BA2B947B1}" dt="2020-06-19T09:18:12.801" v="5164"/>
          <ac:spMkLst>
            <pc:docMk/>
            <pc:sldMk cId="2858277977" sldId="523"/>
            <ac:spMk id="1053" creationId="{E85D27B2-34C5-429A-807F-16618CB3258F}"/>
          </ac:spMkLst>
        </pc:spChg>
        <pc:spChg chg="mod">
          <ac:chgData name="Ragnhild Halvorsrud" userId="917ea340-fd63-490f-a7db-68428d24cf32" providerId="ADAL" clId="{3F26B701-AADC-4668-AAA4-FB7BA2B947B1}" dt="2020-06-19T09:18:12.801" v="5164"/>
          <ac:spMkLst>
            <pc:docMk/>
            <pc:sldMk cId="2858277977" sldId="523"/>
            <ac:spMk id="1054" creationId="{2015C8D7-9EA9-4721-A37B-4AFC494CE0B6}"/>
          </ac:spMkLst>
        </pc:spChg>
        <pc:spChg chg="mod">
          <ac:chgData name="Ragnhild Halvorsrud" userId="917ea340-fd63-490f-a7db-68428d24cf32" providerId="ADAL" clId="{3F26B701-AADC-4668-AAA4-FB7BA2B947B1}" dt="2020-06-19T09:18:12.801" v="5164"/>
          <ac:spMkLst>
            <pc:docMk/>
            <pc:sldMk cId="2858277977" sldId="523"/>
            <ac:spMk id="1055" creationId="{3DE563A3-71BB-4688-9298-2078BAF5599A}"/>
          </ac:spMkLst>
        </pc:spChg>
        <pc:spChg chg="mod">
          <ac:chgData name="Ragnhild Halvorsrud" userId="917ea340-fd63-490f-a7db-68428d24cf32" providerId="ADAL" clId="{3F26B701-AADC-4668-AAA4-FB7BA2B947B1}" dt="2020-06-19T09:18:12.801" v="5164"/>
          <ac:spMkLst>
            <pc:docMk/>
            <pc:sldMk cId="2858277977" sldId="523"/>
            <ac:spMk id="1056" creationId="{309FB396-0054-4D4B-A7CA-B7BB6BD61D76}"/>
          </ac:spMkLst>
        </pc:spChg>
        <pc:spChg chg="mod">
          <ac:chgData name="Ragnhild Halvorsrud" userId="917ea340-fd63-490f-a7db-68428d24cf32" providerId="ADAL" clId="{3F26B701-AADC-4668-AAA4-FB7BA2B947B1}" dt="2020-06-19T09:18:12.801" v="5164"/>
          <ac:spMkLst>
            <pc:docMk/>
            <pc:sldMk cId="2858277977" sldId="523"/>
            <ac:spMk id="1057" creationId="{F2786C55-E9DE-4A9A-B00A-514F48B727F4}"/>
          </ac:spMkLst>
        </pc:spChg>
        <pc:spChg chg="mod">
          <ac:chgData name="Ragnhild Halvorsrud" userId="917ea340-fd63-490f-a7db-68428d24cf32" providerId="ADAL" clId="{3F26B701-AADC-4668-AAA4-FB7BA2B947B1}" dt="2020-06-19T09:18:12.801" v="5164"/>
          <ac:spMkLst>
            <pc:docMk/>
            <pc:sldMk cId="2858277977" sldId="523"/>
            <ac:spMk id="1058" creationId="{EC09ADB8-1DBA-47BC-A635-586846D26704}"/>
          </ac:spMkLst>
        </pc:spChg>
        <pc:spChg chg="mod">
          <ac:chgData name="Ragnhild Halvorsrud" userId="917ea340-fd63-490f-a7db-68428d24cf32" providerId="ADAL" clId="{3F26B701-AADC-4668-AAA4-FB7BA2B947B1}" dt="2020-06-19T09:18:12.801" v="5164"/>
          <ac:spMkLst>
            <pc:docMk/>
            <pc:sldMk cId="2858277977" sldId="523"/>
            <ac:spMk id="1060" creationId="{949E49E5-C3A3-442E-8190-4D970C8797C5}"/>
          </ac:spMkLst>
        </pc:spChg>
        <pc:spChg chg="mod">
          <ac:chgData name="Ragnhild Halvorsrud" userId="917ea340-fd63-490f-a7db-68428d24cf32" providerId="ADAL" clId="{3F26B701-AADC-4668-AAA4-FB7BA2B947B1}" dt="2020-06-19T09:18:12.801" v="5164"/>
          <ac:spMkLst>
            <pc:docMk/>
            <pc:sldMk cId="2858277977" sldId="523"/>
            <ac:spMk id="1061" creationId="{C3C63F9A-880C-4EC0-A56B-6442191FA1BD}"/>
          </ac:spMkLst>
        </pc:spChg>
        <pc:spChg chg="mod">
          <ac:chgData name="Ragnhild Halvorsrud" userId="917ea340-fd63-490f-a7db-68428d24cf32" providerId="ADAL" clId="{3F26B701-AADC-4668-AAA4-FB7BA2B947B1}" dt="2020-06-19T09:18:12.801" v="5164"/>
          <ac:spMkLst>
            <pc:docMk/>
            <pc:sldMk cId="2858277977" sldId="523"/>
            <ac:spMk id="1062" creationId="{1B08DB78-92ED-49BA-971F-37EF838F5CE3}"/>
          </ac:spMkLst>
        </pc:spChg>
        <pc:spChg chg="mod">
          <ac:chgData name="Ragnhild Halvorsrud" userId="917ea340-fd63-490f-a7db-68428d24cf32" providerId="ADAL" clId="{3F26B701-AADC-4668-AAA4-FB7BA2B947B1}" dt="2020-06-19T09:18:12.801" v="5164"/>
          <ac:spMkLst>
            <pc:docMk/>
            <pc:sldMk cId="2858277977" sldId="523"/>
            <ac:spMk id="1063" creationId="{4F263E87-6BFD-45E8-9D9B-07D49F0EB86A}"/>
          </ac:spMkLst>
        </pc:spChg>
        <pc:spChg chg="mod">
          <ac:chgData name="Ragnhild Halvorsrud" userId="917ea340-fd63-490f-a7db-68428d24cf32" providerId="ADAL" clId="{3F26B701-AADC-4668-AAA4-FB7BA2B947B1}" dt="2020-06-19T09:18:12.801" v="5164"/>
          <ac:spMkLst>
            <pc:docMk/>
            <pc:sldMk cId="2858277977" sldId="523"/>
            <ac:spMk id="1064" creationId="{A0F6442B-6B04-4FB6-A2E0-1A9427FC8068}"/>
          </ac:spMkLst>
        </pc:spChg>
        <pc:spChg chg="mod">
          <ac:chgData name="Ragnhild Halvorsrud" userId="917ea340-fd63-490f-a7db-68428d24cf32" providerId="ADAL" clId="{3F26B701-AADC-4668-AAA4-FB7BA2B947B1}" dt="2020-06-19T09:18:12.801" v="5164"/>
          <ac:spMkLst>
            <pc:docMk/>
            <pc:sldMk cId="2858277977" sldId="523"/>
            <ac:spMk id="1065" creationId="{F63F0EBC-CFB7-403B-B94D-5DC26AB23695}"/>
          </ac:spMkLst>
        </pc:spChg>
        <pc:spChg chg="mod">
          <ac:chgData name="Ragnhild Halvorsrud" userId="917ea340-fd63-490f-a7db-68428d24cf32" providerId="ADAL" clId="{3F26B701-AADC-4668-AAA4-FB7BA2B947B1}" dt="2020-06-19T09:18:12.801" v="5164"/>
          <ac:spMkLst>
            <pc:docMk/>
            <pc:sldMk cId="2858277977" sldId="523"/>
            <ac:spMk id="1066" creationId="{6E48AC80-C9B3-4618-90D3-2D012112860F}"/>
          </ac:spMkLst>
        </pc:spChg>
        <pc:spChg chg="mod">
          <ac:chgData name="Ragnhild Halvorsrud" userId="917ea340-fd63-490f-a7db-68428d24cf32" providerId="ADAL" clId="{3F26B701-AADC-4668-AAA4-FB7BA2B947B1}" dt="2020-06-19T09:18:12.801" v="5164"/>
          <ac:spMkLst>
            <pc:docMk/>
            <pc:sldMk cId="2858277977" sldId="523"/>
            <ac:spMk id="1068" creationId="{20274E7C-9E5B-4668-9EA4-580460E1C1EA}"/>
          </ac:spMkLst>
        </pc:spChg>
        <pc:spChg chg="mod">
          <ac:chgData name="Ragnhild Halvorsrud" userId="917ea340-fd63-490f-a7db-68428d24cf32" providerId="ADAL" clId="{3F26B701-AADC-4668-AAA4-FB7BA2B947B1}" dt="2020-06-19T09:18:12.801" v="5164"/>
          <ac:spMkLst>
            <pc:docMk/>
            <pc:sldMk cId="2858277977" sldId="523"/>
            <ac:spMk id="1069" creationId="{58BAC009-4E2E-49FB-A1C9-30CF69BDDC4C}"/>
          </ac:spMkLst>
        </pc:spChg>
        <pc:spChg chg="mod">
          <ac:chgData name="Ragnhild Halvorsrud" userId="917ea340-fd63-490f-a7db-68428d24cf32" providerId="ADAL" clId="{3F26B701-AADC-4668-AAA4-FB7BA2B947B1}" dt="2020-06-19T09:18:12.801" v="5164"/>
          <ac:spMkLst>
            <pc:docMk/>
            <pc:sldMk cId="2858277977" sldId="523"/>
            <ac:spMk id="1070" creationId="{36CE0ED2-D682-4C92-9307-356ECF56F25D}"/>
          </ac:spMkLst>
        </pc:spChg>
        <pc:spChg chg="mod">
          <ac:chgData name="Ragnhild Halvorsrud" userId="917ea340-fd63-490f-a7db-68428d24cf32" providerId="ADAL" clId="{3F26B701-AADC-4668-AAA4-FB7BA2B947B1}" dt="2020-06-19T09:18:12.801" v="5164"/>
          <ac:spMkLst>
            <pc:docMk/>
            <pc:sldMk cId="2858277977" sldId="523"/>
            <ac:spMk id="1071" creationId="{C81F8F6F-F4F5-4258-BA19-E320893C2035}"/>
          </ac:spMkLst>
        </pc:spChg>
        <pc:spChg chg="mod">
          <ac:chgData name="Ragnhild Halvorsrud" userId="917ea340-fd63-490f-a7db-68428d24cf32" providerId="ADAL" clId="{3F26B701-AADC-4668-AAA4-FB7BA2B947B1}" dt="2020-06-19T09:18:12.801" v="5164"/>
          <ac:spMkLst>
            <pc:docMk/>
            <pc:sldMk cId="2858277977" sldId="523"/>
            <ac:spMk id="1072" creationId="{1314CF92-B5F9-4856-A463-CFA82224C05F}"/>
          </ac:spMkLst>
        </pc:spChg>
        <pc:spChg chg="mod">
          <ac:chgData name="Ragnhild Halvorsrud" userId="917ea340-fd63-490f-a7db-68428d24cf32" providerId="ADAL" clId="{3F26B701-AADC-4668-AAA4-FB7BA2B947B1}" dt="2020-06-19T09:18:12.801" v="5164"/>
          <ac:spMkLst>
            <pc:docMk/>
            <pc:sldMk cId="2858277977" sldId="523"/>
            <ac:spMk id="1073" creationId="{C4E35B87-7C1F-46B8-B596-52DD7D3470AF}"/>
          </ac:spMkLst>
        </pc:spChg>
        <pc:spChg chg="mod">
          <ac:chgData name="Ragnhild Halvorsrud" userId="917ea340-fd63-490f-a7db-68428d24cf32" providerId="ADAL" clId="{3F26B701-AADC-4668-AAA4-FB7BA2B947B1}" dt="2020-06-19T09:18:12.801" v="5164"/>
          <ac:spMkLst>
            <pc:docMk/>
            <pc:sldMk cId="2858277977" sldId="523"/>
            <ac:spMk id="1074" creationId="{33F010D7-DBEF-4904-BBB1-1C35ECF23E5E}"/>
          </ac:spMkLst>
        </pc:spChg>
        <pc:spChg chg="mod">
          <ac:chgData name="Ragnhild Halvorsrud" userId="917ea340-fd63-490f-a7db-68428d24cf32" providerId="ADAL" clId="{3F26B701-AADC-4668-AAA4-FB7BA2B947B1}" dt="2020-06-19T09:18:12.801" v="5164"/>
          <ac:spMkLst>
            <pc:docMk/>
            <pc:sldMk cId="2858277977" sldId="523"/>
            <ac:spMk id="1075" creationId="{04B40456-13DD-4581-B045-DF41FC170B76}"/>
          </ac:spMkLst>
        </pc:spChg>
        <pc:spChg chg="mod">
          <ac:chgData name="Ragnhild Halvorsrud" userId="917ea340-fd63-490f-a7db-68428d24cf32" providerId="ADAL" clId="{3F26B701-AADC-4668-AAA4-FB7BA2B947B1}" dt="2020-06-19T09:18:12.801" v="5164"/>
          <ac:spMkLst>
            <pc:docMk/>
            <pc:sldMk cId="2858277977" sldId="523"/>
            <ac:spMk id="1076" creationId="{380CBF3F-7A5B-4B19-AF7F-B62AFA1BBC6E}"/>
          </ac:spMkLst>
        </pc:spChg>
        <pc:spChg chg="mod">
          <ac:chgData name="Ragnhild Halvorsrud" userId="917ea340-fd63-490f-a7db-68428d24cf32" providerId="ADAL" clId="{3F26B701-AADC-4668-AAA4-FB7BA2B947B1}" dt="2020-06-19T09:18:12.801" v="5164"/>
          <ac:spMkLst>
            <pc:docMk/>
            <pc:sldMk cId="2858277977" sldId="523"/>
            <ac:spMk id="1077" creationId="{5EC0BCBD-8D9B-476D-A49D-19870B4FCDA2}"/>
          </ac:spMkLst>
        </pc:spChg>
        <pc:spChg chg="mod">
          <ac:chgData name="Ragnhild Halvorsrud" userId="917ea340-fd63-490f-a7db-68428d24cf32" providerId="ADAL" clId="{3F26B701-AADC-4668-AAA4-FB7BA2B947B1}" dt="2020-06-19T09:18:12.801" v="5164"/>
          <ac:spMkLst>
            <pc:docMk/>
            <pc:sldMk cId="2858277977" sldId="523"/>
            <ac:spMk id="1078" creationId="{4D6D2D36-D481-42DB-926B-F50B981EA9F8}"/>
          </ac:spMkLst>
        </pc:spChg>
        <pc:spChg chg="mod">
          <ac:chgData name="Ragnhild Halvorsrud" userId="917ea340-fd63-490f-a7db-68428d24cf32" providerId="ADAL" clId="{3F26B701-AADC-4668-AAA4-FB7BA2B947B1}" dt="2020-06-19T09:18:12.801" v="5164"/>
          <ac:spMkLst>
            <pc:docMk/>
            <pc:sldMk cId="2858277977" sldId="523"/>
            <ac:spMk id="1079" creationId="{D4C1A7DB-6C94-4C68-8063-0825CFD866EB}"/>
          </ac:spMkLst>
        </pc:spChg>
        <pc:spChg chg="mod">
          <ac:chgData name="Ragnhild Halvorsrud" userId="917ea340-fd63-490f-a7db-68428d24cf32" providerId="ADAL" clId="{3F26B701-AADC-4668-AAA4-FB7BA2B947B1}" dt="2020-06-19T09:18:12.801" v="5164"/>
          <ac:spMkLst>
            <pc:docMk/>
            <pc:sldMk cId="2858277977" sldId="523"/>
            <ac:spMk id="1090" creationId="{4B1F855D-3B35-4130-AC94-45C1261308C4}"/>
          </ac:spMkLst>
        </pc:spChg>
        <pc:spChg chg="mod">
          <ac:chgData name="Ragnhild Halvorsrud" userId="917ea340-fd63-490f-a7db-68428d24cf32" providerId="ADAL" clId="{3F26B701-AADC-4668-AAA4-FB7BA2B947B1}" dt="2020-06-19T09:18:12.801" v="5164"/>
          <ac:spMkLst>
            <pc:docMk/>
            <pc:sldMk cId="2858277977" sldId="523"/>
            <ac:spMk id="1091" creationId="{5FFC897E-675D-4242-8B02-076F6B82B6D8}"/>
          </ac:spMkLst>
        </pc:spChg>
        <pc:spChg chg="mod">
          <ac:chgData name="Ragnhild Halvorsrud" userId="917ea340-fd63-490f-a7db-68428d24cf32" providerId="ADAL" clId="{3F26B701-AADC-4668-AAA4-FB7BA2B947B1}" dt="2020-06-19T09:18:12.801" v="5164"/>
          <ac:spMkLst>
            <pc:docMk/>
            <pc:sldMk cId="2858277977" sldId="523"/>
            <ac:spMk id="1092" creationId="{CCDF45B7-6314-495B-A2E3-BD9D089A489D}"/>
          </ac:spMkLst>
        </pc:spChg>
        <pc:spChg chg="mod">
          <ac:chgData name="Ragnhild Halvorsrud" userId="917ea340-fd63-490f-a7db-68428d24cf32" providerId="ADAL" clId="{3F26B701-AADC-4668-AAA4-FB7BA2B947B1}" dt="2020-06-19T09:18:12.801" v="5164"/>
          <ac:spMkLst>
            <pc:docMk/>
            <pc:sldMk cId="2858277977" sldId="523"/>
            <ac:spMk id="1094" creationId="{EAF78D65-88D1-4E0E-A66B-150DB0F4D646}"/>
          </ac:spMkLst>
        </pc:spChg>
        <pc:spChg chg="mod">
          <ac:chgData name="Ragnhild Halvorsrud" userId="917ea340-fd63-490f-a7db-68428d24cf32" providerId="ADAL" clId="{3F26B701-AADC-4668-AAA4-FB7BA2B947B1}" dt="2020-06-19T09:18:12.801" v="5164"/>
          <ac:spMkLst>
            <pc:docMk/>
            <pc:sldMk cId="2858277977" sldId="523"/>
            <ac:spMk id="1095" creationId="{0D8859D3-CAC3-4F90-837E-C9271A3CD896}"/>
          </ac:spMkLst>
        </pc:spChg>
        <pc:spChg chg="mod">
          <ac:chgData name="Ragnhild Halvorsrud" userId="917ea340-fd63-490f-a7db-68428d24cf32" providerId="ADAL" clId="{3F26B701-AADC-4668-AAA4-FB7BA2B947B1}" dt="2020-06-19T09:18:12.801" v="5164"/>
          <ac:spMkLst>
            <pc:docMk/>
            <pc:sldMk cId="2858277977" sldId="523"/>
            <ac:spMk id="1096" creationId="{28BEFFBA-41A9-4701-BBF0-DB9B73001199}"/>
          </ac:spMkLst>
        </pc:spChg>
        <pc:spChg chg="mod">
          <ac:chgData name="Ragnhild Halvorsrud" userId="917ea340-fd63-490f-a7db-68428d24cf32" providerId="ADAL" clId="{3F26B701-AADC-4668-AAA4-FB7BA2B947B1}" dt="2020-06-19T09:18:12.801" v="5164"/>
          <ac:spMkLst>
            <pc:docMk/>
            <pc:sldMk cId="2858277977" sldId="523"/>
            <ac:spMk id="1098" creationId="{2E8F8965-D051-4553-8069-1DF9DC39418D}"/>
          </ac:spMkLst>
        </pc:spChg>
        <pc:spChg chg="mod">
          <ac:chgData name="Ragnhild Halvorsrud" userId="917ea340-fd63-490f-a7db-68428d24cf32" providerId="ADAL" clId="{3F26B701-AADC-4668-AAA4-FB7BA2B947B1}" dt="2020-06-19T09:18:12.801" v="5164"/>
          <ac:spMkLst>
            <pc:docMk/>
            <pc:sldMk cId="2858277977" sldId="523"/>
            <ac:spMk id="1099" creationId="{9C63BA53-A56F-4C7E-BD94-1FD53B4BB6E8}"/>
          </ac:spMkLst>
        </pc:spChg>
        <pc:spChg chg="add del mod">
          <ac:chgData name="Ragnhild Halvorsrud" userId="917ea340-fd63-490f-a7db-68428d24cf32" providerId="ADAL" clId="{3F26B701-AADC-4668-AAA4-FB7BA2B947B1}" dt="2020-06-19T09:18:16.536" v="5165"/>
          <ac:spMkLst>
            <pc:docMk/>
            <pc:sldMk cId="2858277977" sldId="523"/>
            <ac:spMk id="1102" creationId="{BF36A791-DCE5-49D8-A23E-629977A030A3}"/>
          </ac:spMkLst>
        </pc:spChg>
        <pc:spChg chg="add del mod">
          <ac:chgData name="Ragnhild Halvorsrud" userId="917ea340-fd63-490f-a7db-68428d24cf32" providerId="ADAL" clId="{3F26B701-AADC-4668-AAA4-FB7BA2B947B1}" dt="2020-06-19T09:18:16.536" v="5165"/>
          <ac:spMkLst>
            <pc:docMk/>
            <pc:sldMk cId="2858277977" sldId="523"/>
            <ac:spMk id="1103" creationId="{A0A2F931-963B-4962-8003-43C547C66D6C}"/>
          </ac:spMkLst>
        </pc:spChg>
        <pc:spChg chg="add del mod">
          <ac:chgData name="Ragnhild Halvorsrud" userId="917ea340-fd63-490f-a7db-68428d24cf32" providerId="ADAL" clId="{3F26B701-AADC-4668-AAA4-FB7BA2B947B1}" dt="2020-06-19T09:18:16.536" v="5165"/>
          <ac:spMkLst>
            <pc:docMk/>
            <pc:sldMk cId="2858277977" sldId="523"/>
            <ac:spMk id="1104" creationId="{D5452E9F-AFC8-4E62-80C2-1FBDEA49169D}"/>
          </ac:spMkLst>
        </pc:spChg>
        <pc:spChg chg="add del mod">
          <ac:chgData name="Ragnhild Halvorsrud" userId="917ea340-fd63-490f-a7db-68428d24cf32" providerId="ADAL" clId="{3F26B701-AADC-4668-AAA4-FB7BA2B947B1}" dt="2020-06-19T09:18:16.536" v="5165"/>
          <ac:spMkLst>
            <pc:docMk/>
            <pc:sldMk cId="2858277977" sldId="523"/>
            <ac:spMk id="1105" creationId="{1B180C2F-25A9-4892-8718-066005B67150}"/>
          </ac:spMkLst>
        </pc:spChg>
        <pc:spChg chg="add del mod">
          <ac:chgData name="Ragnhild Halvorsrud" userId="917ea340-fd63-490f-a7db-68428d24cf32" providerId="ADAL" clId="{3F26B701-AADC-4668-AAA4-FB7BA2B947B1}" dt="2020-06-19T09:18:16.536" v="5165"/>
          <ac:spMkLst>
            <pc:docMk/>
            <pc:sldMk cId="2858277977" sldId="523"/>
            <ac:spMk id="1106" creationId="{CEA319B8-F1CB-4CE1-9CB9-4C87EAA22F31}"/>
          </ac:spMkLst>
        </pc:spChg>
        <pc:spChg chg="add del mod">
          <ac:chgData name="Ragnhild Halvorsrud" userId="917ea340-fd63-490f-a7db-68428d24cf32" providerId="ADAL" clId="{3F26B701-AADC-4668-AAA4-FB7BA2B947B1}" dt="2020-06-19T09:18:16.536" v="5165"/>
          <ac:spMkLst>
            <pc:docMk/>
            <pc:sldMk cId="2858277977" sldId="523"/>
            <ac:spMk id="1108" creationId="{FC4920B3-C734-482C-AF4F-F01216400E7A}"/>
          </ac:spMkLst>
        </pc:spChg>
        <pc:spChg chg="add del mod">
          <ac:chgData name="Ragnhild Halvorsrud" userId="917ea340-fd63-490f-a7db-68428d24cf32" providerId="ADAL" clId="{3F26B701-AADC-4668-AAA4-FB7BA2B947B1}" dt="2020-06-19T09:18:16.536" v="5165"/>
          <ac:spMkLst>
            <pc:docMk/>
            <pc:sldMk cId="2858277977" sldId="523"/>
            <ac:spMk id="1109" creationId="{E623B05A-7470-4E8E-9E45-0AB84917F55B}"/>
          </ac:spMkLst>
        </pc:spChg>
        <pc:spChg chg="add del mod">
          <ac:chgData name="Ragnhild Halvorsrud" userId="917ea340-fd63-490f-a7db-68428d24cf32" providerId="ADAL" clId="{3F26B701-AADC-4668-AAA4-FB7BA2B947B1}" dt="2020-06-19T09:18:16.536" v="5165"/>
          <ac:spMkLst>
            <pc:docMk/>
            <pc:sldMk cId="2858277977" sldId="523"/>
            <ac:spMk id="1110" creationId="{4FF08651-75E8-4FDE-8DC9-E59ECD645123}"/>
          </ac:spMkLst>
        </pc:spChg>
        <pc:spChg chg="add del mod">
          <ac:chgData name="Ragnhild Halvorsrud" userId="917ea340-fd63-490f-a7db-68428d24cf32" providerId="ADAL" clId="{3F26B701-AADC-4668-AAA4-FB7BA2B947B1}" dt="2020-06-19T09:18:16.536" v="5165"/>
          <ac:spMkLst>
            <pc:docMk/>
            <pc:sldMk cId="2858277977" sldId="523"/>
            <ac:spMk id="1111" creationId="{EB9323D9-F150-4CDB-9BBD-F04EFC76092F}"/>
          </ac:spMkLst>
        </pc:spChg>
        <pc:spChg chg="add del mod">
          <ac:chgData name="Ragnhild Halvorsrud" userId="917ea340-fd63-490f-a7db-68428d24cf32" providerId="ADAL" clId="{3F26B701-AADC-4668-AAA4-FB7BA2B947B1}" dt="2020-06-19T09:18:16.536" v="5165"/>
          <ac:spMkLst>
            <pc:docMk/>
            <pc:sldMk cId="2858277977" sldId="523"/>
            <ac:spMk id="1112" creationId="{B86B5BA5-3AF0-47C8-88C2-FBE4BA9EE982}"/>
          </ac:spMkLst>
        </pc:spChg>
        <pc:spChg chg="add del mod">
          <ac:chgData name="Ragnhild Halvorsrud" userId="917ea340-fd63-490f-a7db-68428d24cf32" providerId="ADAL" clId="{3F26B701-AADC-4668-AAA4-FB7BA2B947B1}" dt="2020-06-19T09:18:16.536" v="5165"/>
          <ac:spMkLst>
            <pc:docMk/>
            <pc:sldMk cId="2858277977" sldId="523"/>
            <ac:spMk id="1114" creationId="{85AD3D45-429F-40E1-903B-837A72EA50F1}"/>
          </ac:spMkLst>
        </pc:spChg>
        <pc:spChg chg="add del mod">
          <ac:chgData name="Ragnhild Halvorsrud" userId="917ea340-fd63-490f-a7db-68428d24cf32" providerId="ADAL" clId="{3F26B701-AADC-4668-AAA4-FB7BA2B947B1}" dt="2020-06-19T09:18:16.536" v="5165"/>
          <ac:spMkLst>
            <pc:docMk/>
            <pc:sldMk cId="2858277977" sldId="523"/>
            <ac:spMk id="1115" creationId="{84EE2BC8-7D04-4408-A201-3D15636AECB1}"/>
          </ac:spMkLst>
        </pc:spChg>
        <pc:spChg chg="add del mod">
          <ac:chgData name="Ragnhild Halvorsrud" userId="917ea340-fd63-490f-a7db-68428d24cf32" providerId="ADAL" clId="{3F26B701-AADC-4668-AAA4-FB7BA2B947B1}" dt="2020-06-19T09:18:16.536" v="5165"/>
          <ac:spMkLst>
            <pc:docMk/>
            <pc:sldMk cId="2858277977" sldId="523"/>
            <ac:spMk id="1116" creationId="{134C98B8-D8EE-49E6-953B-FFB87134D384}"/>
          </ac:spMkLst>
        </pc:spChg>
        <pc:spChg chg="add del mod">
          <ac:chgData name="Ragnhild Halvorsrud" userId="917ea340-fd63-490f-a7db-68428d24cf32" providerId="ADAL" clId="{3F26B701-AADC-4668-AAA4-FB7BA2B947B1}" dt="2020-06-19T09:18:16.536" v="5165"/>
          <ac:spMkLst>
            <pc:docMk/>
            <pc:sldMk cId="2858277977" sldId="523"/>
            <ac:spMk id="1117" creationId="{88411743-6CEA-4DCA-9685-39C886F873A0}"/>
          </ac:spMkLst>
        </pc:spChg>
        <pc:spChg chg="add del mod">
          <ac:chgData name="Ragnhild Halvorsrud" userId="917ea340-fd63-490f-a7db-68428d24cf32" providerId="ADAL" clId="{3F26B701-AADC-4668-AAA4-FB7BA2B947B1}" dt="2020-06-19T09:18:16.536" v="5165"/>
          <ac:spMkLst>
            <pc:docMk/>
            <pc:sldMk cId="2858277977" sldId="523"/>
            <ac:spMk id="1118" creationId="{1CF977BA-2CB9-4669-9B4F-493E14D5E455}"/>
          </ac:spMkLst>
        </pc:spChg>
        <pc:spChg chg="add del mod">
          <ac:chgData name="Ragnhild Halvorsrud" userId="917ea340-fd63-490f-a7db-68428d24cf32" providerId="ADAL" clId="{3F26B701-AADC-4668-AAA4-FB7BA2B947B1}" dt="2020-06-19T09:18:16.536" v="5165"/>
          <ac:spMkLst>
            <pc:docMk/>
            <pc:sldMk cId="2858277977" sldId="523"/>
            <ac:spMk id="1120" creationId="{1012FB43-C0AC-45EA-B499-F616127A19FC}"/>
          </ac:spMkLst>
        </pc:spChg>
        <pc:spChg chg="add del mod">
          <ac:chgData name="Ragnhild Halvorsrud" userId="917ea340-fd63-490f-a7db-68428d24cf32" providerId="ADAL" clId="{3F26B701-AADC-4668-AAA4-FB7BA2B947B1}" dt="2020-06-19T09:18:16.536" v="5165"/>
          <ac:spMkLst>
            <pc:docMk/>
            <pc:sldMk cId="2858277977" sldId="523"/>
            <ac:spMk id="1121" creationId="{2702AFDC-42D3-48C8-A661-DCAFADF39A3D}"/>
          </ac:spMkLst>
        </pc:spChg>
        <pc:spChg chg="add del mod">
          <ac:chgData name="Ragnhild Halvorsrud" userId="917ea340-fd63-490f-a7db-68428d24cf32" providerId="ADAL" clId="{3F26B701-AADC-4668-AAA4-FB7BA2B947B1}" dt="2020-06-19T09:18:16.536" v="5165"/>
          <ac:spMkLst>
            <pc:docMk/>
            <pc:sldMk cId="2858277977" sldId="523"/>
            <ac:spMk id="1122" creationId="{695AEE1E-6C49-4020-9134-CE56E6C0A3B8}"/>
          </ac:spMkLst>
        </pc:spChg>
        <pc:spChg chg="add del mod">
          <ac:chgData name="Ragnhild Halvorsrud" userId="917ea340-fd63-490f-a7db-68428d24cf32" providerId="ADAL" clId="{3F26B701-AADC-4668-AAA4-FB7BA2B947B1}" dt="2020-06-19T09:18:16.536" v="5165"/>
          <ac:spMkLst>
            <pc:docMk/>
            <pc:sldMk cId="2858277977" sldId="523"/>
            <ac:spMk id="1123" creationId="{A7DD9F36-FE38-423A-B59E-F69B8159C65C}"/>
          </ac:spMkLst>
        </pc:spChg>
        <pc:spChg chg="add del mod">
          <ac:chgData name="Ragnhild Halvorsrud" userId="917ea340-fd63-490f-a7db-68428d24cf32" providerId="ADAL" clId="{3F26B701-AADC-4668-AAA4-FB7BA2B947B1}" dt="2020-06-19T09:18:16.536" v="5165"/>
          <ac:spMkLst>
            <pc:docMk/>
            <pc:sldMk cId="2858277977" sldId="523"/>
            <ac:spMk id="1124" creationId="{AB89A3D7-573F-4265-9577-1F2F1F5E8BEA}"/>
          </ac:spMkLst>
        </pc:spChg>
        <pc:spChg chg="add del mod">
          <ac:chgData name="Ragnhild Halvorsrud" userId="917ea340-fd63-490f-a7db-68428d24cf32" providerId="ADAL" clId="{3F26B701-AADC-4668-AAA4-FB7BA2B947B1}" dt="2020-06-19T09:18:16.536" v="5165"/>
          <ac:spMkLst>
            <pc:docMk/>
            <pc:sldMk cId="2858277977" sldId="523"/>
            <ac:spMk id="1125" creationId="{C4774E66-D323-45BD-9530-0545BA0B3E3E}"/>
          </ac:spMkLst>
        </pc:spChg>
        <pc:spChg chg="add del mod">
          <ac:chgData name="Ragnhild Halvorsrud" userId="917ea340-fd63-490f-a7db-68428d24cf32" providerId="ADAL" clId="{3F26B701-AADC-4668-AAA4-FB7BA2B947B1}" dt="2020-06-19T09:18:16.536" v="5165"/>
          <ac:spMkLst>
            <pc:docMk/>
            <pc:sldMk cId="2858277977" sldId="523"/>
            <ac:spMk id="1126" creationId="{CB144C83-25C2-474B-882B-3848D38B3D58}"/>
          </ac:spMkLst>
        </pc:spChg>
        <pc:spChg chg="add del mod">
          <ac:chgData name="Ragnhild Halvorsrud" userId="917ea340-fd63-490f-a7db-68428d24cf32" providerId="ADAL" clId="{3F26B701-AADC-4668-AAA4-FB7BA2B947B1}" dt="2020-06-19T09:18:16.536" v="5165"/>
          <ac:spMkLst>
            <pc:docMk/>
            <pc:sldMk cId="2858277977" sldId="523"/>
            <ac:spMk id="1127" creationId="{D04FEC52-9273-41F8-8297-671600350D0F}"/>
          </ac:spMkLst>
        </pc:spChg>
        <pc:spChg chg="add del mod">
          <ac:chgData name="Ragnhild Halvorsrud" userId="917ea340-fd63-490f-a7db-68428d24cf32" providerId="ADAL" clId="{3F26B701-AADC-4668-AAA4-FB7BA2B947B1}" dt="2020-06-19T09:18:16.536" v="5165"/>
          <ac:spMkLst>
            <pc:docMk/>
            <pc:sldMk cId="2858277977" sldId="523"/>
            <ac:spMk id="1128" creationId="{694EAAEC-4B5E-414E-91C3-C6750869DC1D}"/>
          </ac:spMkLst>
        </pc:spChg>
        <pc:spChg chg="add del mod">
          <ac:chgData name="Ragnhild Halvorsrud" userId="917ea340-fd63-490f-a7db-68428d24cf32" providerId="ADAL" clId="{3F26B701-AADC-4668-AAA4-FB7BA2B947B1}" dt="2020-06-19T09:18:16.536" v="5165"/>
          <ac:spMkLst>
            <pc:docMk/>
            <pc:sldMk cId="2858277977" sldId="523"/>
            <ac:spMk id="1136" creationId="{DDEDD172-FF1A-4E43-ADBB-558132AB2AE9}"/>
          </ac:spMkLst>
        </pc:spChg>
        <pc:spChg chg="add del mod">
          <ac:chgData name="Ragnhild Halvorsrud" userId="917ea340-fd63-490f-a7db-68428d24cf32" providerId="ADAL" clId="{3F26B701-AADC-4668-AAA4-FB7BA2B947B1}" dt="2020-06-19T09:18:16.536" v="5165"/>
          <ac:spMkLst>
            <pc:docMk/>
            <pc:sldMk cId="2858277977" sldId="523"/>
            <ac:spMk id="1138" creationId="{58DB990F-BE51-4C02-984B-83FC6CCB857C}"/>
          </ac:spMkLst>
        </pc:spChg>
        <pc:spChg chg="add del mod">
          <ac:chgData name="Ragnhild Halvorsrud" userId="917ea340-fd63-490f-a7db-68428d24cf32" providerId="ADAL" clId="{3F26B701-AADC-4668-AAA4-FB7BA2B947B1}" dt="2020-06-19T09:18:16.536" v="5165"/>
          <ac:spMkLst>
            <pc:docMk/>
            <pc:sldMk cId="2858277977" sldId="523"/>
            <ac:spMk id="1141" creationId="{DED5AA31-A718-4E67-88D7-C0CC3243A50A}"/>
          </ac:spMkLst>
        </pc:spChg>
        <pc:spChg chg="add del mod">
          <ac:chgData name="Ragnhild Halvorsrud" userId="917ea340-fd63-490f-a7db-68428d24cf32" providerId="ADAL" clId="{3F26B701-AADC-4668-AAA4-FB7BA2B947B1}" dt="2020-06-19T09:18:16.536" v="5165"/>
          <ac:spMkLst>
            <pc:docMk/>
            <pc:sldMk cId="2858277977" sldId="523"/>
            <ac:spMk id="1142" creationId="{7DC60D96-4931-4E96-8C41-2DA2773EB5FF}"/>
          </ac:spMkLst>
        </pc:spChg>
        <pc:spChg chg="add del mod">
          <ac:chgData name="Ragnhild Halvorsrud" userId="917ea340-fd63-490f-a7db-68428d24cf32" providerId="ADAL" clId="{3F26B701-AADC-4668-AAA4-FB7BA2B947B1}" dt="2020-06-19T09:18:16.536" v="5165"/>
          <ac:spMkLst>
            <pc:docMk/>
            <pc:sldMk cId="2858277977" sldId="523"/>
            <ac:spMk id="1145" creationId="{C65E9C9F-D6AC-4C30-AEF6-447739858B36}"/>
          </ac:spMkLst>
        </pc:spChg>
        <pc:spChg chg="add del mod">
          <ac:chgData name="Ragnhild Halvorsrud" userId="917ea340-fd63-490f-a7db-68428d24cf32" providerId="ADAL" clId="{3F26B701-AADC-4668-AAA4-FB7BA2B947B1}" dt="2020-06-19T09:18:16.536" v="5165"/>
          <ac:spMkLst>
            <pc:docMk/>
            <pc:sldMk cId="2858277977" sldId="523"/>
            <ac:spMk id="1146" creationId="{93A3FA98-C81D-4540-AEBC-FCBF7E9AC053}"/>
          </ac:spMkLst>
        </pc:spChg>
        <pc:spChg chg="add del mod">
          <ac:chgData name="Ragnhild Halvorsrud" userId="917ea340-fd63-490f-a7db-68428d24cf32" providerId="ADAL" clId="{3F26B701-AADC-4668-AAA4-FB7BA2B947B1}" dt="2020-06-19T09:18:16.536" v="5165"/>
          <ac:spMkLst>
            <pc:docMk/>
            <pc:sldMk cId="2858277977" sldId="523"/>
            <ac:spMk id="1148" creationId="{D6D041FE-39EE-4F1C-8A41-33F15D20CB4E}"/>
          </ac:spMkLst>
        </pc:spChg>
        <pc:spChg chg="add del mod">
          <ac:chgData name="Ragnhild Halvorsrud" userId="917ea340-fd63-490f-a7db-68428d24cf32" providerId="ADAL" clId="{3F26B701-AADC-4668-AAA4-FB7BA2B947B1}" dt="2020-06-19T09:18:16.536" v="5165"/>
          <ac:spMkLst>
            <pc:docMk/>
            <pc:sldMk cId="2858277977" sldId="523"/>
            <ac:spMk id="1151" creationId="{C3207E00-5AD7-48CF-8927-2A938E81736D}"/>
          </ac:spMkLst>
        </pc:spChg>
        <pc:spChg chg="add del mod">
          <ac:chgData name="Ragnhild Halvorsrud" userId="917ea340-fd63-490f-a7db-68428d24cf32" providerId="ADAL" clId="{3F26B701-AADC-4668-AAA4-FB7BA2B947B1}" dt="2020-06-19T09:18:16.536" v="5165"/>
          <ac:spMkLst>
            <pc:docMk/>
            <pc:sldMk cId="2858277977" sldId="523"/>
            <ac:spMk id="1152" creationId="{19A7171B-B6CD-465B-B700-3F230038B50B}"/>
          </ac:spMkLst>
        </pc:spChg>
        <pc:spChg chg="add del mod">
          <ac:chgData name="Ragnhild Halvorsrud" userId="917ea340-fd63-490f-a7db-68428d24cf32" providerId="ADAL" clId="{3F26B701-AADC-4668-AAA4-FB7BA2B947B1}" dt="2020-06-19T09:18:16.536" v="5165"/>
          <ac:spMkLst>
            <pc:docMk/>
            <pc:sldMk cId="2858277977" sldId="523"/>
            <ac:spMk id="1153" creationId="{2994F08F-B6BF-462D-A844-238E8434290B}"/>
          </ac:spMkLst>
        </pc:spChg>
        <pc:spChg chg="add del mod">
          <ac:chgData name="Ragnhild Halvorsrud" userId="917ea340-fd63-490f-a7db-68428d24cf32" providerId="ADAL" clId="{3F26B701-AADC-4668-AAA4-FB7BA2B947B1}" dt="2020-06-19T09:18:16.536" v="5165"/>
          <ac:spMkLst>
            <pc:docMk/>
            <pc:sldMk cId="2858277977" sldId="523"/>
            <ac:spMk id="1154" creationId="{5F414B62-2CD6-484A-8144-99D8E9DF7588}"/>
          </ac:spMkLst>
        </pc:spChg>
        <pc:spChg chg="add del mod">
          <ac:chgData name="Ragnhild Halvorsrud" userId="917ea340-fd63-490f-a7db-68428d24cf32" providerId="ADAL" clId="{3F26B701-AADC-4668-AAA4-FB7BA2B947B1}" dt="2020-06-19T09:18:16.536" v="5165"/>
          <ac:spMkLst>
            <pc:docMk/>
            <pc:sldMk cId="2858277977" sldId="523"/>
            <ac:spMk id="1159" creationId="{61DF33C8-6921-4E26-8D02-DFBDF41FED8C}"/>
          </ac:spMkLst>
        </pc:spChg>
        <pc:spChg chg="add del mod">
          <ac:chgData name="Ragnhild Halvorsrud" userId="917ea340-fd63-490f-a7db-68428d24cf32" providerId="ADAL" clId="{3F26B701-AADC-4668-AAA4-FB7BA2B947B1}" dt="2020-06-19T09:18:16.536" v="5165"/>
          <ac:spMkLst>
            <pc:docMk/>
            <pc:sldMk cId="2858277977" sldId="523"/>
            <ac:spMk id="1161" creationId="{A1E5DE3B-91A8-4796-8A80-9FA3D4CC6DBA}"/>
          </ac:spMkLst>
        </pc:spChg>
        <pc:spChg chg="add del mod">
          <ac:chgData name="Ragnhild Halvorsrud" userId="917ea340-fd63-490f-a7db-68428d24cf32" providerId="ADAL" clId="{3F26B701-AADC-4668-AAA4-FB7BA2B947B1}" dt="2020-06-19T09:18:16.536" v="5165"/>
          <ac:spMkLst>
            <pc:docMk/>
            <pc:sldMk cId="2858277977" sldId="523"/>
            <ac:spMk id="1164" creationId="{D6440982-DE3C-47E1-B311-636432E8CB02}"/>
          </ac:spMkLst>
        </pc:spChg>
        <pc:spChg chg="add del mod">
          <ac:chgData name="Ragnhild Halvorsrud" userId="917ea340-fd63-490f-a7db-68428d24cf32" providerId="ADAL" clId="{3F26B701-AADC-4668-AAA4-FB7BA2B947B1}" dt="2020-06-19T09:18:16.536" v="5165"/>
          <ac:spMkLst>
            <pc:docMk/>
            <pc:sldMk cId="2858277977" sldId="523"/>
            <ac:spMk id="1165" creationId="{6986B43F-1AC9-421D-84FE-171289FEBAF2}"/>
          </ac:spMkLst>
        </pc:spChg>
        <pc:spChg chg="add del mod">
          <ac:chgData name="Ragnhild Halvorsrud" userId="917ea340-fd63-490f-a7db-68428d24cf32" providerId="ADAL" clId="{3F26B701-AADC-4668-AAA4-FB7BA2B947B1}" dt="2020-06-19T09:18:16.536" v="5165"/>
          <ac:spMkLst>
            <pc:docMk/>
            <pc:sldMk cId="2858277977" sldId="523"/>
            <ac:spMk id="1166" creationId="{A1D60DE2-20FE-402A-AFD5-EC70A479CD2F}"/>
          </ac:spMkLst>
        </pc:spChg>
        <pc:spChg chg="add del mod">
          <ac:chgData name="Ragnhild Halvorsrud" userId="917ea340-fd63-490f-a7db-68428d24cf32" providerId="ADAL" clId="{3F26B701-AADC-4668-AAA4-FB7BA2B947B1}" dt="2020-06-19T09:18:16.536" v="5165"/>
          <ac:spMkLst>
            <pc:docMk/>
            <pc:sldMk cId="2858277977" sldId="523"/>
            <ac:spMk id="1168" creationId="{92B62FEC-9D2B-41BE-B87F-C6FCDC3714FD}"/>
          </ac:spMkLst>
        </pc:spChg>
        <pc:spChg chg="add del mod">
          <ac:chgData name="Ragnhild Halvorsrud" userId="917ea340-fd63-490f-a7db-68428d24cf32" providerId="ADAL" clId="{3F26B701-AADC-4668-AAA4-FB7BA2B947B1}" dt="2020-06-19T09:18:16.536" v="5165"/>
          <ac:spMkLst>
            <pc:docMk/>
            <pc:sldMk cId="2858277977" sldId="523"/>
            <ac:spMk id="1169" creationId="{F8CC6B01-BB9F-4B45-B2FC-AB67DF6B1496}"/>
          </ac:spMkLst>
        </pc:spChg>
        <pc:spChg chg="add del mod">
          <ac:chgData name="Ragnhild Halvorsrud" userId="917ea340-fd63-490f-a7db-68428d24cf32" providerId="ADAL" clId="{3F26B701-AADC-4668-AAA4-FB7BA2B947B1}" dt="2020-06-19T09:18:16.536" v="5165"/>
          <ac:spMkLst>
            <pc:docMk/>
            <pc:sldMk cId="2858277977" sldId="523"/>
            <ac:spMk id="1170" creationId="{1775B904-5C6E-4B73-A224-EF3CC1CFFBD3}"/>
          </ac:spMkLst>
        </pc:spChg>
        <pc:spChg chg="add del mod">
          <ac:chgData name="Ragnhild Halvorsrud" userId="917ea340-fd63-490f-a7db-68428d24cf32" providerId="ADAL" clId="{3F26B701-AADC-4668-AAA4-FB7BA2B947B1}" dt="2020-06-19T09:18:16.536" v="5165"/>
          <ac:spMkLst>
            <pc:docMk/>
            <pc:sldMk cId="2858277977" sldId="523"/>
            <ac:spMk id="1174" creationId="{6AB17F6F-A0A5-4661-A68A-15181A3F5E32}"/>
          </ac:spMkLst>
        </pc:spChg>
        <pc:spChg chg="add del mod">
          <ac:chgData name="Ragnhild Halvorsrud" userId="917ea340-fd63-490f-a7db-68428d24cf32" providerId="ADAL" clId="{3F26B701-AADC-4668-AAA4-FB7BA2B947B1}" dt="2020-06-19T09:18:16.536" v="5165"/>
          <ac:spMkLst>
            <pc:docMk/>
            <pc:sldMk cId="2858277977" sldId="523"/>
            <ac:spMk id="1175" creationId="{7C27B832-4874-4159-924A-C251DA711E89}"/>
          </ac:spMkLst>
        </pc:spChg>
        <pc:spChg chg="add del mod">
          <ac:chgData name="Ragnhild Halvorsrud" userId="917ea340-fd63-490f-a7db-68428d24cf32" providerId="ADAL" clId="{3F26B701-AADC-4668-AAA4-FB7BA2B947B1}" dt="2020-06-19T09:18:16.536" v="5165"/>
          <ac:spMkLst>
            <pc:docMk/>
            <pc:sldMk cId="2858277977" sldId="523"/>
            <ac:spMk id="1179" creationId="{BCF9036E-48BB-4461-A5D7-8A6EF88790C7}"/>
          </ac:spMkLst>
        </pc:spChg>
        <pc:spChg chg="add del mod">
          <ac:chgData name="Ragnhild Halvorsrud" userId="917ea340-fd63-490f-a7db-68428d24cf32" providerId="ADAL" clId="{3F26B701-AADC-4668-AAA4-FB7BA2B947B1}" dt="2020-06-19T09:18:16.536" v="5165"/>
          <ac:spMkLst>
            <pc:docMk/>
            <pc:sldMk cId="2858277977" sldId="523"/>
            <ac:spMk id="1182" creationId="{5662E027-FD2B-4489-99A8-BDDD97DF3E49}"/>
          </ac:spMkLst>
        </pc:spChg>
        <pc:spChg chg="add del mod">
          <ac:chgData name="Ragnhild Halvorsrud" userId="917ea340-fd63-490f-a7db-68428d24cf32" providerId="ADAL" clId="{3F26B701-AADC-4668-AAA4-FB7BA2B947B1}" dt="2020-06-19T09:18:16.536" v="5165"/>
          <ac:spMkLst>
            <pc:docMk/>
            <pc:sldMk cId="2858277977" sldId="523"/>
            <ac:spMk id="1184" creationId="{08D2F10E-17CC-43A4-B20A-080383CA10C3}"/>
          </ac:spMkLst>
        </pc:spChg>
        <pc:spChg chg="add del mod">
          <ac:chgData name="Ragnhild Halvorsrud" userId="917ea340-fd63-490f-a7db-68428d24cf32" providerId="ADAL" clId="{3F26B701-AADC-4668-AAA4-FB7BA2B947B1}" dt="2020-06-19T09:18:16.536" v="5165"/>
          <ac:spMkLst>
            <pc:docMk/>
            <pc:sldMk cId="2858277977" sldId="523"/>
            <ac:spMk id="1185" creationId="{5D1A8D04-AFAD-4D30-8A65-B345B6C01CE8}"/>
          </ac:spMkLst>
        </pc:spChg>
        <pc:spChg chg="add del mod">
          <ac:chgData name="Ragnhild Halvorsrud" userId="917ea340-fd63-490f-a7db-68428d24cf32" providerId="ADAL" clId="{3F26B701-AADC-4668-AAA4-FB7BA2B947B1}" dt="2020-06-19T09:18:16.536" v="5165"/>
          <ac:spMkLst>
            <pc:docMk/>
            <pc:sldMk cId="2858277977" sldId="523"/>
            <ac:spMk id="1186" creationId="{6CFD92DE-8F3E-40F7-94E4-1243D3D38EE1}"/>
          </ac:spMkLst>
        </pc:spChg>
        <pc:spChg chg="add del mod">
          <ac:chgData name="Ragnhild Halvorsrud" userId="917ea340-fd63-490f-a7db-68428d24cf32" providerId="ADAL" clId="{3F26B701-AADC-4668-AAA4-FB7BA2B947B1}" dt="2020-06-19T09:18:16.536" v="5165"/>
          <ac:spMkLst>
            <pc:docMk/>
            <pc:sldMk cId="2858277977" sldId="523"/>
            <ac:spMk id="1189" creationId="{8535002C-3728-4335-B823-7C48A1AD7835}"/>
          </ac:spMkLst>
        </pc:spChg>
        <pc:spChg chg="add del mod">
          <ac:chgData name="Ragnhild Halvorsrud" userId="917ea340-fd63-490f-a7db-68428d24cf32" providerId="ADAL" clId="{3F26B701-AADC-4668-AAA4-FB7BA2B947B1}" dt="2020-06-19T09:18:16.536" v="5165"/>
          <ac:spMkLst>
            <pc:docMk/>
            <pc:sldMk cId="2858277977" sldId="523"/>
            <ac:spMk id="1191" creationId="{5816556F-449B-4179-96F9-79151A5C02C7}"/>
          </ac:spMkLst>
        </pc:spChg>
        <pc:spChg chg="add del mod">
          <ac:chgData name="Ragnhild Halvorsrud" userId="917ea340-fd63-490f-a7db-68428d24cf32" providerId="ADAL" clId="{3F26B701-AADC-4668-AAA4-FB7BA2B947B1}" dt="2020-06-19T09:18:16.536" v="5165"/>
          <ac:spMkLst>
            <pc:docMk/>
            <pc:sldMk cId="2858277977" sldId="523"/>
            <ac:spMk id="1193" creationId="{F6FD583E-C4F9-443C-9B94-CC9A6923EDD8}"/>
          </ac:spMkLst>
        </pc:spChg>
        <pc:spChg chg="add del mod">
          <ac:chgData name="Ragnhild Halvorsrud" userId="917ea340-fd63-490f-a7db-68428d24cf32" providerId="ADAL" clId="{3F26B701-AADC-4668-AAA4-FB7BA2B947B1}" dt="2020-06-19T09:18:16.536" v="5165"/>
          <ac:spMkLst>
            <pc:docMk/>
            <pc:sldMk cId="2858277977" sldId="523"/>
            <ac:spMk id="1194" creationId="{005A705F-CA4B-4A4C-8B53-5B6A4133857B}"/>
          </ac:spMkLst>
        </pc:spChg>
        <pc:spChg chg="add del mod">
          <ac:chgData name="Ragnhild Halvorsrud" userId="917ea340-fd63-490f-a7db-68428d24cf32" providerId="ADAL" clId="{3F26B701-AADC-4668-AAA4-FB7BA2B947B1}" dt="2020-06-19T09:18:16.536" v="5165"/>
          <ac:spMkLst>
            <pc:docMk/>
            <pc:sldMk cId="2858277977" sldId="523"/>
            <ac:spMk id="1195" creationId="{19250DB3-66B9-499C-B467-0BDD3F74C3E2}"/>
          </ac:spMkLst>
        </pc:spChg>
        <pc:spChg chg="add del mod">
          <ac:chgData name="Ragnhild Halvorsrud" userId="917ea340-fd63-490f-a7db-68428d24cf32" providerId="ADAL" clId="{3F26B701-AADC-4668-AAA4-FB7BA2B947B1}" dt="2020-06-19T09:18:16.536" v="5165"/>
          <ac:spMkLst>
            <pc:docMk/>
            <pc:sldMk cId="2858277977" sldId="523"/>
            <ac:spMk id="1197" creationId="{29E7C7DD-4817-47A2-9B46-F14C996F7F03}"/>
          </ac:spMkLst>
        </pc:spChg>
        <pc:spChg chg="add del mod">
          <ac:chgData name="Ragnhild Halvorsrud" userId="917ea340-fd63-490f-a7db-68428d24cf32" providerId="ADAL" clId="{3F26B701-AADC-4668-AAA4-FB7BA2B947B1}" dt="2020-06-19T09:18:16.536" v="5165"/>
          <ac:spMkLst>
            <pc:docMk/>
            <pc:sldMk cId="2858277977" sldId="523"/>
            <ac:spMk id="1201" creationId="{0C908A88-15BA-4433-9211-250039CC6094}"/>
          </ac:spMkLst>
        </pc:spChg>
        <pc:spChg chg="add del mod">
          <ac:chgData name="Ragnhild Halvorsrud" userId="917ea340-fd63-490f-a7db-68428d24cf32" providerId="ADAL" clId="{3F26B701-AADC-4668-AAA4-FB7BA2B947B1}" dt="2020-06-19T09:18:16.536" v="5165"/>
          <ac:spMkLst>
            <pc:docMk/>
            <pc:sldMk cId="2858277977" sldId="523"/>
            <ac:spMk id="1202" creationId="{F37AA9EA-95B5-4FD6-8DCA-A214BCA07BFB}"/>
          </ac:spMkLst>
        </pc:spChg>
        <pc:spChg chg="add del mod">
          <ac:chgData name="Ragnhild Halvorsrud" userId="917ea340-fd63-490f-a7db-68428d24cf32" providerId="ADAL" clId="{3F26B701-AADC-4668-AAA4-FB7BA2B947B1}" dt="2020-06-19T09:18:16.536" v="5165"/>
          <ac:spMkLst>
            <pc:docMk/>
            <pc:sldMk cId="2858277977" sldId="523"/>
            <ac:spMk id="1214" creationId="{152486F0-5C56-4BAC-A05A-4FFAC474E201}"/>
          </ac:spMkLst>
        </pc:spChg>
        <pc:spChg chg="add del mod">
          <ac:chgData name="Ragnhild Halvorsrud" userId="917ea340-fd63-490f-a7db-68428d24cf32" providerId="ADAL" clId="{3F26B701-AADC-4668-AAA4-FB7BA2B947B1}" dt="2020-06-19T09:18:16.536" v="5165"/>
          <ac:spMkLst>
            <pc:docMk/>
            <pc:sldMk cId="2858277977" sldId="523"/>
            <ac:spMk id="1215" creationId="{87F479E4-AC2C-4BC9-960F-93D21F8C10AA}"/>
          </ac:spMkLst>
        </pc:spChg>
        <pc:spChg chg="mod">
          <ac:chgData name="Ragnhild Halvorsrud" userId="917ea340-fd63-490f-a7db-68428d24cf32" providerId="ADAL" clId="{3F26B701-AADC-4668-AAA4-FB7BA2B947B1}" dt="2020-06-19T09:18:16.638" v="5166"/>
          <ac:spMkLst>
            <pc:docMk/>
            <pc:sldMk cId="2858277977" sldId="523"/>
            <ac:spMk id="1219" creationId="{C174DF2A-C8BA-4596-8E35-17CEBC8E7AA6}"/>
          </ac:spMkLst>
        </pc:spChg>
        <pc:spChg chg="mod">
          <ac:chgData name="Ragnhild Halvorsrud" userId="917ea340-fd63-490f-a7db-68428d24cf32" providerId="ADAL" clId="{3F26B701-AADC-4668-AAA4-FB7BA2B947B1}" dt="2020-06-19T09:18:16.638" v="5166"/>
          <ac:spMkLst>
            <pc:docMk/>
            <pc:sldMk cId="2858277977" sldId="523"/>
            <ac:spMk id="1220" creationId="{472B5A8D-DCB1-47BE-A3CA-E17A589AC89D}"/>
          </ac:spMkLst>
        </pc:spChg>
        <pc:spChg chg="mod">
          <ac:chgData name="Ragnhild Halvorsrud" userId="917ea340-fd63-490f-a7db-68428d24cf32" providerId="ADAL" clId="{3F26B701-AADC-4668-AAA4-FB7BA2B947B1}" dt="2020-06-19T09:18:16.638" v="5166"/>
          <ac:spMkLst>
            <pc:docMk/>
            <pc:sldMk cId="2858277977" sldId="523"/>
            <ac:spMk id="1221" creationId="{6A320A83-0E06-42E3-80B5-6268C68ED8F2}"/>
          </ac:spMkLst>
        </pc:spChg>
        <pc:spChg chg="mod">
          <ac:chgData name="Ragnhild Halvorsrud" userId="917ea340-fd63-490f-a7db-68428d24cf32" providerId="ADAL" clId="{3F26B701-AADC-4668-AAA4-FB7BA2B947B1}" dt="2020-06-19T09:18:16.638" v="5166"/>
          <ac:spMkLst>
            <pc:docMk/>
            <pc:sldMk cId="2858277977" sldId="523"/>
            <ac:spMk id="1222" creationId="{289A7BAD-BB92-4254-ACA4-23F56990BB4F}"/>
          </ac:spMkLst>
        </pc:spChg>
        <pc:spChg chg="mod">
          <ac:chgData name="Ragnhild Halvorsrud" userId="917ea340-fd63-490f-a7db-68428d24cf32" providerId="ADAL" clId="{3F26B701-AADC-4668-AAA4-FB7BA2B947B1}" dt="2020-06-19T09:18:16.638" v="5166"/>
          <ac:spMkLst>
            <pc:docMk/>
            <pc:sldMk cId="2858277977" sldId="523"/>
            <ac:spMk id="1223" creationId="{ECD7228A-4B6B-4194-B997-340135F6FB1F}"/>
          </ac:spMkLst>
        </pc:spChg>
        <pc:spChg chg="mod">
          <ac:chgData name="Ragnhild Halvorsrud" userId="917ea340-fd63-490f-a7db-68428d24cf32" providerId="ADAL" clId="{3F26B701-AADC-4668-AAA4-FB7BA2B947B1}" dt="2020-06-19T09:18:16.638" v="5166"/>
          <ac:spMkLst>
            <pc:docMk/>
            <pc:sldMk cId="2858277977" sldId="523"/>
            <ac:spMk id="1224" creationId="{1F30E0C8-D59B-41FA-A83B-3CCE55AD5F96}"/>
          </ac:spMkLst>
        </pc:spChg>
        <pc:spChg chg="mod">
          <ac:chgData name="Ragnhild Halvorsrud" userId="917ea340-fd63-490f-a7db-68428d24cf32" providerId="ADAL" clId="{3F26B701-AADC-4668-AAA4-FB7BA2B947B1}" dt="2020-06-19T09:18:16.638" v="5166"/>
          <ac:spMkLst>
            <pc:docMk/>
            <pc:sldMk cId="2858277977" sldId="523"/>
            <ac:spMk id="1225" creationId="{493F1460-1AEF-40E4-9149-D7B1A8FC5513}"/>
          </ac:spMkLst>
        </pc:spChg>
        <pc:spChg chg="mod">
          <ac:chgData name="Ragnhild Halvorsrud" userId="917ea340-fd63-490f-a7db-68428d24cf32" providerId="ADAL" clId="{3F26B701-AADC-4668-AAA4-FB7BA2B947B1}" dt="2020-06-19T09:18:16.638" v="5166"/>
          <ac:spMkLst>
            <pc:docMk/>
            <pc:sldMk cId="2858277977" sldId="523"/>
            <ac:spMk id="1226" creationId="{AE669AA4-0BBD-4C6F-BE13-6F7ADBC1D5EA}"/>
          </ac:spMkLst>
        </pc:spChg>
        <pc:spChg chg="mod">
          <ac:chgData name="Ragnhild Halvorsrud" userId="917ea340-fd63-490f-a7db-68428d24cf32" providerId="ADAL" clId="{3F26B701-AADC-4668-AAA4-FB7BA2B947B1}" dt="2020-06-19T09:18:16.638" v="5166"/>
          <ac:spMkLst>
            <pc:docMk/>
            <pc:sldMk cId="2858277977" sldId="523"/>
            <ac:spMk id="1228" creationId="{109022BE-7312-4A3B-AA60-FD3D25A7AD62}"/>
          </ac:spMkLst>
        </pc:spChg>
        <pc:spChg chg="mod">
          <ac:chgData name="Ragnhild Halvorsrud" userId="917ea340-fd63-490f-a7db-68428d24cf32" providerId="ADAL" clId="{3F26B701-AADC-4668-AAA4-FB7BA2B947B1}" dt="2020-06-19T09:18:16.638" v="5166"/>
          <ac:spMkLst>
            <pc:docMk/>
            <pc:sldMk cId="2858277977" sldId="523"/>
            <ac:spMk id="1229" creationId="{9D33F2AF-6DBB-4DD9-A01D-878A87D8F9D6}"/>
          </ac:spMkLst>
        </pc:spChg>
        <pc:spChg chg="mod">
          <ac:chgData name="Ragnhild Halvorsrud" userId="917ea340-fd63-490f-a7db-68428d24cf32" providerId="ADAL" clId="{3F26B701-AADC-4668-AAA4-FB7BA2B947B1}" dt="2020-06-19T09:18:16.638" v="5166"/>
          <ac:spMkLst>
            <pc:docMk/>
            <pc:sldMk cId="2858277977" sldId="523"/>
            <ac:spMk id="1230" creationId="{E4F73039-9D35-4C50-9CC3-EB3A1355A06A}"/>
          </ac:spMkLst>
        </pc:spChg>
        <pc:spChg chg="mod">
          <ac:chgData name="Ragnhild Halvorsrud" userId="917ea340-fd63-490f-a7db-68428d24cf32" providerId="ADAL" clId="{3F26B701-AADC-4668-AAA4-FB7BA2B947B1}" dt="2020-06-19T09:18:16.638" v="5166"/>
          <ac:spMkLst>
            <pc:docMk/>
            <pc:sldMk cId="2858277977" sldId="523"/>
            <ac:spMk id="1231" creationId="{3AC21B4E-2AF7-4784-9987-A950BD183272}"/>
          </ac:spMkLst>
        </pc:spChg>
        <pc:spChg chg="mod">
          <ac:chgData name="Ragnhild Halvorsrud" userId="917ea340-fd63-490f-a7db-68428d24cf32" providerId="ADAL" clId="{3F26B701-AADC-4668-AAA4-FB7BA2B947B1}" dt="2020-06-19T09:18:16.638" v="5166"/>
          <ac:spMkLst>
            <pc:docMk/>
            <pc:sldMk cId="2858277977" sldId="523"/>
            <ac:spMk id="1232" creationId="{2A0C3AB4-A9B4-47CC-B9B7-600C0D95AE46}"/>
          </ac:spMkLst>
        </pc:spChg>
        <pc:spChg chg="mod">
          <ac:chgData name="Ragnhild Halvorsrud" userId="917ea340-fd63-490f-a7db-68428d24cf32" providerId="ADAL" clId="{3F26B701-AADC-4668-AAA4-FB7BA2B947B1}" dt="2020-06-19T09:18:16.638" v="5166"/>
          <ac:spMkLst>
            <pc:docMk/>
            <pc:sldMk cId="2858277977" sldId="523"/>
            <ac:spMk id="1233" creationId="{A8E3FAB6-A5B1-4F7F-A4A9-BEB820454478}"/>
          </ac:spMkLst>
        </pc:spChg>
        <pc:spChg chg="mod">
          <ac:chgData name="Ragnhild Halvorsrud" userId="917ea340-fd63-490f-a7db-68428d24cf32" providerId="ADAL" clId="{3F26B701-AADC-4668-AAA4-FB7BA2B947B1}" dt="2020-06-19T09:18:16.638" v="5166"/>
          <ac:spMkLst>
            <pc:docMk/>
            <pc:sldMk cId="2858277977" sldId="523"/>
            <ac:spMk id="1234" creationId="{6752007F-1525-4A56-9210-28E7E24C71D5}"/>
          </ac:spMkLst>
        </pc:spChg>
        <pc:spChg chg="mod">
          <ac:chgData name="Ragnhild Halvorsrud" userId="917ea340-fd63-490f-a7db-68428d24cf32" providerId="ADAL" clId="{3F26B701-AADC-4668-AAA4-FB7BA2B947B1}" dt="2020-06-19T09:18:16.638" v="5166"/>
          <ac:spMkLst>
            <pc:docMk/>
            <pc:sldMk cId="2858277977" sldId="523"/>
            <ac:spMk id="1235" creationId="{2D337695-3E6C-4F9B-8AE9-73A958E2515C}"/>
          </ac:spMkLst>
        </pc:spChg>
        <pc:spChg chg="mod">
          <ac:chgData name="Ragnhild Halvorsrud" userId="917ea340-fd63-490f-a7db-68428d24cf32" providerId="ADAL" clId="{3F26B701-AADC-4668-AAA4-FB7BA2B947B1}" dt="2020-06-19T09:18:16.638" v="5166"/>
          <ac:spMkLst>
            <pc:docMk/>
            <pc:sldMk cId="2858277977" sldId="523"/>
            <ac:spMk id="1237" creationId="{211B56EE-11BE-4098-9CF6-F4926B30816D}"/>
          </ac:spMkLst>
        </pc:spChg>
        <pc:spChg chg="mod">
          <ac:chgData name="Ragnhild Halvorsrud" userId="917ea340-fd63-490f-a7db-68428d24cf32" providerId="ADAL" clId="{3F26B701-AADC-4668-AAA4-FB7BA2B947B1}" dt="2020-06-19T09:18:16.638" v="5166"/>
          <ac:spMkLst>
            <pc:docMk/>
            <pc:sldMk cId="2858277977" sldId="523"/>
            <ac:spMk id="1238" creationId="{8C8D8EA3-B1FC-456C-B729-E357ACBAA97D}"/>
          </ac:spMkLst>
        </pc:spChg>
        <pc:spChg chg="mod">
          <ac:chgData name="Ragnhild Halvorsrud" userId="917ea340-fd63-490f-a7db-68428d24cf32" providerId="ADAL" clId="{3F26B701-AADC-4668-AAA4-FB7BA2B947B1}" dt="2020-06-19T09:18:16.638" v="5166"/>
          <ac:spMkLst>
            <pc:docMk/>
            <pc:sldMk cId="2858277977" sldId="523"/>
            <ac:spMk id="1239" creationId="{B8C71B7A-F25F-4308-A883-94041F89613A}"/>
          </ac:spMkLst>
        </pc:spChg>
        <pc:spChg chg="mod">
          <ac:chgData name="Ragnhild Halvorsrud" userId="917ea340-fd63-490f-a7db-68428d24cf32" providerId="ADAL" clId="{3F26B701-AADC-4668-AAA4-FB7BA2B947B1}" dt="2020-06-19T09:18:16.638" v="5166"/>
          <ac:spMkLst>
            <pc:docMk/>
            <pc:sldMk cId="2858277977" sldId="523"/>
            <ac:spMk id="1240" creationId="{A2D28936-B765-457F-A69A-866F272AE8C1}"/>
          </ac:spMkLst>
        </pc:spChg>
        <pc:spChg chg="mod">
          <ac:chgData name="Ragnhild Halvorsrud" userId="917ea340-fd63-490f-a7db-68428d24cf32" providerId="ADAL" clId="{3F26B701-AADC-4668-AAA4-FB7BA2B947B1}" dt="2020-06-19T09:18:16.638" v="5166"/>
          <ac:spMkLst>
            <pc:docMk/>
            <pc:sldMk cId="2858277977" sldId="523"/>
            <ac:spMk id="1241" creationId="{79DA33CE-DAC1-432C-9B8A-4D493142EFB0}"/>
          </ac:spMkLst>
        </pc:spChg>
        <pc:spChg chg="mod">
          <ac:chgData name="Ragnhild Halvorsrud" userId="917ea340-fd63-490f-a7db-68428d24cf32" providerId="ADAL" clId="{3F26B701-AADC-4668-AAA4-FB7BA2B947B1}" dt="2020-06-19T09:18:16.638" v="5166"/>
          <ac:spMkLst>
            <pc:docMk/>
            <pc:sldMk cId="2858277977" sldId="523"/>
            <ac:spMk id="1242" creationId="{C352322E-92D9-4774-8F0D-307B375E7F2B}"/>
          </ac:spMkLst>
        </pc:spChg>
        <pc:spChg chg="mod">
          <ac:chgData name="Ragnhild Halvorsrud" userId="917ea340-fd63-490f-a7db-68428d24cf32" providerId="ADAL" clId="{3F26B701-AADC-4668-AAA4-FB7BA2B947B1}" dt="2020-06-19T09:18:16.638" v="5166"/>
          <ac:spMkLst>
            <pc:docMk/>
            <pc:sldMk cId="2858277977" sldId="523"/>
            <ac:spMk id="1243" creationId="{3743288F-E1B2-4F42-937F-DC0F6BF88EA4}"/>
          </ac:spMkLst>
        </pc:spChg>
        <pc:spChg chg="mod">
          <ac:chgData name="Ragnhild Halvorsrud" userId="917ea340-fd63-490f-a7db-68428d24cf32" providerId="ADAL" clId="{3F26B701-AADC-4668-AAA4-FB7BA2B947B1}" dt="2020-06-19T09:18:16.638" v="5166"/>
          <ac:spMkLst>
            <pc:docMk/>
            <pc:sldMk cId="2858277977" sldId="523"/>
            <ac:spMk id="1244" creationId="{BF04BF07-6137-4CAB-BE6C-466CE24900EE}"/>
          </ac:spMkLst>
        </pc:spChg>
        <pc:spChg chg="mod">
          <ac:chgData name="Ragnhild Halvorsrud" userId="917ea340-fd63-490f-a7db-68428d24cf32" providerId="ADAL" clId="{3F26B701-AADC-4668-AAA4-FB7BA2B947B1}" dt="2020-06-19T09:18:16.638" v="5166"/>
          <ac:spMkLst>
            <pc:docMk/>
            <pc:sldMk cId="2858277977" sldId="523"/>
            <ac:spMk id="1246" creationId="{D64B91D2-345C-4240-AE15-7EA3C17F0668}"/>
          </ac:spMkLst>
        </pc:spChg>
        <pc:spChg chg="mod">
          <ac:chgData name="Ragnhild Halvorsrud" userId="917ea340-fd63-490f-a7db-68428d24cf32" providerId="ADAL" clId="{3F26B701-AADC-4668-AAA4-FB7BA2B947B1}" dt="2020-06-19T09:18:16.638" v="5166"/>
          <ac:spMkLst>
            <pc:docMk/>
            <pc:sldMk cId="2858277977" sldId="523"/>
            <ac:spMk id="1247" creationId="{6342C0DF-2533-4D0B-888C-2D1FB95341B9}"/>
          </ac:spMkLst>
        </pc:spChg>
        <pc:spChg chg="mod">
          <ac:chgData name="Ragnhild Halvorsrud" userId="917ea340-fd63-490f-a7db-68428d24cf32" providerId="ADAL" clId="{3F26B701-AADC-4668-AAA4-FB7BA2B947B1}" dt="2020-06-19T09:18:16.638" v="5166"/>
          <ac:spMkLst>
            <pc:docMk/>
            <pc:sldMk cId="2858277977" sldId="523"/>
            <ac:spMk id="1248" creationId="{11C7017D-2168-4996-8FFF-B36FF37BBCC2}"/>
          </ac:spMkLst>
        </pc:spChg>
        <pc:spChg chg="mod">
          <ac:chgData name="Ragnhild Halvorsrud" userId="917ea340-fd63-490f-a7db-68428d24cf32" providerId="ADAL" clId="{3F26B701-AADC-4668-AAA4-FB7BA2B947B1}" dt="2020-06-19T09:18:16.638" v="5166"/>
          <ac:spMkLst>
            <pc:docMk/>
            <pc:sldMk cId="2858277977" sldId="523"/>
            <ac:spMk id="1249" creationId="{58CB5308-BF30-41D3-B94C-FC5133E74CA4}"/>
          </ac:spMkLst>
        </pc:spChg>
        <pc:spChg chg="mod">
          <ac:chgData name="Ragnhild Halvorsrud" userId="917ea340-fd63-490f-a7db-68428d24cf32" providerId="ADAL" clId="{3F26B701-AADC-4668-AAA4-FB7BA2B947B1}" dt="2020-06-19T09:18:16.638" v="5166"/>
          <ac:spMkLst>
            <pc:docMk/>
            <pc:sldMk cId="2858277977" sldId="523"/>
            <ac:spMk id="1250" creationId="{F1FDEED4-5DA0-4C2A-B612-C993A838F16E}"/>
          </ac:spMkLst>
        </pc:spChg>
        <pc:spChg chg="mod">
          <ac:chgData name="Ragnhild Halvorsrud" userId="917ea340-fd63-490f-a7db-68428d24cf32" providerId="ADAL" clId="{3F26B701-AADC-4668-AAA4-FB7BA2B947B1}" dt="2020-06-19T09:18:16.638" v="5166"/>
          <ac:spMkLst>
            <pc:docMk/>
            <pc:sldMk cId="2858277977" sldId="523"/>
            <ac:spMk id="1251" creationId="{007A02CF-6BF5-406D-9684-181ADE780A6B}"/>
          </ac:spMkLst>
        </pc:spChg>
        <pc:spChg chg="mod">
          <ac:chgData name="Ragnhild Halvorsrud" userId="917ea340-fd63-490f-a7db-68428d24cf32" providerId="ADAL" clId="{3F26B701-AADC-4668-AAA4-FB7BA2B947B1}" dt="2020-06-19T09:18:16.638" v="5166"/>
          <ac:spMkLst>
            <pc:docMk/>
            <pc:sldMk cId="2858277977" sldId="523"/>
            <ac:spMk id="1252" creationId="{B715EC42-E8DB-4A95-8D35-66B5CDFDCD11}"/>
          </ac:spMkLst>
        </pc:spChg>
        <pc:spChg chg="mod">
          <ac:chgData name="Ragnhild Halvorsrud" userId="917ea340-fd63-490f-a7db-68428d24cf32" providerId="ADAL" clId="{3F26B701-AADC-4668-AAA4-FB7BA2B947B1}" dt="2020-06-19T09:18:16.638" v="5166"/>
          <ac:spMkLst>
            <pc:docMk/>
            <pc:sldMk cId="2858277977" sldId="523"/>
            <ac:spMk id="1253" creationId="{9E9978D5-1F93-484A-897A-B78A359AB0D6}"/>
          </ac:spMkLst>
        </pc:spChg>
        <pc:spChg chg="mod">
          <ac:chgData name="Ragnhild Halvorsrud" userId="917ea340-fd63-490f-a7db-68428d24cf32" providerId="ADAL" clId="{3F26B701-AADC-4668-AAA4-FB7BA2B947B1}" dt="2020-06-19T09:18:16.638" v="5166"/>
          <ac:spMkLst>
            <pc:docMk/>
            <pc:sldMk cId="2858277977" sldId="523"/>
            <ac:spMk id="1255" creationId="{EB7F0B0E-EDE8-4A0A-9C78-8B91F15B1791}"/>
          </ac:spMkLst>
        </pc:spChg>
        <pc:spChg chg="mod">
          <ac:chgData name="Ragnhild Halvorsrud" userId="917ea340-fd63-490f-a7db-68428d24cf32" providerId="ADAL" clId="{3F26B701-AADC-4668-AAA4-FB7BA2B947B1}" dt="2020-06-19T09:18:16.638" v="5166"/>
          <ac:spMkLst>
            <pc:docMk/>
            <pc:sldMk cId="2858277977" sldId="523"/>
            <ac:spMk id="1256" creationId="{2ED8475D-7AE6-436C-B2E6-3B6EF05680A2}"/>
          </ac:spMkLst>
        </pc:spChg>
        <pc:spChg chg="mod">
          <ac:chgData name="Ragnhild Halvorsrud" userId="917ea340-fd63-490f-a7db-68428d24cf32" providerId="ADAL" clId="{3F26B701-AADC-4668-AAA4-FB7BA2B947B1}" dt="2020-06-19T09:18:16.638" v="5166"/>
          <ac:spMkLst>
            <pc:docMk/>
            <pc:sldMk cId="2858277977" sldId="523"/>
            <ac:spMk id="1257" creationId="{ED3EC3F8-165E-493F-B434-AD2F499CD237}"/>
          </ac:spMkLst>
        </pc:spChg>
        <pc:spChg chg="mod">
          <ac:chgData name="Ragnhild Halvorsrud" userId="917ea340-fd63-490f-a7db-68428d24cf32" providerId="ADAL" clId="{3F26B701-AADC-4668-AAA4-FB7BA2B947B1}" dt="2020-06-19T09:18:16.638" v="5166"/>
          <ac:spMkLst>
            <pc:docMk/>
            <pc:sldMk cId="2858277977" sldId="523"/>
            <ac:spMk id="1258" creationId="{C4AB78DF-DCF0-4A4F-9C57-C4855165C0CF}"/>
          </ac:spMkLst>
        </pc:spChg>
        <pc:spChg chg="mod">
          <ac:chgData name="Ragnhild Halvorsrud" userId="917ea340-fd63-490f-a7db-68428d24cf32" providerId="ADAL" clId="{3F26B701-AADC-4668-AAA4-FB7BA2B947B1}" dt="2020-06-19T09:18:16.638" v="5166"/>
          <ac:spMkLst>
            <pc:docMk/>
            <pc:sldMk cId="2858277977" sldId="523"/>
            <ac:spMk id="1259" creationId="{18C44F62-147B-46B4-8902-21672CC94359}"/>
          </ac:spMkLst>
        </pc:spChg>
        <pc:spChg chg="mod">
          <ac:chgData name="Ragnhild Halvorsrud" userId="917ea340-fd63-490f-a7db-68428d24cf32" providerId="ADAL" clId="{3F26B701-AADC-4668-AAA4-FB7BA2B947B1}" dt="2020-06-19T09:18:16.638" v="5166"/>
          <ac:spMkLst>
            <pc:docMk/>
            <pc:sldMk cId="2858277977" sldId="523"/>
            <ac:spMk id="1260" creationId="{4227A4C7-3240-4830-93AF-7BCB41AE121B}"/>
          </ac:spMkLst>
        </pc:spChg>
        <pc:spChg chg="mod">
          <ac:chgData name="Ragnhild Halvorsrud" userId="917ea340-fd63-490f-a7db-68428d24cf32" providerId="ADAL" clId="{3F26B701-AADC-4668-AAA4-FB7BA2B947B1}" dt="2020-06-19T09:18:16.638" v="5166"/>
          <ac:spMkLst>
            <pc:docMk/>
            <pc:sldMk cId="2858277977" sldId="523"/>
            <ac:spMk id="1261" creationId="{BA4BAEA9-AA58-4611-B828-40F4C5A9D1A3}"/>
          </ac:spMkLst>
        </pc:spChg>
        <pc:spChg chg="mod">
          <ac:chgData name="Ragnhild Halvorsrud" userId="917ea340-fd63-490f-a7db-68428d24cf32" providerId="ADAL" clId="{3F26B701-AADC-4668-AAA4-FB7BA2B947B1}" dt="2020-06-19T09:18:16.638" v="5166"/>
          <ac:spMkLst>
            <pc:docMk/>
            <pc:sldMk cId="2858277977" sldId="523"/>
            <ac:spMk id="1262" creationId="{A314351F-4078-4E65-B879-B9FA5AB6B942}"/>
          </ac:spMkLst>
        </pc:spChg>
        <pc:spChg chg="mod">
          <ac:chgData name="Ragnhild Halvorsrud" userId="917ea340-fd63-490f-a7db-68428d24cf32" providerId="ADAL" clId="{3F26B701-AADC-4668-AAA4-FB7BA2B947B1}" dt="2020-06-19T09:18:16.638" v="5166"/>
          <ac:spMkLst>
            <pc:docMk/>
            <pc:sldMk cId="2858277977" sldId="523"/>
            <ac:spMk id="1264" creationId="{EA38E79E-F781-4D51-B781-24E82B091BFF}"/>
          </ac:spMkLst>
        </pc:spChg>
        <pc:spChg chg="mod">
          <ac:chgData name="Ragnhild Halvorsrud" userId="917ea340-fd63-490f-a7db-68428d24cf32" providerId="ADAL" clId="{3F26B701-AADC-4668-AAA4-FB7BA2B947B1}" dt="2020-06-19T09:18:16.638" v="5166"/>
          <ac:spMkLst>
            <pc:docMk/>
            <pc:sldMk cId="2858277977" sldId="523"/>
            <ac:spMk id="1265" creationId="{233083D0-AB19-42DF-931F-74A0359C44B7}"/>
          </ac:spMkLst>
        </pc:spChg>
        <pc:spChg chg="mod">
          <ac:chgData name="Ragnhild Halvorsrud" userId="917ea340-fd63-490f-a7db-68428d24cf32" providerId="ADAL" clId="{3F26B701-AADC-4668-AAA4-FB7BA2B947B1}" dt="2020-06-19T09:18:16.638" v="5166"/>
          <ac:spMkLst>
            <pc:docMk/>
            <pc:sldMk cId="2858277977" sldId="523"/>
            <ac:spMk id="1266" creationId="{6069BED5-D2E7-4AFF-B378-FFA4CF1FADEA}"/>
          </ac:spMkLst>
        </pc:spChg>
        <pc:spChg chg="mod">
          <ac:chgData name="Ragnhild Halvorsrud" userId="917ea340-fd63-490f-a7db-68428d24cf32" providerId="ADAL" clId="{3F26B701-AADC-4668-AAA4-FB7BA2B947B1}" dt="2020-06-19T09:18:16.638" v="5166"/>
          <ac:spMkLst>
            <pc:docMk/>
            <pc:sldMk cId="2858277977" sldId="523"/>
            <ac:spMk id="1267" creationId="{C5D77CC6-88F8-4196-9936-DCB22C65AC4A}"/>
          </ac:spMkLst>
        </pc:spChg>
        <pc:spChg chg="mod">
          <ac:chgData name="Ragnhild Halvorsrud" userId="917ea340-fd63-490f-a7db-68428d24cf32" providerId="ADAL" clId="{3F26B701-AADC-4668-AAA4-FB7BA2B947B1}" dt="2020-06-19T09:18:16.638" v="5166"/>
          <ac:spMkLst>
            <pc:docMk/>
            <pc:sldMk cId="2858277977" sldId="523"/>
            <ac:spMk id="1268" creationId="{E81D946F-E519-49E8-8362-06F774911C3D}"/>
          </ac:spMkLst>
        </pc:spChg>
        <pc:spChg chg="mod">
          <ac:chgData name="Ragnhild Halvorsrud" userId="917ea340-fd63-490f-a7db-68428d24cf32" providerId="ADAL" clId="{3F26B701-AADC-4668-AAA4-FB7BA2B947B1}" dt="2020-06-19T09:18:16.638" v="5166"/>
          <ac:spMkLst>
            <pc:docMk/>
            <pc:sldMk cId="2858277977" sldId="523"/>
            <ac:spMk id="1269" creationId="{3A575E1F-B461-4DDD-A172-D1ED203BA799}"/>
          </ac:spMkLst>
        </pc:spChg>
        <pc:spChg chg="mod">
          <ac:chgData name="Ragnhild Halvorsrud" userId="917ea340-fd63-490f-a7db-68428d24cf32" providerId="ADAL" clId="{3F26B701-AADC-4668-AAA4-FB7BA2B947B1}" dt="2020-06-19T09:18:16.638" v="5166"/>
          <ac:spMkLst>
            <pc:docMk/>
            <pc:sldMk cId="2858277977" sldId="523"/>
            <ac:spMk id="1270" creationId="{360642A0-9A41-45C0-90D2-5D50938E3936}"/>
          </ac:spMkLst>
        </pc:spChg>
        <pc:spChg chg="mod">
          <ac:chgData name="Ragnhild Halvorsrud" userId="917ea340-fd63-490f-a7db-68428d24cf32" providerId="ADAL" clId="{3F26B701-AADC-4668-AAA4-FB7BA2B947B1}" dt="2020-06-19T09:18:16.638" v="5166"/>
          <ac:spMkLst>
            <pc:docMk/>
            <pc:sldMk cId="2858277977" sldId="523"/>
            <ac:spMk id="1271" creationId="{4FFE8199-8FEB-4B0F-BF3B-B4681A37C07E}"/>
          </ac:spMkLst>
        </pc:spChg>
        <pc:spChg chg="mod">
          <ac:chgData name="Ragnhild Halvorsrud" userId="917ea340-fd63-490f-a7db-68428d24cf32" providerId="ADAL" clId="{3F26B701-AADC-4668-AAA4-FB7BA2B947B1}" dt="2020-06-19T09:18:16.638" v="5166"/>
          <ac:spMkLst>
            <pc:docMk/>
            <pc:sldMk cId="2858277977" sldId="523"/>
            <ac:spMk id="1272" creationId="{BCC22824-6697-4416-A113-29C5250DE16A}"/>
          </ac:spMkLst>
        </pc:spChg>
        <pc:spChg chg="mod">
          <ac:chgData name="Ragnhild Halvorsrud" userId="917ea340-fd63-490f-a7db-68428d24cf32" providerId="ADAL" clId="{3F26B701-AADC-4668-AAA4-FB7BA2B947B1}" dt="2020-06-19T09:18:16.638" v="5166"/>
          <ac:spMkLst>
            <pc:docMk/>
            <pc:sldMk cId="2858277977" sldId="523"/>
            <ac:spMk id="1273" creationId="{48B12AF5-7E22-47C8-B9E6-245FA82A4100}"/>
          </ac:spMkLst>
        </pc:spChg>
        <pc:spChg chg="mod">
          <ac:chgData name="Ragnhild Halvorsrud" userId="917ea340-fd63-490f-a7db-68428d24cf32" providerId="ADAL" clId="{3F26B701-AADC-4668-AAA4-FB7BA2B947B1}" dt="2020-06-19T09:18:16.638" v="5166"/>
          <ac:spMkLst>
            <pc:docMk/>
            <pc:sldMk cId="2858277977" sldId="523"/>
            <ac:spMk id="1274" creationId="{E4E9FD0F-BB99-4F42-A109-C63A5D596F5A}"/>
          </ac:spMkLst>
        </pc:spChg>
        <pc:spChg chg="mod">
          <ac:chgData name="Ragnhild Halvorsrud" userId="917ea340-fd63-490f-a7db-68428d24cf32" providerId="ADAL" clId="{3F26B701-AADC-4668-AAA4-FB7BA2B947B1}" dt="2020-06-19T09:18:16.638" v="5166"/>
          <ac:spMkLst>
            <pc:docMk/>
            <pc:sldMk cId="2858277977" sldId="523"/>
            <ac:spMk id="1275" creationId="{05BB49B6-9091-4E9C-9E9F-1EFF013C96BD}"/>
          </ac:spMkLst>
        </pc:spChg>
        <pc:spChg chg="mod">
          <ac:chgData name="Ragnhild Halvorsrud" userId="917ea340-fd63-490f-a7db-68428d24cf32" providerId="ADAL" clId="{3F26B701-AADC-4668-AAA4-FB7BA2B947B1}" dt="2020-06-19T09:18:16.638" v="5166"/>
          <ac:spMkLst>
            <pc:docMk/>
            <pc:sldMk cId="2858277977" sldId="523"/>
            <ac:spMk id="1276" creationId="{1206AA1D-8314-4260-B652-A8BFE9374830}"/>
          </ac:spMkLst>
        </pc:spChg>
        <pc:spChg chg="mod">
          <ac:chgData name="Ragnhild Halvorsrud" userId="917ea340-fd63-490f-a7db-68428d24cf32" providerId="ADAL" clId="{3F26B701-AADC-4668-AAA4-FB7BA2B947B1}" dt="2020-06-19T09:18:16.638" v="5166"/>
          <ac:spMkLst>
            <pc:docMk/>
            <pc:sldMk cId="2858277977" sldId="523"/>
            <ac:spMk id="1277" creationId="{8A5BBA74-3003-4EE7-9FF0-B280312B8596}"/>
          </ac:spMkLst>
        </pc:spChg>
        <pc:spChg chg="add del mod">
          <ac:chgData name="Ragnhild Halvorsrud" userId="917ea340-fd63-490f-a7db-68428d24cf32" providerId="ADAL" clId="{3F26B701-AADC-4668-AAA4-FB7BA2B947B1}" dt="2020-06-19T09:18:41.401" v="5169"/>
          <ac:spMkLst>
            <pc:docMk/>
            <pc:sldMk cId="2858277977" sldId="523"/>
            <ac:spMk id="1289" creationId="{9FE6D3CF-F215-458A-A12B-29720130EC4F}"/>
          </ac:spMkLst>
        </pc:spChg>
        <pc:spChg chg="add del mod">
          <ac:chgData name="Ragnhild Halvorsrud" userId="917ea340-fd63-490f-a7db-68428d24cf32" providerId="ADAL" clId="{3F26B701-AADC-4668-AAA4-FB7BA2B947B1}" dt="2020-06-19T09:18:41.401" v="5169"/>
          <ac:spMkLst>
            <pc:docMk/>
            <pc:sldMk cId="2858277977" sldId="523"/>
            <ac:spMk id="1290" creationId="{E2FBE08B-1D9A-42CC-9301-E959424AFBA9}"/>
          </ac:spMkLst>
        </pc:spChg>
        <pc:spChg chg="add del mod">
          <ac:chgData name="Ragnhild Halvorsrud" userId="917ea340-fd63-490f-a7db-68428d24cf32" providerId="ADAL" clId="{3F26B701-AADC-4668-AAA4-FB7BA2B947B1}" dt="2020-06-19T09:18:41.401" v="5169"/>
          <ac:spMkLst>
            <pc:docMk/>
            <pc:sldMk cId="2858277977" sldId="523"/>
            <ac:spMk id="1291" creationId="{8509D101-42D8-4EEB-8675-D3F18E9C3DED}"/>
          </ac:spMkLst>
        </pc:spChg>
        <pc:spChg chg="add del mod">
          <ac:chgData name="Ragnhild Halvorsrud" userId="917ea340-fd63-490f-a7db-68428d24cf32" providerId="ADAL" clId="{3F26B701-AADC-4668-AAA4-FB7BA2B947B1}" dt="2020-06-19T09:18:41.401" v="5169"/>
          <ac:spMkLst>
            <pc:docMk/>
            <pc:sldMk cId="2858277977" sldId="523"/>
            <ac:spMk id="1292" creationId="{F325D6D0-7E29-49EE-A5E6-9121D4844EB2}"/>
          </ac:spMkLst>
        </pc:spChg>
        <pc:spChg chg="add del mod">
          <ac:chgData name="Ragnhild Halvorsrud" userId="917ea340-fd63-490f-a7db-68428d24cf32" providerId="ADAL" clId="{3F26B701-AADC-4668-AAA4-FB7BA2B947B1}" dt="2020-06-19T09:18:41.401" v="5169"/>
          <ac:spMkLst>
            <pc:docMk/>
            <pc:sldMk cId="2858277977" sldId="523"/>
            <ac:spMk id="1293" creationId="{D1B08A9D-F4B9-4728-A5C7-3DF3F669CE8D}"/>
          </ac:spMkLst>
        </pc:spChg>
        <pc:spChg chg="add del mod">
          <ac:chgData name="Ragnhild Halvorsrud" userId="917ea340-fd63-490f-a7db-68428d24cf32" providerId="ADAL" clId="{3F26B701-AADC-4668-AAA4-FB7BA2B947B1}" dt="2020-06-19T09:18:41.401" v="5169"/>
          <ac:spMkLst>
            <pc:docMk/>
            <pc:sldMk cId="2858277977" sldId="523"/>
            <ac:spMk id="1294" creationId="{37F49F54-5FC9-4755-B601-6F1845FA6C0B}"/>
          </ac:spMkLst>
        </pc:spChg>
        <pc:spChg chg="add del mod">
          <ac:chgData name="Ragnhild Halvorsrud" userId="917ea340-fd63-490f-a7db-68428d24cf32" providerId="ADAL" clId="{3F26B701-AADC-4668-AAA4-FB7BA2B947B1}" dt="2020-06-19T09:18:41.401" v="5169"/>
          <ac:spMkLst>
            <pc:docMk/>
            <pc:sldMk cId="2858277977" sldId="523"/>
            <ac:spMk id="1296" creationId="{6BF3DAF4-7949-4BB0-83B8-4D79ABE55AED}"/>
          </ac:spMkLst>
        </pc:spChg>
        <pc:spChg chg="add del mod">
          <ac:chgData name="Ragnhild Halvorsrud" userId="917ea340-fd63-490f-a7db-68428d24cf32" providerId="ADAL" clId="{3F26B701-AADC-4668-AAA4-FB7BA2B947B1}" dt="2020-06-19T09:18:41.401" v="5169"/>
          <ac:spMkLst>
            <pc:docMk/>
            <pc:sldMk cId="2858277977" sldId="523"/>
            <ac:spMk id="1297" creationId="{02C7673D-3ECE-4B70-9468-B66669CE189D}"/>
          </ac:spMkLst>
        </pc:spChg>
        <pc:spChg chg="add del mod">
          <ac:chgData name="Ragnhild Halvorsrud" userId="917ea340-fd63-490f-a7db-68428d24cf32" providerId="ADAL" clId="{3F26B701-AADC-4668-AAA4-FB7BA2B947B1}" dt="2020-06-19T09:18:41.401" v="5169"/>
          <ac:spMkLst>
            <pc:docMk/>
            <pc:sldMk cId="2858277977" sldId="523"/>
            <ac:spMk id="1298" creationId="{D1239762-9A1D-484A-A71A-6DF2633FC037}"/>
          </ac:spMkLst>
        </pc:spChg>
        <pc:spChg chg="add del mod">
          <ac:chgData name="Ragnhild Halvorsrud" userId="917ea340-fd63-490f-a7db-68428d24cf32" providerId="ADAL" clId="{3F26B701-AADC-4668-AAA4-FB7BA2B947B1}" dt="2020-06-19T09:18:41.401" v="5169"/>
          <ac:spMkLst>
            <pc:docMk/>
            <pc:sldMk cId="2858277977" sldId="523"/>
            <ac:spMk id="1299" creationId="{3284657A-9331-4565-B211-D57F43087F83}"/>
          </ac:spMkLst>
        </pc:spChg>
        <pc:spChg chg="add del mod">
          <ac:chgData name="Ragnhild Halvorsrud" userId="917ea340-fd63-490f-a7db-68428d24cf32" providerId="ADAL" clId="{3F26B701-AADC-4668-AAA4-FB7BA2B947B1}" dt="2020-06-19T09:18:41.401" v="5169"/>
          <ac:spMkLst>
            <pc:docMk/>
            <pc:sldMk cId="2858277977" sldId="523"/>
            <ac:spMk id="1300" creationId="{48EB8DDF-225E-4F7C-AE23-980D9CB31F76}"/>
          </ac:spMkLst>
        </pc:spChg>
        <pc:spChg chg="add del mod">
          <ac:chgData name="Ragnhild Halvorsrud" userId="917ea340-fd63-490f-a7db-68428d24cf32" providerId="ADAL" clId="{3F26B701-AADC-4668-AAA4-FB7BA2B947B1}" dt="2020-06-19T09:18:41.401" v="5169"/>
          <ac:spMkLst>
            <pc:docMk/>
            <pc:sldMk cId="2858277977" sldId="523"/>
            <ac:spMk id="1301" creationId="{9D1E38B6-4C42-40F9-AA28-39D05CA0F572}"/>
          </ac:spMkLst>
        </pc:spChg>
        <pc:spChg chg="add del mod">
          <ac:chgData name="Ragnhild Halvorsrud" userId="917ea340-fd63-490f-a7db-68428d24cf32" providerId="ADAL" clId="{3F26B701-AADC-4668-AAA4-FB7BA2B947B1}" dt="2020-06-19T09:18:41.401" v="5169"/>
          <ac:spMkLst>
            <pc:docMk/>
            <pc:sldMk cId="2858277977" sldId="523"/>
            <ac:spMk id="1303" creationId="{ED702593-B1E0-4605-ADF8-E27FBAF7735A}"/>
          </ac:spMkLst>
        </pc:spChg>
        <pc:spChg chg="add del mod">
          <ac:chgData name="Ragnhild Halvorsrud" userId="917ea340-fd63-490f-a7db-68428d24cf32" providerId="ADAL" clId="{3F26B701-AADC-4668-AAA4-FB7BA2B947B1}" dt="2020-06-19T09:18:41.401" v="5169"/>
          <ac:spMkLst>
            <pc:docMk/>
            <pc:sldMk cId="2858277977" sldId="523"/>
            <ac:spMk id="1304" creationId="{3A2C045B-CF49-4D8B-A0AE-45AE6BEB154C}"/>
          </ac:spMkLst>
        </pc:spChg>
        <pc:spChg chg="add del mod">
          <ac:chgData name="Ragnhild Halvorsrud" userId="917ea340-fd63-490f-a7db-68428d24cf32" providerId="ADAL" clId="{3F26B701-AADC-4668-AAA4-FB7BA2B947B1}" dt="2020-06-19T09:18:41.401" v="5169"/>
          <ac:spMkLst>
            <pc:docMk/>
            <pc:sldMk cId="2858277977" sldId="523"/>
            <ac:spMk id="1305" creationId="{E6607B98-44E6-4359-9613-1BB43A154A6E}"/>
          </ac:spMkLst>
        </pc:spChg>
        <pc:spChg chg="add del mod">
          <ac:chgData name="Ragnhild Halvorsrud" userId="917ea340-fd63-490f-a7db-68428d24cf32" providerId="ADAL" clId="{3F26B701-AADC-4668-AAA4-FB7BA2B947B1}" dt="2020-06-19T09:18:41.401" v="5169"/>
          <ac:spMkLst>
            <pc:docMk/>
            <pc:sldMk cId="2858277977" sldId="523"/>
            <ac:spMk id="1306" creationId="{CFBCB77A-F304-4EDA-8B81-A110F1DD66A2}"/>
          </ac:spMkLst>
        </pc:spChg>
        <pc:spChg chg="add del mod">
          <ac:chgData name="Ragnhild Halvorsrud" userId="917ea340-fd63-490f-a7db-68428d24cf32" providerId="ADAL" clId="{3F26B701-AADC-4668-AAA4-FB7BA2B947B1}" dt="2020-06-19T09:18:41.401" v="5169"/>
          <ac:spMkLst>
            <pc:docMk/>
            <pc:sldMk cId="2858277977" sldId="523"/>
            <ac:spMk id="1307" creationId="{E11422A3-C087-457F-B0D3-8A169EED3D7F}"/>
          </ac:spMkLst>
        </pc:spChg>
        <pc:spChg chg="add del mod">
          <ac:chgData name="Ragnhild Halvorsrud" userId="917ea340-fd63-490f-a7db-68428d24cf32" providerId="ADAL" clId="{3F26B701-AADC-4668-AAA4-FB7BA2B947B1}" dt="2020-06-19T09:18:41.401" v="5169"/>
          <ac:spMkLst>
            <pc:docMk/>
            <pc:sldMk cId="2858277977" sldId="523"/>
            <ac:spMk id="1308" creationId="{7DD86B50-F6F6-47F3-B3DE-72CF1D40D500}"/>
          </ac:spMkLst>
        </pc:spChg>
        <pc:spChg chg="add del mod">
          <ac:chgData name="Ragnhild Halvorsrud" userId="917ea340-fd63-490f-a7db-68428d24cf32" providerId="ADAL" clId="{3F26B701-AADC-4668-AAA4-FB7BA2B947B1}" dt="2020-06-19T09:18:41.401" v="5169"/>
          <ac:spMkLst>
            <pc:docMk/>
            <pc:sldMk cId="2858277977" sldId="523"/>
            <ac:spMk id="1310" creationId="{F6B4C98A-4900-4B0F-8826-3DAF516718AF}"/>
          </ac:spMkLst>
        </pc:spChg>
        <pc:spChg chg="add del mod">
          <ac:chgData name="Ragnhild Halvorsrud" userId="917ea340-fd63-490f-a7db-68428d24cf32" providerId="ADAL" clId="{3F26B701-AADC-4668-AAA4-FB7BA2B947B1}" dt="2020-06-19T09:18:41.401" v="5169"/>
          <ac:spMkLst>
            <pc:docMk/>
            <pc:sldMk cId="2858277977" sldId="523"/>
            <ac:spMk id="1311" creationId="{0B75F033-C49D-41C4-B72F-7436D4D38BB0}"/>
          </ac:spMkLst>
        </pc:spChg>
        <pc:spChg chg="add del mod">
          <ac:chgData name="Ragnhild Halvorsrud" userId="917ea340-fd63-490f-a7db-68428d24cf32" providerId="ADAL" clId="{3F26B701-AADC-4668-AAA4-FB7BA2B947B1}" dt="2020-06-19T09:18:41.401" v="5169"/>
          <ac:spMkLst>
            <pc:docMk/>
            <pc:sldMk cId="2858277977" sldId="523"/>
            <ac:spMk id="1312" creationId="{C34AAC76-4FEF-4DD3-B77B-10BB009D6852}"/>
          </ac:spMkLst>
        </pc:spChg>
        <pc:spChg chg="add del mod">
          <ac:chgData name="Ragnhild Halvorsrud" userId="917ea340-fd63-490f-a7db-68428d24cf32" providerId="ADAL" clId="{3F26B701-AADC-4668-AAA4-FB7BA2B947B1}" dt="2020-06-19T09:18:41.401" v="5169"/>
          <ac:spMkLst>
            <pc:docMk/>
            <pc:sldMk cId="2858277977" sldId="523"/>
            <ac:spMk id="1313" creationId="{32178BD4-AEFD-4814-A499-B881A54F427D}"/>
          </ac:spMkLst>
        </pc:spChg>
        <pc:spChg chg="add del mod">
          <ac:chgData name="Ragnhild Halvorsrud" userId="917ea340-fd63-490f-a7db-68428d24cf32" providerId="ADAL" clId="{3F26B701-AADC-4668-AAA4-FB7BA2B947B1}" dt="2020-06-19T09:18:41.401" v="5169"/>
          <ac:spMkLst>
            <pc:docMk/>
            <pc:sldMk cId="2858277977" sldId="523"/>
            <ac:spMk id="1314" creationId="{762C3127-3E7C-4241-8A91-8F357A556CBE}"/>
          </ac:spMkLst>
        </pc:spChg>
        <pc:spChg chg="add del mod">
          <ac:chgData name="Ragnhild Halvorsrud" userId="917ea340-fd63-490f-a7db-68428d24cf32" providerId="ADAL" clId="{3F26B701-AADC-4668-AAA4-FB7BA2B947B1}" dt="2020-06-19T09:18:41.401" v="5169"/>
          <ac:spMkLst>
            <pc:docMk/>
            <pc:sldMk cId="2858277977" sldId="523"/>
            <ac:spMk id="1315" creationId="{90E1B41E-A898-4314-9AEE-56B13CE1EEF1}"/>
          </ac:spMkLst>
        </pc:spChg>
        <pc:spChg chg="add del mod">
          <ac:chgData name="Ragnhild Halvorsrud" userId="917ea340-fd63-490f-a7db-68428d24cf32" providerId="ADAL" clId="{3F26B701-AADC-4668-AAA4-FB7BA2B947B1}" dt="2020-06-19T09:18:41.401" v="5169"/>
          <ac:spMkLst>
            <pc:docMk/>
            <pc:sldMk cId="2858277977" sldId="523"/>
            <ac:spMk id="1317" creationId="{6DC922BD-0498-436F-954A-69C099BF6D7C}"/>
          </ac:spMkLst>
        </pc:spChg>
        <pc:spChg chg="add del mod">
          <ac:chgData name="Ragnhild Halvorsrud" userId="917ea340-fd63-490f-a7db-68428d24cf32" providerId="ADAL" clId="{3F26B701-AADC-4668-AAA4-FB7BA2B947B1}" dt="2020-06-19T09:18:41.401" v="5169"/>
          <ac:spMkLst>
            <pc:docMk/>
            <pc:sldMk cId="2858277977" sldId="523"/>
            <ac:spMk id="1318" creationId="{205C2BFB-0333-476F-87B0-7269C82BD5AA}"/>
          </ac:spMkLst>
        </pc:spChg>
        <pc:spChg chg="add del mod">
          <ac:chgData name="Ragnhild Halvorsrud" userId="917ea340-fd63-490f-a7db-68428d24cf32" providerId="ADAL" clId="{3F26B701-AADC-4668-AAA4-FB7BA2B947B1}" dt="2020-06-19T09:18:41.401" v="5169"/>
          <ac:spMkLst>
            <pc:docMk/>
            <pc:sldMk cId="2858277977" sldId="523"/>
            <ac:spMk id="1319" creationId="{8A4C841B-14FA-4424-BE35-99D9243A3556}"/>
          </ac:spMkLst>
        </pc:spChg>
        <pc:spChg chg="add del mod">
          <ac:chgData name="Ragnhild Halvorsrud" userId="917ea340-fd63-490f-a7db-68428d24cf32" providerId="ADAL" clId="{3F26B701-AADC-4668-AAA4-FB7BA2B947B1}" dt="2020-06-19T09:18:41.401" v="5169"/>
          <ac:spMkLst>
            <pc:docMk/>
            <pc:sldMk cId="2858277977" sldId="523"/>
            <ac:spMk id="1320" creationId="{D72E3437-F705-4577-9DF3-6075000DE1A7}"/>
          </ac:spMkLst>
        </pc:spChg>
        <pc:spChg chg="add del mod">
          <ac:chgData name="Ragnhild Halvorsrud" userId="917ea340-fd63-490f-a7db-68428d24cf32" providerId="ADAL" clId="{3F26B701-AADC-4668-AAA4-FB7BA2B947B1}" dt="2020-06-19T09:18:41.401" v="5169"/>
          <ac:spMkLst>
            <pc:docMk/>
            <pc:sldMk cId="2858277977" sldId="523"/>
            <ac:spMk id="1321" creationId="{4492DA63-7630-4EE1-BAD6-A0AB412E4644}"/>
          </ac:spMkLst>
        </pc:spChg>
        <pc:spChg chg="add del mod">
          <ac:chgData name="Ragnhild Halvorsrud" userId="917ea340-fd63-490f-a7db-68428d24cf32" providerId="ADAL" clId="{3F26B701-AADC-4668-AAA4-FB7BA2B947B1}" dt="2020-06-19T09:18:41.401" v="5169"/>
          <ac:spMkLst>
            <pc:docMk/>
            <pc:sldMk cId="2858277977" sldId="523"/>
            <ac:spMk id="1322" creationId="{069177D5-3589-431F-8D0F-ED7CF8641370}"/>
          </ac:spMkLst>
        </pc:spChg>
        <pc:spChg chg="add del mod">
          <ac:chgData name="Ragnhild Halvorsrud" userId="917ea340-fd63-490f-a7db-68428d24cf32" providerId="ADAL" clId="{3F26B701-AADC-4668-AAA4-FB7BA2B947B1}" dt="2020-06-19T09:18:41.401" v="5169"/>
          <ac:spMkLst>
            <pc:docMk/>
            <pc:sldMk cId="2858277977" sldId="523"/>
            <ac:spMk id="1323" creationId="{199581C9-A867-498E-81EE-ADA9D6EA43A5}"/>
          </ac:spMkLst>
        </pc:spChg>
        <pc:spChg chg="add del mod">
          <ac:chgData name="Ragnhild Halvorsrud" userId="917ea340-fd63-490f-a7db-68428d24cf32" providerId="ADAL" clId="{3F26B701-AADC-4668-AAA4-FB7BA2B947B1}" dt="2020-06-19T09:18:41.401" v="5169"/>
          <ac:spMkLst>
            <pc:docMk/>
            <pc:sldMk cId="2858277977" sldId="523"/>
            <ac:spMk id="1324" creationId="{402CC046-A197-4C21-A11F-3AB0872572C7}"/>
          </ac:spMkLst>
        </pc:spChg>
        <pc:spChg chg="add del mod">
          <ac:chgData name="Ragnhild Halvorsrud" userId="917ea340-fd63-490f-a7db-68428d24cf32" providerId="ADAL" clId="{3F26B701-AADC-4668-AAA4-FB7BA2B947B1}" dt="2020-06-19T09:18:41.401" v="5169"/>
          <ac:spMkLst>
            <pc:docMk/>
            <pc:sldMk cId="2858277977" sldId="523"/>
            <ac:spMk id="1325" creationId="{6BB682B0-9DBE-4EF0-80DF-58098F07A887}"/>
          </ac:spMkLst>
        </pc:spChg>
        <pc:spChg chg="add del mod">
          <ac:chgData name="Ragnhild Halvorsrud" userId="917ea340-fd63-490f-a7db-68428d24cf32" providerId="ADAL" clId="{3F26B701-AADC-4668-AAA4-FB7BA2B947B1}" dt="2020-06-19T09:18:41.401" v="5169"/>
          <ac:spMkLst>
            <pc:docMk/>
            <pc:sldMk cId="2858277977" sldId="523"/>
            <ac:spMk id="1326" creationId="{4BAE18AC-D282-4D8C-96F9-4DFDCBA705A8}"/>
          </ac:spMkLst>
        </pc:spChg>
        <pc:spChg chg="add del mod">
          <ac:chgData name="Ragnhild Halvorsrud" userId="917ea340-fd63-490f-a7db-68428d24cf32" providerId="ADAL" clId="{3F26B701-AADC-4668-AAA4-FB7BA2B947B1}" dt="2020-06-19T09:18:41.401" v="5169"/>
          <ac:spMkLst>
            <pc:docMk/>
            <pc:sldMk cId="2858277977" sldId="523"/>
            <ac:spMk id="1327" creationId="{350F8935-688B-49C9-8AC2-9C7674CBB8F3}"/>
          </ac:spMkLst>
        </pc:spChg>
        <pc:spChg chg="mod">
          <ac:chgData name="Ragnhild Halvorsrud" userId="917ea340-fd63-490f-a7db-68428d24cf32" providerId="ADAL" clId="{3F26B701-AADC-4668-AAA4-FB7BA2B947B1}" dt="2020-06-19T09:18:16.638" v="5166"/>
          <ac:spMkLst>
            <pc:docMk/>
            <pc:sldMk cId="2858277977" sldId="523"/>
            <ac:spMk id="1338" creationId="{4901F716-0A53-4845-872E-924DC41A5E12}"/>
          </ac:spMkLst>
        </pc:spChg>
        <pc:spChg chg="mod">
          <ac:chgData name="Ragnhild Halvorsrud" userId="917ea340-fd63-490f-a7db-68428d24cf32" providerId="ADAL" clId="{3F26B701-AADC-4668-AAA4-FB7BA2B947B1}" dt="2020-06-19T09:18:16.638" v="5166"/>
          <ac:spMkLst>
            <pc:docMk/>
            <pc:sldMk cId="2858277977" sldId="523"/>
            <ac:spMk id="1339" creationId="{2B8E998A-733F-4D09-B391-E7043153EC8A}"/>
          </ac:spMkLst>
        </pc:spChg>
        <pc:spChg chg="mod">
          <ac:chgData name="Ragnhild Halvorsrud" userId="917ea340-fd63-490f-a7db-68428d24cf32" providerId="ADAL" clId="{3F26B701-AADC-4668-AAA4-FB7BA2B947B1}" dt="2020-06-19T09:18:16.638" v="5166"/>
          <ac:spMkLst>
            <pc:docMk/>
            <pc:sldMk cId="2858277977" sldId="523"/>
            <ac:spMk id="1340" creationId="{83BDD868-0890-4141-84D8-2BB4B2A0885D}"/>
          </ac:spMkLst>
        </pc:spChg>
        <pc:spChg chg="mod">
          <ac:chgData name="Ragnhild Halvorsrud" userId="917ea340-fd63-490f-a7db-68428d24cf32" providerId="ADAL" clId="{3F26B701-AADC-4668-AAA4-FB7BA2B947B1}" dt="2020-06-19T09:18:16.638" v="5166"/>
          <ac:spMkLst>
            <pc:docMk/>
            <pc:sldMk cId="2858277977" sldId="523"/>
            <ac:spMk id="1341" creationId="{6E5E00BC-1881-4F08-9752-381A55092308}"/>
          </ac:spMkLst>
        </pc:spChg>
        <pc:spChg chg="mod">
          <ac:chgData name="Ragnhild Halvorsrud" userId="917ea340-fd63-490f-a7db-68428d24cf32" providerId="ADAL" clId="{3F26B701-AADC-4668-AAA4-FB7BA2B947B1}" dt="2020-06-19T09:18:16.638" v="5166"/>
          <ac:spMkLst>
            <pc:docMk/>
            <pc:sldMk cId="2858277977" sldId="523"/>
            <ac:spMk id="1342" creationId="{B167ADE6-21D3-4532-984F-873420422179}"/>
          </ac:spMkLst>
        </pc:spChg>
        <pc:spChg chg="mod">
          <ac:chgData name="Ragnhild Halvorsrud" userId="917ea340-fd63-490f-a7db-68428d24cf32" providerId="ADAL" clId="{3F26B701-AADC-4668-AAA4-FB7BA2B947B1}" dt="2020-06-19T09:18:16.638" v="5166"/>
          <ac:spMkLst>
            <pc:docMk/>
            <pc:sldMk cId="2858277977" sldId="523"/>
            <ac:spMk id="1343" creationId="{E50DF353-E01F-4AB8-9DAC-CBB055266B27}"/>
          </ac:spMkLst>
        </pc:spChg>
        <pc:spChg chg="mod">
          <ac:chgData name="Ragnhild Halvorsrud" userId="917ea340-fd63-490f-a7db-68428d24cf32" providerId="ADAL" clId="{3F26B701-AADC-4668-AAA4-FB7BA2B947B1}" dt="2020-06-19T09:18:16.638" v="5166"/>
          <ac:spMkLst>
            <pc:docMk/>
            <pc:sldMk cId="2858277977" sldId="523"/>
            <ac:spMk id="1344" creationId="{DAFA3264-B628-4FEC-B90E-B5AD5FCAF913}"/>
          </ac:spMkLst>
        </pc:spChg>
        <pc:spChg chg="mod">
          <ac:chgData name="Ragnhild Halvorsrud" userId="917ea340-fd63-490f-a7db-68428d24cf32" providerId="ADAL" clId="{3F26B701-AADC-4668-AAA4-FB7BA2B947B1}" dt="2020-06-19T09:18:16.638" v="5166"/>
          <ac:spMkLst>
            <pc:docMk/>
            <pc:sldMk cId="2858277977" sldId="523"/>
            <ac:spMk id="1346" creationId="{4A350913-FDD1-4D25-900E-D8DC4B3B0BCA}"/>
          </ac:spMkLst>
        </pc:spChg>
        <pc:spChg chg="mod">
          <ac:chgData name="Ragnhild Halvorsrud" userId="917ea340-fd63-490f-a7db-68428d24cf32" providerId="ADAL" clId="{3F26B701-AADC-4668-AAA4-FB7BA2B947B1}" dt="2020-06-19T09:18:16.638" v="5166"/>
          <ac:spMkLst>
            <pc:docMk/>
            <pc:sldMk cId="2858277977" sldId="523"/>
            <ac:spMk id="1347" creationId="{C83626F1-8EEA-4213-8BED-F269E2F0031D}"/>
          </ac:spMkLst>
        </pc:spChg>
        <pc:spChg chg="mod">
          <ac:chgData name="Ragnhild Halvorsrud" userId="917ea340-fd63-490f-a7db-68428d24cf32" providerId="ADAL" clId="{3F26B701-AADC-4668-AAA4-FB7BA2B947B1}" dt="2020-06-19T09:18:16.638" v="5166"/>
          <ac:spMkLst>
            <pc:docMk/>
            <pc:sldMk cId="2858277977" sldId="523"/>
            <ac:spMk id="1348" creationId="{8A2BACF8-B0F5-430A-B0C9-8CDCD40BC94C}"/>
          </ac:spMkLst>
        </pc:spChg>
        <pc:spChg chg="mod">
          <ac:chgData name="Ragnhild Halvorsrud" userId="917ea340-fd63-490f-a7db-68428d24cf32" providerId="ADAL" clId="{3F26B701-AADC-4668-AAA4-FB7BA2B947B1}" dt="2020-06-19T09:18:16.638" v="5166"/>
          <ac:spMkLst>
            <pc:docMk/>
            <pc:sldMk cId="2858277977" sldId="523"/>
            <ac:spMk id="1349" creationId="{40B3349E-CA45-42AA-8E2C-ED790F1A5B8D}"/>
          </ac:spMkLst>
        </pc:spChg>
        <pc:spChg chg="mod">
          <ac:chgData name="Ragnhild Halvorsrud" userId="917ea340-fd63-490f-a7db-68428d24cf32" providerId="ADAL" clId="{3F26B701-AADC-4668-AAA4-FB7BA2B947B1}" dt="2020-06-19T09:18:16.638" v="5166"/>
          <ac:spMkLst>
            <pc:docMk/>
            <pc:sldMk cId="2858277977" sldId="523"/>
            <ac:spMk id="1350" creationId="{81DCB191-4C19-49BE-81D5-3D813CF9263E}"/>
          </ac:spMkLst>
        </pc:spChg>
        <pc:spChg chg="mod">
          <ac:chgData name="Ragnhild Halvorsrud" userId="917ea340-fd63-490f-a7db-68428d24cf32" providerId="ADAL" clId="{3F26B701-AADC-4668-AAA4-FB7BA2B947B1}" dt="2020-06-19T09:18:16.638" v="5166"/>
          <ac:spMkLst>
            <pc:docMk/>
            <pc:sldMk cId="2858277977" sldId="523"/>
            <ac:spMk id="1351" creationId="{045CD6E2-9E44-48FF-A993-19AA6BECA9BF}"/>
          </ac:spMkLst>
        </pc:spChg>
        <pc:spChg chg="mod">
          <ac:chgData name="Ragnhild Halvorsrud" userId="917ea340-fd63-490f-a7db-68428d24cf32" providerId="ADAL" clId="{3F26B701-AADC-4668-AAA4-FB7BA2B947B1}" dt="2020-06-19T09:18:16.638" v="5166"/>
          <ac:spMkLst>
            <pc:docMk/>
            <pc:sldMk cId="2858277977" sldId="523"/>
            <ac:spMk id="1352" creationId="{E12909BF-F86B-4AA1-82D4-4F8666E2CF22}"/>
          </ac:spMkLst>
        </pc:spChg>
        <pc:spChg chg="mod">
          <ac:chgData name="Ragnhild Halvorsrud" userId="917ea340-fd63-490f-a7db-68428d24cf32" providerId="ADAL" clId="{3F26B701-AADC-4668-AAA4-FB7BA2B947B1}" dt="2020-06-19T09:18:16.638" v="5166"/>
          <ac:spMkLst>
            <pc:docMk/>
            <pc:sldMk cId="2858277977" sldId="523"/>
            <ac:spMk id="1354" creationId="{DD35A693-6522-4392-A3AB-58F4179EAA9D}"/>
          </ac:spMkLst>
        </pc:spChg>
        <pc:spChg chg="mod">
          <ac:chgData name="Ragnhild Halvorsrud" userId="917ea340-fd63-490f-a7db-68428d24cf32" providerId="ADAL" clId="{3F26B701-AADC-4668-AAA4-FB7BA2B947B1}" dt="2020-06-19T09:18:16.638" v="5166"/>
          <ac:spMkLst>
            <pc:docMk/>
            <pc:sldMk cId="2858277977" sldId="523"/>
            <ac:spMk id="1355" creationId="{ADC5C04A-EA85-4525-A927-3874D73BC18D}"/>
          </ac:spMkLst>
        </pc:spChg>
        <pc:spChg chg="mod">
          <ac:chgData name="Ragnhild Halvorsrud" userId="917ea340-fd63-490f-a7db-68428d24cf32" providerId="ADAL" clId="{3F26B701-AADC-4668-AAA4-FB7BA2B947B1}" dt="2020-06-19T09:18:16.638" v="5166"/>
          <ac:spMkLst>
            <pc:docMk/>
            <pc:sldMk cId="2858277977" sldId="523"/>
            <ac:spMk id="1356" creationId="{8F930D79-19F3-49D3-95FC-6F7415EF5EEA}"/>
          </ac:spMkLst>
        </pc:spChg>
        <pc:spChg chg="mod">
          <ac:chgData name="Ragnhild Halvorsrud" userId="917ea340-fd63-490f-a7db-68428d24cf32" providerId="ADAL" clId="{3F26B701-AADC-4668-AAA4-FB7BA2B947B1}" dt="2020-06-19T09:18:16.638" v="5166"/>
          <ac:spMkLst>
            <pc:docMk/>
            <pc:sldMk cId="2858277977" sldId="523"/>
            <ac:spMk id="1357" creationId="{588CFB5C-8251-455C-8F82-09DA3F6F73C8}"/>
          </ac:spMkLst>
        </pc:spChg>
        <pc:spChg chg="mod">
          <ac:chgData name="Ragnhild Halvorsrud" userId="917ea340-fd63-490f-a7db-68428d24cf32" providerId="ADAL" clId="{3F26B701-AADC-4668-AAA4-FB7BA2B947B1}" dt="2020-06-19T09:18:16.638" v="5166"/>
          <ac:spMkLst>
            <pc:docMk/>
            <pc:sldMk cId="2858277977" sldId="523"/>
            <ac:spMk id="1358" creationId="{C3AE763D-5B2F-41A2-95F9-279E615EBDE4}"/>
          </ac:spMkLst>
        </pc:spChg>
        <pc:spChg chg="mod">
          <ac:chgData name="Ragnhild Halvorsrud" userId="917ea340-fd63-490f-a7db-68428d24cf32" providerId="ADAL" clId="{3F26B701-AADC-4668-AAA4-FB7BA2B947B1}" dt="2020-06-19T09:18:16.638" v="5166"/>
          <ac:spMkLst>
            <pc:docMk/>
            <pc:sldMk cId="2858277977" sldId="523"/>
            <ac:spMk id="1359" creationId="{E8F48109-B043-4BB8-BD65-D0D1EC0EA108}"/>
          </ac:spMkLst>
        </pc:spChg>
        <pc:spChg chg="mod">
          <ac:chgData name="Ragnhild Halvorsrud" userId="917ea340-fd63-490f-a7db-68428d24cf32" providerId="ADAL" clId="{3F26B701-AADC-4668-AAA4-FB7BA2B947B1}" dt="2020-06-19T09:18:16.638" v="5166"/>
          <ac:spMkLst>
            <pc:docMk/>
            <pc:sldMk cId="2858277977" sldId="523"/>
            <ac:spMk id="1360" creationId="{601E3CCF-8BA8-4796-9C25-2674628AE49F}"/>
          </ac:spMkLst>
        </pc:spChg>
        <pc:spChg chg="mod">
          <ac:chgData name="Ragnhild Halvorsrud" userId="917ea340-fd63-490f-a7db-68428d24cf32" providerId="ADAL" clId="{3F26B701-AADC-4668-AAA4-FB7BA2B947B1}" dt="2020-06-19T09:18:16.638" v="5166"/>
          <ac:spMkLst>
            <pc:docMk/>
            <pc:sldMk cId="2858277977" sldId="523"/>
            <ac:spMk id="1362" creationId="{29C79A96-2142-4F0C-A127-C058DA524F81}"/>
          </ac:spMkLst>
        </pc:spChg>
        <pc:spChg chg="mod">
          <ac:chgData name="Ragnhild Halvorsrud" userId="917ea340-fd63-490f-a7db-68428d24cf32" providerId="ADAL" clId="{3F26B701-AADC-4668-AAA4-FB7BA2B947B1}" dt="2020-06-19T09:18:16.638" v="5166"/>
          <ac:spMkLst>
            <pc:docMk/>
            <pc:sldMk cId="2858277977" sldId="523"/>
            <ac:spMk id="1363" creationId="{205CFA26-E1D8-4D9A-84D4-A596D0DEB8A1}"/>
          </ac:spMkLst>
        </pc:spChg>
        <pc:spChg chg="mod">
          <ac:chgData name="Ragnhild Halvorsrud" userId="917ea340-fd63-490f-a7db-68428d24cf32" providerId="ADAL" clId="{3F26B701-AADC-4668-AAA4-FB7BA2B947B1}" dt="2020-06-19T09:18:16.638" v="5166"/>
          <ac:spMkLst>
            <pc:docMk/>
            <pc:sldMk cId="2858277977" sldId="523"/>
            <ac:spMk id="1364" creationId="{C954D6EF-4AA1-4BFD-8CA6-219860D50EEA}"/>
          </ac:spMkLst>
        </pc:spChg>
        <pc:spChg chg="mod">
          <ac:chgData name="Ragnhild Halvorsrud" userId="917ea340-fd63-490f-a7db-68428d24cf32" providerId="ADAL" clId="{3F26B701-AADC-4668-AAA4-FB7BA2B947B1}" dt="2020-06-19T09:18:16.638" v="5166"/>
          <ac:spMkLst>
            <pc:docMk/>
            <pc:sldMk cId="2858277977" sldId="523"/>
            <ac:spMk id="1365" creationId="{4450C590-6601-4860-BD60-978868780A66}"/>
          </ac:spMkLst>
        </pc:spChg>
        <pc:spChg chg="mod">
          <ac:chgData name="Ragnhild Halvorsrud" userId="917ea340-fd63-490f-a7db-68428d24cf32" providerId="ADAL" clId="{3F26B701-AADC-4668-AAA4-FB7BA2B947B1}" dt="2020-06-19T09:18:16.638" v="5166"/>
          <ac:spMkLst>
            <pc:docMk/>
            <pc:sldMk cId="2858277977" sldId="523"/>
            <ac:spMk id="1366" creationId="{AA1E5E1F-4089-4A9C-ABFF-220DA1D80959}"/>
          </ac:spMkLst>
        </pc:spChg>
        <pc:spChg chg="mod">
          <ac:chgData name="Ragnhild Halvorsrud" userId="917ea340-fd63-490f-a7db-68428d24cf32" providerId="ADAL" clId="{3F26B701-AADC-4668-AAA4-FB7BA2B947B1}" dt="2020-06-19T09:18:16.638" v="5166"/>
          <ac:spMkLst>
            <pc:docMk/>
            <pc:sldMk cId="2858277977" sldId="523"/>
            <ac:spMk id="1367" creationId="{F3D53C39-C111-48E9-B361-BD788EAB3385}"/>
          </ac:spMkLst>
        </pc:spChg>
        <pc:spChg chg="mod">
          <ac:chgData name="Ragnhild Halvorsrud" userId="917ea340-fd63-490f-a7db-68428d24cf32" providerId="ADAL" clId="{3F26B701-AADC-4668-AAA4-FB7BA2B947B1}" dt="2020-06-19T09:18:16.638" v="5166"/>
          <ac:spMkLst>
            <pc:docMk/>
            <pc:sldMk cId="2858277977" sldId="523"/>
            <ac:spMk id="1368" creationId="{3C51BF60-7855-4025-B097-02F3CB2A5D15}"/>
          </ac:spMkLst>
        </pc:spChg>
        <pc:spChg chg="mod">
          <ac:chgData name="Ragnhild Halvorsrud" userId="917ea340-fd63-490f-a7db-68428d24cf32" providerId="ADAL" clId="{3F26B701-AADC-4668-AAA4-FB7BA2B947B1}" dt="2020-06-19T09:18:16.638" v="5166"/>
          <ac:spMkLst>
            <pc:docMk/>
            <pc:sldMk cId="2858277977" sldId="523"/>
            <ac:spMk id="1370" creationId="{210992FA-D35A-42B3-87D2-F8ADBEADCBD4}"/>
          </ac:spMkLst>
        </pc:spChg>
        <pc:spChg chg="mod">
          <ac:chgData name="Ragnhild Halvorsrud" userId="917ea340-fd63-490f-a7db-68428d24cf32" providerId="ADAL" clId="{3F26B701-AADC-4668-AAA4-FB7BA2B947B1}" dt="2020-06-19T09:18:16.638" v="5166"/>
          <ac:spMkLst>
            <pc:docMk/>
            <pc:sldMk cId="2858277977" sldId="523"/>
            <ac:spMk id="1371" creationId="{9E7B51F1-96BC-4754-8EE5-14F906E9B1B2}"/>
          </ac:spMkLst>
        </pc:spChg>
        <pc:spChg chg="mod">
          <ac:chgData name="Ragnhild Halvorsrud" userId="917ea340-fd63-490f-a7db-68428d24cf32" providerId="ADAL" clId="{3F26B701-AADC-4668-AAA4-FB7BA2B947B1}" dt="2020-06-19T09:18:16.638" v="5166"/>
          <ac:spMkLst>
            <pc:docMk/>
            <pc:sldMk cId="2858277977" sldId="523"/>
            <ac:spMk id="1372" creationId="{F130C36F-EE21-4856-BD55-0C351DB5E87D}"/>
          </ac:spMkLst>
        </pc:spChg>
        <pc:spChg chg="mod">
          <ac:chgData name="Ragnhild Halvorsrud" userId="917ea340-fd63-490f-a7db-68428d24cf32" providerId="ADAL" clId="{3F26B701-AADC-4668-AAA4-FB7BA2B947B1}" dt="2020-06-19T09:18:16.638" v="5166"/>
          <ac:spMkLst>
            <pc:docMk/>
            <pc:sldMk cId="2858277977" sldId="523"/>
            <ac:spMk id="1373" creationId="{96536331-02DE-48B2-9379-4A6C7356BD19}"/>
          </ac:spMkLst>
        </pc:spChg>
        <pc:spChg chg="mod">
          <ac:chgData name="Ragnhild Halvorsrud" userId="917ea340-fd63-490f-a7db-68428d24cf32" providerId="ADAL" clId="{3F26B701-AADC-4668-AAA4-FB7BA2B947B1}" dt="2020-06-19T09:18:16.638" v="5166"/>
          <ac:spMkLst>
            <pc:docMk/>
            <pc:sldMk cId="2858277977" sldId="523"/>
            <ac:spMk id="1374" creationId="{73E6A3C5-32D5-4726-B4FF-E81EBC777A55}"/>
          </ac:spMkLst>
        </pc:spChg>
        <pc:spChg chg="mod">
          <ac:chgData name="Ragnhild Halvorsrud" userId="917ea340-fd63-490f-a7db-68428d24cf32" providerId="ADAL" clId="{3F26B701-AADC-4668-AAA4-FB7BA2B947B1}" dt="2020-06-19T09:18:16.638" v="5166"/>
          <ac:spMkLst>
            <pc:docMk/>
            <pc:sldMk cId="2858277977" sldId="523"/>
            <ac:spMk id="1375" creationId="{3D8A4C61-39AB-40B2-ABE7-89E3E13C4B55}"/>
          </ac:spMkLst>
        </pc:spChg>
        <pc:spChg chg="mod">
          <ac:chgData name="Ragnhild Halvorsrud" userId="917ea340-fd63-490f-a7db-68428d24cf32" providerId="ADAL" clId="{3F26B701-AADC-4668-AAA4-FB7BA2B947B1}" dt="2020-06-19T09:18:16.638" v="5166"/>
          <ac:spMkLst>
            <pc:docMk/>
            <pc:sldMk cId="2858277977" sldId="523"/>
            <ac:spMk id="1376" creationId="{3CFA9E48-716B-4B3E-97E2-E7E8A7219F5B}"/>
          </ac:spMkLst>
        </pc:spChg>
        <pc:spChg chg="mod">
          <ac:chgData name="Ragnhild Halvorsrud" userId="917ea340-fd63-490f-a7db-68428d24cf32" providerId="ADAL" clId="{3F26B701-AADC-4668-AAA4-FB7BA2B947B1}" dt="2020-06-19T09:18:16.638" v="5166"/>
          <ac:spMkLst>
            <pc:docMk/>
            <pc:sldMk cId="2858277977" sldId="523"/>
            <ac:spMk id="1377" creationId="{718DD921-F912-4194-83C8-4F427BBCC8DE}"/>
          </ac:spMkLst>
        </pc:spChg>
        <pc:spChg chg="mod">
          <ac:chgData name="Ragnhild Halvorsrud" userId="917ea340-fd63-490f-a7db-68428d24cf32" providerId="ADAL" clId="{3F26B701-AADC-4668-AAA4-FB7BA2B947B1}" dt="2020-06-19T09:18:16.638" v="5166"/>
          <ac:spMkLst>
            <pc:docMk/>
            <pc:sldMk cId="2858277977" sldId="523"/>
            <ac:spMk id="1378" creationId="{A300E44A-A739-4AA2-98D2-B02854096047}"/>
          </ac:spMkLst>
        </pc:spChg>
        <pc:spChg chg="mod">
          <ac:chgData name="Ragnhild Halvorsrud" userId="917ea340-fd63-490f-a7db-68428d24cf32" providerId="ADAL" clId="{3F26B701-AADC-4668-AAA4-FB7BA2B947B1}" dt="2020-06-19T09:18:16.638" v="5166"/>
          <ac:spMkLst>
            <pc:docMk/>
            <pc:sldMk cId="2858277977" sldId="523"/>
            <ac:spMk id="1379" creationId="{B4703057-52AE-408A-9FA7-A8A17ED6D717}"/>
          </ac:spMkLst>
        </pc:spChg>
        <pc:spChg chg="mod">
          <ac:chgData name="Ragnhild Halvorsrud" userId="917ea340-fd63-490f-a7db-68428d24cf32" providerId="ADAL" clId="{3F26B701-AADC-4668-AAA4-FB7BA2B947B1}" dt="2020-06-19T09:18:16.638" v="5166"/>
          <ac:spMkLst>
            <pc:docMk/>
            <pc:sldMk cId="2858277977" sldId="523"/>
            <ac:spMk id="1380" creationId="{6ABFEAB6-D22E-4EDB-A738-310D522C5F2F}"/>
          </ac:spMkLst>
        </pc:spChg>
        <pc:spChg chg="mod">
          <ac:chgData name="Ragnhild Halvorsrud" userId="917ea340-fd63-490f-a7db-68428d24cf32" providerId="ADAL" clId="{3F26B701-AADC-4668-AAA4-FB7BA2B947B1}" dt="2020-06-19T09:18:16.638" v="5166"/>
          <ac:spMkLst>
            <pc:docMk/>
            <pc:sldMk cId="2858277977" sldId="523"/>
            <ac:spMk id="1381" creationId="{BBC566E8-54F8-4664-93BD-08F138C31ACA}"/>
          </ac:spMkLst>
        </pc:spChg>
        <pc:spChg chg="mod">
          <ac:chgData name="Ragnhild Halvorsrud" userId="917ea340-fd63-490f-a7db-68428d24cf32" providerId="ADAL" clId="{3F26B701-AADC-4668-AAA4-FB7BA2B947B1}" dt="2020-06-19T09:18:16.638" v="5166"/>
          <ac:spMkLst>
            <pc:docMk/>
            <pc:sldMk cId="2858277977" sldId="523"/>
            <ac:spMk id="1392" creationId="{CCFC6A9E-C582-4EAC-B883-7723DEDAA8D0}"/>
          </ac:spMkLst>
        </pc:spChg>
        <pc:spChg chg="mod">
          <ac:chgData name="Ragnhild Halvorsrud" userId="917ea340-fd63-490f-a7db-68428d24cf32" providerId="ADAL" clId="{3F26B701-AADC-4668-AAA4-FB7BA2B947B1}" dt="2020-06-19T09:18:16.638" v="5166"/>
          <ac:spMkLst>
            <pc:docMk/>
            <pc:sldMk cId="2858277977" sldId="523"/>
            <ac:spMk id="1393" creationId="{4F35AA7B-B7FE-4587-BCC6-810470DA9864}"/>
          </ac:spMkLst>
        </pc:spChg>
        <pc:spChg chg="mod">
          <ac:chgData name="Ragnhild Halvorsrud" userId="917ea340-fd63-490f-a7db-68428d24cf32" providerId="ADAL" clId="{3F26B701-AADC-4668-AAA4-FB7BA2B947B1}" dt="2020-06-19T09:18:16.638" v="5166"/>
          <ac:spMkLst>
            <pc:docMk/>
            <pc:sldMk cId="2858277977" sldId="523"/>
            <ac:spMk id="1394" creationId="{9270A02D-6A69-4116-833F-01E3F03F1470}"/>
          </ac:spMkLst>
        </pc:spChg>
        <pc:spChg chg="mod">
          <ac:chgData name="Ragnhild Halvorsrud" userId="917ea340-fd63-490f-a7db-68428d24cf32" providerId="ADAL" clId="{3F26B701-AADC-4668-AAA4-FB7BA2B947B1}" dt="2020-06-19T09:18:16.638" v="5166"/>
          <ac:spMkLst>
            <pc:docMk/>
            <pc:sldMk cId="2858277977" sldId="523"/>
            <ac:spMk id="1396" creationId="{9156D83C-E1F2-4ECA-BCE1-0A983C6436F3}"/>
          </ac:spMkLst>
        </pc:spChg>
        <pc:spChg chg="mod">
          <ac:chgData name="Ragnhild Halvorsrud" userId="917ea340-fd63-490f-a7db-68428d24cf32" providerId="ADAL" clId="{3F26B701-AADC-4668-AAA4-FB7BA2B947B1}" dt="2020-06-19T09:18:16.638" v="5166"/>
          <ac:spMkLst>
            <pc:docMk/>
            <pc:sldMk cId="2858277977" sldId="523"/>
            <ac:spMk id="1397" creationId="{75C78A3A-3342-43C6-BC6E-EE393FE2E82B}"/>
          </ac:spMkLst>
        </pc:spChg>
        <pc:spChg chg="mod">
          <ac:chgData name="Ragnhild Halvorsrud" userId="917ea340-fd63-490f-a7db-68428d24cf32" providerId="ADAL" clId="{3F26B701-AADC-4668-AAA4-FB7BA2B947B1}" dt="2020-06-19T09:18:16.638" v="5166"/>
          <ac:spMkLst>
            <pc:docMk/>
            <pc:sldMk cId="2858277977" sldId="523"/>
            <ac:spMk id="1398" creationId="{1622D9C2-B825-497D-9FA6-4BB00D273C82}"/>
          </ac:spMkLst>
        </pc:spChg>
        <pc:spChg chg="mod">
          <ac:chgData name="Ragnhild Halvorsrud" userId="917ea340-fd63-490f-a7db-68428d24cf32" providerId="ADAL" clId="{3F26B701-AADC-4668-AAA4-FB7BA2B947B1}" dt="2020-06-19T09:18:16.638" v="5166"/>
          <ac:spMkLst>
            <pc:docMk/>
            <pc:sldMk cId="2858277977" sldId="523"/>
            <ac:spMk id="1400" creationId="{94264120-A639-4673-891C-02E70043F05F}"/>
          </ac:spMkLst>
        </pc:spChg>
        <pc:spChg chg="mod">
          <ac:chgData name="Ragnhild Halvorsrud" userId="917ea340-fd63-490f-a7db-68428d24cf32" providerId="ADAL" clId="{3F26B701-AADC-4668-AAA4-FB7BA2B947B1}" dt="2020-06-19T09:18:16.638" v="5166"/>
          <ac:spMkLst>
            <pc:docMk/>
            <pc:sldMk cId="2858277977" sldId="523"/>
            <ac:spMk id="1401" creationId="{2A6EBB7F-E0F5-466D-9A29-3CF3D7CE676F}"/>
          </ac:spMkLst>
        </pc:spChg>
        <pc:spChg chg="add del mod">
          <ac:chgData name="Ragnhild Halvorsrud" userId="917ea340-fd63-490f-a7db-68428d24cf32" providerId="ADAL" clId="{3F26B701-AADC-4668-AAA4-FB7BA2B947B1}" dt="2020-06-19T09:18:41.401" v="5169"/>
          <ac:spMkLst>
            <pc:docMk/>
            <pc:sldMk cId="2858277977" sldId="523"/>
            <ac:spMk id="1404" creationId="{D756EB8A-F520-4378-B28E-CCA7F80AD7A8}"/>
          </ac:spMkLst>
        </pc:spChg>
        <pc:spChg chg="add del mod">
          <ac:chgData name="Ragnhild Halvorsrud" userId="917ea340-fd63-490f-a7db-68428d24cf32" providerId="ADAL" clId="{3F26B701-AADC-4668-AAA4-FB7BA2B947B1}" dt="2020-06-19T09:18:41.401" v="5169"/>
          <ac:spMkLst>
            <pc:docMk/>
            <pc:sldMk cId="2858277977" sldId="523"/>
            <ac:spMk id="1405" creationId="{083CEC33-72D4-4A99-A7C0-61669AB9D485}"/>
          </ac:spMkLst>
        </pc:spChg>
        <pc:spChg chg="add del mod">
          <ac:chgData name="Ragnhild Halvorsrud" userId="917ea340-fd63-490f-a7db-68428d24cf32" providerId="ADAL" clId="{3F26B701-AADC-4668-AAA4-FB7BA2B947B1}" dt="2020-06-19T09:18:41.401" v="5169"/>
          <ac:spMkLst>
            <pc:docMk/>
            <pc:sldMk cId="2858277977" sldId="523"/>
            <ac:spMk id="1406" creationId="{31F9A30D-9EDD-4E23-883E-676A74E7AA30}"/>
          </ac:spMkLst>
        </pc:spChg>
        <pc:spChg chg="add del mod">
          <ac:chgData name="Ragnhild Halvorsrud" userId="917ea340-fd63-490f-a7db-68428d24cf32" providerId="ADAL" clId="{3F26B701-AADC-4668-AAA4-FB7BA2B947B1}" dt="2020-06-19T09:18:41.401" v="5169"/>
          <ac:spMkLst>
            <pc:docMk/>
            <pc:sldMk cId="2858277977" sldId="523"/>
            <ac:spMk id="1407" creationId="{CB912A03-5B43-499F-B706-50BF57E3C121}"/>
          </ac:spMkLst>
        </pc:spChg>
        <pc:spChg chg="add del mod">
          <ac:chgData name="Ragnhild Halvorsrud" userId="917ea340-fd63-490f-a7db-68428d24cf32" providerId="ADAL" clId="{3F26B701-AADC-4668-AAA4-FB7BA2B947B1}" dt="2020-06-19T09:18:41.401" v="5169"/>
          <ac:spMkLst>
            <pc:docMk/>
            <pc:sldMk cId="2858277977" sldId="523"/>
            <ac:spMk id="1408" creationId="{90726AB7-3A4B-4192-9A85-A18E77AC62DE}"/>
          </ac:spMkLst>
        </pc:spChg>
        <pc:spChg chg="add del mod">
          <ac:chgData name="Ragnhild Halvorsrud" userId="917ea340-fd63-490f-a7db-68428d24cf32" providerId="ADAL" clId="{3F26B701-AADC-4668-AAA4-FB7BA2B947B1}" dt="2020-06-19T09:18:41.401" v="5169"/>
          <ac:spMkLst>
            <pc:docMk/>
            <pc:sldMk cId="2858277977" sldId="523"/>
            <ac:spMk id="1410" creationId="{5F0C6F72-3E1F-4D09-A4F9-DF5495EA6C15}"/>
          </ac:spMkLst>
        </pc:spChg>
        <pc:spChg chg="add del mod">
          <ac:chgData name="Ragnhild Halvorsrud" userId="917ea340-fd63-490f-a7db-68428d24cf32" providerId="ADAL" clId="{3F26B701-AADC-4668-AAA4-FB7BA2B947B1}" dt="2020-06-19T09:18:41.401" v="5169"/>
          <ac:spMkLst>
            <pc:docMk/>
            <pc:sldMk cId="2858277977" sldId="523"/>
            <ac:spMk id="1411" creationId="{5F5FF1B8-6590-4455-95B0-CC8A6FC6B785}"/>
          </ac:spMkLst>
        </pc:spChg>
        <pc:spChg chg="add del mod">
          <ac:chgData name="Ragnhild Halvorsrud" userId="917ea340-fd63-490f-a7db-68428d24cf32" providerId="ADAL" clId="{3F26B701-AADC-4668-AAA4-FB7BA2B947B1}" dt="2020-06-19T09:18:41.401" v="5169"/>
          <ac:spMkLst>
            <pc:docMk/>
            <pc:sldMk cId="2858277977" sldId="523"/>
            <ac:spMk id="1412" creationId="{0F4CA091-ECC2-4D7C-A3B2-22E226DA4DE8}"/>
          </ac:spMkLst>
        </pc:spChg>
        <pc:spChg chg="add del mod">
          <ac:chgData name="Ragnhild Halvorsrud" userId="917ea340-fd63-490f-a7db-68428d24cf32" providerId="ADAL" clId="{3F26B701-AADC-4668-AAA4-FB7BA2B947B1}" dt="2020-06-19T09:18:41.401" v="5169"/>
          <ac:spMkLst>
            <pc:docMk/>
            <pc:sldMk cId="2858277977" sldId="523"/>
            <ac:spMk id="1413" creationId="{55F71454-B71B-4264-8690-16593FA56565}"/>
          </ac:spMkLst>
        </pc:spChg>
        <pc:spChg chg="add del mod">
          <ac:chgData name="Ragnhild Halvorsrud" userId="917ea340-fd63-490f-a7db-68428d24cf32" providerId="ADAL" clId="{3F26B701-AADC-4668-AAA4-FB7BA2B947B1}" dt="2020-06-19T09:18:41.401" v="5169"/>
          <ac:spMkLst>
            <pc:docMk/>
            <pc:sldMk cId="2858277977" sldId="523"/>
            <ac:spMk id="1414" creationId="{615385C6-959B-49FB-B468-026AE1CABD2D}"/>
          </ac:spMkLst>
        </pc:spChg>
        <pc:spChg chg="add del mod">
          <ac:chgData name="Ragnhild Halvorsrud" userId="917ea340-fd63-490f-a7db-68428d24cf32" providerId="ADAL" clId="{3F26B701-AADC-4668-AAA4-FB7BA2B947B1}" dt="2020-06-19T09:18:41.401" v="5169"/>
          <ac:spMkLst>
            <pc:docMk/>
            <pc:sldMk cId="2858277977" sldId="523"/>
            <ac:spMk id="1416" creationId="{1093F81A-6F34-4CF4-ADAF-3962D6E44E91}"/>
          </ac:spMkLst>
        </pc:spChg>
        <pc:spChg chg="add del mod">
          <ac:chgData name="Ragnhild Halvorsrud" userId="917ea340-fd63-490f-a7db-68428d24cf32" providerId="ADAL" clId="{3F26B701-AADC-4668-AAA4-FB7BA2B947B1}" dt="2020-06-19T09:18:41.401" v="5169"/>
          <ac:spMkLst>
            <pc:docMk/>
            <pc:sldMk cId="2858277977" sldId="523"/>
            <ac:spMk id="1417" creationId="{128FF654-F6A2-4F2E-B7E3-8A618CF4AD29}"/>
          </ac:spMkLst>
        </pc:spChg>
        <pc:spChg chg="add del mod">
          <ac:chgData name="Ragnhild Halvorsrud" userId="917ea340-fd63-490f-a7db-68428d24cf32" providerId="ADAL" clId="{3F26B701-AADC-4668-AAA4-FB7BA2B947B1}" dt="2020-06-19T09:18:41.401" v="5169"/>
          <ac:spMkLst>
            <pc:docMk/>
            <pc:sldMk cId="2858277977" sldId="523"/>
            <ac:spMk id="1418" creationId="{FEF7CC94-2709-4804-98AA-F69AB8337DDA}"/>
          </ac:spMkLst>
        </pc:spChg>
        <pc:spChg chg="add del mod">
          <ac:chgData name="Ragnhild Halvorsrud" userId="917ea340-fd63-490f-a7db-68428d24cf32" providerId="ADAL" clId="{3F26B701-AADC-4668-AAA4-FB7BA2B947B1}" dt="2020-06-19T09:18:41.401" v="5169"/>
          <ac:spMkLst>
            <pc:docMk/>
            <pc:sldMk cId="2858277977" sldId="523"/>
            <ac:spMk id="1419" creationId="{72DA3735-4E79-4781-851A-D1285B262773}"/>
          </ac:spMkLst>
        </pc:spChg>
        <pc:spChg chg="add del mod">
          <ac:chgData name="Ragnhild Halvorsrud" userId="917ea340-fd63-490f-a7db-68428d24cf32" providerId="ADAL" clId="{3F26B701-AADC-4668-AAA4-FB7BA2B947B1}" dt="2020-06-19T09:18:41.401" v="5169"/>
          <ac:spMkLst>
            <pc:docMk/>
            <pc:sldMk cId="2858277977" sldId="523"/>
            <ac:spMk id="1420" creationId="{25031B34-DC19-4975-8899-7001AA93B70D}"/>
          </ac:spMkLst>
        </pc:spChg>
        <pc:spChg chg="add del mod">
          <ac:chgData name="Ragnhild Halvorsrud" userId="917ea340-fd63-490f-a7db-68428d24cf32" providerId="ADAL" clId="{3F26B701-AADC-4668-AAA4-FB7BA2B947B1}" dt="2020-06-19T09:18:41.401" v="5169"/>
          <ac:spMkLst>
            <pc:docMk/>
            <pc:sldMk cId="2858277977" sldId="523"/>
            <ac:spMk id="1422" creationId="{13E00E2A-83B7-4F5C-B65E-1A600E85B5D6}"/>
          </ac:spMkLst>
        </pc:spChg>
        <pc:spChg chg="add del mod">
          <ac:chgData name="Ragnhild Halvorsrud" userId="917ea340-fd63-490f-a7db-68428d24cf32" providerId="ADAL" clId="{3F26B701-AADC-4668-AAA4-FB7BA2B947B1}" dt="2020-06-19T09:18:41.401" v="5169"/>
          <ac:spMkLst>
            <pc:docMk/>
            <pc:sldMk cId="2858277977" sldId="523"/>
            <ac:spMk id="1423" creationId="{A0C34DCE-D00C-46C2-9ADD-C22621E38FF6}"/>
          </ac:spMkLst>
        </pc:spChg>
        <pc:spChg chg="add del mod">
          <ac:chgData name="Ragnhild Halvorsrud" userId="917ea340-fd63-490f-a7db-68428d24cf32" providerId="ADAL" clId="{3F26B701-AADC-4668-AAA4-FB7BA2B947B1}" dt="2020-06-19T09:18:41.401" v="5169"/>
          <ac:spMkLst>
            <pc:docMk/>
            <pc:sldMk cId="2858277977" sldId="523"/>
            <ac:spMk id="1424" creationId="{98E25306-C573-436A-AEB1-116A69061B98}"/>
          </ac:spMkLst>
        </pc:spChg>
        <pc:spChg chg="add del mod">
          <ac:chgData name="Ragnhild Halvorsrud" userId="917ea340-fd63-490f-a7db-68428d24cf32" providerId="ADAL" clId="{3F26B701-AADC-4668-AAA4-FB7BA2B947B1}" dt="2020-06-19T09:18:41.401" v="5169"/>
          <ac:spMkLst>
            <pc:docMk/>
            <pc:sldMk cId="2858277977" sldId="523"/>
            <ac:spMk id="1425" creationId="{253306CB-BE3C-4F44-A281-E3F542AB6ACD}"/>
          </ac:spMkLst>
        </pc:spChg>
        <pc:spChg chg="add del mod">
          <ac:chgData name="Ragnhild Halvorsrud" userId="917ea340-fd63-490f-a7db-68428d24cf32" providerId="ADAL" clId="{3F26B701-AADC-4668-AAA4-FB7BA2B947B1}" dt="2020-06-19T09:18:41.401" v="5169"/>
          <ac:spMkLst>
            <pc:docMk/>
            <pc:sldMk cId="2858277977" sldId="523"/>
            <ac:spMk id="1426" creationId="{F8667035-7874-4585-BE7A-F2093CEB4111}"/>
          </ac:spMkLst>
        </pc:spChg>
        <pc:spChg chg="add del mod">
          <ac:chgData name="Ragnhild Halvorsrud" userId="917ea340-fd63-490f-a7db-68428d24cf32" providerId="ADAL" clId="{3F26B701-AADC-4668-AAA4-FB7BA2B947B1}" dt="2020-06-19T09:18:41.401" v="5169"/>
          <ac:spMkLst>
            <pc:docMk/>
            <pc:sldMk cId="2858277977" sldId="523"/>
            <ac:spMk id="1427" creationId="{2B5C950D-0668-434B-9DB8-B59A923344E7}"/>
          </ac:spMkLst>
        </pc:spChg>
        <pc:spChg chg="add del mod">
          <ac:chgData name="Ragnhild Halvorsrud" userId="917ea340-fd63-490f-a7db-68428d24cf32" providerId="ADAL" clId="{3F26B701-AADC-4668-AAA4-FB7BA2B947B1}" dt="2020-06-19T09:18:41.401" v="5169"/>
          <ac:spMkLst>
            <pc:docMk/>
            <pc:sldMk cId="2858277977" sldId="523"/>
            <ac:spMk id="1428" creationId="{0595E6B1-BBD8-40C1-8ACC-B55E1C1E63A9}"/>
          </ac:spMkLst>
        </pc:spChg>
        <pc:spChg chg="add del mod">
          <ac:chgData name="Ragnhild Halvorsrud" userId="917ea340-fd63-490f-a7db-68428d24cf32" providerId="ADAL" clId="{3F26B701-AADC-4668-AAA4-FB7BA2B947B1}" dt="2020-06-19T09:18:41.401" v="5169"/>
          <ac:spMkLst>
            <pc:docMk/>
            <pc:sldMk cId="2858277977" sldId="523"/>
            <ac:spMk id="1429" creationId="{C2B35CCD-7270-4977-A14F-01CFC05B801B}"/>
          </ac:spMkLst>
        </pc:spChg>
        <pc:spChg chg="add del mod">
          <ac:chgData name="Ragnhild Halvorsrud" userId="917ea340-fd63-490f-a7db-68428d24cf32" providerId="ADAL" clId="{3F26B701-AADC-4668-AAA4-FB7BA2B947B1}" dt="2020-06-19T09:18:41.401" v="5169"/>
          <ac:spMkLst>
            <pc:docMk/>
            <pc:sldMk cId="2858277977" sldId="523"/>
            <ac:spMk id="1430" creationId="{60536E3C-B17E-4F1A-A836-325EAB16CD60}"/>
          </ac:spMkLst>
        </pc:spChg>
        <pc:spChg chg="add del mod">
          <ac:chgData name="Ragnhild Halvorsrud" userId="917ea340-fd63-490f-a7db-68428d24cf32" providerId="ADAL" clId="{3F26B701-AADC-4668-AAA4-FB7BA2B947B1}" dt="2020-06-19T09:18:41.401" v="5169"/>
          <ac:spMkLst>
            <pc:docMk/>
            <pc:sldMk cId="2858277977" sldId="523"/>
            <ac:spMk id="1438" creationId="{43C2BFDA-BA41-4E35-9D17-6B4863CD677A}"/>
          </ac:spMkLst>
        </pc:spChg>
        <pc:spChg chg="add del mod">
          <ac:chgData name="Ragnhild Halvorsrud" userId="917ea340-fd63-490f-a7db-68428d24cf32" providerId="ADAL" clId="{3F26B701-AADC-4668-AAA4-FB7BA2B947B1}" dt="2020-06-19T09:18:41.401" v="5169"/>
          <ac:spMkLst>
            <pc:docMk/>
            <pc:sldMk cId="2858277977" sldId="523"/>
            <ac:spMk id="1440" creationId="{D02FA8CC-4E14-40D9-AC30-BB046857EF76}"/>
          </ac:spMkLst>
        </pc:spChg>
        <pc:spChg chg="add del mod">
          <ac:chgData name="Ragnhild Halvorsrud" userId="917ea340-fd63-490f-a7db-68428d24cf32" providerId="ADAL" clId="{3F26B701-AADC-4668-AAA4-FB7BA2B947B1}" dt="2020-06-19T09:18:41.401" v="5169"/>
          <ac:spMkLst>
            <pc:docMk/>
            <pc:sldMk cId="2858277977" sldId="523"/>
            <ac:spMk id="1443" creationId="{93D5EEA2-6816-44D8-A1D2-AE012C738DA0}"/>
          </ac:spMkLst>
        </pc:spChg>
        <pc:spChg chg="add del mod">
          <ac:chgData name="Ragnhild Halvorsrud" userId="917ea340-fd63-490f-a7db-68428d24cf32" providerId="ADAL" clId="{3F26B701-AADC-4668-AAA4-FB7BA2B947B1}" dt="2020-06-19T09:18:41.401" v="5169"/>
          <ac:spMkLst>
            <pc:docMk/>
            <pc:sldMk cId="2858277977" sldId="523"/>
            <ac:spMk id="1444" creationId="{3266318F-A373-429D-B669-63A78B4DF3B2}"/>
          </ac:spMkLst>
        </pc:spChg>
        <pc:spChg chg="add del mod">
          <ac:chgData name="Ragnhild Halvorsrud" userId="917ea340-fd63-490f-a7db-68428d24cf32" providerId="ADAL" clId="{3F26B701-AADC-4668-AAA4-FB7BA2B947B1}" dt="2020-06-19T09:18:41.401" v="5169"/>
          <ac:spMkLst>
            <pc:docMk/>
            <pc:sldMk cId="2858277977" sldId="523"/>
            <ac:spMk id="1447" creationId="{E802BF48-D6AA-4211-93A5-184EB98CC014}"/>
          </ac:spMkLst>
        </pc:spChg>
        <pc:spChg chg="add del mod">
          <ac:chgData name="Ragnhild Halvorsrud" userId="917ea340-fd63-490f-a7db-68428d24cf32" providerId="ADAL" clId="{3F26B701-AADC-4668-AAA4-FB7BA2B947B1}" dt="2020-06-19T09:18:41.401" v="5169"/>
          <ac:spMkLst>
            <pc:docMk/>
            <pc:sldMk cId="2858277977" sldId="523"/>
            <ac:spMk id="1448" creationId="{E72B4135-25E7-4182-87E4-3D1F35226EC3}"/>
          </ac:spMkLst>
        </pc:spChg>
        <pc:spChg chg="add del mod">
          <ac:chgData name="Ragnhild Halvorsrud" userId="917ea340-fd63-490f-a7db-68428d24cf32" providerId="ADAL" clId="{3F26B701-AADC-4668-AAA4-FB7BA2B947B1}" dt="2020-06-19T09:18:41.401" v="5169"/>
          <ac:spMkLst>
            <pc:docMk/>
            <pc:sldMk cId="2858277977" sldId="523"/>
            <ac:spMk id="1450" creationId="{EA849184-139B-404A-BEA6-FF32C494F575}"/>
          </ac:spMkLst>
        </pc:spChg>
        <pc:spChg chg="add del mod">
          <ac:chgData name="Ragnhild Halvorsrud" userId="917ea340-fd63-490f-a7db-68428d24cf32" providerId="ADAL" clId="{3F26B701-AADC-4668-AAA4-FB7BA2B947B1}" dt="2020-06-19T09:18:41.401" v="5169"/>
          <ac:spMkLst>
            <pc:docMk/>
            <pc:sldMk cId="2858277977" sldId="523"/>
            <ac:spMk id="1453" creationId="{13CE7323-2291-4A60-8374-B1944F984921}"/>
          </ac:spMkLst>
        </pc:spChg>
        <pc:spChg chg="add del mod">
          <ac:chgData name="Ragnhild Halvorsrud" userId="917ea340-fd63-490f-a7db-68428d24cf32" providerId="ADAL" clId="{3F26B701-AADC-4668-AAA4-FB7BA2B947B1}" dt="2020-06-19T09:18:41.401" v="5169"/>
          <ac:spMkLst>
            <pc:docMk/>
            <pc:sldMk cId="2858277977" sldId="523"/>
            <ac:spMk id="1454" creationId="{E58BA116-84DF-4D06-B991-9035287A9906}"/>
          </ac:spMkLst>
        </pc:spChg>
        <pc:spChg chg="add del mod">
          <ac:chgData name="Ragnhild Halvorsrud" userId="917ea340-fd63-490f-a7db-68428d24cf32" providerId="ADAL" clId="{3F26B701-AADC-4668-AAA4-FB7BA2B947B1}" dt="2020-06-19T09:18:41.401" v="5169"/>
          <ac:spMkLst>
            <pc:docMk/>
            <pc:sldMk cId="2858277977" sldId="523"/>
            <ac:spMk id="1455" creationId="{55A44360-CE50-4177-AB72-C42D6DC036EA}"/>
          </ac:spMkLst>
        </pc:spChg>
        <pc:spChg chg="add del mod">
          <ac:chgData name="Ragnhild Halvorsrud" userId="917ea340-fd63-490f-a7db-68428d24cf32" providerId="ADAL" clId="{3F26B701-AADC-4668-AAA4-FB7BA2B947B1}" dt="2020-06-19T09:18:41.401" v="5169"/>
          <ac:spMkLst>
            <pc:docMk/>
            <pc:sldMk cId="2858277977" sldId="523"/>
            <ac:spMk id="1456" creationId="{49EA50A8-E545-4BA9-BD05-099A2CDEBE1C}"/>
          </ac:spMkLst>
        </pc:spChg>
        <pc:spChg chg="add del mod">
          <ac:chgData name="Ragnhild Halvorsrud" userId="917ea340-fd63-490f-a7db-68428d24cf32" providerId="ADAL" clId="{3F26B701-AADC-4668-AAA4-FB7BA2B947B1}" dt="2020-06-19T09:18:41.401" v="5169"/>
          <ac:spMkLst>
            <pc:docMk/>
            <pc:sldMk cId="2858277977" sldId="523"/>
            <ac:spMk id="1461" creationId="{D1353DE5-6369-4116-B32D-22E4FC30E554}"/>
          </ac:spMkLst>
        </pc:spChg>
        <pc:spChg chg="add del mod">
          <ac:chgData name="Ragnhild Halvorsrud" userId="917ea340-fd63-490f-a7db-68428d24cf32" providerId="ADAL" clId="{3F26B701-AADC-4668-AAA4-FB7BA2B947B1}" dt="2020-06-19T09:18:41.401" v="5169"/>
          <ac:spMkLst>
            <pc:docMk/>
            <pc:sldMk cId="2858277977" sldId="523"/>
            <ac:spMk id="1463" creationId="{B599B1D7-714C-4AE8-9483-1A6A337816FF}"/>
          </ac:spMkLst>
        </pc:spChg>
        <pc:spChg chg="add del mod">
          <ac:chgData name="Ragnhild Halvorsrud" userId="917ea340-fd63-490f-a7db-68428d24cf32" providerId="ADAL" clId="{3F26B701-AADC-4668-AAA4-FB7BA2B947B1}" dt="2020-06-19T09:18:41.401" v="5169"/>
          <ac:spMkLst>
            <pc:docMk/>
            <pc:sldMk cId="2858277977" sldId="523"/>
            <ac:spMk id="1466" creationId="{4B290C05-C4DF-4BF6-8125-46B8A75FED0E}"/>
          </ac:spMkLst>
        </pc:spChg>
        <pc:spChg chg="add del mod">
          <ac:chgData name="Ragnhild Halvorsrud" userId="917ea340-fd63-490f-a7db-68428d24cf32" providerId="ADAL" clId="{3F26B701-AADC-4668-AAA4-FB7BA2B947B1}" dt="2020-06-19T09:18:41.401" v="5169"/>
          <ac:spMkLst>
            <pc:docMk/>
            <pc:sldMk cId="2858277977" sldId="523"/>
            <ac:spMk id="1467" creationId="{0060940D-68BC-4486-AF90-E368742490DE}"/>
          </ac:spMkLst>
        </pc:spChg>
        <pc:spChg chg="add del mod">
          <ac:chgData name="Ragnhild Halvorsrud" userId="917ea340-fd63-490f-a7db-68428d24cf32" providerId="ADAL" clId="{3F26B701-AADC-4668-AAA4-FB7BA2B947B1}" dt="2020-06-19T09:18:41.401" v="5169"/>
          <ac:spMkLst>
            <pc:docMk/>
            <pc:sldMk cId="2858277977" sldId="523"/>
            <ac:spMk id="1468" creationId="{72D28405-C0E7-4380-9879-7688FA87C944}"/>
          </ac:spMkLst>
        </pc:spChg>
        <pc:spChg chg="add del mod">
          <ac:chgData name="Ragnhild Halvorsrud" userId="917ea340-fd63-490f-a7db-68428d24cf32" providerId="ADAL" clId="{3F26B701-AADC-4668-AAA4-FB7BA2B947B1}" dt="2020-06-19T09:18:41.401" v="5169"/>
          <ac:spMkLst>
            <pc:docMk/>
            <pc:sldMk cId="2858277977" sldId="523"/>
            <ac:spMk id="1470" creationId="{AE30F0B7-2D0C-41CE-9FB9-5A1778685F32}"/>
          </ac:spMkLst>
        </pc:spChg>
        <pc:spChg chg="add del mod">
          <ac:chgData name="Ragnhild Halvorsrud" userId="917ea340-fd63-490f-a7db-68428d24cf32" providerId="ADAL" clId="{3F26B701-AADC-4668-AAA4-FB7BA2B947B1}" dt="2020-06-19T09:18:41.401" v="5169"/>
          <ac:spMkLst>
            <pc:docMk/>
            <pc:sldMk cId="2858277977" sldId="523"/>
            <ac:spMk id="1471" creationId="{7411D1E6-CC50-4727-A6D5-87FEE111BB0C}"/>
          </ac:spMkLst>
        </pc:spChg>
        <pc:spChg chg="add del mod">
          <ac:chgData name="Ragnhild Halvorsrud" userId="917ea340-fd63-490f-a7db-68428d24cf32" providerId="ADAL" clId="{3F26B701-AADC-4668-AAA4-FB7BA2B947B1}" dt="2020-06-19T09:18:41.401" v="5169"/>
          <ac:spMkLst>
            <pc:docMk/>
            <pc:sldMk cId="2858277977" sldId="523"/>
            <ac:spMk id="1472" creationId="{BE94188E-A7ED-4450-9DD7-1CFE1AF31DFD}"/>
          </ac:spMkLst>
        </pc:spChg>
        <pc:spChg chg="add del mod">
          <ac:chgData name="Ragnhild Halvorsrud" userId="917ea340-fd63-490f-a7db-68428d24cf32" providerId="ADAL" clId="{3F26B701-AADC-4668-AAA4-FB7BA2B947B1}" dt="2020-06-19T09:18:41.401" v="5169"/>
          <ac:spMkLst>
            <pc:docMk/>
            <pc:sldMk cId="2858277977" sldId="523"/>
            <ac:spMk id="1476" creationId="{D548FA1D-AF03-44B0-93BD-843A7306BBF2}"/>
          </ac:spMkLst>
        </pc:spChg>
        <pc:spChg chg="add del mod">
          <ac:chgData name="Ragnhild Halvorsrud" userId="917ea340-fd63-490f-a7db-68428d24cf32" providerId="ADAL" clId="{3F26B701-AADC-4668-AAA4-FB7BA2B947B1}" dt="2020-06-19T09:18:41.401" v="5169"/>
          <ac:spMkLst>
            <pc:docMk/>
            <pc:sldMk cId="2858277977" sldId="523"/>
            <ac:spMk id="1477" creationId="{E7F69FD9-C90E-41B7-B3CA-8C2927ADC0D8}"/>
          </ac:spMkLst>
        </pc:spChg>
        <pc:spChg chg="add del mod">
          <ac:chgData name="Ragnhild Halvorsrud" userId="917ea340-fd63-490f-a7db-68428d24cf32" providerId="ADAL" clId="{3F26B701-AADC-4668-AAA4-FB7BA2B947B1}" dt="2020-06-19T09:18:41.401" v="5169"/>
          <ac:spMkLst>
            <pc:docMk/>
            <pc:sldMk cId="2858277977" sldId="523"/>
            <ac:spMk id="1481" creationId="{20CF1B4F-5AAC-4172-8DCE-18DF9C8B4498}"/>
          </ac:spMkLst>
        </pc:spChg>
        <pc:spChg chg="add del mod">
          <ac:chgData name="Ragnhild Halvorsrud" userId="917ea340-fd63-490f-a7db-68428d24cf32" providerId="ADAL" clId="{3F26B701-AADC-4668-AAA4-FB7BA2B947B1}" dt="2020-06-19T09:18:41.401" v="5169"/>
          <ac:spMkLst>
            <pc:docMk/>
            <pc:sldMk cId="2858277977" sldId="523"/>
            <ac:spMk id="1484" creationId="{17747E7D-6780-4D33-9849-1963642488F0}"/>
          </ac:spMkLst>
        </pc:spChg>
        <pc:spChg chg="add del mod">
          <ac:chgData name="Ragnhild Halvorsrud" userId="917ea340-fd63-490f-a7db-68428d24cf32" providerId="ADAL" clId="{3F26B701-AADC-4668-AAA4-FB7BA2B947B1}" dt="2020-06-19T09:18:41.401" v="5169"/>
          <ac:spMkLst>
            <pc:docMk/>
            <pc:sldMk cId="2858277977" sldId="523"/>
            <ac:spMk id="1486" creationId="{54C04A20-C247-4F34-AC04-88E986A1BF19}"/>
          </ac:spMkLst>
        </pc:spChg>
        <pc:spChg chg="add del mod">
          <ac:chgData name="Ragnhild Halvorsrud" userId="917ea340-fd63-490f-a7db-68428d24cf32" providerId="ADAL" clId="{3F26B701-AADC-4668-AAA4-FB7BA2B947B1}" dt="2020-06-19T09:18:41.401" v="5169"/>
          <ac:spMkLst>
            <pc:docMk/>
            <pc:sldMk cId="2858277977" sldId="523"/>
            <ac:spMk id="1487" creationId="{231DA2AE-76AC-4670-8AA9-599D89F10A90}"/>
          </ac:spMkLst>
        </pc:spChg>
        <pc:spChg chg="add del mod">
          <ac:chgData name="Ragnhild Halvorsrud" userId="917ea340-fd63-490f-a7db-68428d24cf32" providerId="ADAL" clId="{3F26B701-AADC-4668-AAA4-FB7BA2B947B1}" dt="2020-06-19T09:18:41.401" v="5169"/>
          <ac:spMkLst>
            <pc:docMk/>
            <pc:sldMk cId="2858277977" sldId="523"/>
            <ac:spMk id="1488" creationId="{8B38CFD5-0018-43A6-9CA5-D1187BD622F2}"/>
          </ac:spMkLst>
        </pc:spChg>
        <pc:spChg chg="add del mod">
          <ac:chgData name="Ragnhild Halvorsrud" userId="917ea340-fd63-490f-a7db-68428d24cf32" providerId="ADAL" clId="{3F26B701-AADC-4668-AAA4-FB7BA2B947B1}" dt="2020-06-19T09:18:41.401" v="5169"/>
          <ac:spMkLst>
            <pc:docMk/>
            <pc:sldMk cId="2858277977" sldId="523"/>
            <ac:spMk id="1491" creationId="{C798CD8F-33DB-4DEA-9A3A-758A77316912}"/>
          </ac:spMkLst>
        </pc:spChg>
        <pc:spChg chg="add del mod">
          <ac:chgData name="Ragnhild Halvorsrud" userId="917ea340-fd63-490f-a7db-68428d24cf32" providerId="ADAL" clId="{3F26B701-AADC-4668-AAA4-FB7BA2B947B1}" dt="2020-06-19T09:18:41.401" v="5169"/>
          <ac:spMkLst>
            <pc:docMk/>
            <pc:sldMk cId="2858277977" sldId="523"/>
            <ac:spMk id="1493" creationId="{7E7F6BDE-1E9E-4811-AE54-0BCBD7755763}"/>
          </ac:spMkLst>
        </pc:spChg>
        <pc:spChg chg="add del mod">
          <ac:chgData name="Ragnhild Halvorsrud" userId="917ea340-fd63-490f-a7db-68428d24cf32" providerId="ADAL" clId="{3F26B701-AADC-4668-AAA4-FB7BA2B947B1}" dt="2020-06-19T09:18:41.401" v="5169"/>
          <ac:spMkLst>
            <pc:docMk/>
            <pc:sldMk cId="2858277977" sldId="523"/>
            <ac:spMk id="1495" creationId="{AC67C108-08D3-4229-99B8-8BCB932BD0B1}"/>
          </ac:spMkLst>
        </pc:spChg>
        <pc:spChg chg="add del mod">
          <ac:chgData name="Ragnhild Halvorsrud" userId="917ea340-fd63-490f-a7db-68428d24cf32" providerId="ADAL" clId="{3F26B701-AADC-4668-AAA4-FB7BA2B947B1}" dt="2020-06-19T09:18:41.401" v="5169"/>
          <ac:spMkLst>
            <pc:docMk/>
            <pc:sldMk cId="2858277977" sldId="523"/>
            <ac:spMk id="1496" creationId="{ECB109D8-9F88-4FE4-B05B-D784D554EBAC}"/>
          </ac:spMkLst>
        </pc:spChg>
        <pc:spChg chg="add del mod">
          <ac:chgData name="Ragnhild Halvorsrud" userId="917ea340-fd63-490f-a7db-68428d24cf32" providerId="ADAL" clId="{3F26B701-AADC-4668-AAA4-FB7BA2B947B1}" dt="2020-06-19T09:18:41.401" v="5169"/>
          <ac:spMkLst>
            <pc:docMk/>
            <pc:sldMk cId="2858277977" sldId="523"/>
            <ac:spMk id="1497" creationId="{719E4841-09AF-4AD6-81C7-5A4BA2A696C4}"/>
          </ac:spMkLst>
        </pc:spChg>
        <pc:spChg chg="add del mod">
          <ac:chgData name="Ragnhild Halvorsrud" userId="917ea340-fd63-490f-a7db-68428d24cf32" providerId="ADAL" clId="{3F26B701-AADC-4668-AAA4-FB7BA2B947B1}" dt="2020-06-19T09:18:41.401" v="5169"/>
          <ac:spMkLst>
            <pc:docMk/>
            <pc:sldMk cId="2858277977" sldId="523"/>
            <ac:spMk id="1499" creationId="{064EC675-002F-4203-B948-567F8B058C88}"/>
          </ac:spMkLst>
        </pc:spChg>
        <pc:spChg chg="add del mod">
          <ac:chgData name="Ragnhild Halvorsrud" userId="917ea340-fd63-490f-a7db-68428d24cf32" providerId="ADAL" clId="{3F26B701-AADC-4668-AAA4-FB7BA2B947B1}" dt="2020-06-19T09:18:41.401" v="5169"/>
          <ac:spMkLst>
            <pc:docMk/>
            <pc:sldMk cId="2858277977" sldId="523"/>
            <ac:spMk id="1503" creationId="{179FA29E-F6DA-4FEB-AB88-61CF1AAEEA43}"/>
          </ac:spMkLst>
        </pc:spChg>
        <pc:spChg chg="add del mod">
          <ac:chgData name="Ragnhild Halvorsrud" userId="917ea340-fd63-490f-a7db-68428d24cf32" providerId="ADAL" clId="{3F26B701-AADC-4668-AAA4-FB7BA2B947B1}" dt="2020-06-19T09:18:41.401" v="5169"/>
          <ac:spMkLst>
            <pc:docMk/>
            <pc:sldMk cId="2858277977" sldId="523"/>
            <ac:spMk id="1504" creationId="{3EF1D148-D8F1-4765-BAB2-6164E160DF76}"/>
          </ac:spMkLst>
        </pc:spChg>
        <pc:spChg chg="add del mod">
          <ac:chgData name="Ragnhild Halvorsrud" userId="917ea340-fd63-490f-a7db-68428d24cf32" providerId="ADAL" clId="{3F26B701-AADC-4668-AAA4-FB7BA2B947B1}" dt="2020-06-19T09:18:41.401" v="5169"/>
          <ac:spMkLst>
            <pc:docMk/>
            <pc:sldMk cId="2858277977" sldId="523"/>
            <ac:spMk id="1516" creationId="{C3DAFCE9-C740-463F-B539-C5545B4F5FA2}"/>
          </ac:spMkLst>
        </pc:spChg>
        <pc:spChg chg="add del mod">
          <ac:chgData name="Ragnhild Halvorsrud" userId="917ea340-fd63-490f-a7db-68428d24cf32" providerId="ADAL" clId="{3F26B701-AADC-4668-AAA4-FB7BA2B947B1}" dt="2020-06-19T09:18:41.401" v="5169"/>
          <ac:spMkLst>
            <pc:docMk/>
            <pc:sldMk cId="2858277977" sldId="523"/>
            <ac:spMk id="1517" creationId="{F78333AC-FF41-444A-87AC-9232F41FF637}"/>
          </ac:spMkLst>
        </pc:spChg>
        <pc:spChg chg="mod">
          <ac:chgData name="Ragnhild Halvorsrud" userId="917ea340-fd63-490f-a7db-68428d24cf32" providerId="ADAL" clId="{3F26B701-AADC-4668-AAA4-FB7BA2B947B1}" dt="2020-06-19T09:18:50.191" v="5170"/>
          <ac:spMkLst>
            <pc:docMk/>
            <pc:sldMk cId="2858277977" sldId="523"/>
            <ac:spMk id="1522" creationId="{4A9858C0-FCD6-41B3-B517-BEB3D0425594}"/>
          </ac:spMkLst>
        </pc:spChg>
        <pc:spChg chg="mod">
          <ac:chgData name="Ragnhild Halvorsrud" userId="917ea340-fd63-490f-a7db-68428d24cf32" providerId="ADAL" clId="{3F26B701-AADC-4668-AAA4-FB7BA2B947B1}" dt="2020-06-19T09:18:50.191" v="5170"/>
          <ac:spMkLst>
            <pc:docMk/>
            <pc:sldMk cId="2858277977" sldId="523"/>
            <ac:spMk id="1523" creationId="{9792123C-6976-407B-8D3B-2EC7FB168456}"/>
          </ac:spMkLst>
        </pc:spChg>
        <pc:spChg chg="mod">
          <ac:chgData name="Ragnhild Halvorsrud" userId="917ea340-fd63-490f-a7db-68428d24cf32" providerId="ADAL" clId="{3F26B701-AADC-4668-AAA4-FB7BA2B947B1}" dt="2020-06-19T09:18:50.191" v="5170"/>
          <ac:spMkLst>
            <pc:docMk/>
            <pc:sldMk cId="2858277977" sldId="523"/>
            <ac:spMk id="1524" creationId="{ABDA30BF-0E3E-4975-AFB7-EEEA9B9EC59E}"/>
          </ac:spMkLst>
        </pc:spChg>
        <pc:spChg chg="mod">
          <ac:chgData name="Ragnhild Halvorsrud" userId="917ea340-fd63-490f-a7db-68428d24cf32" providerId="ADAL" clId="{3F26B701-AADC-4668-AAA4-FB7BA2B947B1}" dt="2020-06-19T09:18:50.191" v="5170"/>
          <ac:spMkLst>
            <pc:docMk/>
            <pc:sldMk cId="2858277977" sldId="523"/>
            <ac:spMk id="1525" creationId="{F966A1AB-A800-4E6C-9A15-B0A23524027E}"/>
          </ac:spMkLst>
        </pc:spChg>
        <pc:spChg chg="mod">
          <ac:chgData name="Ragnhild Halvorsrud" userId="917ea340-fd63-490f-a7db-68428d24cf32" providerId="ADAL" clId="{3F26B701-AADC-4668-AAA4-FB7BA2B947B1}" dt="2020-06-19T09:18:50.191" v="5170"/>
          <ac:spMkLst>
            <pc:docMk/>
            <pc:sldMk cId="2858277977" sldId="523"/>
            <ac:spMk id="1526" creationId="{1AB7994C-A751-4FB0-9560-35064EE44485}"/>
          </ac:spMkLst>
        </pc:spChg>
        <pc:spChg chg="mod">
          <ac:chgData name="Ragnhild Halvorsrud" userId="917ea340-fd63-490f-a7db-68428d24cf32" providerId="ADAL" clId="{3F26B701-AADC-4668-AAA4-FB7BA2B947B1}" dt="2020-06-19T09:18:50.191" v="5170"/>
          <ac:spMkLst>
            <pc:docMk/>
            <pc:sldMk cId="2858277977" sldId="523"/>
            <ac:spMk id="1527" creationId="{F2C71C2B-8DB3-464C-A9B7-AB542FB84948}"/>
          </ac:spMkLst>
        </pc:spChg>
        <pc:spChg chg="mod">
          <ac:chgData name="Ragnhild Halvorsrud" userId="917ea340-fd63-490f-a7db-68428d24cf32" providerId="ADAL" clId="{3F26B701-AADC-4668-AAA4-FB7BA2B947B1}" dt="2020-06-19T09:18:50.191" v="5170"/>
          <ac:spMkLst>
            <pc:docMk/>
            <pc:sldMk cId="2858277977" sldId="523"/>
            <ac:spMk id="1529" creationId="{464168BF-37AC-441D-B5C5-5AF37DCBE91C}"/>
          </ac:spMkLst>
        </pc:spChg>
        <pc:spChg chg="mod">
          <ac:chgData name="Ragnhild Halvorsrud" userId="917ea340-fd63-490f-a7db-68428d24cf32" providerId="ADAL" clId="{3F26B701-AADC-4668-AAA4-FB7BA2B947B1}" dt="2020-06-19T09:18:50.191" v="5170"/>
          <ac:spMkLst>
            <pc:docMk/>
            <pc:sldMk cId="2858277977" sldId="523"/>
            <ac:spMk id="1530" creationId="{D936CE49-C3C9-4A87-9D11-AFE2A7A92314}"/>
          </ac:spMkLst>
        </pc:spChg>
        <pc:spChg chg="mod">
          <ac:chgData name="Ragnhild Halvorsrud" userId="917ea340-fd63-490f-a7db-68428d24cf32" providerId="ADAL" clId="{3F26B701-AADC-4668-AAA4-FB7BA2B947B1}" dt="2020-06-19T09:18:50.191" v="5170"/>
          <ac:spMkLst>
            <pc:docMk/>
            <pc:sldMk cId="2858277977" sldId="523"/>
            <ac:spMk id="1531" creationId="{5D131888-F5A6-4BA8-81F1-0BE4D16C0691}"/>
          </ac:spMkLst>
        </pc:spChg>
        <pc:spChg chg="mod">
          <ac:chgData name="Ragnhild Halvorsrud" userId="917ea340-fd63-490f-a7db-68428d24cf32" providerId="ADAL" clId="{3F26B701-AADC-4668-AAA4-FB7BA2B947B1}" dt="2020-06-19T09:18:50.191" v="5170"/>
          <ac:spMkLst>
            <pc:docMk/>
            <pc:sldMk cId="2858277977" sldId="523"/>
            <ac:spMk id="1532" creationId="{A7A1ABC5-9FAF-4ED0-AD4C-E488E7BE3F1F}"/>
          </ac:spMkLst>
        </pc:spChg>
        <pc:spChg chg="mod">
          <ac:chgData name="Ragnhild Halvorsrud" userId="917ea340-fd63-490f-a7db-68428d24cf32" providerId="ADAL" clId="{3F26B701-AADC-4668-AAA4-FB7BA2B947B1}" dt="2020-06-19T09:18:50.191" v="5170"/>
          <ac:spMkLst>
            <pc:docMk/>
            <pc:sldMk cId="2858277977" sldId="523"/>
            <ac:spMk id="1533" creationId="{05379F63-F1C9-4BFE-BCA2-AF7BE2E64F99}"/>
          </ac:spMkLst>
        </pc:spChg>
        <pc:spChg chg="mod">
          <ac:chgData name="Ragnhild Halvorsrud" userId="917ea340-fd63-490f-a7db-68428d24cf32" providerId="ADAL" clId="{3F26B701-AADC-4668-AAA4-FB7BA2B947B1}" dt="2020-06-19T09:18:50.191" v="5170"/>
          <ac:spMkLst>
            <pc:docMk/>
            <pc:sldMk cId="2858277977" sldId="523"/>
            <ac:spMk id="1534" creationId="{5C5A2E63-10C5-4CF7-9644-B69DA155E000}"/>
          </ac:spMkLst>
        </pc:spChg>
        <pc:spChg chg="mod">
          <ac:chgData name="Ragnhild Halvorsrud" userId="917ea340-fd63-490f-a7db-68428d24cf32" providerId="ADAL" clId="{3F26B701-AADC-4668-AAA4-FB7BA2B947B1}" dt="2020-06-19T09:18:50.191" v="5170"/>
          <ac:spMkLst>
            <pc:docMk/>
            <pc:sldMk cId="2858277977" sldId="523"/>
            <ac:spMk id="1536" creationId="{333B1A4A-2F18-47AF-961A-3FE16BB9EF6B}"/>
          </ac:spMkLst>
        </pc:spChg>
        <pc:spChg chg="mod">
          <ac:chgData name="Ragnhild Halvorsrud" userId="917ea340-fd63-490f-a7db-68428d24cf32" providerId="ADAL" clId="{3F26B701-AADC-4668-AAA4-FB7BA2B947B1}" dt="2020-06-19T09:18:50.191" v="5170"/>
          <ac:spMkLst>
            <pc:docMk/>
            <pc:sldMk cId="2858277977" sldId="523"/>
            <ac:spMk id="1537" creationId="{585FFA41-22DE-4BA2-871F-C14B26820E8D}"/>
          </ac:spMkLst>
        </pc:spChg>
        <pc:spChg chg="mod">
          <ac:chgData name="Ragnhild Halvorsrud" userId="917ea340-fd63-490f-a7db-68428d24cf32" providerId="ADAL" clId="{3F26B701-AADC-4668-AAA4-FB7BA2B947B1}" dt="2020-06-19T09:18:50.191" v="5170"/>
          <ac:spMkLst>
            <pc:docMk/>
            <pc:sldMk cId="2858277977" sldId="523"/>
            <ac:spMk id="1538" creationId="{70F18D44-A41A-499D-8FB2-8D91145F9400}"/>
          </ac:spMkLst>
        </pc:spChg>
        <pc:spChg chg="mod">
          <ac:chgData name="Ragnhild Halvorsrud" userId="917ea340-fd63-490f-a7db-68428d24cf32" providerId="ADAL" clId="{3F26B701-AADC-4668-AAA4-FB7BA2B947B1}" dt="2020-06-19T09:18:50.191" v="5170"/>
          <ac:spMkLst>
            <pc:docMk/>
            <pc:sldMk cId="2858277977" sldId="523"/>
            <ac:spMk id="1539" creationId="{9A5CB698-642B-4068-AEA7-FE8C98B72415}"/>
          </ac:spMkLst>
        </pc:spChg>
        <pc:spChg chg="mod">
          <ac:chgData name="Ragnhild Halvorsrud" userId="917ea340-fd63-490f-a7db-68428d24cf32" providerId="ADAL" clId="{3F26B701-AADC-4668-AAA4-FB7BA2B947B1}" dt="2020-06-19T09:18:50.191" v="5170"/>
          <ac:spMkLst>
            <pc:docMk/>
            <pc:sldMk cId="2858277977" sldId="523"/>
            <ac:spMk id="1540" creationId="{9A1D66EE-DD65-49BA-AB5C-5F7E906A4715}"/>
          </ac:spMkLst>
        </pc:spChg>
        <pc:spChg chg="mod">
          <ac:chgData name="Ragnhild Halvorsrud" userId="917ea340-fd63-490f-a7db-68428d24cf32" providerId="ADAL" clId="{3F26B701-AADC-4668-AAA4-FB7BA2B947B1}" dt="2020-06-19T09:18:50.191" v="5170"/>
          <ac:spMkLst>
            <pc:docMk/>
            <pc:sldMk cId="2858277977" sldId="523"/>
            <ac:spMk id="1541" creationId="{21667ADB-E90E-4F25-910B-A0AC69B89D35}"/>
          </ac:spMkLst>
        </pc:spChg>
        <pc:spChg chg="mod">
          <ac:chgData name="Ragnhild Halvorsrud" userId="917ea340-fd63-490f-a7db-68428d24cf32" providerId="ADAL" clId="{3F26B701-AADC-4668-AAA4-FB7BA2B947B1}" dt="2020-06-19T09:18:50.191" v="5170"/>
          <ac:spMkLst>
            <pc:docMk/>
            <pc:sldMk cId="2858277977" sldId="523"/>
            <ac:spMk id="1543" creationId="{F44B5AF1-347A-4634-BAE0-E6FD15354B8B}"/>
          </ac:spMkLst>
        </pc:spChg>
        <pc:spChg chg="mod">
          <ac:chgData name="Ragnhild Halvorsrud" userId="917ea340-fd63-490f-a7db-68428d24cf32" providerId="ADAL" clId="{3F26B701-AADC-4668-AAA4-FB7BA2B947B1}" dt="2020-06-19T09:18:50.191" v="5170"/>
          <ac:spMkLst>
            <pc:docMk/>
            <pc:sldMk cId="2858277977" sldId="523"/>
            <ac:spMk id="1544" creationId="{662EBF67-B237-43C4-8C8E-9C903F2A8F17}"/>
          </ac:spMkLst>
        </pc:spChg>
        <pc:spChg chg="mod">
          <ac:chgData name="Ragnhild Halvorsrud" userId="917ea340-fd63-490f-a7db-68428d24cf32" providerId="ADAL" clId="{3F26B701-AADC-4668-AAA4-FB7BA2B947B1}" dt="2020-06-19T09:18:50.191" v="5170"/>
          <ac:spMkLst>
            <pc:docMk/>
            <pc:sldMk cId="2858277977" sldId="523"/>
            <ac:spMk id="1545" creationId="{404C8ECC-7CBC-4A3C-A82B-D7B24EB6A6DF}"/>
          </ac:spMkLst>
        </pc:spChg>
        <pc:spChg chg="mod">
          <ac:chgData name="Ragnhild Halvorsrud" userId="917ea340-fd63-490f-a7db-68428d24cf32" providerId="ADAL" clId="{3F26B701-AADC-4668-AAA4-FB7BA2B947B1}" dt="2020-06-19T09:18:50.191" v="5170"/>
          <ac:spMkLst>
            <pc:docMk/>
            <pc:sldMk cId="2858277977" sldId="523"/>
            <ac:spMk id="1546" creationId="{DBC32A62-4E3F-4EBA-A257-D65CF37D950A}"/>
          </ac:spMkLst>
        </pc:spChg>
        <pc:spChg chg="mod">
          <ac:chgData name="Ragnhild Halvorsrud" userId="917ea340-fd63-490f-a7db-68428d24cf32" providerId="ADAL" clId="{3F26B701-AADC-4668-AAA4-FB7BA2B947B1}" dt="2020-06-19T09:18:50.191" v="5170"/>
          <ac:spMkLst>
            <pc:docMk/>
            <pc:sldMk cId="2858277977" sldId="523"/>
            <ac:spMk id="1547" creationId="{3803A4AE-1785-497A-8A9B-D8F0DD7180A6}"/>
          </ac:spMkLst>
        </pc:spChg>
        <pc:spChg chg="mod">
          <ac:chgData name="Ragnhild Halvorsrud" userId="917ea340-fd63-490f-a7db-68428d24cf32" providerId="ADAL" clId="{3F26B701-AADC-4668-AAA4-FB7BA2B947B1}" dt="2020-06-19T09:18:50.191" v="5170"/>
          <ac:spMkLst>
            <pc:docMk/>
            <pc:sldMk cId="2858277977" sldId="523"/>
            <ac:spMk id="1548" creationId="{99412AB9-54A9-4480-ABAD-9E06CD506152}"/>
          </ac:spMkLst>
        </pc:spChg>
        <pc:spChg chg="mod">
          <ac:chgData name="Ragnhild Halvorsrud" userId="917ea340-fd63-490f-a7db-68428d24cf32" providerId="ADAL" clId="{3F26B701-AADC-4668-AAA4-FB7BA2B947B1}" dt="2020-06-19T09:18:50.191" v="5170"/>
          <ac:spMkLst>
            <pc:docMk/>
            <pc:sldMk cId="2858277977" sldId="523"/>
            <ac:spMk id="1550" creationId="{D4C84D74-B416-403E-963C-7D5053206E54}"/>
          </ac:spMkLst>
        </pc:spChg>
        <pc:spChg chg="mod">
          <ac:chgData name="Ragnhild Halvorsrud" userId="917ea340-fd63-490f-a7db-68428d24cf32" providerId="ADAL" clId="{3F26B701-AADC-4668-AAA4-FB7BA2B947B1}" dt="2020-06-19T09:18:50.191" v="5170"/>
          <ac:spMkLst>
            <pc:docMk/>
            <pc:sldMk cId="2858277977" sldId="523"/>
            <ac:spMk id="1551" creationId="{9A95627F-6E81-424D-BF36-E395FA7CC7D0}"/>
          </ac:spMkLst>
        </pc:spChg>
        <pc:spChg chg="mod">
          <ac:chgData name="Ragnhild Halvorsrud" userId="917ea340-fd63-490f-a7db-68428d24cf32" providerId="ADAL" clId="{3F26B701-AADC-4668-AAA4-FB7BA2B947B1}" dt="2020-06-19T09:18:50.191" v="5170"/>
          <ac:spMkLst>
            <pc:docMk/>
            <pc:sldMk cId="2858277977" sldId="523"/>
            <ac:spMk id="1552" creationId="{12FD9CB3-B6B7-4F73-BE00-3B7E9C7419DB}"/>
          </ac:spMkLst>
        </pc:spChg>
        <pc:spChg chg="mod">
          <ac:chgData name="Ragnhild Halvorsrud" userId="917ea340-fd63-490f-a7db-68428d24cf32" providerId="ADAL" clId="{3F26B701-AADC-4668-AAA4-FB7BA2B947B1}" dt="2020-06-19T09:18:50.191" v="5170"/>
          <ac:spMkLst>
            <pc:docMk/>
            <pc:sldMk cId="2858277977" sldId="523"/>
            <ac:spMk id="1553" creationId="{A4C41867-C11F-4609-BEE8-FD541E8733DA}"/>
          </ac:spMkLst>
        </pc:spChg>
        <pc:spChg chg="mod">
          <ac:chgData name="Ragnhild Halvorsrud" userId="917ea340-fd63-490f-a7db-68428d24cf32" providerId="ADAL" clId="{3F26B701-AADC-4668-AAA4-FB7BA2B947B1}" dt="2020-06-19T09:18:50.191" v="5170"/>
          <ac:spMkLst>
            <pc:docMk/>
            <pc:sldMk cId="2858277977" sldId="523"/>
            <ac:spMk id="1554" creationId="{5A959B7D-0586-420E-87A3-4B875E4270BE}"/>
          </ac:spMkLst>
        </pc:spChg>
        <pc:spChg chg="mod">
          <ac:chgData name="Ragnhild Halvorsrud" userId="917ea340-fd63-490f-a7db-68428d24cf32" providerId="ADAL" clId="{3F26B701-AADC-4668-AAA4-FB7BA2B947B1}" dt="2020-06-19T09:18:50.191" v="5170"/>
          <ac:spMkLst>
            <pc:docMk/>
            <pc:sldMk cId="2858277977" sldId="523"/>
            <ac:spMk id="1555" creationId="{B5E6A77D-0F28-47E3-9258-A9F234741282}"/>
          </ac:spMkLst>
        </pc:spChg>
        <pc:spChg chg="mod">
          <ac:chgData name="Ragnhild Halvorsrud" userId="917ea340-fd63-490f-a7db-68428d24cf32" providerId="ADAL" clId="{3F26B701-AADC-4668-AAA4-FB7BA2B947B1}" dt="2020-06-19T09:18:50.191" v="5170"/>
          <ac:spMkLst>
            <pc:docMk/>
            <pc:sldMk cId="2858277977" sldId="523"/>
            <ac:spMk id="1556" creationId="{D65D90E6-1B4C-49AD-B6D7-F350A921DADF}"/>
          </ac:spMkLst>
        </pc:spChg>
        <pc:spChg chg="mod">
          <ac:chgData name="Ragnhild Halvorsrud" userId="917ea340-fd63-490f-a7db-68428d24cf32" providerId="ADAL" clId="{3F26B701-AADC-4668-AAA4-FB7BA2B947B1}" dt="2020-06-19T09:18:50.191" v="5170"/>
          <ac:spMkLst>
            <pc:docMk/>
            <pc:sldMk cId="2858277977" sldId="523"/>
            <ac:spMk id="1557" creationId="{66981C5B-F48F-4765-BC81-6002D049F417}"/>
          </ac:spMkLst>
        </pc:spChg>
        <pc:spChg chg="mod">
          <ac:chgData name="Ragnhild Halvorsrud" userId="917ea340-fd63-490f-a7db-68428d24cf32" providerId="ADAL" clId="{3F26B701-AADC-4668-AAA4-FB7BA2B947B1}" dt="2020-06-19T09:18:50.191" v="5170"/>
          <ac:spMkLst>
            <pc:docMk/>
            <pc:sldMk cId="2858277977" sldId="523"/>
            <ac:spMk id="1558" creationId="{D11255CE-8D78-4108-BEF5-AD9FD5C10B56}"/>
          </ac:spMkLst>
        </pc:spChg>
        <pc:spChg chg="mod">
          <ac:chgData name="Ragnhild Halvorsrud" userId="917ea340-fd63-490f-a7db-68428d24cf32" providerId="ADAL" clId="{3F26B701-AADC-4668-AAA4-FB7BA2B947B1}" dt="2020-06-19T09:18:50.191" v="5170"/>
          <ac:spMkLst>
            <pc:docMk/>
            <pc:sldMk cId="2858277977" sldId="523"/>
            <ac:spMk id="1559" creationId="{64C0B29B-C227-446C-B87D-F9C2A23788DA}"/>
          </ac:spMkLst>
        </pc:spChg>
        <pc:spChg chg="mod">
          <ac:chgData name="Ragnhild Halvorsrud" userId="917ea340-fd63-490f-a7db-68428d24cf32" providerId="ADAL" clId="{3F26B701-AADC-4668-AAA4-FB7BA2B947B1}" dt="2020-06-19T09:18:50.191" v="5170"/>
          <ac:spMkLst>
            <pc:docMk/>
            <pc:sldMk cId="2858277977" sldId="523"/>
            <ac:spMk id="1560" creationId="{7AD7C09D-C1E7-4056-9270-58A9D8B36B12}"/>
          </ac:spMkLst>
        </pc:spChg>
        <pc:spChg chg="mod">
          <ac:chgData name="Ragnhild Halvorsrud" userId="917ea340-fd63-490f-a7db-68428d24cf32" providerId="ADAL" clId="{3F26B701-AADC-4668-AAA4-FB7BA2B947B1}" dt="2020-06-19T09:18:50.191" v="5170"/>
          <ac:spMkLst>
            <pc:docMk/>
            <pc:sldMk cId="2858277977" sldId="523"/>
            <ac:spMk id="1572" creationId="{3622FB71-17AC-4D1C-AEB9-0584C209A852}"/>
          </ac:spMkLst>
        </pc:spChg>
        <pc:spChg chg="mod">
          <ac:chgData name="Ragnhild Halvorsrud" userId="917ea340-fd63-490f-a7db-68428d24cf32" providerId="ADAL" clId="{3F26B701-AADC-4668-AAA4-FB7BA2B947B1}" dt="2020-06-19T09:18:50.191" v="5170"/>
          <ac:spMkLst>
            <pc:docMk/>
            <pc:sldMk cId="2858277977" sldId="523"/>
            <ac:spMk id="1573" creationId="{C60746EC-C8E7-45B4-9469-AEF362E5AF4B}"/>
          </ac:spMkLst>
        </pc:spChg>
        <pc:spChg chg="mod">
          <ac:chgData name="Ragnhild Halvorsrud" userId="917ea340-fd63-490f-a7db-68428d24cf32" providerId="ADAL" clId="{3F26B701-AADC-4668-AAA4-FB7BA2B947B1}" dt="2020-06-19T09:18:50.191" v="5170"/>
          <ac:spMkLst>
            <pc:docMk/>
            <pc:sldMk cId="2858277977" sldId="523"/>
            <ac:spMk id="1574" creationId="{C8550646-C5D5-4405-9D09-9FBBBD71CAB4}"/>
          </ac:spMkLst>
        </pc:spChg>
        <pc:spChg chg="mod">
          <ac:chgData name="Ragnhild Halvorsrud" userId="917ea340-fd63-490f-a7db-68428d24cf32" providerId="ADAL" clId="{3F26B701-AADC-4668-AAA4-FB7BA2B947B1}" dt="2020-06-19T09:18:50.191" v="5170"/>
          <ac:spMkLst>
            <pc:docMk/>
            <pc:sldMk cId="2858277977" sldId="523"/>
            <ac:spMk id="1575" creationId="{E8454800-BA6F-4658-9D2D-3A3EE317B9B1}"/>
          </ac:spMkLst>
        </pc:spChg>
        <pc:spChg chg="mod">
          <ac:chgData name="Ragnhild Halvorsrud" userId="917ea340-fd63-490f-a7db-68428d24cf32" providerId="ADAL" clId="{3F26B701-AADC-4668-AAA4-FB7BA2B947B1}" dt="2020-06-19T09:18:50.191" v="5170"/>
          <ac:spMkLst>
            <pc:docMk/>
            <pc:sldMk cId="2858277977" sldId="523"/>
            <ac:spMk id="1576" creationId="{7ECA507A-709B-4F01-9A64-E65722A553E6}"/>
          </ac:spMkLst>
        </pc:spChg>
        <pc:spChg chg="mod">
          <ac:chgData name="Ragnhild Halvorsrud" userId="917ea340-fd63-490f-a7db-68428d24cf32" providerId="ADAL" clId="{3F26B701-AADC-4668-AAA4-FB7BA2B947B1}" dt="2020-06-19T09:18:50.191" v="5170"/>
          <ac:spMkLst>
            <pc:docMk/>
            <pc:sldMk cId="2858277977" sldId="523"/>
            <ac:spMk id="1578" creationId="{798A5496-418B-42FF-A63B-1AFCD808D5A0}"/>
          </ac:spMkLst>
        </pc:spChg>
        <pc:spChg chg="mod">
          <ac:chgData name="Ragnhild Halvorsrud" userId="917ea340-fd63-490f-a7db-68428d24cf32" providerId="ADAL" clId="{3F26B701-AADC-4668-AAA4-FB7BA2B947B1}" dt="2020-06-19T09:18:50.191" v="5170"/>
          <ac:spMkLst>
            <pc:docMk/>
            <pc:sldMk cId="2858277977" sldId="523"/>
            <ac:spMk id="1579" creationId="{0096500C-36B3-4808-A823-084C62D8EF50}"/>
          </ac:spMkLst>
        </pc:spChg>
        <pc:spChg chg="mod">
          <ac:chgData name="Ragnhild Halvorsrud" userId="917ea340-fd63-490f-a7db-68428d24cf32" providerId="ADAL" clId="{3F26B701-AADC-4668-AAA4-FB7BA2B947B1}" dt="2020-06-19T09:18:50.191" v="5170"/>
          <ac:spMkLst>
            <pc:docMk/>
            <pc:sldMk cId="2858277977" sldId="523"/>
            <ac:spMk id="1580" creationId="{B4D961EC-5D62-4EA1-8B8B-AC43DEE097BA}"/>
          </ac:spMkLst>
        </pc:spChg>
        <pc:spChg chg="mod">
          <ac:chgData name="Ragnhild Halvorsrud" userId="917ea340-fd63-490f-a7db-68428d24cf32" providerId="ADAL" clId="{3F26B701-AADC-4668-AAA4-FB7BA2B947B1}" dt="2020-06-19T09:18:50.191" v="5170"/>
          <ac:spMkLst>
            <pc:docMk/>
            <pc:sldMk cId="2858277977" sldId="523"/>
            <ac:spMk id="1581" creationId="{FE56DA1A-FE60-4564-9921-FEF408FEE150}"/>
          </ac:spMkLst>
        </pc:spChg>
        <pc:spChg chg="mod">
          <ac:chgData name="Ragnhild Halvorsrud" userId="917ea340-fd63-490f-a7db-68428d24cf32" providerId="ADAL" clId="{3F26B701-AADC-4668-AAA4-FB7BA2B947B1}" dt="2020-06-19T09:18:50.191" v="5170"/>
          <ac:spMkLst>
            <pc:docMk/>
            <pc:sldMk cId="2858277977" sldId="523"/>
            <ac:spMk id="1582" creationId="{DA24ECF8-970D-4132-9C5D-6411E9452B56}"/>
          </ac:spMkLst>
        </pc:spChg>
        <pc:spChg chg="mod">
          <ac:chgData name="Ragnhild Halvorsrud" userId="917ea340-fd63-490f-a7db-68428d24cf32" providerId="ADAL" clId="{3F26B701-AADC-4668-AAA4-FB7BA2B947B1}" dt="2020-06-19T09:18:50.191" v="5170"/>
          <ac:spMkLst>
            <pc:docMk/>
            <pc:sldMk cId="2858277977" sldId="523"/>
            <ac:spMk id="1584" creationId="{9D493A3A-88C1-4199-91F7-BAB4B30C0258}"/>
          </ac:spMkLst>
        </pc:spChg>
        <pc:spChg chg="mod">
          <ac:chgData name="Ragnhild Halvorsrud" userId="917ea340-fd63-490f-a7db-68428d24cf32" providerId="ADAL" clId="{3F26B701-AADC-4668-AAA4-FB7BA2B947B1}" dt="2020-06-19T09:18:50.191" v="5170"/>
          <ac:spMkLst>
            <pc:docMk/>
            <pc:sldMk cId="2858277977" sldId="523"/>
            <ac:spMk id="1585" creationId="{F974BDD5-E84D-4A49-84BE-73A70B670CFC}"/>
          </ac:spMkLst>
        </pc:spChg>
        <pc:spChg chg="mod">
          <ac:chgData name="Ragnhild Halvorsrud" userId="917ea340-fd63-490f-a7db-68428d24cf32" providerId="ADAL" clId="{3F26B701-AADC-4668-AAA4-FB7BA2B947B1}" dt="2020-06-19T09:18:50.191" v="5170"/>
          <ac:spMkLst>
            <pc:docMk/>
            <pc:sldMk cId="2858277977" sldId="523"/>
            <ac:spMk id="1586" creationId="{C641DDDA-9FFD-499C-B629-07276F0ED2D5}"/>
          </ac:spMkLst>
        </pc:spChg>
        <pc:spChg chg="mod">
          <ac:chgData name="Ragnhild Halvorsrud" userId="917ea340-fd63-490f-a7db-68428d24cf32" providerId="ADAL" clId="{3F26B701-AADC-4668-AAA4-FB7BA2B947B1}" dt="2020-06-19T09:18:50.191" v="5170"/>
          <ac:spMkLst>
            <pc:docMk/>
            <pc:sldMk cId="2858277977" sldId="523"/>
            <ac:spMk id="1587" creationId="{54B981F7-CFEF-4038-8873-2D5922790E9B}"/>
          </ac:spMkLst>
        </pc:spChg>
        <pc:spChg chg="mod">
          <ac:chgData name="Ragnhild Halvorsrud" userId="917ea340-fd63-490f-a7db-68428d24cf32" providerId="ADAL" clId="{3F26B701-AADC-4668-AAA4-FB7BA2B947B1}" dt="2020-06-19T09:18:50.191" v="5170"/>
          <ac:spMkLst>
            <pc:docMk/>
            <pc:sldMk cId="2858277977" sldId="523"/>
            <ac:spMk id="1588" creationId="{1E2E72CF-F3DF-4052-9C54-6BAFC25C4719}"/>
          </ac:spMkLst>
        </pc:spChg>
        <pc:spChg chg="mod">
          <ac:chgData name="Ragnhild Halvorsrud" userId="917ea340-fd63-490f-a7db-68428d24cf32" providerId="ADAL" clId="{3F26B701-AADC-4668-AAA4-FB7BA2B947B1}" dt="2020-06-19T09:18:50.191" v="5170"/>
          <ac:spMkLst>
            <pc:docMk/>
            <pc:sldMk cId="2858277977" sldId="523"/>
            <ac:spMk id="1590" creationId="{17619458-A542-465B-A4F1-904C6E18079D}"/>
          </ac:spMkLst>
        </pc:spChg>
        <pc:spChg chg="mod">
          <ac:chgData name="Ragnhild Halvorsrud" userId="917ea340-fd63-490f-a7db-68428d24cf32" providerId="ADAL" clId="{3F26B701-AADC-4668-AAA4-FB7BA2B947B1}" dt="2020-06-19T09:18:50.191" v="5170"/>
          <ac:spMkLst>
            <pc:docMk/>
            <pc:sldMk cId="2858277977" sldId="523"/>
            <ac:spMk id="1591" creationId="{7227BC04-0F66-4222-BC9A-4FBF627D48F0}"/>
          </ac:spMkLst>
        </pc:spChg>
        <pc:spChg chg="mod">
          <ac:chgData name="Ragnhild Halvorsrud" userId="917ea340-fd63-490f-a7db-68428d24cf32" providerId="ADAL" clId="{3F26B701-AADC-4668-AAA4-FB7BA2B947B1}" dt="2020-06-19T09:18:50.191" v="5170"/>
          <ac:spMkLst>
            <pc:docMk/>
            <pc:sldMk cId="2858277977" sldId="523"/>
            <ac:spMk id="1592" creationId="{9F88AAC4-12C0-46D0-8947-B7379EAB880B}"/>
          </ac:spMkLst>
        </pc:spChg>
        <pc:spChg chg="mod">
          <ac:chgData name="Ragnhild Halvorsrud" userId="917ea340-fd63-490f-a7db-68428d24cf32" providerId="ADAL" clId="{3F26B701-AADC-4668-AAA4-FB7BA2B947B1}" dt="2020-06-19T09:18:50.191" v="5170"/>
          <ac:spMkLst>
            <pc:docMk/>
            <pc:sldMk cId="2858277977" sldId="523"/>
            <ac:spMk id="1593" creationId="{B94669FE-A07C-4193-A6F5-198257338F41}"/>
          </ac:spMkLst>
        </pc:spChg>
        <pc:spChg chg="mod">
          <ac:chgData name="Ragnhild Halvorsrud" userId="917ea340-fd63-490f-a7db-68428d24cf32" providerId="ADAL" clId="{3F26B701-AADC-4668-AAA4-FB7BA2B947B1}" dt="2020-06-19T09:18:50.191" v="5170"/>
          <ac:spMkLst>
            <pc:docMk/>
            <pc:sldMk cId="2858277977" sldId="523"/>
            <ac:spMk id="1594" creationId="{D186E7E6-1BF8-425A-A9B0-3CAC52DE8BA2}"/>
          </ac:spMkLst>
        </pc:spChg>
        <pc:spChg chg="mod">
          <ac:chgData name="Ragnhild Halvorsrud" userId="917ea340-fd63-490f-a7db-68428d24cf32" providerId="ADAL" clId="{3F26B701-AADC-4668-AAA4-FB7BA2B947B1}" dt="2020-06-19T09:18:50.191" v="5170"/>
          <ac:spMkLst>
            <pc:docMk/>
            <pc:sldMk cId="2858277977" sldId="523"/>
            <ac:spMk id="1595" creationId="{1E67E472-B224-4BA9-B02E-1D7FDD96D8DC}"/>
          </ac:spMkLst>
        </pc:spChg>
        <pc:spChg chg="mod">
          <ac:chgData name="Ragnhild Halvorsrud" userId="917ea340-fd63-490f-a7db-68428d24cf32" providerId="ADAL" clId="{3F26B701-AADC-4668-AAA4-FB7BA2B947B1}" dt="2020-06-19T09:18:50.191" v="5170"/>
          <ac:spMkLst>
            <pc:docMk/>
            <pc:sldMk cId="2858277977" sldId="523"/>
            <ac:spMk id="1596" creationId="{D8C53367-E489-4868-827A-16A653FB2AF0}"/>
          </ac:spMkLst>
        </pc:spChg>
        <pc:spChg chg="mod">
          <ac:chgData name="Ragnhild Halvorsrud" userId="917ea340-fd63-490f-a7db-68428d24cf32" providerId="ADAL" clId="{3F26B701-AADC-4668-AAA4-FB7BA2B947B1}" dt="2020-06-19T09:18:50.191" v="5170"/>
          <ac:spMkLst>
            <pc:docMk/>
            <pc:sldMk cId="2858277977" sldId="523"/>
            <ac:spMk id="1597" creationId="{1EBC1D44-94D7-4ECC-81B7-B7E8D72F1E23}"/>
          </ac:spMkLst>
        </pc:spChg>
        <pc:spChg chg="mod">
          <ac:chgData name="Ragnhild Halvorsrud" userId="917ea340-fd63-490f-a7db-68428d24cf32" providerId="ADAL" clId="{3F26B701-AADC-4668-AAA4-FB7BA2B947B1}" dt="2020-06-19T09:18:50.191" v="5170"/>
          <ac:spMkLst>
            <pc:docMk/>
            <pc:sldMk cId="2858277977" sldId="523"/>
            <ac:spMk id="1598" creationId="{35BC25E5-9DB4-4904-9AB9-331250F4A836}"/>
          </ac:spMkLst>
        </pc:spChg>
        <pc:spChg chg="mod">
          <ac:chgData name="Ragnhild Halvorsrud" userId="917ea340-fd63-490f-a7db-68428d24cf32" providerId="ADAL" clId="{3F26B701-AADC-4668-AAA4-FB7BA2B947B1}" dt="2020-06-19T09:18:50.191" v="5170"/>
          <ac:spMkLst>
            <pc:docMk/>
            <pc:sldMk cId="2858277977" sldId="523"/>
            <ac:spMk id="1606" creationId="{12A230DB-59C1-4CEE-A4D2-62AE0968E24E}"/>
          </ac:spMkLst>
        </pc:spChg>
        <pc:spChg chg="mod">
          <ac:chgData name="Ragnhild Halvorsrud" userId="917ea340-fd63-490f-a7db-68428d24cf32" providerId="ADAL" clId="{3F26B701-AADC-4668-AAA4-FB7BA2B947B1}" dt="2020-06-19T09:18:50.191" v="5170"/>
          <ac:spMkLst>
            <pc:docMk/>
            <pc:sldMk cId="2858277977" sldId="523"/>
            <ac:spMk id="1608" creationId="{BFD28432-2EA3-4CA7-9E79-C5D53E1CDC5A}"/>
          </ac:spMkLst>
        </pc:spChg>
        <pc:spChg chg="mod">
          <ac:chgData name="Ragnhild Halvorsrud" userId="917ea340-fd63-490f-a7db-68428d24cf32" providerId="ADAL" clId="{3F26B701-AADC-4668-AAA4-FB7BA2B947B1}" dt="2020-06-19T09:18:50.191" v="5170"/>
          <ac:spMkLst>
            <pc:docMk/>
            <pc:sldMk cId="2858277977" sldId="523"/>
            <ac:spMk id="1611" creationId="{BDDC3627-1865-4F54-92E9-722EF1F73B1E}"/>
          </ac:spMkLst>
        </pc:spChg>
        <pc:spChg chg="mod">
          <ac:chgData name="Ragnhild Halvorsrud" userId="917ea340-fd63-490f-a7db-68428d24cf32" providerId="ADAL" clId="{3F26B701-AADC-4668-AAA4-FB7BA2B947B1}" dt="2020-06-19T09:18:50.191" v="5170"/>
          <ac:spMkLst>
            <pc:docMk/>
            <pc:sldMk cId="2858277977" sldId="523"/>
            <ac:spMk id="1612" creationId="{674C3647-1173-4D21-840F-9B47AB349F72}"/>
          </ac:spMkLst>
        </pc:spChg>
        <pc:spChg chg="mod">
          <ac:chgData name="Ragnhild Halvorsrud" userId="917ea340-fd63-490f-a7db-68428d24cf32" providerId="ADAL" clId="{3F26B701-AADC-4668-AAA4-FB7BA2B947B1}" dt="2020-06-19T09:18:50.191" v="5170"/>
          <ac:spMkLst>
            <pc:docMk/>
            <pc:sldMk cId="2858277977" sldId="523"/>
            <ac:spMk id="1615" creationId="{B84D0494-4AC3-4892-B2B5-45F7AFB6D964}"/>
          </ac:spMkLst>
        </pc:spChg>
        <pc:spChg chg="mod">
          <ac:chgData name="Ragnhild Halvorsrud" userId="917ea340-fd63-490f-a7db-68428d24cf32" providerId="ADAL" clId="{3F26B701-AADC-4668-AAA4-FB7BA2B947B1}" dt="2020-06-19T09:18:50.191" v="5170"/>
          <ac:spMkLst>
            <pc:docMk/>
            <pc:sldMk cId="2858277977" sldId="523"/>
            <ac:spMk id="1616" creationId="{5E547E26-FF44-4DF0-9ADC-66259A265E52}"/>
          </ac:spMkLst>
        </pc:spChg>
        <pc:spChg chg="mod">
          <ac:chgData name="Ragnhild Halvorsrud" userId="917ea340-fd63-490f-a7db-68428d24cf32" providerId="ADAL" clId="{3F26B701-AADC-4668-AAA4-FB7BA2B947B1}" dt="2020-06-19T09:18:50.191" v="5170"/>
          <ac:spMkLst>
            <pc:docMk/>
            <pc:sldMk cId="2858277977" sldId="523"/>
            <ac:spMk id="1618" creationId="{A282A558-20D2-42CB-B3B0-D9607761AC22}"/>
          </ac:spMkLst>
        </pc:spChg>
        <pc:spChg chg="mod">
          <ac:chgData name="Ragnhild Halvorsrud" userId="917ea340-fd63-490f-a7db-68428d24cf32" providerId="ADAL" clId="{3F26B701-AADC-4668-AAA4-FB7BA2B947B1}" dt="2020-06-19T09:18:50.191" v="5170"/>
          <ac:spMkLst>
            <pc:docMk/>
            <pc:sldMk cId="2858277977" sldId="523"/>
            <ac:spMk id="1621" creationId="{B288BFBB-8F21-4B27-B4F8-73C2E816DEE6}"/>
          </ac:spMkLst>
        </pc:spChg>
        <pc:spChg chg="mod">
          <ac:chgData name="Ragnhild Halvorsrud" userId="917ea340-fd63-490f-a7db-68428d24cf32" providerId="ADAL" clId="{3F26B701-AADC-4668-AAA4-FB7BA2B947B1}" dt="2020-06-19T09:18:50.191" v="5170"/>
          <ac:spMkLst>
            <pc:docMk/>
            <pc:sldMk cId="2858277977" sldId="523"/>
            <ac:spMk id="1622" creationId="{A10E6135-82AA-46C2-82A2-F4E185C136C5}"/>
          </ac:spMkLst>
        </pc:spChg>
        <pc:spChg chg="mod">
          <ac:chgData name="Ragnhild Halvorsrud" userId="917ea340-fd63-490f-a7db-68428d24cf32" providerId="ADAL" clId="{3F26B701-AADC-4668-AAA4-FB7BA2B947B1}" dt="2020-06-19T09:18:50.191" v="5170"/>
          <ac:spMkLst>
            <pc:docMk/>
            <pc:sldMk cId="2858277977" sldId="523"/>
            <ac:spMk id="1623" creationId="{A7E0034F-BADB-49C6-A7AF-221759106833}"/>
          </ac:spMkLst>
        </pc:spChg>
        <pc:spChg chg="mod">
          <ac:chgData name="Ragnhild Halvorsrud" userId="917ea340-fd63-490f-a7db-68428d24cf32" providerId="ADAL" clId="{3F26B701-AADC-4668-AAA4-FB7BA2B947B1}" dt="2020-06-19T09:18:50.191" v="5170"/>
          <ac:spMkLst>
            <pc:docMk/>
            <pc:sldMk cId="2858277977" sldId="523"/>
            <ac:spMk id="1624" creationId="{B8FE8DEE-0F98-4489-850B-8F06EFDA801E}"/>
          </ac:spMkLst>
        </pc:spChg>
        <pc:spChg chg="mod">
          <ac:chgData name="Ragnhild Halvorsrud" userId="917ea340-fd63-490f-a7db-68428d24cf32" providerId="ADAL" clId="{3F26B701-AADC-4668-AAA4-FB7BA2B947B1}" dt="2020-06-19T09:18:50.191" v="5170"/>
          <ac:spMkLst>
            <pc:docMk/>
            <pc:sldMk cId="2858277977" sldId="523"/>
            <ac:spMk id="1629" creationId="{39F63BB8-3720-4B99-9BDC-CC6FEE2692B1}"/>
          </ac:spMkLst>
        </pc:spChg>
        <pc:spChg chg="mod">
          <ac:chgData name="Ragnhild Halvorsrud" userId="917ea340-fd63-490f-a7db-68428d24cf32" providerId="ADAL" clId="{3F26B701-AADC-4668-AAA4-FB7BA2B947B1}" dt="2020-06-19T09:18:50.191" v="5170"/>
          <ac:spMkLst>
            <pc:docMk/>
            <pc:sldMk cId="2858277977" sldId="523"/>
            <ac:spMk id="1631" creationId="{AE27521A-586F-4930-BAD7-946BCB6669E8}"/>
          </ac:spMkLst>
        </pc:spChg>
        <pc:spChg chg="mod">
          <ac:chgData name="Ragnhild Halvorsrud" userId="917ea340-fd63-490f-a7db-68428d24cf32" providerId="ADAL" clId="{3F26B701-AADC-4668-AAA4-FB7BA2B947B1}" dt="2020-06-19T09:18:50.191" v="5170"/>
          <ac:spMkLst>
            <pc:docMk/>
            <pc:sldMk cId="2858277977" sldId="523"/>
            <ac:spMk id="1634" creationId="{4B32533A-7DF6-4A07-9DDB-B4242940CC30}"/>
          </ac:spMkLst>
        </pc:spChg>
        <pc:spChg chg="mod">
          <ac:chgData name="Ragnhild Halvorsrud" userId="917ea340-fd63-490f-a7db-68428d24cf32" providerId="ADAL" clId="{3F26B701-AADC-4668-AAA4-FB7BA2B947B1}" dt="2020-06-19T09:18:50.191" v="5170"/>
          <ac:spMkLst>
            <pc:docMk/>
            <pc:sldMk cId="2858277977" sldId="523"/>
            <ac:spMk id="1635" creationId="{78150326-0825-4BAA-8D84-775D824B0B6B}"/>
          </ac:spMkLst>
        </pc:spChg>
        <pc:spChg chg="mod">
          <ac:chgData name="Ragnhild Halvorsrud" userId="917ea340-fd63-490f-a7db-68428d24cf32" providerId="ADAL" clId="{3F26B701-AADC-4668-AAA4-FB7BA2B947B1}" dt="2020-06-19T09:18:50.191" v="5170"/>
          <ac:spMkLst>
            <pc:docMk/>
            <pc:sldMk cId="2858277977" sldId="523"/>
            <ac:spMk id="1636" creationId="{6511CB7B-17AD-4A6C-96E4-217A1CED95B9}"/>
          </ac:spMkLst>
        </pc:spChg>
        <pc:spChg chg="mod">
          <ac:chgData name="Ragnhild Halvorsrud" userId="917ea340-fd63-490f-a7db-68428d24cf32" providerId="ADAL" clId="{3F26B701-AADC-4668-AAA4-FB7BA2B947B1}" dt="2020-06-19T09:18:50.191" v="5170"/>
          <ac:spMkLst>
            <pc:docMk/>
            <pc:sldMk cId="2858277977" sldId="523"/>
            <ac:spMk id="1638" creationId="{65CA2828-D637-4277-8A20-9339E1369FB9}"/>
          </ac:spMkLst>
        </pc:spChg>
        <pc:spChg chg="mod">
          <ac:chgData name="Ragnhild Halvorsrud" userId="917ea340-fd63-490f-a7db-68428d24cf32" providerId="ADAL" clId="{3F26B701-AADC-4668-AAA4-FB7BA2B947B1}" dt="2020-06-19T09:18:50.191" v="5170"/>
          <ac:spMkLst>
            <pc:docMk/>
            <pc:sldMk cId="2858277977" sldId="523"/>
            <ac:spMk id="1639" creationId="{CB30FC0E-1438-4BB0-BDA0-AC2338DCE959}"/>
          </ac:spMkLst>
        </pc:spChg>
        <pc:spChg chg="mod">
          <ac:chgData name="Ragnhild Halvorsrud" userId="917ea340-fd63-490f-a7db-68428d24cf32" providerId="ADAL" clId="{3F26B701-AADC-4668-AAA4-FB7BA2B947B1}" dt="2020-06-19T09:18:50.191" v="5170"/>
          <ac:spMkLst>
            <pc:docMk/>
            <pc:sldMk cId="2858277977" sldId="523"/>
            <ac:spMk id="1640" creationId="{F3A290EB-7D3E-4A94-8DAB-0802472A91DA}"/>
          </ac:spMkLst>
        </pc:spChg>
        <pc:spChg chg="mod">
          <ac:chgData name="Ragnhild Halvorsrud" userId="917ea340-fd63-490f-a7db-68428d24cf32" providerId="ADAL" clId="{3F26B701-AADC-4668-AAA4-FB7BA2B947B1}" dt="2020-06-19T09:18:50.191" v="5170"/>
          <ac:spMkLst>
            <pc:docMk/>
            <pc:sldMk cId="2858277977" sldId="523"/>
            <ac:spMk id="1644" creationId="{AF5682B2-33F2-4C2C-98DA-2DD8132761A3}"/>
          </ac:spMkLst>
        </pc:spChg>
        <pc:spChg chg="mod">
          <ac:chgData name="Ragnhild Halvorsrud" userId="917ea340-fd63-490f-a7db-68428d24cf32" providerId="ADAL" clId="{3F26B701-AADC-4668-AAA4-FB7BA2B947B1}" dt="2020-06-19T09:18:50.191" v="5170"/>
          <ac:spMkLst>
            <pc:docMk/>
            <pc:sldMk cId="2858277977" sldId="523"/>
            <ac:spMk id="1645" creationId="{041DDEB2-11D2-47AA-A0B0-CFA68C4CB7F1}"/>
          </ac:spMkLst>
        </pc:spChg>
        <pc:spChg chg="mod">
          <ac:chgData name="Ragnhild Halvorsrud" userId="917ea340-fd63-490f-a7db-68428d24cf32" providerId="ADAL" clId="{3F26B701-AADC-4668-AAA4-FB7BA2B947B1}" dt="2020-06-19T09:18:50.191" v="5170"/>
          <ac:spMkLst>
            <pc:docMk/>
            <pc:sldMk cId="2858277977" sldId="523"/>
            <ac:spMk id="1649" creationId="{4EFBC9B6-6C79-4E9D-8285-EF4E334BBD26}"/>
          </ac:spMkLst>
        </pc:spChg>
        <pc:spChg chg="mod">
          <ac:chgData name="Ragnhild Halvorsrud" userId="917ea340-fd63-490f-a7db-68428d24cf32" providerId="ADAL" clId="{3F26B701-AADC-4668-AAA4-FB7BA2B947B1}" dt="2020-06-19T09:18:50.191" v="5170"/>
          <ac:spMkLst>
            <pc:docMk/>
            <pc:sldMk cId="2858277977" sldId="523"/>
            <ac:spMk id="1652" creationId="{9F867AEA-4EDD-44F3-A417-F1D120CC07AD}"/>
          </ac:spMkLst>
        </pc:spChg>
        <pc:spChg chg="mod">
          <ac:chgData name="Ragnhild Halvorsrud" userId="917ea340-fd63-490f-a7db-68428d24cf32" providerId="ADAL" clId="{3F26B701-AADC-4668-AAA4-FB7BA2B947B1}" dt="2020-06-19T09:18:50.191" v="5170"/>
          <ac:spMkLst>
            <pc:docMk/>
            <pc:sldMk cId="2858277977" sldId="523"/>
            <ac:spMk id="1654" creationId="{FE628467-BAA5-4034-8240-A8981E2155F5}"/>
          </ac:spMkLst>
        </pc:spChg>
        <pc:spChg chg="mod">
          <ac:chgData name="Ragnhild Halvorsrud" userId="917ea340-fd63-490f-a7db-68428d24cf32" providerId="ADAL" clId="{3F26B701-AADC-4668-AAA4-FB7BA2B947B1}" dt="2020-06-19T09:18:50.191" v="5170"/>
          <ac:spMkLst>
            <pc:docMk/>
            <pc:sldMk cId="2858277977" sldId="523"/>
            <ac:spMk id="1655" creationId="{640E0E48-1289-40A1-B704-30ACDD25D80F}"/>
          </ac:spMkLst>
        </pc:spChg>
        <pc:spChg chg="mod">
          <ac:chgData name="Ragnhild Halvorsrud" userId="917ea340-fd63-490f-a7db-68428d24cf32" providerId="ADAL" clId="{3F26B701-AADC-4668-AAA4-FB7BA2B947B1}" dt="2020-06-19T09:18:50.191" v="5170"/>
          <ac:spMkLst>
            <pc:docMk/>
            <pc:sldMk cId="2858277977" sldId="523"/>
            <ac:spMk id="1656" creationId="{392F07AC-CD61-48C0-999F-270173DCCB5F}"/>
          </ac:spMkLst>
        </pc:spChg>
        <pc:spChg chg="mod">
          <ac:chgData name="Ragnhild Halvorsrud" userId="917ea340-fd63-490f-a7db-68428d24cf32" providerId="ADAL" clId="{3F26B701-AADC-4668-AAA4-FB7BA2B947B1}" dt="2020-06-19T09:18:50.191" v="5170"/>
          <ac:spMkLst>
            <pc:docMk/>
            <pc:sldMk cId="2858277977" sldId="523"/>
            <ac:spMk id="1659" creationId="{3A47711F-DBEC-4CEA-87D1-5ED1D1417193}"/>
          </ac:spMkLst>
        </pc:spChg>
        <pc:spChg chg="mod">
          <ac:chgData name="Ragnhild Halvorsrud" userId="917ea340-fd63-490f-a7db-68428d24cf32" providerId="ADAL" clId="{3F26B701-AADC-4668-AAA4-FB7BA2B947B1}" dt="2020-06-19T09:18:50.191" v="5170"/>
          <ac:spMkLst>
            <pc:docMk/>
            <pc:sldMk cId="2858277977" sldId="523"/>
            <ac:spMk id="1661" creationId="{A6D3AD18-6C8B-4C3A-863A-0A2D33F5AF29}"/>
          </ac:spMkLst>
        </pc:spChg>
        <pc:spChg chg="mod">
          <ac:chgData name="Ragnhild Halvorsrud" userId="917ea340-fd63-490f-a7db-68428d24cf32" providerId="ADAL" clId="{3F26B701-AADC-4668-AAA4-FB7BA2B947B1}" dt="2020-06-19T09:18:50.191" v="5170"/>
          <ac:spMkLst>
            <pc:docMk/>
            <pc:sldMk cId="2858277977" sldId="523"/>
            <ac:spMk id="1663" creationId="{DDE73A68-5C7C-4308-8E3A-7460BD2FDDF5}"/>
          </ac:spMkLst>
        </pc:spChg>
        <pc:spChg chg="mod">
          <ac:chgData name="Ragnhild Halvorsrud" userId="917ea340-fd63-490f-a7db-68428d24cf32" providerId="ADAL" clId="{3F26B701-AADC-4668-AAA4-FB7BA2B947B1}" dt="2020-06-19T09:18:50.191" v="5170"/>
          <ac:spMkLst>
            <pc:docMk/>
            <pc:sldMk cId="2858277977" sldId="523"/>
            <ac:spMk id="1664" creationId="{B8817826-DDF2-4473-A574-8FD9EA90DEF0}"/>
          </ac:spMkLst>
        </pc:spChg>
        <pc:spChg chg="mod">
          <ac:chgData name="Ragnhild Halvorsrud" userId="917ea340-fd63-490f-a7db-68428d24cf32" providerId="ADAL" clId="{3F26B701-AADC-4668-AAA4-FB7BA2B947B1}" dt="2020-06-19T09:18:50.191" v="5170"/>
          <ac:spMkLst>
            <pc:docMk/>
            <pc:sldMk cId="2858277977" sldId="523"/>
            <ac:spMk id="1665" creationId="{E11C4508-C0C9-4199-AC1C-CE9ECB4BF491}"/>
          </ac:spMkLst>
        </pc:spChg>
        <pc:spChg chg="mod">
          <ac:chgData name="Ragnhild Halvorsrud" userId="917ea340-fd63-490f-a7db-68428d24cf32" providerId="ADAL" clId="{3F26B701-AADC-4668-AAA4-FB7BA2B947B1}" dt="2020-06-19T09:18:50.191" v="5170"/>
          <ac:spMkLst>
            <pc:docMk/>
            <pc:sldMk cId="2858277977" sldId="523"/>
            <ac:spMk id="1667" creationId="{A0890709-1FD1-4A04-98A1-9FB6161D298A}"/>
          </ac:spMkLst>
        </pc:spChg>
        <pc:spChg chg="mod">
          <ac:chgData name="Ragnhild Halvorsrud" userId="917ea340-fd63-490f-a7db-68428d24cf32" providerId="ADAL" clId="{3F26B701-AADC-4668-AAA4-FB7BA2B947B1}" dt="2020-06-19T09:18:50.191" v="5170"/>
          <ac:spMkLst>
            <pc:docMk/>
            <pc:sldMk cId="2858277977" sldId="523"/>
            <ac:spMk id="1671" creationId="{EB2DC520-3F07-4B0F-85B0-895CD5896589}"/>
          </ac:spMkLst>
        </pc:spChg>
        <pc:spChg chg="mod">
          <ac:chgData name="Ragnhild Halvorsrud" userId="917ea340-fd63-490f-a7db-68428d24cf32" providerId="ADAL" clId="{3F26B701-AADC-4668-AAA4-FB7BA2B947B1}" dt="2020-06-19T09:18:50.191" v="5170"/>
          <ac:spMkLst>
            <pc:docMk/>
            <pc:sldMk cId="2858277977" sldId="523"/>
            <ac:spMk id="1672" creationId="{D1230296-690B-4DFC-8DBE-B398BEF185D3}"/>
          </ac:spMkLst>
        </pc:spChg>
        <pc:spChg chg="mod">
          <ac:chgData name="Ragnhild Halvorsrud" userId="917ea340-fd63-490f-a7db-68428d24cf32" providerId="ADAL" clId="{3F26B701-AADC-4668-AAA4-FB7BA2B947B1}" dt="2020-06-19T09:18:50.191" v="5170"/>
          <ac:spMkLst>
            <pc:docMk/>
            <pc:sldMk cId="2858277977" sldId="523"/>
            <ac:spMk id="1684" creationId="{B5A056D5-9C7F-44CF-BDF1-882C72128116}"/>
          </ac:spMkLst>
        </pc:spChg>
        <pc:spChg chg="mod">
          <ac:chgData name="Ragnhild Halvorsrud" userId="917ea340-fd63-490f-a7db-68428d24cf32" providerId="ADAL" clId="{3F26B701-AADC-4668-AAA4-FB7BA2B947B1}" dt="2020-06-19T09:18:50.191" v="5170"/>
          <ac:spMkLst>
            <pc:docMk/>
            <pc:sldMk cId="2858277977" sldId="523"/>
            <ac:spMk id="1686" creationId="{93CAEDFC-55BC-4B12-815B-D67A1700EB56}"/>
          </ac:spMkLst>
        </pc:spChg>
        <pc:spChg chg="mod">
          <ac:chgData name="Ragnhild Halvorsrud" userId="917ea340-fd63-490f-a7db-68428d24cf32" providerId="ADAL" clId="{3F26B701-AADC-4668-AAA4-FB7BA2B947B1}" dt="2020-06-19T09:18:50.191" v="5170"/>
          <ac:spMkLst>
            <pc:docMk/>
            <pc:sldMk cId="2858277977" sldId="523"/>
            <ac:spMk id="1687" creationId="{18A2AC71-D3B1-4725-B67E-BCE828DAD055}"/>
          </ac:spMkLst>
        </pc:spChg>
        <pc:spChg chg="mod">
          <ac:chgData name="Ragnhild Halvorsrud" userId="917ea340-fd63-490f-a7db-68428d24cf32" providerId="ADAL" clId="{3F26B701-AADC-4668-AAA4-FB7BA2B947B1}" dt="2020-06-19T09:18:50.191" v="5170"/>
          <ac:spMkLst>
            <pc:docMk/>
            <pc:sldMk cId="2858277977" sldId="523"/>
            <ac:spMk id="1688" creationId="{A1123FF1-4E77-4A0F-ACBF-5F9C91C80C1E}"/>
          </ac:spMkLst>
        </pc:spChg>
        <pc:spChg chg="mod">
          <ac:chgData name="Ragnhild Halvorsrud" userId="917ea340-fd63-490f-a7db-68428d24cf32" providerId="ADAL" clId="{3F26B701-AADC-4668-AAA4-FB7BA2B947B1}" dt="2020-06-19T09:18:50.191" v="5170"/>
          <ac:spMkLst>
            <pc:docMk/>
            <pc:sldMk cId="2858277977" sldId="523"/>
            <ac:spMk id="1690" creationId="{078BF9D6-3AEB-4A00-9A65-064483D4F71F}"/>
          </ac:spMkLst>
        </pc:spChg>
        <pc:spChg chg="mod">
          <ac:chgData name="Ragnhild Halvorsrud" userId="917ea340-fd63-490f-a7db-68428d24cf32" providerId="ADAL" clId="{3F26B701-AADC-4668-AAA4-FB7BA2B947B1}" dt="2020-06-19T09:18:50.191" v="5170"/>
          <ac:spMkLst>
            <pc:docMk/>
            <pc:sldMk cId="2858277977" sldId="523"/>
            <ac:spMk id="1691" creationId="{B089117C-89D0-4558-8BB8-7A432BEB4415}"/>
          </ac:spMkLst>
        </pc:spChg>
        <pc:spChg chg="mod">
          <ac:chgData name="Ragnhild Halvorsrud" userId="917ea340-fd63-490f-a7db-68428d24cf32" providerId="ADAL" clId="{3F26B701-AADC-4668-AAA4-FB7BA2B947B1}" dt="2020-06-19T09:18:50.191" v="5170"/>
          <ac:spMkLst>
            <pc:docMk/>
            <pc:sldMk cId="2858277977" sldId="523"/>
            <ac:spMk id="1692" creationId="{0F228173-7BE6-485C-8A4F-9F5A1068474D}"/>
          </ac:spMkLst>
        </pc:spChg>
        <pc:spChg chg="mod">
          <ac:chgData name="Ragnhild Halvorsrud" userId="917ea340-fd63-490f-a7db-68428d24cf32" providerId="ADAL" clId="{3F26B701-AADC-4668-AAA4-FB7BA2B947B1}" dt="2020-06-19T09:18:50.191" v="5170"/>
          <ac:spMkLst>
            <pc:docMk/>
            <pc:sldMk cId="2858277977" sldId="523"/>
            <ac:spMk id="1694" creationId="{51180B53-9540-42A2-B8EF-AB9A147A5CBD}"/>
          </ac:spMkLst>
        </pc:spChg>
        <pc:spChg chg="mod">
          <ac:chgData name="Ragnhild Halvorsrud" userId="917ea340-fd63-490f-a7db-68428d24cf32" providerId="ADAL" clId="{3F26B701-AADC-4668-AAA4-FB7BA2B947B1}" dt="2020-06-19T09:18:50.191" v="5170"/>
          <ac:spMkLst>
            <pc:docMk/>
            <pc:sldMk cId="2858277977" sldId="523"/>
            <ac:spMk id="1695" creationId="{A0623238-D495-48F0-A71B-B3BD2AE6DA0C}"/>
          </ac:spMkLst>
        </pc:spChg>
        <pc:spChg chg="mod">
          <ac:chgData name="Ragnhild Halvorsrud" userId="917ea340-fd63-490f-a7db-68428d24cf32" providerId="ADAL" clId="{3F26B701-AADC-4668-AAA4-FB7BA2B947B1}" dt="2020-06-19T09:18:50.191" v="5170"/>
          <ac:spMkLst>
            <pc:docMk/>
            <pc:sldMk cId="2858277977" sldId="523"/>
            <ac:spMk id="1698" creationId="{1B992334-82D9-4640-8E90-512E371F9CAF}"/>
          </ac:spMkLst>
        </pc:spChg>
        <pc:spChg chg="mod">
          <ac:chgData name="Ragnhild Halvorsrud" userId="917ea340-fd63-490f-a7db-68428d24cf32" providerId="ADAL" clId="{3F26B701-AADC-4668-AAA4-FB7BA2B947B1}" dt="2020-06-19T09:18:50.191" v="5170"/>
          <ac:spMkLst>
            <pc:docMk/>
            <pc:sldMk cId="2858277977" sldId="523"/>
            <ac:spMk id="1699" creationId="{16B451A6-8B39-471E-9DEE-171E3EE7AA44}"/>
          </ac:spMkLst>
        </pc:spChg>
        <pc:spChg chg="mod">
          <ac:chgData name="Ragnhild Halvorsrud" userId="917ea340-fd63-490f-a7db-68428d24cf32" providerId="ADAL" clId="{3F26B701-AADC-4668-AAA4-FB7BA2B947B1}" dt="2020-06-19T09:18:50.191" v="5170"/>
          <ac:spMkLst>
            <pc:docMk/>
            <pc:sldMk cId="2858277977" sldId="523"/>
            <ac:spMk id="1700" creationId="{70DB70AE-23F0-424F-9AA6-951844EFADBD}"/>
          </ac:spMkLst>
        </pc:spChg>
        <pc:spChg chg="mod">
          <ac:chgData name="Ragnhild Halvorsrud" userId="917ea340-fd63-490f-a7db-68428d24cf32" providerId="ADAL" clId="{3F26B701-AADC-4668-AAA4-FB7BA2B947B1}" dt="2020-06-19T09:18:50.191" v="5170"/>
          <ac:spMkLst>
            <pc:docMk/>
            <pc:sldMk cId="2858277977" sldId="523"/>
            <ac:spMk id="1701" creationId="{EBB81BF6-F61F-408E-BB4F-682F151C9FD8}"/>
          </ac:spMkLst>
        </pc:spChg>
        <pc:spChg chg="mod">
          <ac:chgData name="Ragnhild Halvorsrud" userId="917ea340-fd63-490f-a7db-68428d24cf32" providerId="ADAL" clId="{3F26B701-AADC-4668-AAA4-FB7BA2B947B1}" dt="2020-06-19T09:18:50.191" v="5170"/>
          <ac:spMkLst>
            <pc:docMk/>
            <pc:sldMk cId="2858277977" sldId="523"/>
            <ac:spMk id="1702" creationId="{9F54E580-0CC1-44C5-9119-83D3A64DC698}"/>
          </ac:spMkLst>
        </pc:spChg>
        <pc:spChg chg="mod">
          <ac:chgData name="Ragnhild Halvorsrud" userId="917ea340-fd63-490f-a7db-68428d24cf32" providerId="ADAL" clId="{3F26B701-AADC-4668-AAA4-FB7BA2B947B1}" dt="2020-06-19T09:18:50.191" v="5170"/>
          <ac:spMkLst>
            <pc:docMk/>
            <pc:sldMk cId="2858277977" sldId="523"/>
            <ac:spMk id="1703" creationId="{8F007096-2385-4C57-AA4D-3BC1A5356E15}"/>
          </ac:spMkLst>
        </pc:spChg>
        <pc:spChg chg="mod">
          <ac:chgData name="Ragnhild Halvorsrud" userId="917ea340-fd63-490f-a7db-68428d24cf32" providerId="ADAL" clId="{3F26B701-AADC-4668-AAA4-FB7BA2B947B1}" dt="2020-06-19T09:18:50.191" v="5170"/>
          <ac:spMkLst>
            <pc:docMk/>
            <pc:sldMk cId="2858277977" sldId="523"/>
            <ac:spMk id="1704" creationId="{8FFC9F2F-1803-4805-BCDF-95148F624593}"/>
          </ac:spMkLst>
        </pc:spChg>
        <pc:spChg chg="mod">
          <ac:chgData name="Ragnhild Halvorsrud" userId="917ea340-fd63-490f-a7db-68428d24cf32" providerId="ADAL" clId="{3F26B701-AADC-4668-AAA4-FB7BA2B947B1}" dt="2020-06-19T09:18:50.191" v="5170"/>
          <ac:spMkLst>
            <pc:docMk/>
            <pc:sldMk cId="2858277977" sldId="523"/>
            <ac:spMk id="1706" creationId="{2B16EDA3-1DDA-4BEF-B913-DB3EF0753430}"/>
          </ac:spMkLst>
        </pc:spChg>
        <pc:spChg chg="mod">
          <ac:chgData name="Ragnhild Halvorsrud" userId="917ea340-fd63-490f-a7db-68428d24cf32" providerId="ADAL" clId="{3F26B701-AADC-4668-AAA4-FB7BA2B947B1}" dt="2020-06-19T09:18:50.191" v="5170"/>
          <ac:spMkLst>
            <pc:docMk/>
            <pc:sldMk cId="2858277977" sldId="523"/>
            <ac:spMk id="1707" creationId="{5A7CADA3-DABD-491A-A9B3-D61738FE4C13}"/>
          </ac:spMkLst>
        </pc:spChg>
        <pc:spChg chg="mod">
          <ac:chgData name="Ragnhild Halvorsrud" userId="917ea340-fd63-490f-a7db-68428d24cf32" providerId="ADAL" clId="{3F26B701-AADC-4668-AAA4-FB7BA2B947B1}" dt="2020-06-19T09:18:50.191" v="5170"/>
          <ac:spMkLst>
            <pc:docMk/>
            <pc:sldMk cId="2858277977" sldId="523"/>
            <ac:spMk id="1708" creationId="{3B46D284-403B-4087-93C7-800635571861}"/>
          </ac:spMkLst>
        </pc:spChg>
        <pc:spChg chg="mod">
          <ac:chgData name="Ragnhild Halvorsrud" userId="917ea340-fd63-490f-a7db-68428d24cf32" providerId="ADAL" clId="{3F26B701-AADC-4668-AAA4-FB7BA2B947B1}" dt="2020-06-19T09:18:50.191" v="5170"/>
          <ac:spMkLst>
            <pc:docMk/>
            <pc:sldMk cId="2858277977" sldId="523"/>
            <ac:spMk id="1709" creationId="{29647B91-86FD-4BF0-97F8-A1B76062EC01}"/>
          </ac:spMkLst>
        </pc:spChg>
        <pc:spChg chg="mod">
          <ac:chgData name="Ragnhild Halvorsrud" userId="917ea340-fd63-490f-a7db-68428d24cf32" providerId="ADAL" clId="{3F26B701-AADC-4668-AAA4-FB7BA2B947B1}" dt="2020-06-19T09:18:50.191" v="5170"/>
          <ac:spMkLst>
            <pc:docMk/>
            <pc:sldMk cId="2858277977" sldId="523"/>
            <ac:spMk id="1710" creationId="{E3D41B62-FFDE-47BD-9546-28830DCA6B91}"/>
          </ac:spMkLst>
        </pc:spChg>
        <pc:spChg chg="mod">
          <ac:chgData name="Ragnhild Halvorsrud" userId="917ea340-fd63-490f-a7db-68428d24cf32" providerId="ADAL" clId="{3F26B701-AADC-4668-AAA4-FB7BA2B947B1}" dt="2020-06-19T09:18:50.191" v="5170"/>
          <ac:spMkLst>
            <pc:docMk/>
            <pc:sldMk cId="2858277977" sldId="523"/>
            <ac:spMk id="1711" creationId="{1A0B41ED-E0E3-4501-A380-F0599C4C9D3B}"/>
          </ac:spMkLst>
        </pc:spChg>
        <pc:spChg chg="mod">
          <ac:chgData name="Ragnhild Halvorsrud" userId="917ea340-fd63-490f-a7db-68428d24cf32" providerId="ADAL" clId="{3F26B701-AADC-4668-AAA4-FB7BA2B947B1}" dt="2020-06-19T09:18:50.191" v="5170"/>
          <ac:spMkLst>
            <pc:docMk/>
            <pc:sldMk cId="2858277977" sldId="523"/>
            <ac:spMk id="1712" creationId="{5DEB838F-9D7D-4DC5-BFB2-BB30BAC5D12E}"/>
          </ac:spMkLst>
        </pc:spChg>
        <pc:spChg chg="mod">
          <ac:chgData name="Ragnhild Halvorsrud" userId="917ea340-fd63-490f-a7db-68428d24cf32" providerId="ADAL" clId="{3F26B701-AADC-4668-AAA4-FB7BA2B947B1}" dt="2020-06-19T09:18:50.191" v="5170"/>
          <ac:spMkLst>
            <pc:docMk/>
            <pc:sldMk cId="2858277977" sldId="523"/>
            <ac:spMk id="1714" creationId="{6D9FC841-7AB3-4524-A815-8157DF0AD2DB}"/>
          </ac:spMkLst>
        </pc:spChg>
        <pc:spChg chg="mod">
          <ac:chgData name="Ragnhild Halvorsrud" userId="917ea340-fd63-490f-a7db-68428d24cf32" providerId="ADAL" clId="{3F26B701-AADC-4668-AAA4-FB7BA2B947B1}" dt="2020-06-19T09:18:50.191" v="5170"/>
          <ac:spMkLst>
            <pc:docMk/>
            <pc:sldMk cId="2858277977" sldId="523"/>
            <ac:spMk id="1715" creationId="{E66AED11-ABFB-4B32-908A-271B0D439F5B}"/>
          </ac:spMkLst>
        </pc:spChg>
        <pc:spChg chg="mod">
          <ac:chgData name="Ragnhild Halvorsrud" userId="917ea340-fd63-490f-a7db-68428d24cf32" providerId="ADAL" clId="{3F26B701-AADC-4668-AAA4-FB7BA2B947B1}" dt="2020-06-19T09:18:50.191" v="5170"/>
          <ac:spMkLst>
            <pc:docMk/>
            <pc:sldMk cId="2858277977" sldId="523"/>
            <ac:spMk id="1716" creationId="{7EF93A19-9027-4C8C-8979-DBC22B6066C8}"/>
          </ac:spMkLst>
        </pc:spChg>
        <pc:spChg chg="mod">
          <ac:chgData name="Ragnhild Halvorsrud" userId="917ea340-fd63-490f-a7db-68428d24cf32" providerId="ADAL" clId="{3F26B701-AADC-4668-AAA4-FB7BA2B947B1}" dt="2020-06-19T09:18:50.191" v="5170"/>
          <ac:spMkLst>
            <pc:docMk/>
            <pc:sldMk cId="2858277977" sldId="523"/>
            <ac:spMk id="1717" creationId="{D82DB957-6F78-4694-B854-65CF2436516F}"/>
          </ac:spMkLst>
        </pc:spChg>
        <pc:spChg chg="mod">
          <ac:chgData name="Ragnhild Halvorsrud" userId="917ea340-fd63-490f-a7db-68428d24cf32" providerId="ADAL" clId="{3F26B701-AADC-4668-AAA4-FB7BA2B947B1}" dt="2020-06-19T09:18:50.191" v="5170"/>
          <ac:spMkLst>
            <pc:docMk/>
            <pc:sldMk cId="2858277977" sldId="523"/>
            <ac:spMk id="1718" creationId="{F8D4BB05-7E96-4792-8926-1FF6CA35876A}"/>
          </ac:spMkLst>
        </pc:spChg>
        <pc:spChg chg="mod">
          <ac:chgData name="Ragnhild Halvorsrud" userId="917ea340-fd63-490f-a7db-68428d24cf32" providerId="ADAL" clId="{3F26B701-AADC-4668-AAA4-FB7BA2B947B1}" dt="2020-06-19T09:18:50.191" v="5170"/>
          <ac:spMkLst>
            <pc:docMk/>
            <pc:sldMk cId="2858277977" sldId="523"/>
            <ac:spMk id="1719" creationId="{E968D19B-0A8E-4863-B7A6-4BBCA4E54085}"/>
          </ac:spMkLst>
        </pc:spChg>
        <pc:spChg chg="mod">
          <ac:chgData name="Ragnhild Halvorsrud" userId="917ea340-fd63-490f-a7db-68428d24cf32" providerId="ADAL" clId="{3F26B701-AADC-4668-AAA4-FB7BA2B947B1}" dt="2020-06-19T09:18:50.191" v="5170"/>
          <ac:spMkLst>
            <pc:docMk/>
            <pc:sldMk cId="2858277977" sldId="523"/>
            <ac:spMk id="1720" creationId="{735B1D35-55D8-4DE5-82B0-C045122EEF52}"/>
          </ac:spMkLst>
        </pc:spChg>
        <pc:spChg chg="mod">
          <ac:chgData name="Ragnhild Halvorsrud" userId="917ea340-fd63-490f-a7db-68428d24cf32" providerId="ADAL" clId="{3F26B701-AADC-4668-AAA4-FB7BA2B947B1}" dt="2020-06-19T09:18:50.191" v="5170"/>
          <ac:spMkLst>
            <pc:docMk/>
            <pc:sldMk cId="2858277977" sldId="523"/>
            <ac:spMk id="1722" creationId="{0CC0F1E9-9FA0-412B-B729-C9C5DAB7224B}"/>
          </ac:spMkLst>
        </pc:spChg>
        <pc:spChg chg="mod">
          <ac:chgData name="Ragnhild Halvorsrud" userId="917ea340-fd63-490f-a7db-68428d24cf32" providerId="ADAL" clId="{3F26B701-AADC-4668-AAA4-FB7BA2B947B1}" dt="2020-06-19T09:18:50.191" v="5170"/>
          <ac:spMkLst>
            <pc:docMk/>
            <pc:sldMk cId="2858277977" sldId="523"/>
            <ac:spMk id="1723" creationId="{E58D0661-1EAE-4530-8F60-580477EDCD16}"/>
          </ac:spMkLst>
        </pc:spChg>
        <pc:spChg chg="mod">
          <ac:chgData name="Ragnhild Halvorsrud" userId="917ea340-fd63-490f-a7db-68428d24cf32" providerId="ADAL" clId="{3F26B701-AADC-4668-AAA4-FB7BA2B947B1}" dt="2020-06-19T09:18:50.191" v="5170"/>
          <ac:spMkLst>
            <pc:docMk/>
            <pc:sldMk cId="2858277977" sldId="523"/>
            <ac:spMk id="1724" creationId="{4429189D-1ECE-4DBF-8B30-1048BE835DDC}"/>
          </ac:spMkLst>
        </pc:spChg>
        <pc:spChg chg="mod">
          <ac:chgData name="Ragnhild Halvorsrud" userId="917ea340-fd63-490f-a7db-68428d24cf32" providerId="ADAL" clId="{3F26B701-AADC-4668-AAA4-FB7BA2B947B1}" dt="2020-06-19T09:18:50.191" v="5170"/>
          <ac:spMkLst>
            <pc:docMk/>
            <pc:sldMk cId="2858277977" sldId="523"/>
            <ac:spMk id="1725" creationId="{582A15CC-2447-4FD5-9548-E92C3BB2CCF6}"/>
          </ac:spMkLst>
        </pc:spChg>
        <pc:spChg chg="mod">
          <ac:chgData name="Ragnhild Halvorsrud" userId="917ea340-fd63-490f-a7db-68428d24cf32" providerId="ADAL" clId="{3F26B701-AADC-4668-AAA4-FB7BA2B947B1}" dt="2020-06-19T09:18:50.191" v="5170"/>
          <ac:spMkLst>
            <pc:docMk/>
            <pc:sldMk cId="2858277977" sldId="523"/>
            <ac:spMk id="1726" creationId="{9E46AC8C-0525-4FFE-9CFD-75E4EB032E84}"/>
          </ac:spMkLst>
        </pc:spChg>
        <pc:spChg chg="mod">
          <ac:chgData name="Ragnhild Halvorsrud" userId="917ea340-fd63-490f-a7db-68428d24cf32" providerId="ADAL" clId="{3F26B701-AADC-4668-AAA4-FB7BA2B947B1}" dt="2020-06-19T09:18:50.191" v="5170"/>
          <ac:spMkLst>
            <pc:docMk/>
            <pc:sldMk cId="2858277977" sldId="523"/>
            <ac:spMk id="1727" creationId="{CE79DE39-A86D-49C9-8D32-3E4643C7A60C}"/>
          </ac:spMkLst>
        </pc:spChg>
        <pc:spChg chg="mod">
          <ac:chgData name="Ragnhild Halvorsrud" userId="917ea340-fd63-490f-a7db-68428d24cf32" providerId="ADAL" clId="{3F26B701-AADC-4668-AAA4-FB7BA2B947B1}" dt="2020-06-19T09:18:50.191" v="5170"/>
          <ac:spMkLst>
            <pc:docMk/>
            <pc:sldMk cId="2858277977" sldId="523"/>
            <ac:spMk id="1728" creationId="{C46851BD-4F2C-4490-8FB6-05D334C8D955}"/>
          </ac:spMkLst>
        </pc:spChg>
        <pc:spChg chg="mod">
          <ac:chgData name="Ragnhild Halvorsrud" userId="917ea340-fd63-490f-a7db-68428d24cf32" providerId="ADAL" clId="{3F26B701-AADC-4668-AAA4-FB7BA2B947B1}" dt="2020-06-19T09:18:50.191" v="5170"/>
          <ac:spMkLst>
            <pc:docMk/>
            <pc:sldMk cId="2858277977" sldId="523"/>
            <ac:spMk id="1730" creationId="{7AFE174C-2319-4211-9CEE-72B3A0AF1882}"/>
          </ac:spMkLst>
        </pc:spChg>
        <pc:spChg chg="mod">
          <ac:chgData name="Ragnhild Halvorsrud" userId="917ea340-fd63-490f-a7db-68428d24cf32" providerId="ADAL" clId="{3F26B701-AADC-4668-AAA4-FB7BA2B947B1}" dt="2020-06-19T09:18:50.191" v="5170"/>
          <ac:spMkLst>
            <pc:docMk/>
            <pc:sldMk cId="2858277977" sldId="523"/>
            <ac:spMk id="1731" creationId="{2A0D942F-3C53-4A09-93FC-CA73670E54DD}"/>
          </ac:spMkLst>
        </pc:spChg>
        <pc:spChg chg="mod">
          <ac:chgData name="Ragnhild Halvorsrud" userId="917ea340-fd63-490f-a7db-68428d24cf32" providerId="ADAL" clId="{3F26B701-AADC-4668-AAA4-FB7BA2B947B1}" dt="2020-06-19T09:18:50.191" v="5170"/>
          <ac:spMkLst>
            <pc:docMk/>
            <pc:sldMk cId="2858277977" sldId="523"/>
            <ac:spMk id="1732" creationId="{A8F176B8-7935-4D7A-ACD0-5C3EA066265F}"/>
          </ac:spMkLst>
        </pc:spChg>
        <pc:spChg chg="mod">
          <ac:chgData name="Ragnhild Halvorsrud" userId="917ea340-fd63-490f-a7db-68428d24cf32" providerId="ADAL" clId="{3F26B701-AADC-4668-AAA4-FB7BA2B947B1}" dt="2020-06-19T09:18:50.191" v="5170"/>
          <ac:spMkLst>
            <pc:docMk/>
            <pc:sldMk cId="2858277977" sldId="523"/>
            <ac:spMk id="1733" creationId="{E6E1BD0F-8ACC-4CF2-8B15-8A7A9654B4E3}"/>
          </ac:spMkLst>
        </pc:spChg>
        <pc:spChg chg="mod">
          <ac:chgData name="Ragnhild Halvorsrud" userId="917ea340-fd63-490f-a7db-68428d24cf32" providerId="ADAL" clId="{3F26B701-AADC-4668-AAA4-FB7BA2B947B1}" dt="2020-06-19T09:18:50.191" v="5170"/>
          <ac:spMkLst>
            <pc:docMk/>
            <pc:sldMk cId="2858277977" sldId="523"/>
            <ac:spMk id="1734" creationId="{ECDDD387-A69C-4654-B9BA-D82813EA414C}"/>
          </ac:spMkLst>
        </pc:spChg>
        <pc:spChg chg="mod">
          <ac:chgData name="Ragnhild Halvorsrud" userId="917ea340-fd63-490f-a7db-68428d24cf32" providerId="ADAL" clId="{3F26B701-AADC-4668-AAA4-FB7BA2B947B1}" dt="2020-06-19T09:18:50.191" v="5170"/>
          <ac:spMkLst>
            <pc:docMk/>
            <pc:sldMk cId="2858277977" sldId="523"/>
            <ac:spMk id="1735" creationId="{F1DDD6E8-625F-47B6-98A2-B05E394AD776}"/>
          </ac:spMkLst>
        </pc:spChg>
        <pc:spChg chg="mod">
          <ac:chgData name="Ragnhild Halvorsrud" userId="917ea340-fd63-490f-a7db-68428d24cf32" providerId="ADAL" clId="{3F26B701-AADC-4668-AAA4-FB7BA2B947B1}" dt="2020-06-19T09:18:50.191" v="5170"/>
          <ac:spMkLst>
            <pc:docMk/>
            <pc:sldMk cId="2858277977" sldId="523"/>
            <ac:spMk id="1736" creationId="{80EE90BA-74FB-42B6-A070-D4464419C3E8}"/>
          </ac:spMkLst>
        </pc:spChg>
        <pc:spChg chg="mod">
          <ac:chgData name="Ragnhild Halvorsrud" userId="917ea340-fd63-490f-a7db-68428d24cf32" providerId="ADAL" clId="{3F26B701-AADC-4668-AAA4-FB7BA2B947B1}" dt="2020-06-19T09:18:50.191" v="5170"/>
          <ac:spMkLst>
            <pc:docMk/>
            <pc:sldMk cId="2858277977" sldId="523"/>
            <ac:spMk id="1737" creationId="{D77353DC-91FD-4439-ACD6-6DB9421E3050}"/>
          </ac:spMkLst>
        </pc:spChg>
        <pc:spChg chg="mod">
          <ac:chgData name="Ragnhild Halvorsrud" userId="917ea340-fd63-490f-a7db-68428d24cf32" providerId="ADAL" clId="{3F26B701-AADC-4668-AAA4-FB7BA2B947B1}" dt="2020-06-19T09:18:50.191" v="5170"/>
          <ac:spMkLst>
            <pc:docMk/>
            <pc:sldMk cId="2858277977" sldId="523"/>
            <ac:spMk id="1738" creationId="{70416DC8-166E-4AF6-8D7F-6EB782BC6688}"/>
          </ac:spMkLst>
        </pc:spChg>
        <pc:spChg chg="mod">
          <ac:chgData name="Ragnhild Halvorsrud" userId="917ea340-fd63-490f-a7db-68428d24cf32" providerId="ADAL" clId="{3F26B701-AADC-4668-AAA4-FB7BA2B947B1}" dt="2020-06-19T09:18:50.191" v="5170"/>
          <ac:spMkLst>
            <pc:docMk/>
            <pc:sldMk cId="2858277977" sldId="523"/>
            <ac:spMk id="1739" creationId="{7619638D-37BE-44B0-84E1-A8338CB91F7C}"/>
          </ac:spMkLst>
        </pc:spChg>
        <pc:spChg chg="mod">
          <ac:chgData name="Ragnhild Halvorsrud" userId="917ea340-fd63-490f-a7db-68428d24cf32" providerId="ADAL" clId="{3F26B701-AADC-4668-AAA4-FB7BA2B947B1}" dt="2020-06-19T09:18:50.191" v="5170"/>
          <ac:spMkLst>
            <pc:docMk/>
            <pc:sldMk cId="2858277977" sldId="523"/>
            <ac:spMk id="1740" creationId="{37A99137-B8BD-49C5-9F91-D8B9316F5468}"/>
          </ac:spMkLst>
        </pc:spChg>
        <pc:spChg chg="mod">
          <ac:chgData name="Ragnhild Halvorsrud" userId="917ea340-fd63-490f-a7db-68428d24cf32" providerId="ADAL" clId="{3F26B701-AADC-4668-AAA4-FB7BA2B947B1}" dt="2020-06-19T09:18:50.191" v="5170"/>
          <ac:spMkLst>
            <pc:docMk/>
            <pc:sldMk cId="2858277977" sldId="523"/>
            <ac:spMk id="1741" creationId="{77B021EC-A9EC-4152-AD34-84E32AA3D7F3}"/>
          </ac:spMkLst>
        </pc:spChg>
        <pc:spChg chg="mod">
          <ac:chgData name="Ragnhild Halvorsrud" userId="917ea340-fd63-490f-a7db-68428d24cf32" providerId="ADAL" clId="{3F26B701-AADC-4668-AAA4-FB7BA2B947B1}" dt="2020-06-19T09:18:50.191" v="5170"/>
          <ac:spMkLst>
            <pc:docMk/>
            <pc:sldMk cId="2858277977" sldId="523"/>
            <ac:spMk id="1751" creationId="{9A31236E-4721-4B1B-A12F-E7CF958C759D}"/>
          </ac:spMkLst>
        </pc:spChg>
        <pc:spChg chg="mod">
          <ac:chgData name="Ragnhild Halvorsrud" userId="917ea340-fd63-490f-a7db-68428d24cf32" providerId="ADAL" clId="{3F26B701-AADC-4668-AAA4-FB7BA2B947B1}" dt="2020-06-19T09:18:50.191" v="5170"/>
          <ac:spMkLst>
            <pc:docMk/>
            <pc:sldMk cId="2858277977" sldId="523"/>
            <ac:spMk id="1752" creationId="{9F87FDE8-E258-4909-B823-BD709F352B76}"/>
          </ac:spMkLst>
        </pc:spChg>
        <pc:spChg chg="mod">
          <ac:chgData name="Ragnhild Halvorsrud" userId="917ea340-fd63-490f-a7db-68428d24cf32" providerId="ADAL" clId="{3F26B701-AADC-4668-AAA4-FB7BA2B947B1}" dt="2020-06-19T09:18:50.191" v="5170"/>
          <ac:spMkLst>
            <pc:docMk/>
            <pc:sldMk cId="2858277977" sldId="523"/>
            <ac:spMk id="1753" creationId="{71E32FE4-2D6C-4E46-A82D-C78A476BEDD6}"/>
          </ac:spMkLst>
        </pc:spChg>
        <pc:spChg chg="mod">
          <ac:chgData name="Ragnhild Halvorsrud" userId="917ea340-fd63-490f-a7db-68428d24cf32" providerId="ADAL" clId="{3F26B701-AADC-4668-AAA4-FB7BA2B947B1}" dt="2020-06-19T09:18:50.191" v="5170"/>
          <ac:spMkLst>
            <pc:docMk/>
            <pc:sldMk cId="2858277977" sldId="523"/>
            <ac:spMk id="1754" creationId="{F6B1EEC7-9BC5-414C-8963-711F5AD8D59B}"/>
          </ac:spMkLst>
        </pc:spChg>
        <pc:spChg chg="mod">
          <ac:chgData name="Ragnhild Halvorsrud" userId="917ea340-fd63-490f-a7db-68428d24cf32" providerId="ADAL" clId="{3F26B701-AADC-4668-AAA4-FB7BA2B947B1}" dt="2020-06-19T09:18:50.191" v="5170"/>
          <ac:spMkLst>
            <pc:docMk/>
            <pc:sldMk cId="2858277977" sldId="523"/>
            <ac:spMk id="1755" creationId="{6FCA4F8A-0F41-440E-9F28-6ABB70A56AAB}"/>
          </ac:spMkLst>
        </pc:spChg>
        <pc:spChg chg="mod">
          <ac:chgData name="Ragnhild Halvorsrud" userId="917ea340-fd63-490f-a7db-68428d24cf32" providerId="ADAL" clId="{3F26B701-AADC-4668-AAA4-FB7BA2B947B1}" dt="2020-06-19T09:18:50.191" v="5170"/>
          <ac:spMkLst>
            <pc:docMk/>
            <pc:sldMk cId="2858277977" sldId="523"/>
            <ac:spMk id="1756" creationId="{E9B4C7CA-68FE-40D8-B2B1-11BDA6E5D82D}"/>
          </ac:spMkLst>
        </pc:spChg>
        <pc:spChg chg="mod">
          <ac:chgData name="Ragnhild Halvorsrud" userId="917ea340-fd63-490f-a7db-68428d24cf32" providerId="ADAL" clId="{3F26B701-AADC-4668-AAA4-FB7BA2B947B1}" dt="2020-06-19T09:18:50.191" v="5170"/>
          <ac:spMkLst>
            <pc:docMk/>
            <pc:sldMk cId="2858277977" sldId="523"/>
            <ac:spMk id="1757" creationId="{69B2A206-9264-4BD9-92CF-7EACE2731921}"/>
          </ac:spMkLst>
        </pc:spChg>
        <pc:spChg chg="mod">
          <ac:chgData name="Ragnhild Halvorsrud" userId="917ea340-fd63-490f-a7db-68428d24cf32" providerId="ADAL" clId="{3F26B701-AADC-4668-AAA4-FB7BA2B947B1}" dt="2020-06-19T09:18:50.191" v="5170"/>
          <ac:spMkLst>
            <pc:docMk/>
            <pc:sldMk cId="2858277977" sldId="523"/>
            <ac:spMk id="1758" creationId="{626B7859-6151-4676-8273-5C724857ED52}"/>
          </ac:spMkLst>
        </pc:spChg>
        <pc:spChg chg="mod">
          <ac:chgData name="Ragnhild Halvorsrud" userId="917ea340-fd63-490f-a7db-68428d24cf32" providerId="ADAL" clId="{3F26B701-AADC-4668-AAA4-FB7BA2B947B1}" dt="2020-06-19T09:18:50.191" v="5170"/>
          <ac:spMkLst>
            <pc:docMk/>
            <pc:sldMk cId="2858277977" sldId="523"/>
            <ac:spMk id="1760" creationId="{0EE516EE-92D9-428D-A5F7-102408D5C0BF}"/>
          </ac:spMkLst>
        </pc:spChg>
        <pc:spChg chg="mod">
          <ac:chgData name="Ragnhild Halvorsrud" userId="917ea340-fd63-490f-a7db-68428d24cf32" providerId="ADAL" clId="{3F26B701-AADC-4668-AAA4-FB7BA2B947B1}" dt="2020-06-19T09:18:50.191" v="5170"/>
          <ac:spMkLst>
            <pc:docMk/>
            <pc:sldMk cId="2858277977" sldId="523"/>
            <ac:spMk id="1761" creationId="{4C15F5C1-1477-4827-B3AA-28911300AF1F}"/>
          </ac:spMkLst>
        </pc:spChg>
        <pc:spChg chg="mod">
          <ac:chgData name="Ragnhild Halvorsrud" userId="917ea340-fd63-490f-a7db-68428d24cf32" providerId="ADAL" clId="{3F26B701-AADC-4668-AAA4-FB7BA2B947B1}" dt="2020-06-19T09:18:50.191" v="5170"/>
          <ac:spMkLst>
            <pc:docMk/>
            <pc:sldMk cId="2858277977" sldId="523"/>
            <ac:spMk id="1762" creationId="{B8EC499F-C8C7-4FBB-944E-C7CF9E7D74EB}"/>
          </ac:spMkLst>
        </pc:spChg>
        <pc:spChg chg="mod">
          <ac:chgData name="Ragnhild Halvorsrud" userId="917ea340-fd63-490f-a7db-68428d24cf32" providerId="ADAL" clId="{3F26B701-AADC-4668-AAA4-FB7BA2B947B1}" dt="2020-06-19T09:18:50.191" v="5170"/>
          <ac:spMkLst>
            <pc:docMk/>
            <pc:sldMk cId="2858277977" sldId="523"/>
            <ac:spMk id="1763" creationId="{9459C312-3469-406B-AE7E-2051D68F6736}"/>
          </ac:spMkLst>
        </pc:spChg>
        <pc:spChg chg="mod">
          <ac:chgData name="Ragnhild Halvorsrud" userId="917ea340-fd63-490f-a7db-68428d24cf32" providerId="ADAL" clId="{3F26B701-AADC-4668-AAA4-FB7BA2B947B1}" dt="2020-06-19T09:18:50.191" v="5170"/>
          <ac:spMkLst>
            <pc:docMk/>
            <pc:sldMk cId="2858277977" sldId="523"/>
            <ac:spMk id="1764" creationId="{24CCCEC7-C152-4BCC-A3A6-79E79D31F2C2}"/>
          </ac:spMkLst>
        </pc:spChg>
        <pc:spChg chg="mod">
          <ac:chgData name="Ragnhild Halvorsrud" userId="917ea340-fd63-490f-a7db-68428d24cf32" providerId="ADAL" clId="{3F26B701-AADC-4668-AAA4-FB7BA2B947B1}" dt="2020-06-19T09:18:50.191" v="5170"/>
          <ac:spMkLst>
            <pc:docMk/>
            <pc:sldMk cId="2858277977" sldId="523"/>
            <ac:spMk id="1765" creationId="{9C3DF322-5741-48DF-8DCE-19E2E1688071}"/>
          </ac:spMkLst>
        </pc:spChg>
        <pc:spChg chg="mod">
          <ac:chgData name="Ragnhild Halvorsrud" userId="917ea340-fd63-490f-a7db-68428d24cf32" providerId="ADAL" clId="{3F26B701-AADC-4668-AAA4-FB7BA2B947B1}" dt="2020-06-19T09:18:50.191" v="5170"/>
          <ac:spMkLst>
            <pc:docMk/>
            <pc:sldMk cId="2858277977" sldId="523"/>
            <ac:spMk id="1766" creationId="{8240ADAF-AC6B-4184-8EFD-836DBE32219C}"/>
          </ac:spMkLst>
        </pc:spChg>
        <pc:spChg chg="mod">
          <ac:chgData name="Ragnhild Halvorsrud" userId="917ea340-fd63-490f-a7db-68428d24cf32" providerId="ADAL" clId="{3F26B701-AADC-4668-AAA4-FB7BA2B947B1}" dt="2020-06-19T09:18:50.191" v="5170"/>
          <ac:spMkLst>
            <pc:docMk/>
            <pc:sldMk cId="2858277977" sldId="523"/>
            <ac:spMk id="1767" creationId="{A308CB1F-CE09-4EBF-87B3-4572D4968655}"/>
          </ac:spMkLst>
        </pc:spChg>
        <pc:spChg chg="mod">
          <ac:chgData name="Ragnhild Halvorsrud" userId="917ea340-fd63-490f-a7db-68428d24cf32" providerId="ADAL" clId="{3F26B701-AADC-4668-AAA4-FB7BA2B947B1}" dt="2020-06-19T09:18:50.191" v="5170"/>
          <ac:spMkLst>
            <pc:docMk/>
            <pc:sldMk cId="2858277977" sldId="523"/>
            <ac:spMk id="1769" creationId="{99AE5AF1-0526-466E-9326-4A9D1DC2B09D}"/>
          </ac:spMkLst>
        </pc:spChg>
        <pc:spChg chg="mod">
          <ac:chgData name="Ragnhild Halvorsrud" userId="917ea340-fd63-490f-a7db-68428d24cf32" providerId="ADAL" clId="{3F26B701-AADC-4668-AAA4-FB7BA2B947B1}" dt="2020-06-19T09:18:50.191" v="5170"/>
          <ac:spMkLst>
            <pc:docMk/>
            <pc:sldMk cId="2858277977" sldId="523"/>
            <ac:spMk id="1770" creationId="{603FC855-38B4-44F1-810D-2CE1F7A0C973}"/>
          </ac:spMkLst>
        </pc:spChg>
        <pc:spChg chg="mod">
          <ac:chgData name="Ragnhild Halvorsrud" userId="917ea340-fd63-490f-a7db-68428d24cf32" providerId="ADAL" clId="{3F26B701-AADC-4668-AAA4-FB7BA2B947B1}" dt="2020-06-19T09:18:50.191" v="5170"/>
          <ac:spMkLst>
            <pc:docMk/>
            <pc:sldMk cId="2858277977" sldId="523"/>
            <ac:spMk id="1771" creationId="{88DD7B03-9FCC-4D38-9117-0F92820AC24F}"/>
          </ac:spMkLst>
        </pc:spChg>
        <pc:spChg chg="mod">
          <ac:chgData name="Ragnhild Halvorsrud" userId="917ea340-fd63-490f-a7db-68428d24cf32" providerId="ADAL" clId="{3F26B701-AADC-4668-AAA4-FB7BA2B947B1}" dt="2020-06-19T09:18:50.191" v="5170"/>
          <ac:spMkLst>
            <pc:docMk/>
            <pc:sldMk cId="2858277977" sldId="523"/>
            <ac:spMk id="1772" creationId="{67F7809C-8FE7-4B0D-8ACB-2830E2F75B9C}"/>
          </ac:spMkLst>
        </pc:spChg>
        <pc:spChg chg="mod">
          <ac:chgData name="Ragnhild Halvorsrud" userId="917ea340-fd63-490f-a7db-68428d24cf32" providerId="ADAL" clId="{3F26B701-AADC-4668-AAA4-FB7BA2B947B1}" dt="2020-06-19T09:18:50.191" v="5170"/>
          <ac:spMkLst>
            <pc:docMk/>
            <pc:sldMk cId="2858277977" sldId="523"/>
            <ac:spMk id="1773" creationId="{D7615343-05FE-4773-9BF6-F8D76709C6D4}"/>
          </ac:spMkLst>
        </pc:spChg>
        <pc:spChg chg="mod">
          <ac:chgData name="Ragnhild Halvorsrud" userId="917ea340-fd63-490f-a7db-68428d24cf32" providerId="ADAL" clId="{3F26B701-AADC-4668-AAA4-FB7BA2B947B1}" dt="2020-06-19T09:18:50.191" v="5170"/>
          <ac:spMkLst>
            <pc:docMk/>
            <pc:sldMk cId="2858277977" sldId="523"/>
            <ac:spMk id="1774" creationId="{5352F42A-D4DE-470B-8F9F-435840C08CEF}"/>
          </ac:spMkLst>
        </pc:spChg>
        <pc:spChg chg="mod">
          <ac:chgData name="Ragnhild Halvorsrud" userId="917ea340-fd63-490f-a7db-68428d24cf32" providerId="ADAL" clId="{3F26B701-AADC-4668-AAA4-FB7BA2B947B1}" dt="2020-06-19T09:18:50.191" v="5170"/>
          <ac:spMkLst>
            <pc:docMk/>
            <pc:sldMk cId="2858277977" sldId="523"/>
            <ac:spMk id="1775" creationId="{4EC5E010-9FD0-4B16-8563-B038714D75B3}"/>
          </ac:spMkLst>
        </pc:spChg>
        <pc:spChg chg="mod">
          <ac:chgData name="Ragnhild Halvorsrud" userId="917ea340-fd63-490f-a7db-68428d24cf32" providerId="ADAL" clId="{3F26B701-AADC-4668-AAA4-FB7BA2B947B1}" dt="2020-06-19T09:18:50.191" v="5170"/>
          <ac:spMkLst>
            <pc:docMk/>
            <pc:sldMk cId="2858277977" sldId="523"/>
            <ac:spMk id="1776" creationId="{103484C0-FA0A-4C77-A349-8C63EA495CD8}"/>
          </ac:spMkLst>
        </pc:spChg>
        <pc:spChg chg="mod">
          <ac:chgData name="Ragnhild Halvorsrud" userId="917ea340-fd63-490f-a7db-68428d24cf32" providerId="ADAL" clId="{3F26B701-AADC-4668-AAA4-FB7BA2B947B1}" dt="2020-06-19T09:18:50.191" v="5170"/>
          <ac:spMkLst>
            <pc:docMk/>
            <pc:sldMk cId="2858277977" sldId="523"/>
            <ac:spMk id="1778" creationId="{1F76231C-DCDC-4263-84CF-CBCA09FE7B59}"/>
          </ac:spMkLst>
        </pc:spChg>
        <pc:spChg chg="mod">
          <ac:chgData name="Ragnhild Halvorsrud" userId="917ea340-fd63-490f-a7db-68428d24cf32" providerId="ADAL" clId="{3F26B701-AADC-4668-AAA4-FB7BA2B947B1}" dt="2020-06-19T09:18:50.191" v="5170"/>
          <ac:spMkLst>
            <pc:docMk/>
            <pc:sldMk cId="2858277977" sldId="523"/>
            <ac:spMk id="1779" creationId="{7C5095E2-06EA-40EE-B069-3590F4D74B53}"/>
          </ac:spMkLst>
        </pc:spChg>
        <pc:spChg chg="mod">
          <ac:chgData name="Ragnhild Halvorsrud" userId="917ea340-fd63-490f-a7db-68428d24cf32" providerId="ADAL" clId="{3F26B701-AADC-4668-AAA4-FB7BA2B947B1}" dt="2020-06-19T09:18:50.191" v="5170"/>
          <ac:spMkLst>
            <pc:docMk/>
            <pc:sldMk cId="2858277977" sldId="523"/>
            <ac:spMk id="1780" creationId="{69D19890-F604-48F0-B542-11FDDD7DB0D3}"/>
          </ac:spMkLst>
        </pc:spChg>
        <pc:spChg chg="mod">
          <ac:chgData name="Ragnhild Halvorsrud" userId="917ea340-fd63-490f-a7db-68428d24cf32" providerId="ADAL" clId="{3F26B701-AADC-4668-AAA4-FB7BA2B947B1}" dt="2020-06-19T09:18:50.191" v="5170"/>
          <ac:spMkLst>
            <pc:docMk/>
            <pc:sldMk cId="2858277977" sldId="523"/>
            <ac:spMk id="1781" creationId="{EFBABA49-1E89-42CC-B3EA-5F9D12A6B930}"/>
          </ac:spMkLst>
        </pc:spChg>
        <pc:spChg chg="mod">
          <ac:chgData name="Ragnhild Halvorsrud" userId="917ea340-fd63-490f-a7db-68428d24cf32" providerId="ADAL" clId="{3F26B701-AADC-4668-AAA4-FB7BA2B947B1}" dt="2020-06-19T09:18:50.191" v="5170"/>
          <ac:spMkLst>
            <pc:docMk/>
            <pc:sldMk cId="2858277977" sldId="523"/>
            <ac:spMk id="1782" creationId="{B8E6F0AF-6A5A-4312-BCBC-0DD5D5751D23}"/>
          </ac:spMkLst>
        </pc:spChg>
        <pc:spChg chg="mod">
          <ac:chgData name="Ragnhild Halvorsrud" userId="917ea340-fd63-490f-a7db-68428d24cf32" providerId="ADAL" clId="{3F26B701-AADC-4668-AAA4-FB7BA2B947B1}" dt="2020-06-19T09:18:50.191" v="5170"/>
          <ac:spMkLst>
            <pc:docMk/>
            <pc:sldMk cId="2858277977" sldId="523"/>
            <ac:spMk id="1783" creationId="{BCB2FCFD-3B48-4976-BD41-3D380F664116}"/>
          </ac:spMkLst>
        </pc:spChg>
        <pc:spChg chg="mod">
          <ac:chgData name="Ragnhild Halvorsrud" userId="917ea340-fd63-490f-a7db-68428d24cf32" providerId="ADAL" clId="{3F26B701-AADC-4668-AAA4-FB7BA2B947B1}" dt="2020-06-19T09:18:50.191" v="5170"/>
          <ac:spMkLst>
            <pc:docMk/>
            <pc:sldMk cId="2858277977" sldId="523"/>
            <ac:spMk id="1784" creationId="{194C339D-B984-41BC-9DA7-9350AC73E5BC}"/>
          </ac:spMkLst>
        </pc:spChg>
        <pc:spChg chg="mod">
          <ac:chgData name="Ragnhild Halvorsrud" userId="917ea340-fd63-490f-a7db-68428d24cf32" providerId="ADAL" clId="{3F26B701-AADC-4668-AAA4-FB7BA2B947B1}" dt="2020-06-19T09:18:50.191" v="5170"/>
          <ac:spMkLst>
            <pc:docMk/>
            <pc:sldMk cId="2858277977" sldId="523"/>
            <ac:spMk id="1785" creationId="{01B72102-4B21-4437-83E0-6158D2674F17}"/>
          </ac:spMkLst>
        </pc:spChg>
        <pc:spChg chg="mod">
          <ac:chgData name="Ragnhild Halvorsrud" userId="917ea340-fd63-490f-a7db-68428d24cf32" providerId="ADAL" clId="{3F26B701-AADC-4668-AAA4-FB7BA2B947B1}" dt="2020-06-19T09:18:50.191" v="5170"/>
          <ac:spMkLst>
            <pc:docMk/>
            <pc:sldMk cId="2858277977" sldId="523"/>
            <ac:spMk id="1787" creationId="{3C31EBFE-DCD6-40A1-B3C3-2F4677EE7C27}"/>
          </ac:spMkLst>
        </pc:spChg>
        <pc:spChg chg="mod">
          <ac:chgData name="Ragnhild Halvorsrud" userId="917ea340-fd63-490f-a7db-68428d24cf32" providerId="ADAL" clId="{3F26B701-AADC-4668-AAA4-FB7BA2B947B1}" dt="2020-06-19T09:18:50.191" v="5170"/>
          <ac:spMkLst>
            <pc:docMk/>
            <pc:sldMk cId="2858277977" sldId="523"/>
            <ac:spMk id="1788" creationId="{CCFFC448-FFF6-474B-B603-9308BEDB029E}"/>
          </ac:spMkLst>
        </pc:spChg>
        <pc:spChg chg="mod">
          <ac:chgData name="Ragnhild Halvorsrud" userId="917ea340-fd63-490f-a7db-68428d24cf32" providerId="ADAL" clId="{3F26B701-AADC-4668-AAA4-FB7BA2B947B1}" dt="2020-06-19T09:18:50.191" v="5170"/>
          <ac:spMkLst>
            <pc:docMk/>
            <pc:sldMk cId="2858277977" sldId="523"/>
            <ac:spMk id="1789" creationId="{E98694FB-6E84-4039-BD07-117A172515EE}"/>
          </ac:spMkLst>
        </pc:spChg>
        <pc:spChg chg="mod">
          <ac:chgData name="Ragnhild Halvorsrud" userId="917ea340-fd63-490f-a7db-68428d24cf32" providerId="ADAL" clId="{3F26B701-AADC-4668-AAA4-FB7BA2B947B1}" dt="2020-06-19T09:18:50.191" v="5170"/>
          <ac:spMkLst>
            <pc:docMk/>
            <pc:sldMk cId="2858277977" sldId="523"/>
            <ac:spMk id="1790" creationId="{1D798ABC-8D40-459C-B855-7248E3E51675}"/>
          </ac:spMkLst>
        </pc:spChg>
        <pc:spChg chg="mod">
          <ac:chgData name="Ragnhild Halvorsrud" userId="917ea340-fd63-490f-a7db-68428d24cf32" providerId="ADAL" clId="{3F26B701-AADC-4668-AAA4-FB7BA2B947B1}" dt="2020-06-19T09:18:50.191" v="5170"/>
          <ac:spMkLst>
            <pc:docMk/>
            <pc:sldMk cId="2858277977" sldId="523"/>
            <ac:spMk id="1791" creationId="{AFF565D8-F100-4B4E-AE5D-42D1F2CD78BB}"/>
          </ac:spMkLst>
        </pc:spChg>
        <pc:spChg chg="mod">
          <ac:chgData name="Ragnhild Halvorsrud" userId="917ea340-fd63-490f-a7db-68428d24cf32" providerId="ADAL" clId="{3F26B701-AADC-4668-AAA4-FB7BA2B947B1}" dt="2020-06-19T09:18:50.191" v="5170"/>
          <ac:spMkLst>
            <pc:docMk/>
            <pc:sldMk cId="2858277977" sldId="523"/>
            <ac:spMk id="1792" creationId="{9B1D2B73-32BF-43EF-8342-2385A13B0498}"/>
          </ac:spMkLst>
        </pc:spChg>
        <pc:spChg chg="mod">
          <ac:chgData name="Ragnhild Halvorsrud" userId="917ea340-fd63-490f-a7db-68428d24cf32" providerId="ADAL" clId="{3F26B701-AADC-4668-AAA4-FB7BA2B947B1}" dt="2020-06-19T09:18:50.191" v="5170"/>
          <ac:spMkLst>
            <pc:docMk/>
            <pc:sldMk cId="2858277977" sldId="523"/>
            <ac:spMk id="1793" creationId="{8C664C7E-10C5-425A-9647-F6581F3B4B5F}"/>
          </ac:spMkLst>
        </pc:spChg>
        <pc:spChg chg="mod">
          <ac:chgData name="Ragnhild Halvorsrud" userId="917ea340-fd63-490f-a7db-68428d24cf32" providerId="ADAL" clId="{3F26B701-AADC-4668-AAA4-FB7BA2B947B1}" dt="2020-06-19T09:18:50.191" v="5170"/>
          <ac:spMkLst>
            <pc:docMk/>
            <pc:sldMk cId="2858277977" sldId="523"/>
            <ac:spMk id="1794" creationId="{EB432766-6CE4-4252-AA6C-6F91BB7FAF6E}"/>
          </ac:spMkLst>
        </pc:spChg>
        <pc:spChg chg="mod">
          <ac:chgData name="Ragnhild Halvorsrud" userId="917ea340-fd63-490f-a7db-68428d24cf32" providerId="ADAL" clId="{3F26B701-AADC-4668-AAA4-FB7BA2B947B1}" dt="2020-06-19T09:18:50.191" v="5170"/>
          <ac:spMkLst>
            <pc:docMk/>
            <pc:sldMk cId="2858277977" sldId="523"/>
            <ac:spMk id="1796" creationId="{F609A85B-EFE9-4116-8126-9DA4E4EF4C8B}"/>
          </ac:spMkLst>
        </pc:spChg>
        <pc:spChg chg="mod">
          <ac:chgData name="Ragnhild Halvorsrud" userId="917ea340-fd63-490f-a7db-68428d24cf32" providerId="ADAL" clId="{3F26B701-AADC-4668-AAA4-FB7BA2B947B1}" dt="2020-06-19T09:18:50.191" v="5170"/>
          <ac:spMkLst>
            <pc:docMk/>
            <pc:sldMk cId="2858277977" sldId="523"/>
            <ac:spMk id="1797" creationId="{A62AEED5-BF2B-4A3A-8946-4A39532B2972}"/>
          </ac:spMkLst>
        </pc:spChg>
        <pc:spChg chg="mod">
          <ac:chgData name="Ragnhild Halvorsrud" userId="917ea340-fd63-490f-a7db-68428d24cf32" providerId="ADAL" clId="{3F26B701-AADC-4668-AAA4-FB7BA2B947B1}" dt="2020-06-19T09:18:50.191" v="5170"/>
          <ac:spMkLst>
            <pc:docMk/>
            <pc:sldMk cId="2858277977" sldId="523"/>
            <ac:spMk id="1798" creationId="{D2E17638-C1A3-4A1E-94E4-A618B8256C76}"/>
          </ac:spMkLst>
        </pc:spChg>
        <pc:spChg chg="mod">
          <ac:chgData name="Ragnhild Halvorsrud" userId="917ea340-fd63-490f-a7db-68428d24cf32" providerId="ADAL" clId="{3F26B701-AADC-4668-AAA4-FB7BA2B947B1}" dt="2020-06-19T09:18:50.191" v="5170"/>
          <ac:spMkLst>
            <pc:docMk/>
            <pc:sldMk cId="2858277977" sldId="523"/>
            <ac:spMk id="1799" creationId="{28C6DD42-2732-415E-9B5E-A46C52BCB10E}"/>
          </ac:spMkLst>
        </pc:spChg>
        <pc:spChg chg="mod">
          <ac:chgData name="Ragnhild Halvorsrud" userId="917ea340-fd63-490f-a7db-68428d24cf32" providerId="ADAL" clId="{3F26B701-AADC-4668-AAA4-FB7BA2B947B1}" dt="2020-06-19T09:18:50.191" v="5170"/>
          <ac:spMkLst>
            <pc:docMk/>
            <pc:sldMk cId="2858277977" sldId="523"/>
            <ac:spMk id="1800" creationId="{F5A1407E-7665-4B4C-BF66-9DA29DF676FB}"/>
          </ac:spMkLst>
        </pc:spChg>
        <pc:spChg chg="mod">
          <ac:chgData name="Ragnhild Halvorsrud" userId="917ea340-fd63-490f-a7db-68428d24cf32" providerId="ADAL" clId="{3F26B701-AADC-4668-AAA4-FB7BA2B947B1}" dt="2020-06-19T09:18:50.191" v="5170"/>
          <ac:spMkLst>
            <pc:docMk/>
            <pc:sldMk cId="2858277977" sldId="523"/>
            <ac:spMk id="1801" creationId="{D03EF830-D9CC-41C9-BA5A-B1F2F5890FF4}"/>
          </ac:spMkLst>
        </pc:spChg>
        <pc:spChg chg="mod">
          <ac:chgData name="Ragnhild Halvorsrud" userId="917ea340-fd63-490f-a7db-68428d24cf32" providerId="ADAL" clId="{3F26B701-AADC-4668-AAA4-FB7BA2B947B1}" dt="2020-06-19T09:18:50.191" v="5170"/>
          <ac:spMkLst>
            <pc:docMk/>
            <pc:sldMk cId="2858277977" sldId="523"/>
            <ac:spMk id="1802" creationId="{6A76A1AC-FF95-46BE-98B6-BF4093BBC6A2}"/>
          </ac:spMkLst>
        </pc:spChg>
        <pc:spChg chg="mod">
          <ac:chgData name="Ragnhild Halvorsrud" userId="917ea340-fd63-490f-a7db-68428d24cf32" providerId="ADAL" clId="{3F26B701-AADC-4668-AAA4-FB7BA2B947B1}" dt="2020-06-19T09:18:50.191" v="5170"/>
          <ac:spMkLst>
            <pc:docMk/>
            <pc:sldMk cId="2858277977" sldId="523"/>
            <ac:spMk id="1803" creationId="{F92AF27C-4299-4F29-816D-0EB5A544E213}"/>
          </ac:spMkLst>
        </pc:spChg>
        <pc:spChg chg="mod">
          <ac:chgData name="Ragnhild Halvorsrud" userId="917ea340-fd63-490f-a7db-68428d24cf32" providerId="ADAL" clId="{3F26B701-AADC-4668-AAA4-FB7BA2B947B1}" dt="2020-06-19T09:18:50.191" v="5170"/>
          <ac:spMkLst>
            <pc:docMk/>
            <pc:sldMk cId="2858277977" sldId="523"/>
            <ac:spMk id="1804" creationId="{E489F22A-43F3-4F02-AD88-BD624E38B93E}"/>
          </ac:spMkLst>
        </pc:spChg>
        <pc:spChg chg="mod">
          <ac:chgData name="Ragnhild Halvorsrud" userId="917ea340-fd63-490f-a7db-68428d24cf32" providerId="ADAL" clId="{3F26B701-AADC-4668-AAA4-FB7BA2B947B1}" dt="2020-06-19T09:18:50.191" v="5170"/>
          <ac:spMkLst>
            <pc:docMk/>
            <pc:sldMk cId="2858277977" sldId="523"/>
            <ac:spMk id="1805" creationId="{A57A3957-8FFF-41C3-961B-694A427C4048}"/>
          </ac:spMkLst>
        </pc:spChg>
        <pc:spChg chg="mod">
          <ac:chgData name="Ragnhild Halvorsrud" userId="917ea340-fd63-490f-a7db-68428d24cf32" providerId="ADAL" clId="{3F26B701-AADC-4668-AAA4-FB7BA2B947B1}" dt="2020-06-19T09:18:50.191" v="5170"/>
          <ac:spMkLst>
            <pc:docMk/>
            <pc:sldMk cId="2858277977" sldId="523"/>
            <ac:spMk id="1806" creationId="{0CB07C11-D3E3-4593-93BD-C42AEE2BEA59}"/>
          </ac:spMkLst>
        </pc:spChg>
        <pc:spChg chg="mod">
          <ac:chgData name="Ragnhild Halvorsrud" userId="917ea340-fd63-490f-a7db-68428d24cf32" providerId="ADAL" clId="{3F26B701-AADC-4668-AAA4-FB7BA2B947B1}" dt="2020-06-19T09:18:50.191" v="5170"/>
          <ac:spMkLst>
            <pc:docMk/>
            <pc:sldMk cId="2858277977" sldId="523"/>
            <ac:spMk id="1807" creationId="{A6BFCE8C-125D-4463-99BA-36813FFAEA93}"/>
          </ac:spMkLst>
        </pc:spChg>
        <pc:spChg chg="mod">
          <ac:chgData name="Ragnhild Halvorsrud" userId="917ea340-fd63-490f-a7db-68428d24cf32" providerId="ADAL" clId="{3F26B701-AADC-4668-AAA4-FB7BA2B947B1}" dt="2020-06-19T09:18:50.191" v="5170"/>
          <ac:spMkLst>
            <pc:docMk/>
            <pc:sldMk cId="2858277977" sldId="523"/>
            <ac:spMk id="1808" creationId="{31D9C5BA-1556-4C9E-B949-1057607B5841}"/>
          </ac:spMkLst>
        </pc:spChg>
        <pc:spChg chg="mod">
          <ac:chgData name="Ragnhild Halvorsrud" userId="917ea340-fd63-490f-a7db-68428d24cf32" providerId="ADAL" clId="{3F26B701-AADC-4668-AAA4-FB7BA2B947B1}" dt="2020-06-19T09:18:50.191" v="5170"/>
          <ac:spMkLst>
            <pc:docMk/>
            <pc:sldMk cId="2858277977" sldId="523"/>
            <ac:spMk id="1809" creationId="{B040BEB4-E701-4B95-8100-EED70E6AA731}"/>
          </ac:spMkLst>
        </pc:spChg>
        <pc:spChg chg="mod">
          <ac:chgData name="Ragnhild Halvorsrud" userId="917ea340-fd63-490f-a7db-68428d24cf32" providerId="ADAL" clId="{3F26B701-AADC-4668-AAA4-FB7BA2B947B1}" dt="2020-06-19T17:20:46.577" v="16407" actId="790"/>
          <ac:spMkLst>
            <pc:docMk/>
            <pc:sldMk cId="2858277977" sldId="523"/>
            <ac:spMk id="1823" creationId="{AC5B5BB0-AC4B-4FB6-8608-C59FF735BB7D}"/>
          </ac:spMkLst>
        </pc:spChg>
        <pc:spChg chg="mod">
          <ac:chgData name="Ragnhild Halvorsrud" userId="917ea340-fd63-490f-a7db-68428d24cf32" providerId="ADAL" clId="{3F26B701-AADC-4668-AAA4-FB7BA2B947B1}" dt="2020-06-19T17:20:46.579" v="16408" actId="790"/>
          <ac:spMkLst>
            <pc:docMk/>
            <pc:sldMk cId="2858277977" sldId="523"/>
            <ac:spMk id="1824" creationId="{5178C2E7-A371-434C-8FAD-BD5C7C981567}"/>
          </ac:spMkLst>
        </pc:spChg>
        <pc:spChg chg="mod">
          <ac:chgData name="Ragnhild Halvorsrud" userId="917ea340-fd63-490f-a7db-68428d24cf32" providerId="ADAL" clId="{3F26B701-AADC-4668-AAA4-FB7BA2B947B1}" dt="2020-06-19T17:20:46.580" v="16409" actId="790"/>
          <ac:spMkLst>
            <pc:docMk/>
            <pc:sldMk cId="2858277977" sldId="523"/>
            <ac:spMk id="1825" creationId="{0D0378BC-0880-45AE-BFE7-43260C384C85}"/>
          </ac:spMkLst>
        </pc:spChg>
        <pc:spChg chg="mod">
          <ac:chgData name="Ragnhild Halvorsrud" userId="917ea340-fd63-490f-a7db-68428d24cf32" providerId="ADAL" clId="{3F26B701-AADC-4668-AAA4-FB7BA2B947B1}" dt="2020-06-19T17:20:46.582" v="16410" actId="790"/>
          <ac:spMkLst>
            <pc:docMk/>
            <pc:sldMk cId="2858277977" sldId="523"/>
            <ac:spMk id="1826" creationId="{13A18651-87BC-49F5-BB41-74CB64C7D011}"/>
          </ac:spMkLst>
        </pc:spChg>
        <pc:spChg chg="mod">
          <ac:chgData name="Ragnhild Halvorsrud" userId="917ea340-fd63-490f-a7db-68428d24cf32" providerId="ADAL" clId="{3F26B701-AADC-4668-AAA4-FB7BA2B947B1}" dt="2020-06-19T17:20:46.584" v="16411" actId="790"/>
          <ac:spMkLst>
            <pc:docMk/>
            <pc:sldMk cId="2858277977" sldId="523"/>
            <ac:spMk id="1827" creationId="{A50B263C-A83A-4ABD-898F-619E30F5BB37}"/>
          </ac:spMkLst>
        </pc:spChg>
        <pc:spChg chg="mod">
          <ac:chgData name="Ragnhild Halvorsrud" userId="917ea340-fd63-490f-a7db-68428d24cf32" providerId="ADAL" clId="{3F26B701-AADC-4668-AAA4-FB7BA2B947B1}" dt="2020-06-19T17:20:46.586" v="16412" actId="790"/>
          <ac:spMkLst>
            <pc:docMk/>
            <pc:sldMk cId="2858277977" sldId="523"/>
            <ac:spMk id="1828" creationId="{F2E73FAB-C049-4322-B1A9-5E6CC50061A0}"/>
          </ac:spMkLst>
        </pc:spChg>
        <pc:spChg chg="mod">
          <ac:chgData name="Ragnhild Halvorsrud" userId="917ea340-fd63-490f-a7db-68428d24cf32" providerId="ADAL" clId="{3F26B701-AADC-4668-AAA4-FB7BA2B947B1}" dt="2020-06-19T17:20:46.588" v="16413" actId="790"/>
          <ac:spMkLst>
            <pc:docMk/>
            <pc:sldMk cId="2858277977" sldId="523"/>
            <ac:spMk id="1830" creationId="{4A86F07B-4A49-4086-BC5A-5C5172C9970E}"/>
          </ac:spMkLst>
        </pc:spChg>
        <pc:spChg chg="mod">
          <ac:chgData name="Ragnhild Halvorsrud" userId="917ea340-fd63-490f-a7db-68428d24cf32" providerId="ADAL" clId="{3F26B701-AADC-4668-AAA4-FB7BA2B947B1}" dt="2020-06-19T17:20:46.589" v="16414" actId="790"/>
          <ac:spMkLst>
            <pc:docMk/>
            <pc:sldMk cId="2858277977" sldId="523"/>
            <ac:spMk id="1831" creationId="{FBE8A330-4C77-42A3-9B77-BB45924DBF59}"/>
          </ac:spMkLst>
        </pc:spChg>
        <pc:spChg chg="mod">
          <ac:chgData name="Ragnhild Halvorsrud" userId="917ea340-fd63-490f-a7db-68428d24cf32" providerId="ADAL" clId="{3F26B701-AADC-4668-AAA4-FB7BA2B947B1}" dt="2020-06-19T17:20:46.591" v="16415" actId="790"/>
          <ac:spMkLst>
            <pc:docMk/>
            <pc:sldMk cId="2858277977" sldId="523"/>
            <ac:spMk id="1832" creationId="{B3548104-CAAA-4F87-8CC3-360A2BE2B9A6}"/>
          </ac:spMkLst>
        </pc:spChg>
        <pc:spChg chg="mod">
          <ac:chgData name="Ragnhild Halvorsrud" userId="917ea340-fd63-490f-a7db-68428d24cf32" providerId="ADAL" clId="{3F26B701-AADC-4668-AAA4-FB7BA2B947B1}" dt="2020-06-19T17:20:46.593" v="16416" actId="790"/>
          <ac:spMkLst>
            <pc:docMk/>
            <pc:sldMk cId="2858277977" sldId="523"/>
            <ac:spMk id="1833" creationId="{74EAFF41-5096-450C-BA75-2B4DE1C7C8DF}"/>
          </ac:spMkLst>
        </pc:spChg>
        <pc:spChg chg="mod">
          <ac:chgData name="Ragnhild Halvorsrud" userId="917ea340-fd63-490f-a7db-68428d24cf32" providerId="ADAL" clId="{3F26B701-AADC-4668-AAA4-FB7BA2B947B1}" dt="2020-06-19T17:20:46.594" v="16417" actId="790"/>
          <ac:spMkLst>
            <pc:docMk/>
            <pc:sldMk cId="2858277977" sldId="523"/>
            <ac:spMk id="1834" creationId="{80C99F64-5CFD-43D9-9CD5-67E603AA5511}"/>
          </ac:spMkLst>
        </pc:spChg>
        <pc:spChg chg="mod">
          <ac:chgData name="Ragnhild Halvorsrud" userId="917ea340-fd63-490f-a7db-68428d24cf32" providerId="ADAL" clId="{3F26B701-AADC-4668-AAA4-FB7BA2B947B1}" dt="2020-06-19T17:20:46.596" v="16418" actId="790"/>
          <ac:spMkLst>
            <pc:docMk/>
            <pc:sldMk cId="2858277977" sldId="523"/>
            <ac:spMk id="1835" creationId="{F2EE76D5-B0E8-4B4B-99FA-4B51AA075509}"/>
          </ac:spMkLst>
        </pc:spChg>
        <pc:spChg chg="mod">
          <ac:chgData name="Ragnhild Halvorsrud" userId="917ea340-fd63-490f-a7db-68428d24cf32" providerId="ADAL" clId="{3F26B701-AADC-4668-AAA4-FB7BA2B947B1}" dt="2020-06-19T17:20:46.598" v="16419" actId="790"/>
          <ac:spMkLst>
            <pc:docMk/>
            <pc:sldMk cId="2858277977" sldId="523"/>
            <ac:spMk id="1837" creationId="{12A8F3ED-3B86-4296-A454-C185F83E667E}"/>
          </ac:spMkLst>
        </pc:spChg>
        <pc:spChg chg="mod">
          <ac:chgData name="Ragnhild Halvorsrud" userId="917ea340-fd63-490f-a7db-68428d24cf32" providerId="ADAL" clId="{3F26B701-AADC-4668-AAA4-FB7BA2B947B1}" dt="2020-06-19T17:20:46.600" v="16420" actId="790"/>
          <ac:spMkLst>
            <pc:docMk/>
            <pc:sldMk cId="2858277977" sldId="523"/>
            <ac:spMk id="1838" creationId="{A1452094-8388-4B47-8B05-FB31F720FBCC}"/>
          </ac:spMkLst>
        </pc:spChg>
        <pc:spChg chg="mod">
          <ac:chgData name="Ragnhild Halvorsrud" userId="917ea340-fd63-490f-a7db-68428d24cf32" providerId="ADAL" clId="{3F26B701-AADC-4668-AAA4-FB7BA2B947B1}" dt="2020-06-19T17:20:46.602" v="16421" actId="790"/>
          <ac:spMkLst>
            <pc:docMk/>
            <pc:sldMk cId="2858277977" sldId="523"/>
            <ac:spMk id="1839" creationId="{98B5C07A-0902-41B4-A8A2-DDDA6A4FE536}"/>
          </ac:spMkLst>
        </pc:spChg>
        <pc:spChg chg="mod">
          <ac:chgData name="Ragnhild Halvorsrud" userId="917ea340-fd63-490f-a7db-68428d24cf32" providerId="ADAL" clId="{3F26B701-AADC-4668-AAA4-FB7BA2B947B1}" dt="2020-06-19T17:20:46.603" v="16422" actId="790"/>
          <ac:spMkLst>
            <pc:docMk/>
            <pc:sldMk cId="2858277977" sldId="523"/>
            <ac:spMk id="1840" creationId="{F555FBCE-7B1C-4EF2-AB82-EAB1E9EC2593}"/>
          </ac:spMkLst>
        </pc:spChg>
        <pc:spChg chg="mod">
          <ac:chgData name="Ragnhild Halvorsrud" userId="917ea340-fd63-490f-a7db-68428d24cf32" providerId="ADAL" clId="{3F26B701-AADC-4668-AAA4-FB7BA2B947B1}" dt="2020-06-19T17:20:46.605" v="16423" actId="790"/>
          <ac:spMkLst>
            <pc:docMk/>
            <pc:sldMk cId="2858277977" sldId="523"/>
            <ac:spMk id="1841" creationId="{D0A4BF54-E860-4235-BFBA-AF6E47E44707}"/>
          </ac:spMkLst>
        </pc:spChg>
        <pc:spChg chg="mod">
          <ac:chgData name="Ragnhild Halvorsrud" userId="917ea340-fd63-490f-a7db-68428d24cf32" providerId="ADAL" clId="{3F26B701-AADC-4668-AAA4-FB7BA2B947B1}" dt="2020-06-19T17:20:46.607" v="16424" actId="790"/>
          <ac:spMkLst>
            <pc:docMk/>
            <pc:sldMk cId="2858277977" sldId="523"/>
            <ac:spMk id="1842" creationId="{87705AEA-AA34-4AB6-91A2-FDD492788067}"/>
          </ac:spMkLst>
        </pc:spChg>
        <pc:spChg chg="mod">
          <ac:chgData name="Ragnhild Halvorsrud" userId="917ea340-fd63-490f-a7db-68428d24cf32" providerId="ADAL" clId="{3F26B701-AADC-4668-AAA4-FB7BA2B947B1}" dt="2020-06-19T17:20:46.610" v="16425" actId="790"/>
          <ac:spMkLst>
            <pc:docMk/>
            <pc:sldMk cId="2858277977" sldId="523"/>
            <ac:spMk id="1844" creationId="{B62BB80E-19D6-4BDF-9A24-4756CFC75836}"/>
          </ac:spMkLst>
        </pc:spChg>
        <pc:spChg chg="mod">
          <ac:chgData name="Ragnhild Halvorsrud" userId="917ea340-fd63-490f-a7db-68428d24cf32" providerId="ADAL" clId="{3F26B701-AADC-4668-AAA4-FB7BA2B947B1}" dt="2020-06-19T17:20:46.612" v="16426" actId="790"/>
          <ac:spMkLst>
            <pc:docMk/>
            <pc:sldMk cId="2858277977" sldId="523"/>
            <ac:spMk id="1845" creationId="{89FCEF25-4B3E-4C99-817D-1B2B539B9FB3}"/>
          </ac:spMkLst>
        </pc:spChg>
        <pc:spChg chg="mod">
          <ac:chgData name="Ragnhild Halvorsrud" userId="917ea340-fd63-490f-a7db-68428d24cf32" providerId="ADAL" clId="{3F26B701-AADC-4668-AAA4-FB7BA2B947B1}" dt="2020-06-19T17:20:46.614" v="16427" actId="790"/>
          <ac:spMkLst>
            <pc:docMk/>
            <pc:sldMk cId="2858277977" sldId="523"/>
            <ac:spMk id="1846" creationId="{9431A7BF-7FF9-45AD-96C8-6D7F34C3E910}"/>
          </ac:spMkLst>
        </pc:spChg>
        <pc:spChg chg="mod">
          <ac:chgData name="Ragnhild Halvorsrud" userId="917ea340-fd63-490f-a7db-68428d24cf32" providerId="ADAL" clId="{3F26B701-AADC-4668-AAA4-FB7BA2B947B1}" dt="2020-06-19T17:20:46.616" v="16428" actId="790"/>
          <ac:spMkLst>
            <pc:docMk/>
            <pc:sldMk cId="2858277977" sldId="523"/>
            <ac:spMk id="1847" creationId="{085429D2-C893-4471-B274-C6D6B62CE9DB}"/>
          </ac:spMkLst>
        </pc:spChg>
        <pc:spChg chg="mod">
          <ac:chgData name="Ragnhild Halvorsrud" userId="917ea340-fd63-490f-a7db-68428d24cf32" providerId="ADAL" clId="{3F26B701-AADC-4668-AAA4-FB7BA2B947B1}" dt="2020-06-19T17:20:46.617" v="16429" actId="790"/>
          <ac:spMkLst>
            <pc:docMk/>
            <pc:sldMk cId="2858277977" sldId="523"/>
            <ac:spMk id="1848" creationId="{C7429C65-43E2-4C18-A0AD-AFF6B937F189}"/>
          </ac:spMkLst>
        </pc:spChg>
        <pc:spChg chg="mod">
          <ac:chgData name="Ragnhild Halvorsrud" userId="917ea340-fd63-490f-a7db-68428d24cf32" providerId="ADAL" clId="{3F26B701-AADC-4668-AAA4-FB7BA2B947B1}" dt="2020-06-19T17:20:46.619" v="16430" actId="790"/>
          <ac:spMkLst>
            <pc:docMk/>
            <pc:sldMk cId="2858277977" sldId="523"/>
            <ac:spMk id="1849" creationId="{7DE181A7-A956-4B28-917C-A03E170AB037}"/>
          </ac:spMkLst>
        </pc:spChg>
        <pc:spChg chg="mod">
          <ac:chgData name="Ragnhild Halvorsrud" userId="917ea340-fd63-490f-a7db-68428d24cf32" providerId="ADAL" clId="{3F26B701-AADC-4668-AAA4-FB7BA2B947B1}" dt="2020-06-19T17:20:46.621" v="16431" actId="790"/>
          <ac:spMkLst>
            <pc:docMk/>
            <pc:sldMk cId="2858277977" sldId="523"/>
            <ac:spMk id="1851" creationId="{99D64769-5921-4BB5-A95F-9B400988392E}"/>
          </ac:spMkLst>
        </pc:spChg>
        <pc:spChg chg="mod">
          <ac:chgData name="Ragnhild Halvorsrud" userId="917ea340-fd63-490f-a7db-68428d24cf32" providerId="ADAL" clId="{3F26B701-AADC-4668-AAA4-FB7BA2B947B1}" dt="2020-06-19T17:20:46.623" v="16432" actId="790"/>
          <ac:spMkLst>
            <pc:docMk/>
            <pc:sldMk cId="2858277977" sldId="523"/>
            <ac:spMk id="1852" creationId="{E90884A8-4C56-4696-BE5C-94784E7A9C85}"/>
          </ac:spMkLst>
        </pc:spChg>
        <pc:spChg chg="mod">
          <ac:chgData name="Ragnhild Halvorsrud" userId="917ea340-fd63-490f-a7db-68428d24cf32" providerId="ADAL" clId="{3F26B701-AADC-4668-AAA4-FB7BA2B947B1}" dt="2020-06-19T17:20:46.624" v="16433" actId="790"/>
          <ac:spMkLst>
            <pc:docMk/>
            <pc:sldMk cId="2858277977" sldId="523"/>
            <ac:spMk id="1853" creationId="{88B25F9B-AF6D-413A-8264-86F56BDB7127}"/>
          </ac:spMkLst>
        </pc:spChg>
        <pc:spChg chg="mod">
          <ac:chgData name="Ragnhild Halvorsrud" userId="917ea340-fd63-490f-a7db-68428d24cf32" providerId="ADAL" clId="{3F26B701-AADC-4668-AAA4-FB7BA2B947B1}" dt="2020-06-19T17:20:46.626" v="16434" actId="790"/>
          <ac:spMkLst>
            <pc:docMk/>
            <pc:sldMk cId="2858277977" sldId="523"/>
            <ac:spMk id="1854" creationId="{2478AF74-FBF6-43B5-B27F-5F2ABD478360}"/>
          </ac:spMkLst>
        </pc:spChg>
        <pc:spChg chg="mod">
          <ac:chgData name="Ragnhild Halvorsrud" userId="917ea340-fd63-490f-a7db-68428d24cf32" providerId="ADAL" clId="{3F26B701-AADC-4668-AAA4-FB7BA2B947B1}" dt="2020-06-19T17:20:46.628" v="16435" actId="790"/>
          <ac:spMkLst>
            <pc:docMk/>
            <pc:sldMk cId="2858277977" sldId="523"/>
            <ac:spMk id="1855" creationId="{36DEC0CD-8DF3-4C23-852A-6F09429FA5BB}"/>
          </ac:spMkLst>
        </pc:spChg>
        <pc:spChg chg="mod">
          <ac:chgData name="Ragnhild Halvorsrud" userId="917ea340-fd63-490f-a7db-68428d24cf32" providerId="ADAL" clId="{3F26B701-AADC-4668-AAA4-FB7BA2B947B1}" dt="2020-06-19T17:20:46.629" v="16436" actId="790"/>
          <ac:spMkLst>
            <pc:docMk/>
            <pc:sldMk cId="2858277977" sldId="523"/>
            <ac:spMk id="1856" creationId="{E4C10C31-0A0C-4582-BB3E-992804D751FD}"/>
          </ac:spMkLst>
        </pc:spChg>
        <pc:spChg chg="mod">
          <ac:chgData name="Ragnhild Halvorsrud" userId="917ea340-fd63-490f-a7db-68428d24cf32" providerId="ADAL" clId="{3F26B701-AADC-4668-AAA4-FB7BA2B947B1}" dt="2020-06-19T17:20:46.631" v="16437" actId="790"/>
          <ac:spMkLst>
            <pc:docMk/>
            <pc:sldMk cId="2858277977" sldId="523"/>
            <ac:spMk id="1857" creationId="{C0C2B968-F374-424C-9358-49C9C6D3C1A5}"/>
          </ac:spMkLst>
        </pc:spChg>
        <pc:spChg chg="mod">
          <ac:chgData name="Ragnhild Halvorsrud" userId="917ea340-fd63-490f-a7db-68428d24cf32" providerId="ADAL" clId="{3F26B701-AADC-4668-AAA4-FB7BA2B947B1}" dt="2020-06-19T17:20:46.633" v="16438" actId="790"/>
          <ac:spMkLst>
            <pc:docMk/>
            <pc:sldMk cId="2858277977" sldId="523"/>
            <ac:spMk id="1858" creationId="{0C4CDB6A-4229-4897-8DE5-1ACF7D2BDBD6}"/>
          </ac:spMkLst>
        </pc:spChg>
        <pc:spChg chg="mod">
          <ac:chgData name="Ragnhild Halvorsrud" userId="917ea340-fd63-490f-a7db-68428d24cf32" providerId="ADAL" clId="{3F26B701-AADC-4668-AAA4-FB7BA2B947B1}" dt="2020-06-19T17:20:46.635" v="16439" actId="790"/>
          <ac:spMkLst>
            <pc:docMk/>
            <pc:sldMk cId="2858277977" sldId="523"/>
            <ac:spMk id="1859" creationId="{A8BA3192-5897-4610-A8EC-3F680A5D381C}"/>
          </ac:spMkLst>
        </pc:spChg>
        <pc:spChg chg="mod">
          <ac:chgData name="Ragnhild Halvorsrud" userId="917ea340-fd63-490f-a7db-68428d24cf32" providerId="ADAL" clId="{3F26B701-AADC-4668-AAA4-FB7BA2B947B1}" dt="2020-06-19T17:20:46.636" v="16440" actId="790"/>
          <ac:spMkLst>
            <pc:docMk/>
            <pc:sldMk cId="2858277977" sldId="523"/>
            <ac:spMk id="1860" creationId="{F6F3ECEE-F060-4DD2-9F55-F8F2D29246EC}"/>
          </ac:spMkLst>
        </pc:spChg>
        <pc:spChg chg="mod">
          <ac:chgData name="Ragnhild Halvorsrud" userId="917ea340-fd63-490f-a7db-68428d24cf32" providerId="ADAL" clId="{3F26B701-AADC-4668-AAA4-FB7BA2B947B1}" dt="2020-06-19T17:20:46.638" v="16441" actId="790"/>
          <ac:spMkLst>
            <pc:docMk/>
            <pc:sldMk cId="2858277977" sldId="523"/>
            <ac:spMk id="1861" creationId="{B5F35C68-EC39-4D75-BCC7-E23C8E41AE6D}"/>
          </ac:spMkLst>
        </pc:spChg>
        <pc:spChg chg="mod">
          <ac:chgData name="Ragnhild Halvorsrud" userId="917ea340-fd63-490f-a7db-68428d24cf32" providerId="ADAL" clId="{3F26B701-AADC-4668-AAA4-FB7BA2B947B1}" dt="2020-06-19T17:20:46.731" v="16490" actId="790"/>
          <ac:spMkLst>
            <pc:docMk/>
            <pc:sldMk cId="2858277977" sldId="523"/>
            <ac:spMk id="1873" creationId="{E0742927-1CC8-4ADC-9DD4-5EAD3300026A}"/>
          </ac:spMkLst>
        </pc:spChg>
        <pc:spChg chg="mod">
          <ac:chgData name="Ragnhild Halvorsrud" userId="917ea340-fd63-490f-a7db-68428d24cf32" providerId="ADAL" clId="{3F26B701-AADC-4668-AAA4-FB7BA2B947B1}" dt="2020-06-19T17:20:46.733" v="16491" actId="790"/>
          <ac:spMkLst>
            <pc:docMk/>
            <pc:sldMk cId="2858277977" sldId="523"/>
            <ac:spMk id="1874" creationId="{68BEB3C4-87A5-4ACC-AF2B-B9BD93D6D32F}"/>
          </ac:spMkLst>
        </pc:spChg>
        <pc:spChg chg="mod">
          <ac:chgData name="Ragnhild Halvorsrud" userId="917ea340-fd63-490f-a7db-68428d24cf32" providerId="ADAL" clId="{3F26B701-AADC-4668-AAA4-FB7BA2B947B1}" dt="2020-06-19T17:20:46.734" v="16492" actId="790"/>
          <ac:spMkLst>
            <pc:docMk/>
            <pc:sldMk cId="2858277977" sldId="523"/>
            <ac:spMk id="1875" creationId="{A5FB9B56-9FC1-409A-AF22-EA68B9ED165A}"/>
          </ac:spMkLst>
        </pc:spChg>
        <pc:spChg chg="mod">
          <ac:chgData name="Ragnhild Halvorsrud" userId="917ea340-fd63-490f-a7db-68428d24cf32" providerId="ADAL" clId="{3F26B701-AADC-4668-AAA4-FB7BA2B947B1}" dt="2020-06-19T17:20:46.736" v="16493" actId="790"/>
          <ac:spMkLst>
            <pc:docMk/>
            <pc:sldMk cId="2858277977" sldId="523"/>
            <ac:spMk id="1876" creationId="{42560089-0D9E-4DCE-83BA-FA789AA17126}"/>
          </ac:spMkLst>
        </pc:spChg>
        <pc:spChg chg="mod">
          <ac:chgData name="Ragnhild Halvorsrud" userId="917ea340-fd63-490f-a7db-68428d24cf32" providerId="ADAL" clId="{3F26B701-AADC-4668-AAA4-FB7BA2B947B1}" dt="2020-06-19T17:20:46.738" v="16494" actId="790"/>
          <ac:spMkLst>
            <pc:docMk/>
            <pc:sldMk cId="2858277977" sldId="523"/>
            <ac:spMk id="1877" creationId="{98E7F9C0-CED4-44E2-B370-53F6458AEFD4}"/>
          </ac:spMkLst>
        </pc:spChg>
        <pc:spChg chg="mod">
          <ac:chgData name="Ragnhild Halvorsrud" userId="917ea340-fd63-490f-a7db-68428d24cf32" providerId="ADAL" clId="{3F26B701-AADC-4668-AAA4-FB7BA2B947B1}" dt="2020-06-19T17:20:46.739" v="16495" actId="790"/>
          <ac:spMkLst>
            <pc:docMk/>
            <pc:sldMk cId="2858277977" sldId="523"/>
            <ac:spMk id="1879" creationId="{5BD2720A-D5A7-42D6-8C93-149829E019A3}"/>
          </ac:spMkLst>
        </pc:spChg>
        <pc:spChg chg="mod">
          <ac:chgData name="Ragnhild Halvorsrud" userId="917ea340-fd63-490f-a7db-68428d24cf32" providerId="ADAL" clId="{3F26B701-AADC-4668-AAA4-FB7BA2B947B1}" dt="2020-06-19T17:20:46.741" v="16496" actId="790"/>
          <ac:spMkLst>
            <pc:docMk/>
            <pc:sldMk cId="2858277977" sldId="523"/>
            <ac:spMk id="1880" creationId="{D77E0A4E-2F8C-46AC-A3E8-44A5083A3744}"/>
          </ac:spMkLst>
        </pc:spChg>
        <pc:spChg chg="mod">
          <ac:chgData name="Ragnhild Halvorsrud" userId="917ea340-fd63-490f-a7db-68428d24cf32" providerId="ADAL" clId="{3F26B701-AADC-4668-AAA4-FB7BA2B947B1}" dt="2020-06-19T17:20:46.743" v="16497" actId="790"/>
          <ac:spMkLst>
            <pc:docMk/>
            <pc:sldMk cId="2858277977" sldId="523"/>
            <ac:spMk id="1881" creationId="{38DC9575-CCE1-47FB-9E97-139E21C31CF7}"/>
          </ac:spMkLst>
        </pc:spChg>
        <pc:spChg chg="mod">
          <ac:chgData name="Ragnhild Halvorsrud" userId="917ea340-fd63-490f-a7db-68428d24cf32" providerId="ADAL" clId="{3F26B701-AADC-4668-AAA4-FB7BA2B947B1}" dt="2020-06-19T17:20:46.744" v="16498" actId="790"/>
          <ac:spMkLst>
            <pc:docMk/>
            <pc:sldMk cId="2858277977" sldId="523"/>
            <ac:spMk id="1882" creationId="{6F9DB253-6CD7-4D32-9AAD-AD775ECC4143}"/>
          </ac:spMkLst>
        </pc:spChg>
        <pc:spChg chg="mod">
          <ac:chgData name="Ragnhild Halvorsrud" userId="917ea340-fd63-490f-a7db-68428d24cf32" providerId="ADAL" clId="{3F26B701-AADC-4668-AAA4-FB7BA2B947B1}" dt="2020-06-19T17:20:46.746" v="16499" actId="790"/>
          <ac:spMkLst>
            <pc:docMk/>
            <pc:sldMk cId="2858277977" sldId="523"/>
            <ac:spMk id="1883" creationId="{A05F62F5-3EAD-4565-860A-25606DAF08DF}"/>
          </ac:spMkLst>
        </pc:spChg>
        <pc:spChg chg="mod">
          <ac:chgData name="Ragnhild Halvorsrud" userId="917ea340-fd63-490f-a7db-68428d24cf32" providerId="ADAL" clId="{3F26B701-AADC-4668-AAA4-FB7BA2B947B1}" dt="2020-06-19T17:20:46.748" v="16500" actId="790"/>
          <ac:spMkLst>
            <pc:docMk/>
            <pc:sldMk cId="2858277977" sldId="523"/>
            <ac:spMk id="1885" creationId="{449B8F0C-7C22-415B-B1BB-F070395ECCA8}"/>
          </ac:spMkLst>
        </pc:spChg>
        <pc:spChg chg="mod">
          <ac:chgData name="Ragnhild Halvorsrud" userId="917ea340-fd63-490f-a7db-68428d24cf32" providerId="ADAL" clId="{3F26B701-AADC-4668-AAA4-FB7BA2B947B1}" dt="2020-06-19T17:20:46.750" v="16501" actId="790"/>
          <ac:spMkLst>
            <pc:docMk/>
            <pc:sldMk cId="2858277977" sldId="523"/>
            <ac:spMk id="1886" creationId="{0FC9ACF9-8032-4213-B257-ADEED30A3BC8}"/>
          </ac:spMkLst>
        </pc:spChg>
        <pc:spChg chg="mod">
          <ac:chgData name="Ragnhild Halvorsrud" userId="917ea340-fd63-490f-a7db-68428d24cf32" providerId="ADAL" clId="{3F26B701-AADC-4668-AAA4-FB7BA2B947B1}" dt="2020-06-19T17:20:46.751" v="16502" actId="790"/>
          <ac:spMkLst>
            <pc:docMk/>
            <pc:sldMk cId="2858277977" sldId="523"/>
            <ac:spMk id="1887" creationId="{AC9B2562-4985-4A08-995A-AD38DF7A432E}"/>
          </ac:spMkLst>
        </pc:spChg>
        <pc:spChg chg="mod">
          <ac:chgData name="Ragnhild Halvorsrud" userId="917ea340-fd63-490f-a7db-68428d24cf32" providerId="ADAL" clId="{3F26B701-AADC-4668-AAA4-FB7BA2B947B1}" dt="2020-06-19T17:20:46.753" v="16503" actId="790"/>
          <ac:spMkLst>
            <pc:docMk/>
            <pc:sldMk cId="2858277977" sldId="523"/>
            <ac:spMk id="1888" creationId="{0417C61E-88D0-4FE2-A1AA-416C8B2DEF3B}"/>
          </ac:spMkLst>
        </pc:spChg>
        <pc:spChg chg="mod">
          <ac:chgData name="Ragnhild Halvorsrud" userId="917ea340-fd63-490f-a7db-68428d24cf32" providerId="ADAL" clId="{3F26B701-AADC-4668-AAA4-FB7BA2B947B1}" dt="2020-06-19T17:20:46.755" v="16504" actId="790"/>
          <ac:spMkLst>
            <pc:docMk/>
            <pc:sldMk cId="2858277977" sldId="523"/>
            <ac:spMk id="1889" creationId="{11F64C31-5D71-4D6C-BFDC-270BB157F6C7}"/>
          </ac:spMkLst>
        </pc:spChg>
        <pc:spChg chg="mod">
          <ac:chgData name="Ragnhild Halvorsrud" userId="917ea340-fd63-490f-a7db-68428d24cf32" providerId="ADAL" clId="{3F26B701-AADC-4668-AAA4-FB7BA2B947B1}" dt="2020-06-19T17:20:46.757" v="16505" actId="790"/>
          <ac:spMkLst>
            <pc:docMk/>
            <pc:sldMk cId="2858277977" sldId="523"/>
            <ac:spMk id="1891" creationId="{48BFE854-0BF0-41A8-9E6F-6B98E8C5D607}"/>
          </ac:spMkLst>
        </pc:spChg>
        <pc:spChg chg="mod">
          <ac:chgData name="Ragnhild Halvorsrud" userId="917ea340-fd63-490f-a7db-68428d24cf32" providerId="ADAL" clId="{3F26B701-AADC-4668-AAA4-FB7BA2B947B1}" dt="2020-06-19T17:20:46.759" v="16506" actId="790"/>
          <ac:spMkLst>
            <pc:docMk/>
            <pc:sldMk cId="2858277977" sldId="523"/>
            <ac:spMk id="1892" creationId="{2A2B3EBA-1AE8-4ED1-8028-CE36A315507B}"/>
          </ac:spMkLst>
        </pc:spChg>
        <pc:spChg chg="mod">
          <ac:chgData name="Ragnhild Halvorsrud" userId="917ea340-fd63-490f-a7db-68428d24cf32" providerId="ADAL" clId="{3F26B701-AADC-4668-AAA4-FB7BA2B947B1}" dt="2020-06-19T17:20:46.760" v="16507" actId="790"/>
          <ac:spMkLst>
            <pc:docMk/>
            <pc:sldMk cId="2858277977" sldId="523"/>
            <ac:spMk id="1893" creationId="{F3B89FD8-1015-44EA-B709-6D2D3AA3B1DE}"/>
          </ac:spMkLst>
        </pc:spChg>
        <pc:spChg chg="mod">
          <ac:chgData name="Ragnhild Halvorsrud" userId="917ea340-fd63-490f-a7db-68428d24cf32" providerId="ADAL" clId="{3F26B701-AADC-4668-AAA4-FB7BA2B947B1}" dt="2020-06-19T17:20:46.762" v="16508" actId="790"/>
          <ac:spMkLst>
            <pc:docMk/>
            <pc:sldMk cId="2858277977" sldId="523"/>
            <ac:spMk id="1894" creationId="{66F992B0-6062-4310-B1F2-0C326B1F3101}"/>
          </ac:spMkLst>
        </pc:spChg>
        <pc:spChg chg="mod">
          <ac:chgData name="Ragnhild Halvorsrud" userId="917ea340-fd63-490f-a7db-68428d24cf32" providerId="ADAL" clId="{3F26B701-AADC-4668-AAA4-FB7BA2B947B1}" dt="2020-06-19T17:20:46.764" v="16509" actId="790"/>
          <ac:spMkLst>
            <pc:docMk/>
            <pc:sldMk cId="2858277977" sldId="523"/>
            <ac:spMk id="1895" creationId="{2CD1BC3A-965E-4234-8C71-7205126B5262}"/>
          </ac:spMkLst>
        </pc:spChg>
        <pc:spChg chg="mod">
          <ac:chgData name="Ragnhild Halvorsrud" userId="917ea340-fd63-490f-a7db-68428d24cf32" providerId="ADAL" clId="{3F26B701-AADC-4668-AAA4-FB7BA2B947B1}" dt="2020-06-19T17:20:46.765" v="16510" actId="790"/>
          <ac:spMkLst>
            <pc:docMk/>
            <pc:sldMk cId="2858277977" sldId="523"/>
            <ac:spMk id="1896" creationId="{51FB2BA8-23DF-4756-95CF-1ABD2B54FAE9}"/>
          </ac:spMkLst>
        </pc:spChg>
        <pc:spChg chg="mod">
          <ac:chgData name="Ragnhild Halvorsrud" userId="917ea340-fd63-490f-a7db-68428d24cf32" providerId="ADAL" clId="{3F26B701-AADC-4668-AAA4-FB7BA2B947B1}" dt="2020-06-19T17:20:46.767" v="16511" actId="790"/>
          <ac:spMkLst>
            <pc:docMk/>
            <pc:sldMk cId="2858277977" sldId="523"/>
            <ac:spMk id="1897" creationId="{248EB943-8700-4EFD-A5CA-594F2F02EE2F}"/>
          </ac:spMkLst>
        </pc:spChg>
        <pc:spChg chg="mod">
          <ac:chgData name="Ragnhild Halvorsrud" userId="917ea340-fd63-490f-a7db-68428d24cf32" providerId="ADAL" clId="{3F26B701-AADC-4668-AAA4-FB7BA2B947B1}" dt="2020-06-19T17:20:46.769" v="16512" actId="790"/>
          <ac:spMkLst>
            <pc:docMk/>
            <pc:sldMk cId="2858277977" sldId="523"/>
            <ac:spMk id="1898" creationId="{C9908F9B-8F34-4583-AAEE-B46E8F444F8C}"/>
          </ac:spMkLst>
        </pc:spChg>
        <pc:spChg chg="mod">
          <ac:chgData name="Ragnhild Halvorsrud" userId="917ea340-fd63-490f-a7db-68428d24cf32" providerId="ADAL" clId="{3F26B701-AADC-4668-AAA4-FB7BA2B947B1}" dt="2020-06-19T17:20:46.771" v="16513" actId="790"/>
          <ac:spMkLst>
            <pc:docMk/>
            <pc:sldMk cId="2858277977" sldId="523"/>
            <ac:spMk id="1899" creationId="{7E6CB0FF-8990-4ABD-9A45-4235316DE64E}"/>
          </ac:spMkLst>
        </pc:spChg>
        <pc:spChg chg="mod">
          <ac:chgData name="Ragnhild Halvorsrud" userId="917ea340-fd63-490f-a7db-68428d24cf32" providerId="ADAL" clId="{3F26B701-AADC-4668-AAA4-FB7BA2B947B1}" dt="2020-06-19T17:20:46.774" v="16514" actId="790"/>
          <ac:spMkLst>
            <pc:docMk/>
            <pc:sldMk cId="2858277977" sldId="523"/>
            <ac:spMk id="1907" creationId="{4F8E1829-7F7E-47EF-8581-E52C00E4037F}"/>
          </ac:spMkLst>
        </pc:spChg>
        <pc:spChg chg="mod">
          <ac:chgData name="Ragnhild Halvorsrud" userId="917ea340-fd63-490f-a7db-68428d24cf32" providerId="ADAL" clId="{3F26B701-AADC-4668-AAA4-FB7BA2B947B1}" dt="2020-06-19T17:20:46.776" v="16515" actId="790"/>
          <ac:spMkLst>
            <pc:docMk/>
            <pc:sldMk cId="2858277977" sldId="523"/>
            <ac:spMk id="1909" creationId="{C3862399-BBA6-440D-BAF9-F7F3632C4E60}"/>
          </ac:spMkLst>
        </pc:spChg>
        <pc:spChg chg="mod">
          <ac:chgData name="Ragnhild Halvorsrud" userId="917ea340-fd63-490f-a7db-68428d24cf32" providerId="ADAL" clId="{3F26B701-AADC-4668-AAA4-FB7BA2B947B1}" dt="2020-06-19T17:20:46.779" v="16516" actId="790"/>
          <ac:spMkLst>
            <pc:docMk/>
            <pc:sldMk cId="2858277977" sldId="523"/>
            <ac:spMk id="1912" creationId="{697E3F84-F1C5-40A8-9FD4-88B050F93213}"/>
          </ac:spMkLst>
        </pc:spChg>
        <pc:spChg chg="mod">
          <ac:chgData name="Ragnhild Halvorsrud" userId="917ea340-fd63-490f-a7db-68428d24cf32" providerId="ADAL" clId="{3F26B701-AADC-4668-AAA4-FB7BA2B947B1}" dt="2020-06-19T17:20:46.780" v="16517" actId="790"/>
          <ac:spMkLst>
            <pc:docMk/>
            <pc:sldMk cId="2858277977" sldId="523"/>
            <ac:spMk id="1913" creationId="{987887CC-BE40-48D7-A103-74AC637B9936}"/>
          </ac:spMkLst>
        </pc:spChg>
        <pc:spChg chg="mod">
          <ac:chgData name="Ragnhild Halvorsrud" userId="917ea340-fd63-490f-a7db-68428d24cf32" providerId="ADAL" clId="{3F26B701-AADC-4668-AAA4-FB7BA2B947B1}" dt="2020-06-19T17:20:46.782" v="16518" actId="790"/>
          <ac:spMkLst>
            <pc:docMk/>
            <pc:sldMk cId="2858277977" sldId="523"/>
            <ac:spMk id="1916" creationId="{EAFB482D-98A3-4A10-A0FF-E23EDC6B8A4F}"/>
          </ac:spMkLst>
        </pc:spChg>
        <pc:spChg chg="mod">
          <ac:chgData name="Ragnhild Halvorsrud" userId="917ea340-fd63-490f-a7db-68428d24cf32" providerId="ADAL" clId="{3F26B701-AADC-4668-AAA4-FB7BA2B947B1}" dt="2020-06-19T17:20:46.784" v="16519" actId="790"/>
          <ac:spMkLst>
            <pc:docMk/>
            <pc:sldMk cId="2858277977" sldId="523"/>
            <ac:spMk id="1917" creationId="{9AF80270-9380-444D-A095-4054F6301175}"/>
          </ac:spMkLst>
        </pc:spChg>
        <pc:spChg chg="mod">
          <ac:chgData name="Ragnhild Halvorsrud" userId="917ea340-fd63-490f-a7db-68428d24cf32" providerId="ADAL" clId="{3F26B701-AADC-4668-AAA4-FB7BA2B947B1}" dt="2020-06-19T17:20:46.786" v="16520" actId="790"/>
          <ac:spMkLst>
            <pc:docMk/>
            <pc:sldMk cId="2858277977" sldId="523"/>
            <ac:spMk id="1919" creationId="{4AFD7C99-9321-4A86-9E05-65D66C093A59}"/>
          </ac:spMkLst>
        </pc:spChg>
        <pc:spChg chg="mod">
          <ac:chgData name="Ragnhild Halvorsrud" userId="917ea340-fd63-490f-a7db-68428d24cf32" providerId="ADAL" clId="{3F26B701-AADC-4668-AAA4-FB7BA2B947B1}" dt="2020-06-19T17:20:46.788" v="16521" actId="790"/>
          <ac:spMkLst>
            <pc:docMk/>
            <pc:sldMk cId="2858277977" sldId="523"/>
            <ac:spMk id="1922" creationId="{3AC3554C-99E7-47B8-A65A-CBEE369CEEB7}"/>
          </ac:spMkLst>
        </pc:spChg>
        <pc:spChg chg="mod">
          <ac:chgData name="Ragnhild Halvorsrud" userId="917ea340-fd63-490f-a7db-68428d24cf32" providerId="ADAL" clId="{3F26B701-AADC-4668-AAA4-FB7BA2B947B1}" dt="2020-06-19T17:20:46.790" v="16522" actId="790"/>
          <ac:spMkLst>
            <pc:docMk/>
            <pc:sldMk cId="2858277977" sldId="523"/>
            <ac:spMk id="1923" creationId="{75B3550E-DD14-4302-83C3-BB6D0006C7CE}"/>
          </ac:spMkLst>
        </pc:spChg>
        <pc:spChg chg="mod">
          <ac:chgData name="Ragnhild Halvorsrud" userId="917ea340-fd63-490f-a7db-68428d24cf32" providerId="ADAL" clId="{3F26B701-AADC-4668-AAA4-FB7BA2B947B1}" dt="2020-06-19T17:20:46.792" v="16523" actId="790"/>
          <ac:spMkLst>
            <pc:docMk/>
            <pc:sldMk cId="2858277977" sldId="523"/>
            <ac:spMk id="1924" creationId="{CFF11CF3-CCF1-4C97-B88A-B73CA6690AAB}"/>
          </ac:spMkLst>
        </pc:spChg>
        <pc:spChg chg="mod">
          <ac:chgData name="Ragnhild Halvorsrud" userId="917ea340-fd63-490f-a7db-68428d24cf32" providerId="ADAL" clId="{3F26B701-AADC-4668-AAA4-FB7BA2B947B1}" dt="2020-06-19T17:20:46.794" v="16524" actId="790"/>
          <ac:spMkLst>
            <pc:docMk/>
            <pc:sldMk cId="2858277977" sldId="523"/>
            <ac:spMk id="1925" creationId="{01F41E8F-2AD7-4313-AE8E-1B855AF37B1C}"/>
          </ac:spMkLst>
        </pc:spChg>
        <pc:spChg chg="mod">
          <ac:chgData name="Ragnhild Halvorsrud" userId="917ea340-fd63-490f-a7db-68428d24cf32" providerId="ADAL" clId="{3F26B701-AADC-4668-AAA4-FB7BA2B947B1}" dt="2020-06-19T17:20:46.796" v="16525" actId="790"/>
          <ac:spMkLst>
            <pc:docMk/>
            <pc:sldMk cId="2858277977" sldId="523"/>
            <ac:spMk id="1930" creationId="{79F60186-2289-47E7-916A-E1CF67F30888}"/>
          </ac:spMkLst>
        </pc:spChg>
        <pc:spChg chg="mod">
          <ac:chgData name="Ragnhild Halvorsrud" userId="917ea340-fd63-490f-a7db-68428d24cf32" providerId="ADAL" clId="{3F26B701-AADC-4668-AAA4-FB7BA2B947B1}" dt="2020-06-19T17:20:46.798" v="16526" actId="790"/>
          <ac:spMkLst>
            <pc:docMk/>
            <pc:sldMk cId="2858277977" sldId="523"/>
            <ac:spMk id="1932" creationId="{566B9590-74B9-404C-89B4-3FB322AFEE8B}"/>
          </ac:spMkLst>
        </pc:spChg>
        <pc:spChg chg="mod">
          <ac:chgData name="Ragnhild Halvorsrud" userId="917ea340-fd63-490f-a7db-68428d24cf32" providerId="ADAL" clId="{3F26B701-AADC-4668-AAA4-FB7BA2B947B1}" dt="2020-06-19T17:20:46.800" v="16527" actId="790"/>
          <ac:spMkLst>
            <pc:docMk/>
            <pc:sldMk cId="2858277977" sldId="523"/>
            <ac:spMk id="1935" creationId="{77B2F231-8128-4705-BCBD-9EDCABA70D3B}"/>
          </ac:spMkLst>
        </pc:spChg>
        <pc:spChg chg="mod">
          <ac:chgData name="Ragnhild Halvorsrud" userId="917ea340-fd63-490f-a7db-68428d24cf32" providerId="ADAL" clId="{3F26B701-AADC-4668-AAA4-FB7BA2B947B1}" dt="2020-06-19T17:20:46.802" v="16528" actId="790"/>
          <ac:spMkLst>
            <pc:docMk/>
            <pc:sldMk cId="2858277977" sldId="523"/>
            <ac:spMk id="1936" creationId="{425E5A31-3557-4C00-895B-583085549C29}"/>
          </ac:spMkLst>
        </pc:spChg>
        <pc:spChg chg="mod">
          <ac:chgData name="Ragnhild Halvorsrud" userId="917ea340-fd63-490f-a7db-68428d24cf32" providerId="ADAL" clId="{3F26B701-AADC-4668-AAA4-FB7BA2B947B1}" dt="2020-06-19T17:20:46.803" v="16529" actId="790"/>
          <ac:spMkLst>
            <pc:docMk/>
            <pc:sldMk cId="2858277977" sldId="523"/>
            <ac:spMk id="1937" creationId="{BAF5FB3B-1BAA-4A19-A294-275B62F17ED9}"/>
          </ac:spMkLst>
        </pc:spChg>
        <pc:spChg chg="mod">
          <ac:chgData name="Ragnhild Halvorsrud" userId="917ea340-fd63-490f-a7db-68428d24cf32" providerId="ADAL" clId="{3F26B701-AADC-4668-AAA4-FB7BA2B947B1}" dt="2020-06-19T17:20:46.805" v="16530" actId="790"/>
          <ac:spMkLst>
            <pc:docMk/>
            <pc:sldMk cId="2858277977" sldId="523"/>
            <ac:spMk id="1939" creationId="{A6CF1ECE-FE29-4EFA-A3C8-FC999EDF9D51}"/>
          </ac:spMkLst>
        </pc:spChg>
        <pc:spChg chg="mod">
          <ac:chgData name="Ragnhild Halvorsrud" userId="917ea340-fd63-490f-a7db-68428d24cf32" providerId="ADAL" clId="{3F26B701-AADC-4668-AAA4-FB7BA2B947B1}" dt="2020-06-19T17:20:46.807" v="16531" actId="790"/>
          <ac:spMkLst>
            <pc:docMk/>
            <pc:sldMk cId="2858277977" sldId="523"/>
            <ac:spMk id="1940" creationId="{801C43B4-8EE0-40FA-9D5C-D42F45D208E8}"/>
          </ac:spMkLst>
        </pc:spChg>
        <pc:spChg chg="mod">
          <ac:chgData name="Ragnhild Halvorsrud" userId="917ea340-fd63-490f-a7db-68428d24cf32" providerId="ADAL" clId="{3F26B701-AADC-4668-AAA4-FB7BA2B947B1}" dt="2020-06-19T17:20:46.809" v="16532" actId="790"/>
          <ac:spMkLst>
            <pc:docMk/>
            <pc:sldMk cId="2858277977" sldId="523"/>
            <ac:spMk id="1941" creationId="{5518AA36-02FE-47A2-A0A9-0D62CE2AC932}"/>
          </ac:spMkLst>
        </pc:spChg>
        <pc:spChg chg="mod">
          <ac:chgData name="Ragnhild Halvorsrud" userId="917ea340-fd63-490f-a7db-68428d24cf32" providerId="ADAL" clId="{3F26B701-AADC-4668-AAA4-FB7BA2B947B1}" dt="2020-06-19T17:20:46.812" v="16533" actId="790"/>
          <ac:spMkLst>
            <pc:docMk/>
            <pc:sldMk cId="2858277977" sldId="523"/>
            <ac:spMk id="1945" creationId="{9554C25D-A4C8-49F5-AC2E-E39895FBC865}"/>
          </ac:spMkLst>
        </pc:spChg>
        <pc:spChg chg="mod">
          <ac:chgData name="Ragnhild Halvorsrud" userId="917ea340-fd63-490f-a7db-68428d24cf32" providerId="ADAL" clId="{3F26B701-AADC-4668-AAA4-FB7BA2B947B1}" dt="2020-06-19T17:20:46.814" v="16534" actId="790"/>
          <ac:spMkLst>
            <pc:docMk/>
            <pc:sldMk cId="2858277977" sldId="523"/>
            <ac:spMk id="1946" creationId="{47568839-5CD8-4F98-8915-960EEFEF9FD1}"/>
          </ac:spMkLst>
        </pc:spChg>
        <pc:spChg chg="mod">
          <ac:chgData name="Ragnhild Halvorsrud" userId="917ea340-fd63-490f-a7db-68428d24cf32" providerId="ADAL" clId="{3F26B701-AADC-4668-AAA4-FB7BA2B947B1}" dt="2020-06-19T17:20:46.817" v="16535" actId="790"/>
          <ac:spMkLst>
            <pc:docMk/>
            <pc:sldMk cId="2858277977" sldId="523"/>
            <ac:spMk id="1950" creationId="{C631118D-4AA9-4A18-B5C5-E16FBCB902A7}"/>
          </ac:spMkLst>
        </pc:spChg>
        <pc:spChg chg="mod">
          <ac:chgData name="Ragnhild Halvorsrud" userId="917ea340-fd63-490f-a7db-68428d24cf32" providerId="ADAL" clId="{3F26B701-AADC-4668-AAA4-FB7BA2B947B1}" dt="2020-06-19T17:20:46.820" v="16536" actId="790"/>
          <ac:spMkLst>
            <pc:docMk/>
            <pc:sldMk cId="2858277977" sldId="523"/>
            <ac:spMk id="1953" creationId="{0667E5FA-78A8-449C-A0E1-ED0EE67A6F63}"/>
          </ac:spMkLst>
        </pc:spChg>
        <pc:spChg chg="mod">
          <ac:chgData name="Ragnhild Halvorsrud" userId="917ea340-fd63-490f-a7db-68428d24cf32" providerId="ADAL" clId="{3F26B701-AADC-4668-AAA4-FB7BA2B947B1}" dt="2020-06-19T17:20:46.823" v="16537" actId="790"/>
          <ac:spMkLst>
            <pc:docMk/>
            <pc:sldMk cId="2858277977" sldId="523"/>
            <ac:spMk id="1955" creationId="{F9361307-1AE2-41A0-8CDC-D01428FDA351}"/>
          </ac:spMkLst>
        </pc:spChg>
        <pc:spChg chg="mod">
          <ac:chgData name="Ragnhild Halvorsrud" userId="917ea340-fd63-490f-a7db-68428d24cf32" providerId="ADAL" clId="{3F26B701-AADC-4668-AAA4-FB7BA2B947B1}" dt="2020-06-19T17:20:46.825" v="16538" actId="790"/>
          <ac:spMkLst>
            <pc:docMk/>
            <pc:sldMk cId="2858277977" sldId="523"/>
            <ac:spMk id="1956" creationId="{232FFAD8-5C86-4B7E-A5FE-A16B4737B87F}"/>
          </ac:spMkLst>
        </pc:spChg>
        <pc:spChg chg="mod">
          <ac:chgData name="Ragnhild Halvorsrud" userId="917ea340-fd63-490f-a7db-68428d24cf32" providerId="ADAL" clId="{3F26B701-AADC-4668-AAA4-FB7BA2B947B1}" dt="2020-06-19T17:20:46.827" v="16539" actId="790"/>
          <ac:spMkLst>
            <pc:docMk/>
            <pc:sldMk cId="2858277977" sldId="523"/>
            <ac:spMk id="1957" creationId="{3C1ABDB9-5ED5-4A1E-A4C6-C6A4EDB5E3AE}"/>
          </ac:spMkLst>
        </pc:spChg>
        <pc:spChg chg="mod">
          <ac:chgData name="Ragnhild Halvorsrud" userId="917ea340-fd63-490f-a7db-68428d24cf32" providerId="ADAL" clId="{3F26B701-AADC-4668-AAA4-FB7BA2B947B1}" dt="2020-06-19T17:20:46.829" v="16540" actId="790"/>
          <ac:spMkLst>
            <pc:docMk/>
            <pc:sldMk cId="2858277977" sldId="523"/>
            <ac:spMk id="1960" creationId="{3A9E5AB2-5D11-41AE-AA79-E8497AB17E2C}"/>
          </ac:spMkLst>
        </pc:spChg>
        <pc:spChg chg="mod">
          <ac:chgData name="Ragnhild Halvorsrud" userId="917ea340-fd63-490f-a7db-68428d24cf32" providerId="ADAL" clId="{3F26B701-AADC-4668-AAA4-FB7BA2B947B1}" dt="2020-06-19T17:20:46.831" v="16541" actId="790"/>
          <ac:spMkLst>
            <pc:docMk/>
            <pc:sldMk cId="2858277977" sldId="523"/>
            <ac:spMk id="1962" creationId="{C07678D4-6652-44FA-931F-54B7632E15A7}"/>
          </ac:spMkLst>
        </pc:spChg>
        <pc:spChg chg="mod">
          <ac:chgData name="Ragnhild Halvorsrud" userId="917ea340-fd63-490f-a7db-68428d24cf32" providerId="ADAL" clId="{3F26B701-AADC-4668-AAA4-FB7BA2B947B1}" dt="2020-06-19T17:20:46.833" v="16542" actId="790"/>
          <ac:spMkLst>
            <pc:docMk/>
            <pc:sldMk cId="2858277977" sldId="523"/>
            <ac:spMk id="1964" creationId="{5792BAA2-DD59-449F-8544-354BC0F87C1A}"/>
          </ac:spMkLst>
        </pc:spChg>
        <pc:spChg chg="mod">
          <ac:chgData name="Ragnhild Halvorsrud" userId="917ea340-fd63-490f-a7db-68428d24cf32" providerId="ADAL" clId="{3F26B701-AADC-4668-AAA4-FB7BA2B947B1}" dt="2020-06-19T17:20:46.835" v="16543" actId="790"/>
          <ac:spMkLst>
            <pc:docMk/>
            <pc:sldMk cId="2858277977" sldId="523"/>
            <ac:spMk id="1965" creationId="{36B9131E-F041-4E3B-8E79-12075F0A594D}"/>
          </ac:spMkLst>
        </pc:spChg>
        <pc:spChg chg="mod">
          <ac:chgData name="Ragnhild Halvorsrud" userId="917ea340-fd63-490f-a7db-68428d24cf32" providerId="ADAL" clId="{3F26B701-AADC-4668-AAA4-FB7BA2B947B1}" dt="2020-06-19T17:20:46.837" v="16544" actId="790"/>
          <ac:spMkLst>
            <pc:docMk/>
            <pc:sldMk cId="2858277977" sldId="523"/>
            <ac:spMk id="1966" creationId="{C7368C64-0628-435B-8301-187FC442D7C1}"/>
          </ac:spMkLst>
        </pc:spChg>
        <pc:spChg chg="mod">
          <ac:chgData name="Ragnhild Halvorsrud" userId="917ea340-fd63-490f-a7db-68428d24cf32" providerId="ADAL" clId="{3F26B701-AADC-4668-AAA4-FB7BA2B947B1}" dt="2020-06-19T17:20:46.838" v="16545" actId="790"/>
          <ac:spMkLst>
            <pc:docMk/>
            <pc:sldMk cId="2858277977" sldId="523"/>
            <ac:spMk id="1968" creationId="{BE514549-7D03-465D-816D-B580B57FB451}"/>
          </ac:spMkLst>
        </pc:spChg>
        <pc:spChg chg="mod">
          <ac:chgData name="Ragnhild Halvorsrud" userId="917ea340-fd63-490f-a7db-68428d24cf32" providerId="ADAL" clId="{3F26B701-AADC-4668-AAA4-FB7BA2B947B1}" dt="2020-06-19T17:20:46.841" v="16546" actId="790"/>
          <ac:spMkLst>
            <pc:docMk/>
            <pc:sldMk cId="2858277977" sldId="523"/>
            <ac:spMk id="1972" creationId="{79152F2F-FA4C-44EE-AA94-BC5B27715D9B}"/>
          </ac:spMkLst>
        </pc:spChg>
        <pc:spChg chg="mod">
          <ac:chgData name="Ragnhild Halvorsrud" userId="917ea340-fd63-490f-a7db-68428d24cf32" providerId="ADAL" clId="{3F26B701-AADC-4668-AAA4-FB7BA2B947B1}" dt="2020-06-19T17:20:46.842" v="16547" actId="790"/>
          <ac:spMkLst>
            <pc:docMk/>
            <pc:sldMk cId="2858277977" sldId="523"/>
            <ac:spMk id="1973" creationId="{6818B1FF-E107-4E34-A22C-E877EE46365F}"/>
          </ac:spMkLst>
        </pc:spChg>
        <pc:spChg chg="mod">
          <ac:chgData name="Ragnhild Halvorsrud" userId="917ea340-fd63-490f-a7db-68428d24cf32" providerId="ADAL" clId="{3F26B701-AADC-4668-AAA4-FB7BA2B947B1}" dt="2020-06-19T17:20:46.847" v="16548" actId="790"/>
          <ac:spMkLst>
            <pc:docMk/>
            <pc:sldMk cId="2858277977" sldId="523"/>
            <ac:spMk id="1985" creationId="{43A12735-36FB-4DB6-BD6B-52E6D5782B0E}"/>
          </ac:spMkLst>
        </pc:spChg>
        <pc:spChg chg="mod">
          <ac:chgData name="Ragnhild Halvorsrud" userId="917ea340-fd63-490f-a7db-68428d24cf32" providerId="ADAL" clId="{3F26B701-AADC-4668-AAA4-FB7BA2B947B1}" dt="2020-06-19T17:20:46.716" v="16482" actId="790"/>
          <ac:spMkLst>
            <pc:docMk/>
            <pc:sldMk cId="2858277977" sldId="523"/>
            <ac:spMk id="1987" creationId="{6C773EE9-DF84-4231-BA1C-C61AFF9EE146}"/>
          </ac:spMkLst>
        </pc:spChg>
        <pc:spChg chg="mod">
          <ac:chgData name="Ragnhild Halvorsrud" userId="917ea340-fd63-490f-a7db-68428d24cf32" providerId="ADAL" clId="{3F26B701-AADC-4668-AAA4-FB7BA2B947B1}" dt="2020-06-19T17:20:46.717" v="16483" actId="790"/>
          <ac:spMkLst>
            <pc:docMk/>
            <pc:sldMk cId="2858277977" sldId="523"/>
            <ac:spMk id="1988" creationId="{2694CEAD-8795-4CEF-9151-AAEC7455F9B5}"/>
          </ac:spMkLst>
        </pc:spChg>
        <pc:spChg chg="mod">
          <ac:chgData name="Ragnhild Halvorsrud" userId="917ea340-fd63-490f-a7db-68428d24cf32" providerId="ADAL" clId="{3F26B701-AADC-4668-AAA4-FB7BA2B947B1}" dt="2020-06-19T17:20:46.719" v="16484" actId="790"/>
          <ac:spMkLst>
            <pc:docMk/>
            <pc:sldMk cId="2858277977" sldId="523"/>
            <ac:spMk id="1989" creationId="{4B36F06F-0E11-4EDE-915E-7C5B4D104D04}"/>
          </ac:spMkLst>
        </pc:spChg>
        <pc:spChg chg="mod">
          <ac:chgData name="Ragnhild Halvorsrud" userId="917ea340-fd63-490f-a7db-68428d24cf32" providerId="ADAL" clId="{3F26B701-AADC-4668-AAA4-FB7BA2B947B1}" dt="2020-06-19T17:20:46.721" v="16485" actId="790"/>
          <ac:spMkLst>
            <pc:docMk/>
            <pc:sldMk cId="2858277977" sldId="523"/>
            <ac:spMk id="1991" creationId="{204EBC8B-86E9-412F-8BFA-C46C3372393F}"/>
          </ac:spMkLst>
        </pc:spChg>
        <pc:spChg chg="mod">
          <ac:chgData name="Ragnhild Halvorsrud" userId="917ea340-fd63-490f-a7db-68428d24cf32" providerId="ADAL" clId="{3F26B701-AADC-4668-AAA4-FB7BA2B947B1}" dt="2020-06-19T17:20:46.723" v="16486" actId="790"/>
          <ac:spMkLst>
            <pc:docMk/>
            <pc:sldMk cId="2858277977" sldId="523"/>
            <ac:spMk id="1992" creationId="{2A6133C8-4447-4307-BD70-0CDC19303387}"/>
          </ac:spMkLst>
        </pc:spChg>
        <pc:spChg chg="mod">
          <ac:chgData name="Ragnhild Halvorsrud" userId="917ea340-fd63-490f-a7db-68428d24cf32" providerId="ADAL" clId="{3F26B701-AADC-4668-AAA4-FB7BA2B947B1}" dt="2020-06-19T17:20:46.724" v="16487" actId="790"/>
          <ac:spMkLst>
            <pc:docMk/>
            <pc:sldMk cId="2858277977" sldId="523"/>
            <ac:spMk id="1993" creationId="{86BA0AB7-76F4-48FD-9DC2-EBCC07B5F83A}"/>
          </ac:spMkLst>
        </pc:spChg>
        <pc:spChg chg="mod">
          <ac:chgData name="Ragnhild Halvorsrud" userId="917ea340-fd63-490f-a7db-68428d24cf32" providerId="ADAL" clId="{3F26B701-AADC-4668-AAA4-FB7BA2B947B1}" dt="2020-06-19T17:20:46.727" v="16488" actId="790"/>
          <ac:spMkLst>
            <pc:docMk/>
            <pc:sldMk cId="2858277977" sldId="523"/>
            <ac:spMk id="1995" creationId="{B15CD6A1-D0D7-4D2D-AA99-1793EC7DCF5E}"/>
          </ac:spMkLst>
        </pc:spChg>
        <pc:spChg chg="mod">
          <ac:chgData name="Ragnhild Halvorsrud" userId="917ea340-fd63-490f-a7db-68428d24cf32" providerId="ADAL" clId="{3F26B701-AADC-4668-AAA4-FB7BA2B947B1}" dt="2020-06-19T17:20:46.728" v="16489" actId="790"/>
          <ac:spMkLst>
            <pc:docMk/>
            <pc:sldMk cId="2858277977" sldId="523"/>
            <ac:spMk id="1996" creationId="{CCC164C2-FF33-4023-9631-17F169865E1A}"/>
          </ac:spMkLst>
        </pc:spChg>
        <pc:spChg chg="mod">
          <ac:chgData name="Ragnhild Halvorsrud" userId="917ea340-fd63-490f-a7db-68428d24cf32" providerId="ADAL" clId="{3F26B701-AADC-4668-AAA4-FB7BA2B947B1}" dt="2020-06-19T17:20:46.642" v="16442" actId="790"/>
          <ac:spMkLst>
            <pc:docMk/>
            <pc:sldMk cId="2858277977" sldId="523"/>
            <ac:spMk id="1999" creationId="{8CBF4A35-43BD-4058-9C92-DFC7117F9438}"/>
          </ac:spMkLst>
        </pc:spChg>
        <pc:spChg chg="mod">
          <ac:chgData name="Ragnhild Halvorsrud" userId="917ea340-fd63-490f-a7db-68428d24cf32" providerId="ADAL" clId="{3F26B701-AADC-4668-AAA4-FB7BA2B947B1}" dt="2020-06-19T17:20:46.643" v="16443" actId="790"/>
          <ac:spMkLst>
            <pc:docMk/>
            <pc:sldMk cId="2858277977" sldId="523"/>
            <ac:spMk id="2000" creationId="{248A1A84-73CA-47A7-ABD2-7A1D7FEA4362}"/>
          </ac:spMkLst>
        </pc:spChg>
        <pc:spChg chg="mod">
          <ac:chgData name="Ragnhild Halvorsrud" userId="917ea340-fd63-490f-a7db-68428d24cf32" providerId="ADAL" clId="{3F26B701-AADC-4668-AAA4-FB7BA2B947B1}" dt="2020-06-19T17:20:46.645" v="16444" actId="790"/>
          <ac:spMkLst>
            <pc:docMk/>
            <pc:sldMk cId="2858277977" sldId="523"/>
            <ac:spMk id="2001" creationId="{1089D0AD-F435-4854-8B9F-36DDE4E2BD05}"/>
          </ac:spMkLst>
        </pc:spChg>
        <pc:spChg chg="mod">
          <ac:chgData name="Ragnhild Halvorsrud" userId="917ea340-fd63-490f-a7db-68428d24cf32" providerId="ADAL" clId="{3F26B701-AADC-4668-AAA4-FB7BA2B947B1}" dt="2020-06-19T17:20:46.646" v="16445" actId="790"/>
          <ac:spMkLst>
            <pc:docMk/>
            <pc:sldMk cId="2858277977" sldId="523"/>
            <ac:spMk id="2002" creationId="{C766D3F8-4F0F-4285-93D7-C949753D7CB4}"/>
          </ac:spMkLst>
        </pc:spChg>
        <pc:spChg chg="mod">
          <ac:chgData name="Ragnhild Halvorsrud" userId="917ea340-fd63-490f-a7db-68428d24cf32" providerId="ADAL" clId="{3F26B701-AADC-4668-AAA4-FB7BA2B947B1}" dt="2020-06-19T17:20:46.648" v="16446" actId="790"/>
          <ac:spMkLst>
            <pc:docMk/>
            <pc:sldMk cId="2858277977" sldId="523"/>
            <ac:spMk id="2003" creationId="{5888C61A-9BDA-45A4-9A97-D1FD63983321}"/>
          </ac:spMkLst>
        </pc:spChg>
        <pc:spChg chg="mod">
          <ac:chgData name="Ragnhild Halvorsrud" userId="917ea340-fd63-490f-a7db-68428d24cf32" providerId="ADAL" clId="{3F26B701-AADC-4668-AAA4-FB7BA2B947B1}" dt="2020-06-19T17:20:46.650" v="16447" actId="790"/>
          <ac:spMkLst>
            <pc:docMk/>
            <pc:sldMk cId="2858277977" sldId="523"/>
            <ac:spMk id="2004" creationId="{A2561B84-ECC7-4C5D-AD3F-CE4F9B861CB0}"/>
          </ac:spMkLst>
        </pc:spChg>
        <pc:spChg chg="mod">
          <ac:chgData name="Ragnhild Halvorsrud" userId="917ea340-fd63-490f-a7db-68428d24cf32" providerId="ADAL" clId="{3F26B701-AADC-4668-AAA4-FB7BA2B947B1}" dt="2020-06-19T17:20:46.652" v="16448" actId="790"/>
          <ac:spMkLst>
            <pc:docMk/>
            <pc:sldMk cId="2858277977" sldId="523"/>
            <ac:spMk id="2005" creationId="{5F9C6B08-BA1A-4E14-A943-5F449BCEF90C}"/>
          </ac:spMkLst>
        </pc:spChg>
        <pc:spChg chg="mod">
          <ac:chgData name="Ragnhild Halvorsrud" userId="917ea340-fd63-490f-a7db-68428d24cf32" providerId="ADAL" clId="{3F26B701-AADC-4668-AAA4-FB7BA2B947B1}" dt="2020-06-19T17:20:46.654" v="16449" actId="790"/>
          <ac:spMkLst>
            <pc:docMk/>
            <pc:sldMk cId="2858277977" sldId="523"/>
            <ac:spMk id="2007" creationId="{4DAE9BA4-F911-4A23-AF9D-C97EE359704C}"/>
          </ac:spMkLst>
        </pc:spChg>
        <pc:spChg chg="mod">
          <ac:chgData name="Ragnhild Halvorsrud" userId="917ea340-fd63-490f-a7db-68428d24cf32" providerId="ADAL" clId="{3F26B701-AADC-4668-AAA4-FB7BA2B947B1}" dt="2020-06-19T17:20:46.655" v="16450" actId="790"/>
          <ac:spMkLst>
            <pc:docMk/>
            <pc:sldMk cId="2858277977" sldId="523"/>
            <ac:spMk id="2008" creationId="{D4180B14-2D66-43D4-AAED-D3B3DB972695}"/>
          </ac:spMkLst>
        </pc:spChg>
        <pc:spChg chg="mod">
          <ac:chgData name="Ragnhild Halvorsrud" userId="917ea340-fd63-490f-a7db-68428d24cf32" providerId="ADAL" clId="{3F26B701-AADC-4668-AAA4-FB7BA2B947B1}" dt="2020-06-19T17:20:46.657" v="16451" actId="790"/>
          <ac:spMkLst>
            <pc:docMk/>
            <pc:sldMk cId="2858277977" sldId="523"/>
            <ac:spMk id="2009" creationId="{65F28CED-95A4-410B-A3CD-E5A65849EABE}"/>
          </ac:spMkLst>
        </pc:spChg>
        <pc:spChg chg="mod">
          <ac:chgData name="Ragnhild Halvorsrud" userId="917ea340-fd63-490f-a7db-68428d24cf32" providerId="ADAL" clId="{3F26B701-AADC-4668-AAA4-FB7BA2B947B1}" dt="2020-06-19T17:20:46.659" v="16452" actId="790"/>
          <ac:spMkLst>
            <pc:docMk/>
            <pc:sldMk cId="2858277977" sldId="523"/>
            <ac:spMk id="2010" creationId="{8C281F76-4A34-4378-8BB2-8DD31AC406FF}"/>
          </ac:spMkLst>
        </pc:spChg>
        <pc:spChg chg="mod">
          <ac:chgData name="Ragnhild Halvorsrud" userId="917ea340-fd63-490f-a7db-68428d24cf32" providerId="ADAL" clId="{3F26B701-AADC-4668-AAA4-FB7BA2B947B1}" dt="2020-06-19T17:20:46.660" v="16453" actId="790"/>
          <ac:spMkLst>
            <pc:docMk/>
            <pc:sldMk cId="2858277977" sldId="523"/>
            <ac:spMk id="2011" creationId="{207A5837-F8CD-4B59-980B-7A78881A8949}"/>
          </ac:spMkLst>
        </pc:spChg>
        <pc:spChg chg="mod">
          <ac:chgData name="Ragnhild Halvorsrud" userId="917ea340-fd63-490f-a7db-68428d24cf32" providerId="ADAL" clId="{3F26B701-AADC-4668-AAA4-FB7BA2B947B1}" dt="2020-06-19T17:20:46.662" v="16454" actId="790"/>
          <ac:spMkLst>
            <pc:docMk/>
            <pc:sldMk cId="2858277977" sldId="523"/>
            <ac:spMk id="2012" creationId="{5EF6BB19-0D79-47B4-BC7F-43D99FB57B8B}"/>
          </ac:spMkLst>
        </pc:spChg>
        <pc:spChg chg="mod">
          <ac:chgData name="Ragnhild Halvorsrud" userId="917ea340-fd63-490f-a7db-68428d24cf32" providerId="ADAL" clId="{3F26B701-AADC-4668-AAA4-FB7BA2B947B1}" dt="2020-06-19T17:20:46.664" v="16455" actId="790"/>
          <ac:spMkLst>
            <pc:docMk/>
            <pc:sldMk cId="2858277977" sldId="523"/>
            <ac:spMk id="2013" creationId="{33674D22-0CC6-4968-8C53-4E94BC61480B}"/>
          </ac:spMkLst>
        </pc:spChg>
        <pc:spChg chg="mod">
          <ac:chgData name="Ragnhild Halvorsrud" userId="917ea340-fd63-490f-a7db-68428d24cf32" providerId="ADAL" clId="{3F26B701-AADC-4668-AAA4-FB7BA2B947B1}" dt="2020-06-19T17:20:46.667" v="16456" actId="790"/>
          <ac:spMkLst>
            <pc:docMk/>
            <pc:sldMk cId="2858277977" sldId="523"/>
            <ac:spMk id="2015" creationId="{374B687C-DAB8-4466-A834-00CFC02D7649}"/>
          </ac:spMkLst>
        </pc:spChg>
        <pc:spChg chg="mod">
          <ac:chgData name="Ragnhild Halvorsrud" userId="917ea340-fd63-490f-a7db-68428d24cf32" providerId="ADAL" clId="{3F26B701-AADC-4668-AAA4-FB7BA2B947B1}" dt="2020-06-19T17:20:46.668" v="16457" actId="790"/>
          <ac:spMkLst>
            <pc:docMk/>
            <pc:sldMk cId="2858277977" sldId="523"/>
            <ac:spMk id="2016" creationId="{41AC4AEF-1D5E-4558-A73D-AB9BF6E88406}"/>
          </ac:spMkLst>
        </pc:spChg>
        <pc:spChg chg="mod">
          <ac:chgData name="Ragnhild Halvorsrud" userId="917ea340-fd63-490f-a7db-68428d24cf32" providerId="ADAL" clId="{3F26B701-AADC-4668-AAA4-FB7BA2B947B1}" dt="2020-06-19T17:20:46.670" v="16458" actId="790"/>
          <ac:spMkLst>
            <pc:docMk/>
            <pc:sldMk cId="2858277977" sldId="523"/>
            <ac:spMk id="2017" creationId="{2FE34010-57A2-4B0F-B79C-9F21B737637A}"/>
          </ac:spMkLst>
        </pc:spChg>
        <pc:spChg chg="mod">
          <ac:chgData name="Ragnhild Halvorsrud" userId="917ea340-fd63-490f-a7db-68428d24cf32" providerId="ADAL" clId="{3F26B701-AADC-4668-AAA4-FB7BA2B947B1}" dt="2020-06-19T17:20:46.672" v="16459" actId="790"/>
          <ac:spMkLst>
            <pc:docMk/>
            <pc:sldMk cId="2858277977" sldId="523"/>
            <ac:spMk id="2018" creationId="{CCD4FF9F-7A7F-4242-8576-83A75CABDD04}"/>
          </ac:spMkLst>
        </pc:spChg>
        <pc:spChg chg="mod">
          <ac:chgData name="Ragnhild Halvorsrud" userId="917ea340-fd63-490f-a7db-68428d24cf32" providerId="ADAL" clId="{3F26B701-AADC-4668-AAA4-FB7BA2B947B1}" dt="2020-06-19T17:20:46.674" v="16460" actId="790"/>
          <ac:spMkLst>
            <pc:docMk/>
            <pc:sldMk cId="2858277977" sldId="523"/>
            <ac:spMk id="2019" creationId="{66B9D564-8816-4D0F-AF63-39AA96917AEC}"/>
          </ac:spMkLst>
        </pc:spChg>
        <pc:spChg chg="mod">
          <ac:chgData name="Ragnhild Halvorsrud" userId="917ea340-fd63-490f-a7db-68428d24cf32" providerId="ADAL" clId="{3F26B701-AADC-4668-AAA4-FB7BA2B947B1}" dt="2020-06-19T17:20:46.675" v="16461" actId="790"/>
          <ac:spMkLst>
            <pc:docMk/>
            <pc:sldMk cId="2858277977" sldId="523"/>
            <ac:spMk id="2020" creationId="{C84B0800-F770-4BD1-A070-AC8F0FB9E2F9}"/>
          </ac:spMkLst>
        </pc:spChg>
        <pc:spChg chg="mod">
          <ac:chgData name="Ragnhild Halvorsrud" userId="917ea340-fd63-490f-a7db-68428d24cf32" providerId="ADAL" clId="{3F26B701-AADC-4668-AAA4-FB7BA2B947B1}" dt="2020-06-19T17:20:46.677" v="16462" actId="790"/>
          <ac:spMkLst>
            <pc:docMk/>
            <pc:sldMk cId="2858277977" sldId="523"/>
            <ac:spMk id="2021" creationId="{C56C2043-8205-4280-8F0E-09B8F63CB39D}"/>
          </ac:spMkLst>
        </pc:spChg>
        <pc:spChg chg="mod">
          <ac:chgData name="Ragnhild Halvorsrud" userId="917ea340-fd63-490f-a7db-68428d24cf32" providerId="ADAL" clId="{3F26B701-AADC-4668-AAA4-FB7BA2B947B1}" dt="2020-06-19T17:20:46.679" v="16463" actId="790"/>
          <ac:spMkLst>
            <pc:docMk/>
            <pc:sldMk cId="2858277977" sldId="523"/>
            <ac:spMk id="2023" creationId="{98B9DDEC-08F1-4E50-A05F-D32FD02460CC}"/>
          </ac:spMkLst>
        </pc:spChg>
        <pc:spChg chg="mod">
          <ac:chgData name="Ragnhild Halvorsrud" userId="917ea340-fd63-490f-a7db-68428d24cf32" providerId="ADAL" clId="{3F26B701-AADC-4668-AAA4-FB7BA2B947B1}" dt="2020-06-19T17:20:46.681" v="16464" actId="790"/>
          <ac:spMkLst>
            <pc:docMk/>
            <pc:sldMk cId="2858277977" sldId="523"/>
            <ac:spMk id="2024" creationId="{34E2E9F8-D444-48F8-9C73-5A4CDBF81594}"/>
          </ac:spMkLst>
        </pc:spChg>
        <pc:spChg chg="mod">
          <ac:chgData name="Ragnhild Halvorsrud" userId="917ea340-fd63-490f-a7db-68428d24cf32" providerId="ADAL" clId="{3F26B701-AADC-4668-AAA4-FB7BA2B947B1}" dt="2020-06-19T17:20:46.683" v="16465" actId="790"/>
          <ac:spMkLst>
            <pc:docMk/>
            <pc:sldMk cId="2858277977" sldId="523"/>
            <ac:spMk id="2025" creationId="{27AE6608-0F57-4282-8B7E-0BE3FF5A165F}"/>
          </ac:spMkLst>
        </pc:spChg>
        <pc:spChg chg="mod">
          <ac:chgData name="Ragnhild Halvorsrud" userId="917ea340-fd63-490f-a7db-68428d24cf32" providerId="ADAL" clId="{3F26B701-AADC-4668-AAA4-FB7BA2B947B1}" dt="2020-06-19T17:20:46.684" v="16466" actId="790"/>
          <ac:spMkLst>
            <pc:docMk/>
            <pc:sldMk cId="2858277977" sldId="523"/>
            <ac:spMk id="2026" creationId="{C22D5E92-A253-43B6-AFE3-252E9FD89954}"/>
          </ac:spMkLst>
        </pc:spChg>
        <pc:spChg chg="mod">
          <ac:chgData name="Ragnhild Halvorsrud" userId="917ea340-fd63-490f-a7db-68428d24cf32" providerId="ADAL" clId="{3F26B701-AADC-4668-AAA4-FB7BA2B947B1}" dt="2020-06-19T17:20:46.686" v="16467" actId="790"/>
          <ac:spMkLst>
            <pc:docMk/>
            <pc:sldMk cId="2858277977" sldId="523"/>
            <ac:spMk id="2027" creationId="{57F779F2-EFD0-4B40-A350-24BCABDD1E28}"/>
          </ac:spMkLst>
        </pc:spChg>
        <pc:spChg chg="mod">
          <ac:chgData name="Ragnhild Halvorsrud" userId="917ea340-fd63-490f-a7db-68428d24cf32" providerId="ADAL" clId="{3F26B701-AADC-4668-AAA4-FB7BA2B947B1}" dt="2020-06-19T17:20:46.688" v="16468" actId="790"/>
          <ac:spMkLst>
            <pc:docMk/>
            <pc:sldMk cId="2858277977" sldId="523"/>
            <ac:spMk id="2028" creationId="{19825C66-EE37-4D98-8B69-DF5AFEEF6A67}"/>
          </ac:spMkLst>
        </pc:spChg>
        <pc:spChg chg="mod">
          <ac:chgData name="Ragnhild Halvorsrud" userId="917ea340-fd63-490f-a7db-68428d24cf32" providerId="ADAL" clId="{3F26B701-AADC-4668-AAA4-FB7BA2B947B1}" dt="2020-06-19T17:20:46.691" v="16469" actId="790"/>
          <ac:spMkLst>
            <pc:docMk/>
            <pc:sldMk cId="2858277977" sldId="523"/>
            <ac:spMk id="2029" creationId="{B84DA3A5-B5DE-4EB4-B3E4-A9A204B6EFC4}"/>
          </ac:spMkLst>
        </pc:spChg>
        <pc:spChg chg="mod">
          <ac:chgData name="Ragnhild Halvorsrud" userId="917ea340-fd63-490f-a7db-68428d24cf32" providerId="ADAL" clId="{3F26B701-AADC-4668-AAA4-FB7BA2B947B1}" dt="2020-06-19T17:20:46.692" v="16470" actId="790"/>
          <ac:spMkLst>
            <pc:docMk/>
            <pc:sldMk cId="2858277977" sldId="523"/>
            <ac:spMk id="2031" creationId="{B3C1DE6A-BC0A-47D1-9D78-8CBCC7F6970E}"/>
          </ac:spMkLst>
        </pc:spChg>
        <pc:spChg chg="mod">
          <ac:chgData name="Ragnhild Halvorsrud" userId="917ea340-fd63-490f-a7db-68428d24cf32" providerId="ADAL" clId="{3F26B701-AADC-4668-AAA4-FB7BA2B947B1}" dt="2020-06-19T17:20:46.694" v="16471" actId="790"/>
          <ac:spMkLst>
            <pc:docMk/>
            <pc:sldMk cId="2858277977" sldId="523"/>
            <ac:spMk id="2032" creationId="{075E6D0F-A422-4BCF-B1E0-C15D9E3A683F}"/>
          </ac:spMkLst>
        </pc:spChg>
        <pc:spChg chg="mod">
          <ac:chgData name="Ragnhild Halvorsrud" userId="917ea340-fd63-490f-a7db-68428d24cf32" providerId="ADAL" clId="{3F26B701-AADC-4668-AAA4-FB7BA2B947B1}" dt="2020-06-19T17:20:46.696" v="16472" actId="790"/>
          <ac:spMkLst>
            <pc:docMk/>
            <pc:sldMk cId="2858277977" sldId="523"/>
            <ac:spMk id="2033" creationId="{E60CF4E5-231B-445B-914B-FCF00D8BAE94}"/>
          </ac:spMkLst>
        </pc:spChg>
        <pc:spChg chg="mod">
          <ac:chgData name="Ragnhild Halvorsrud" userId="917ea340-fd63-490f-a7db-68428d24cf32" providerId="ADAL" clId="{3F26B701-AADC-4668-AAA4-FB7BA2B947B1}" dt="2020-06-19T17:20:46.698" v="16473" actId="790"/>
          <ac:spMkLst>
            <pc:docMk/>
            <pc:sldMk cId="2858277977" sldId="523"/>
            <ac:spMk id="2034" creationId="{6033FCAF-71B2-44CE-AAB5-8B8659493BD7}"/>
          </ac:spMkLst>
        </pc:spChg>
        <pc:spChg chg="mod">
          <ac:chgData name="Ragnhild Halvorsrud" userId="917ea340-fd63-490f-a7db-68428d24cf32" providerId="ADAL" clId="{3F26B701-AADC-4668-AAA4-FB7BA2B947B1}" dt="2020-06-19T17:20:46.700" v="16474" actId="790"/>
          <ac:spMkLst>
            <pc:docMk/>
            <pc:sldMk cId="2858277977" sldId="523"/>
            <ac:spMk id="2035" creationId="{0CE23E96-A577-4BD9-8A84-863CF7FFC428}"/>
          </ac:spMkLst>
        </pc:spChg>
        <pc:spChg chg="mod">
          <ac:chgData name="Ragnhild Halvorsrud" userId="917ea340-fd63-490f-a7db-68428d24cf32" providerId="ADAL" clId="{3F26B701-AADC-4668-AAA4-FB7BA2B947B1}" dt="2020-06-19T17:20:46.702" v="16475" actId="790"/>
          <ac:spMkLst>
            <pc:docMk/>
            <pc:sldMk cId="2858277977" sldId="523"/>
            <ac:spMk id="2036" creationId="{45410D6F-851E-48AC-94C1-1F4A1925B435}"/>
          </ac:spMkLst>
        </pc:spChg>
        <pc:spChg chg="mod">
          <ac:chgData name="Ragnhild Halvorsrud" userId="917ea340-fd63-490f-a7db-68428d24cf32" providerId="ADAL" clId="{3F26B701-AADC-4668-AAA4-FB7BA2B947B1}" dt="2020-06-19T17:20:46.703" v="16476" actId="790"/>
          <ac:spMkLst>
            <pc:docMk/>
            <pc:sldMk cId="2858277977" sldId="523"/>
            <ac:spMk id="2037" creationId="{20B3D234-6ADB-4AAF-AF1C-BFC14F83AF45}"/>
          </ac:spMkLst>
        </pc:spChg>
        <pc:spChg chg="mod">
          <ac:chgData name="Ragnhild Halvorsrud" userId="917ea340-fd63-490f-a7db-68428d24cf32" providerId="ADAL" clId="{3F26B701-AADC-4668-AAA4-FB7BA2B947B1}" dt="2020-06-19T17:20:46.705" v="16477" actId="790"/>
          <ac:spMkLst>
            <pc:docMk/>
            <pc:sldMk cId="2858277977" sldId="523"/>
            <ac:spMk id="2038" creationId="{63ED00B4-76BC-43CD-ADF1-64A1BFFECE64}"/>
          </ac:spMkLst>
        </pc:spChg>
        <pc:spChg chg="mod">
          <ac:chgData name="Ragnhild Halvorsrud" userId="917ea340-fd63-490f-a7db-68428d24cf32" providerId="ADAL" clId="{3F26B701-AADC-4668-AAA4-FB7BA2B947B1}" dt="2020-06-19T17:20:46.707" v="16478" actId="790"/>
          <ac:spMkLst>
            <pc:docMk/>
            <pc:sldMk cId="2858277977" sldId="523"/>
            <ac:spMk id="2039" creationId="{E21CB0B7-64EA-4C5B-85CE-AA618DDB12DB}"/>
          </ac:spMkLst>
        </pc:spChg>
        <pc:spChg chg="mod">
          <ac:chgData name="Ragnhild Halvorsrud" userId="917ea340-fd63-490f-a7db-68428d24cf32" providerId="ADAL" clId="{3F26B701-AADC-4668-AAA4-FB7BA2B947B1}" dt="2020-06-19T17:20:46.708" v="16479" actId="790"/>
          <ac:spMkLst>
            <pc:docMk/>
            <pc:sldMk cId="2858277977" sldId="523"/>
            <ac:spMk id="2040" creationId="{5B5C993D-6EDC-462E-9191-16BFD2E13BC8}"/>
          </ac:spMkLst>
        </pc:spChg>
        <pc:spChg chg="mod">
          <ac:chgData name="Ragnhild Halvorsrud" userId="917ea340-fd63-490f-a7db-68428d24cf32" providerId="ADAL" clId="{3F26B701-AADC-4668-AAA4-FB7BA2B947B1}" dt="2020-06-19T17:20:46.710" v="16480" actId="790"/>
          <ac:spMkLst>
            <pc:docMk/>
            <pc:sldMk cId="2858277977" sldId="523"/>
            <ac:spMk id="2041" creationId="{1ACFC217-5BA7-4F89-B407-523AAA105430}"/>
          </ac:spMkLst>
        </pc:spChg>
        <pc:spChg chg="mod">
          <ac:chgData name="Ragnhild Halvorsrud" userId="917ea340-fd63-490f-a7db-68428d24cf32" providerId="ADAL" clId="{3F26B701-AADC-4668-AAA4-FB7BA2B947B1}" dt="2020-06-19T17:20:46.712" v="16481" actId="790"/>
          <ac:spMkLst>
            <pc:docMk/>
            <pc:sldMk cId="2858277977" sldId="523"/>
            <ac:spMk id="2042" creationId="{BDA4FC48-4D0F-4C96-AAB8-70A7AC9D46AC}"/>
          </ac:spMkLst>
        </pc:spChg>
        <pc:spChg chg="mod">
          <ac:chgData name="Ragnhild Halvorsrud" userId="917ea340-fd63-490f-a7db-68428d24cf32" providerId="ADAL" clId="{3F26B701-AADC-4668-AAA4-FB7BA2B947B1}" dt="2020-06-19T17:20:46.480" v="16353" actId="790"/>
          <ac:spMkLst>
            <pc:docMk/>
            <pc:sldMk cId="2858277977" sldId="523"/>
            <ac:spMk id="2052" creationId="{2A6A2736-D9FE-49AD-979C-42F6E1E2B17A}"/>
          </ac:spMkLst>
        </pc:spChg>
        <pc:spChg chg="mod">
          <ac:chgData name="Ragnhild Halvorsrud" userId="917ea340-fd63-490f-a7db-68428d24cf32" providerId="ADAL" clId="{3F26B701-AADC-4668-AAA4-FB7BA2B947B1}" dt="2020-06-19T17:20:46.481" v="16354" actId="790"/>
          <ac:spMkLst>
            <pc:docMk/>
            <pc:sldMk cId="2858277977" sldId="523"/>
            <ac:spMk id="2053" creationId="{73B31559-8754-47DF-B23F-F630160522E0}"/>
          </ac:spMkLst>
        </pc:spChg>
        <pc:spChg chg="mod">
          <ac:chgData name="Ragnhild Halvorsrud" userId="917ea340-fd63-490f-a7db-68428d24cf32" providerId="ADAL" clId="{3F26B701-AADC-4668-AAA4-FB7BA2B947B1}" dt="2020-06-19T17:20:46.483" v="16355" actId="790"/>
          <ac:spMkLst>
            <pc:docMk/>
            <pc:sldMk cId="2858277977" sldId="523"/>
            <ac:spMk id="2054" creationId="{D3AEC19B-A262-410B-9CE9-E2E0B6D34890}"/>
          </ac:spMkLst>
        </pc:spChg>
        <pc:spChg chg="mod">
          <ac:chgData name="Ragnhild Halvorsrud" userId="917ea340-fd63-490f-a7db-68428d24cf32" providerId="ADAL" clId="{3F26B701-AADC-4668-AAA4-FB7BA2B947B1}" dt="2020-06-19T17:20:46.485" v="16356" actId="790"/>
          <ac:spMkLst>
            <pc:docMk/>
            <pc:sldMk cId="2858277977" sldId="523"/>
            <ac:spMk id="2055" creationId="{6E8C2C84-7E96-4F86-89E9-3AC5870DA59E}"/>
          </ac:spMkLst>
        </pc:spChg>
        <pc:spChg chg="mod">
          <ac:chgData name="Ragnhild Halvorsrud" userId="917ea340-fd63-490f-a7db-68428d24cf32" providerId="ADAL" clId="{3F26B701-AADC-4668-AAA4-FB7BA2B947B1}" dt="2020-06-19T17:20:46.486" v="16357" actId="790"/>
          <ac:spMkLst>
            <pc:docMk/>
            <pc:sldMk cId="2858277977" sldId="523"/>
            <ac:spMk id="2056" creationId="{BFEB1408-487F-4B0C-95D6-85B64D93E477}"/>
          </ac:spMkLst>
        </pc:spChg>
        <pc:spChg chg="mod">
          <ac:chgData name="Ragnhild Halvorsrud" userId="917ea340-fd63-490f-a7db-68428d24cf32" providerId="ADAL" clId="{3F26B701-AADC-4668-AAA4-FB7BA2B947B1}" dt="2020-06-19T17:20:46.488" v="16358" actId="790"/>
          <ac:spMkLst>
            <pc:docMk/>
            <pc:sldMk cId="2858277977" sldId="523"/>
            <ac:spMk id="2057" creationId="{B64F2372-BB4A-4CE1-8F42-775A57973D7B}"/>
          </ac:spMkLst>
        </pc:spChg>
        <pc:spChg chg="mod">
          <ac:chgData name="Ragnhild Halvorsrud" userId="917ea340-fd63-490f-a7db-68428d24cf32" providerId="ADAL" clId="{3F26B701-AADC-4668-AAA4-FB7BA2B947B1}" dt="2020-06-19T17:20:46.490" v="16359" actId="790"/>
          <ac:spMkLst>
            <pc:docMk/>
            <pc:sldMk cId="2858277977" sldId="523"/>
            <ac:spMk id="2058" creationId="{E5F03EA4-4592-423A-8738-DEBC34FB8717}"/>
          </ac:spMkLst>
        </pc:spChg>
        <pc:spChg chg="mod">
          <ac:chgData name="Ragnhild Halvorsrud" userId="917ea340-fd63-490f-a7db-68428d24cf32" providerId="ADAL" clId="{3F26B701-AADC-4668-AAA4-FB7BA2B947B1}" dt="2020-06-19T17:20:46.491" v="16360" actId="790"/>
          <ac:spMkLst>
            <pc:docMk/>
            <pc:sldMk cId="2858277977" sldId="523"/>
            <ac:spMk id="2059" creationId="{E4A00EE1-76D5-40A5-9FAC-8845F294A09E}"/>
          </ac:spMkLst>
        </pc:spChg>
        <pc:spChg chg="mod">
          <ac:chgData name="Ragnhild Halvorsrud" userId="917ea340-fd63-490f-a7db-68428d24cf32" providerId="ADAL" clId="{3F26B701-AADC-4668-AAA4-FB7BA2B947B1}" dt="2020-06-19T17:20:46.494" v="16361" actId="790"/>
          <ac:spMkLst>
            <pc:docMk/>
            <pc:sldMk cId="2858277977" sldId="523"/>
            <ac:spMk id="2061" creationId="{B0C9DCEE-48F7-44A6-8DBA-E7A830A73BC7}"/>
          </ac:spMkLst>
        </pc:spChg>
        <pc:spChg chg="mod">
          <ac:chgData name="Ragnhild Halvorsrud" userId="917ea340-fd63-490f-a7db-68428d24cf32" providerId="ADAL" clId="{3F26B701-AADC-4668-AAA4-FB7BA2B947B1}" dt="2020-06-19T17:20:46.495" v="16362" actId="790"/>
          <ac:spMkLst>
            <pc:docMk/>
            <pc:sldMk cId="2858277977" sldId="523"/>
            <ac:spMk id="2062" creationId="{8E913812-FDA4-4064-A58F-C7EE2F00DF36}"/>
          </ac:spMkLst>
        </pc:spChg>
        <pc:spChg chg="mod">
          <ac:chgData name="Ragnhild Halvorsrud" userId="917ea340-fd63-490f-a7db-68428d24cf32" providerId="ADAL" clId="{3F26B701-AADC-4668-AAA4-FB7BA2B947B1}" dt="2020-06-19T17:20:46.496" v="16363" actId="790"/>
          <ac:spMkLst>
            <pc:docMk/>
            <pc:sldMk cId="2858277977" sldId="523"/>
            <ac:spMk id="2063" creationId="{8833EB79-B222-4C6B-AA7A-CED462976391}"/>
          </ac:spMkLst>
        </pc:spChg>
        <pc:spChg chg="mod">
          <ac:chgData name="Ragnhild Halvorsrud" userId="917ea340-fd63-490f-a7db-68428d24cf32" providerId="ADAL" clId="{3F26B701-AADC-4668-AAA4-FB7BA2B947B1}" dt="2020-06-19T17:20:46.498" v="16364" actId="790"/>
          <ac:spMkLst>
            <pc:docMk/>
            <pc:sldMk cId="2858277977" sldId="523"/>
            <ac:spMk id="2064" creationId="{825CED63-C722-4275-9489-32A9961544A2}"/>
          </ac:spMkLst>
        </pc:spChg>
        <pc:spChg chg="mod">
          <ac:chgData name="Ragnhild Halvorsrud" userId="917ea340-fd63-490f-a7db-68428d24cf32" providerId="ADAL" clId="{3F26B701-AADC-4668-AAA4-FB7BA2B947B1}" dt="2020-06-19T17:20:46.500" v="16365" actId="790"/>
          <ac:spMkLst>
            <pc:docMk/>
            <pc:sldMk cId="2858277977" sldId="523"/>
            <ac:spMk id="2065" creationId="{066EC70A-F96A-4C11-BED9-9612ED0D5EF5}"/>
          </ac:spMkLst>
        </pc:spChg>
        <pc:spChg chg="mod">
          <ac:chgData name="Ragnhild Halvorsrud" userId="917ea340-fd63-490f-a7db-68428d24cf32" providerId="ADAL" clId="{3F26B701-AADC-4668-AAA4-FB7BA2B947B1}" dt="2020-06-19T17:20:46.502" v="16366" actId="790"/>
          <ac:spMkLst>
            <pc:docMk/>
            <pc:sldMk cId="2858277977" sldId="523"/>
            <ac:spMk id="2066" creationId="{46A92245-EF4B-4E41-896A-45BD35640B11}"/>
          </ac:spMkLst>
        </pc:spChg>
        <pc:spChg chg="mod">
          <ac:chgData name="Ragnhild Halvorsrud" userId="917ea340-fd63-490f-a7db-68428d24cf32" providerId="ADAL" clId="{3F26B701-AADC-4668-AAA4-FB7BA2B947B1}" dt="2020-06-19T17:20:46.503" v="16367" actId="790"/>
          <ac:spMkLst>
            <pc:docMk/>
            <pc:sldMk cId="2858277977" sldId="523"/>
            <ac:spMk id="2067" creationId="{BD3DD51B-5371-40EC-A17A-B01EE7A9A614}"/>
          </ac:spMkLst>
        </pc:spChg>
        <pc:spChg chg="mod">
          <ac:chgData name="Ragnhild Halvorsrud" userId="917ea340-fd63-490f-a7db-68428d24cf32" providerId="ADAL" clId="{3F26B701-AADC-4668-AAA4-FB7BA2B947B1}" dt="2020-06-19T17:20:46.505" v="16368" actId="790"/>
          <ac:spMkLst>
            <pc:docMk/>
            <pc:sldMk cId="2858277977" sldId="523"/>
            <ac:spMk id="2068" creationId="{9CFF7035-C923-4296-ACC2-4583D5D28B03}"/>
          </ac:spMkLst>
        </pc:spChg>
        <pc:spChg chg="mod">
          <ac:chgData name="Ragnhild Halvorsrud" userId="917ea340-fd63-490f-a7db-68428d24cf32" providerId="ADAL" clId="{3F26B701-AADC-4668-AAA4-FB7BA2B947B1}" dt="2020-06-19T17:20:46.507" v="16369" actId="790"/>
          <ac:spMkLst>
            <pc:docMk/>
            <pc:sldMk cId="2858277977" sldId="523"/>
            <ac:spMk id="2070" creationId="{99834E2B-E728-41B8-8BFC-822DF6CDDE71}"/>
          </ac:spMkLst>
        </pc:spChg>
        <pc:spChg chg="mod">
          <ac:chgData name="Ragnhild Halvorsrud" userId="917ea340-fd63-490f-a7db-68428d24cf32" providerId="ADAL" clId="{3F26B701-AADC-4668-AAA4-FB7BA2B947B1}" dt="2020-06-19T17:20:46.509" v="16370" actId="790"/>
          <ac:spMkLst>
            <pc:docMk/>
            <pc:sldMk cId="2858277977" sldId="523"/>
            <ac:spMk id="2071" creationId="{644A7E12-FC6F-4901-A36E-EAFC4D300931}"/>
          </ac:spMkLst>
        </pc:spChg>
        <pc:spChg chg="mod">
          <ac:chgData name="Ragnhild Halvorsrud" userId="917ea340-fd63-490f-a7db-68428d24cf32" providerId="ADAL" clId="{3F26B701-AADC-4668-AAA4-FB7BA2B947B1}" dt="2020-06-19T17:20:46.511" v="16371" actId="790"/>
          <ac:spMkLst>
            <pc:docMk/>
            <pc:sldMk cId="2858277977" sldId="523"/>
            <ac:spMk id="2072" creationId="{03B9A957-F725-4D3E-BDD0-B2ECD1CAF324}"/>
          </ac:spMkLst>
        </pc:spChg>
        <pc:spChg chg="mod">
          <ac:chgData name="Ragnhild Halvorsrud" userId="917ea340-fd63-490f-a7db-68428d24cf32" providerId="ADAL" clId="{3F26B701-AADC-4668-AAA4-FB7BA2B947B1}" dt="2020-06-19T17:20:46.513" v="16372" actId="790"/>
          <ac:spMkLst>
            <pc:docMk/>
            <pc:sldMk cId="2858277977" sldId="523"/>
            <ac:spMk id="2073" creationId="{A4191C92-2D9A-4B2A-897B-7ED8FCAC5D3E}"/>
          </ac:spMkLst>
        </pc:spChg>
        <pc:spChg chg="mod">
          <ac:chgData name="Ragnhild Halvorsrud" userId="917ea340-fd63-490f-a7db-68428d24cf32" providerId="ADAL" clId="{3F26B701-AADC-4668-AAA4-FB7BA2B947B1}" dt="2020-06-19T17:20:46.514" v="16373" actId="790"/>
          <ac:spMkLst>
            <pc:docMk/>
            <pc:sldMk cId="2858277977" sldId="523"/>
            <ac:spMk id="2074" creationId="{A73F6020-1DF8-4DFE-8AD4-9FD24946D5AE}"/>
          </ac:spMkLst>
        </pc:spChg>
        <pc:spChg chg="mod">
          <ac:chgData name="Ragnhild Halvorsrud" userId="917ea340-fd63-490f-a7db-68428d24cf32" providerId="ADAL" clId="{3F26B701-AADC-4668-AAA4-FB7BA2B947B1}" dt="2020-06-19T17:20:46.516" v="16374" actId="790"/>
          <ac:spMkLst>
            <pc:docMk/>
            <pc:sldMk cId="2858277977" sldId="523"/>
            <ac:spMk id="2075" creationId="{E021E85F-B0D8-4198-A458-1FBFE337F93C}"/>
          </ac:spMkLst>
        </pc:spChg>
        <pc:spChg chg="mod">
          <ac:chgData name="Ragnhild Halvorsrud" userId="917ea340-fd63-490f-a7db-68428d24cf32" providerId="ADAL" clId="{3F26B701-AADC-4668-AAA4-FB7BA2B947B1}" dt="2020-06-19T17:20:46.518" v="16375" actId="790"/>
          <ac:spMkLst>
            <pc:docMk/>
            <pc:sldMk cId="2858277977" sldId="523"/>
            <ac:spMk id="2076" creationId="{D4ED9806-4850-46ED-9FF8-B797C4E7246A}"/>
          </ac:spMkLst>
        </pc:spChg>
        <pc:spChg chg="mod">
          <ac:chgData name="Ragnhild Halvorsrud" userId="917ea340-fd63-490f-a7db-68428d24cf32" providerId="ADAL" clId="{3F26B701-AADC-4668-AAA4-FB7BA2B947B1}" dt="2020-06-19T17:20:46.519" v="16376" actId="790"/>
          <ac:spMkLst>
            <pc:docMk/>
            <pc:sldMk cId="2858277977" sldId="523"/>
            <ac:spMk id="2077" creationId="{E336D4F9-CE6A-4A6B-82AD-4C1F1724D207}"/>
          </ac:spMkLst>
        </pc:spChg>
        <pc:spChg chg="mod">
          <ac:chgData name="Ragnhild Halvorsrud" userId="917ea340-fd63-490f-a7db-68428d24cf32" providerId="ADAL" clId="{3F26B701-AADC-4668-AAA4-FB7BA2B947B1}" dt="2020-06-19T17:20:46.521" v="16377" actId="790"/>
          <ac:spMkLst>
            <pc:docMk/>
            <pc:sldMk cId="2858277977" sldId="523"/>
            <ac:spMk id="2079" creationId="{0A27CF30-9304-4531-A635-82DE4A6059C1}"/>
          </ac:spMkLst>
        </pc:spChg>
        <pc:spChg chg="mod">
          <ac:chgData name="Ragnhild Halvorsrud" userId="917ea340-fd63-490f-a7db-68428d24cf32" providerId="ADAL" clId="{3F26B701-AADC-4668-AAA4-FB7BA2B947B1}" dt="2020-06-19T17:20:46.523" v="16378" actId="790"/>
          <ac:spMkLst>
            <pc:docMk/>
            <pc:sldMk cId="2858277977" sldId="523"/>
            <ac:spMk id="2080" creationId="{03E8482F-A433-449C-B0D7-D6A3616D21AD}"/>
          </ac:spMkLst>
        </pc:spChg>
        <pc:spChg chg="mod">
          <ac:chgData name="Ragnhild Halvorsrud" userId="917ea340-fd63-490f-a7db-68428d24cf32" providerId="ADAL" clId="{3F26B701-AADC-4668-AAA4-FB7BA2B947B1}" dt="2020-06-19T17:20:46.525" v="16379" actId="790"/>
          <ac:spMkLst>
            <pc:docMk/>
            <pc:sldMk cId="2858277977" sldId="523"/>
            <ac:spMk id="2081" creationId="{54DC2C82-3FFC-4425-A8F3-9A2BB07900A0}"/>
          </ac:spMkLst>
        </pc:spChg>
        <pc:spChg chg="mod">
          <ac:chgData name="Ragnhild Halvorsrud" userId="917ea340-fd63-490f-a7db-68428d24cf32" providerId="ADAL" clId="{3F26B701-AADC-4668-AAA4-FB7BA2B947B1}" dt="2020-06-19T17:20:46.526" v="16380" actId="790"/>
          <ac:spMkLst>
            <pc:docMk/>
            <pc:sldMk cId="2858277977" sldId="523"/>
            <ac:spMk id="2082" creationId="{40AE2042-46AD-46DB-A24E-84E20FD0CDE7}"/>
          </ac:spMkLst>
        </pc:spChg>
        <pc:spChg chg="mod">
          <ac:chgData name="Ragnhild Halvorsrud" userId="917ea340-fd63-490f-a7db-68428d24cf32" providerId="ADAL" clId="{3F26B701-AADC-4668-AAA4-FB7BA2B947B1}" dt="2020-06-19T17:20:46.528" v="16381" actId="790"/>
          <ac:spMkLst>
            <pc:docMk/>
            <pc:sldMk cId="2858277977" sldId="523"/>
            <ac:spMk id="2083" creationId="{45D7C351-3EEA-4723-9D01-3F70454EDE65}"/>
          </ac:spMkLst>
        </pc:spChg>
        <pc:spChg chg="mod">
          <ac:chgData name="Ragnhild Halvorsrud" userId="917ea340-fd63-490f-a7db-68428d24cf32" providerId="ADAL" clId="{3F26B701-AADC-4668-AAA4-FB7BA2B947B1}" dt="2020-06-19T17:20:46.530" v="16382" actId="790"/>
          <ac:spMkLst>
            <pc:docMk/>
            <pc:sldMk cId="2858277977" sldId="523"/>
            <ac:spMk id="2084" creationId="{4EE67A4A-8CC3-48A2-88CD-C71AE8B64B1F}"/>
          </ac:spMkLst>
        </pc:spChg>
        <pc:spChg chg="mod">
          <ac:chgData name="Ragnhild Halvorsrud" userId="917ea340-fd63-490f-a7db-68428d24cf32" providerId="ADAL" clId="{3F26B701-AADC-4668-AAA4-FB7BA2B947B1}" dt="2020-06-19T17:20:46.532" v="16383" actId="790"/>
          <ac:spMkLst>
            <pc:docMk/>
            <pc:sldMk cId="2858277977" sldId="523"/>
            <ac:spMk id="2085" creationId="{46A03F6D-CF1B-48B5-A042-63D518AA7BFE}"/>
          </ac:spMkLst>
        </pc:spChg>
        <pc:spChg chg="mod">
          <ac:chgData name="Ragnhild Halvorsrud" userId="917ea340-fd63-490f-a7db-68428d24cf32" providerId="ADAL" clId="{3F26B701-AADC-4668-AAA4-FB7BA2B947B1}" dt="2020-06-19T17:20:46.534" v="16384" actId="790"/>
          <ac:spMkLst>
            <pc:docMk/>
            <pc:sldMk cId="2858277977" sldId="523"/>
            <ac:spMk id="2086" creationId="{8E45646D-18E4-48CB-9FAD-A6080E5C4DD3}"/>
          </ac:spMkLst>
        </pc:spChg>
        <pc:spChg chg="mod">
          <ac:chgData name="Ragnhild Halvorsrud" userId="917ea340-fd63-490f-a7db-68428d24cf32" providerId="ADAL" clId="{3F26B701-AADC-4668-AAA4-FB7BA2B947B1}" dt="2020-06-19T17:20:46.536" v="16385" actId="790"/>
          <ac:spMkLst>
            <pc:docMk/>
            <pc:sldMk cId="2858277977" sldId="523"/>
            <ac:spMk id="2088" creationId="{8EB9445D-A06A-4A55-95C3-98480DF56034}"/>
          </ac:spMkLst>
        </pc:spChg>
        <pc:spChg chg="mod">
          <ac:chgData name="Ragnhild Halvorsrud" userId="917ea340-fd63-490f-a7db-68428d24cf32" providerId="ADAL" clId="{3F26B701-AADC-4668-AAA4-FB7BA2B947B1}" dt="2020-06-19T17:20:46.538" v="16386" actId="790"/>
          <ac:spMkLst>
            <pc:docMk/>
            <pc:sldMk cId="2858277977" sldId="523"/>
            <ac:spMk id="2089" creationId="{7B578040-CAFC-4762-85BB-BB56D7C186A5}"/>
          </ac:spMkLst>
        </pc:spChg>
        <pc:spChg chg="mod">
          <ac:chgData name="Ragnhild Halvorsrud" userId="917ea340-fd63-490f-a7db-68428d24cf32" providerId="ADAL" clId="{3F26B701-AADC-4668-AAA4-FB7BA2B947B1}" dt="2020-06-19T17:20:46.540" v="16387" actId="790"/>
          <ac:spMkLst>
            <pc:docMk/>
            <pc:sldMk cId="2858277977" sldId="523"/>
            <ac:spMk id="2090" creationId="{6464C260-D088-41F2-ABFC-2F770344FBFC}"/>
          </ac:spMkLst>
        </pc:spChg>
        <pc:spChg chg="mod">
          <ac:chgData name="Ragnhild Halvorsrud" userId="917ea340-fd63-490f-a7db-68428d24cf32" providerId="ADAL" clId="{3F26B701-AADC-4668-AAA4-FB7BA2B947B1}" dt="2020-06-19T17:20:46.541" v="16388" actId="790"/>
          <ac:spMkLst>
            <pc:docMk/>
            <pc:sldMk cId="2858277977" sldId="523"/>
            <ac:spMk id="2091" creationId="{5E9DCA65-FDE6-442F-9C3B-019911B24F6E}"/>
          </ac:spMkLst>
        </pc:spChg>
        <pc:spChg chg="mod">
          <ac:chgData name="Ragnhild Halvorsrud" userId="917ea340-fd63-490f-a7db-68428d24cf32" providerId="ADAL" clId="{3F26B701-AADC-4668-AAA4-FB7BA2B947B1}" dt="2020-06-19T17:20:46.543" v="16389" actId="790"/>
          <ac:spMkLst>
            <pc:docMk/>
            <pc:sldMk cId="2858277977" sldId="523"/>
            <ac:spMk id="2092" creationId="{A734620E-5981-41C4-A520-948ED503D957}"/>
          </ac:spMkLst>
        </pc:spChg>
        <pc:spChg chg="mod">
          <ac:chgData name="Ragnhild Halvorsrud" userId="917ea340-fd63-490f-a7db-68428d24cf32" providerId="ADAL" clId="{3F26B701-AADC-4668-AAA4-FB7BA2B947B1}" dt="2020-06-19T17:20:46.545" v="16390" actId="790"/>
          <ac:spMkLst>
            <pc:docMk/>
            <pc:sldMk cId="2858277977" sldId="523"/>
            <ac:spMk id="2093" creationId="{7F4DC0AD-9993-428A-9605-25C358203765}"/>
          </ac:spMkLst>
        </pc:spChg>
        <pc:spChg chg="mod">
          <ac:chgData name="Ragnhild Halvorsrud" userId="917ea340-fd63-490f-a7db-68428d24cf32" providerId="ADAL" clId="{3F26B701-AADC-4668-AAA4-FB7BA2B947B1}" dt="2020-06-19T17:20:46.546" v="16391" actId="790"/>
          <ac:spMkLst>
            <pc:docMk/>
            <pc:sldMk cId="2858277977" sldId="523"/>
            <ac:spMk id="2094" creationId="{59DA25A7-C70B-4173-B65D-2DF79AFFCDF6}"/>
          </ac:spMkLst>
        </pc:spChg>
        <pc:spChg chg="mod">
          <ac:chgData name="Ragnhild Halvorsrud" userId="917ea340-fd63-490f-a7db-68428d24cf32" providerId="ADAL" clId="{3F26B701-AADC-4668-AAA4-FB7BA2B947B1}" dt="2020-06-19T17:20:46.548" v="16392" actId="790"/>
          <ac:spMkLst>
            <pc:docMk/>
            <pc:sldMk cId="2858277977" sldId="523"/>
            <ac:spMk id="2095" creationId="{7252C839-E974-481A-B124-1874F9E19C6B}"/>
          </ac:spMkLst>
        </pc:spChg>
        <pc:spChg chg="mod">
          <ac:chgData name="Ragnhild Halvorsrud" userId="917ea340-fd63-490f-a7db-68428d24cf32" providerId="ADAL" clId="{3F26B701-AADC-4668-AAA4-FB7BA2B947B1}" dt="2020-06-19T17:20:46.550" v="16393" actId="790"/>
          <ac:spMkLst>
            <pc:docMk/>
            <pc:sldMk cId="2858277977" sldId="523"/>
            <ac:spMk id="2097" creationId="{C2C08D29-C3F5-40C1-A2E2-D5C06A6285D6}"/>
          </ac:spMkLst>
        </pc:spChg>
        <pc:spChg chg="mod">
          <ac:chgData name="Ragnhild Halvorsrud" userId="917ea340-fd63-490f-a7db-68428d24cf32" providerId="ADAL" clId="{3F26B701-AADC-4668-AAA4-FB7BA2B947B1}" dt="2020-06-19T17:20:46.552" v="16394" actId="790"/>
          <ac:spMkLst>
            <pc:docMk/>
            <pc:sldMk cId="2858277977" sldId="523"/>
            <ac:spMk id="2098" creationId="{E329F172-ED19-4613-A8BE-879C968F165A}"/>
          </ac:spMkLst>
        </pc:spChg>
        <pc:spChg chg="mod">
          <ac:chgData name="Ragnhild Halvorsrud" userId="917ea340-fd63-490f-a7db-68428d24cf32" providerId="ADAL" clId="{3F26B701-AADC-4668-AAA4-FB7BA2B947B1}" dt="2020-06-19T17:20:46.554" v="16395" actId="790"/>
          <ac:spMkLst>
            <pc:docMk/>
            <pc:sldMk cId="2858277977" sldId="523"/>
            <ac:spMk id="2099" creationId="{8D07ABF2-A6FA-45CD-BE38-B13B414069B5}"/>
          </ac:spMkLst>
        </pc:spChg>
        <pc:spChg chg="mod">
          <ac:chgData name="Ragnhild Halvorsrud" userId="917ea340-fd63-490f-a7db-68428d24cf32" providerId="ADAL" clId="{3F26B701-AADC-4668-AAA4-FB7BA2B947B1}" dt="2020-06-19T17:20:46.556" v="16396" actId="790"/>
          <ac:spMkLst>
            <pc:docMk/>
            <pc:sldMk cId="2858277977" sldId="523"/>
            <ac:spMk id="2100" creationId="{96C76B50-D4BC-46CD-8298-DCE1B38AADF5}"/>
          </ac:spMkLst>
        </pc:spChg>
        <pc:spChg chg="mod">
          <ac:chgData name="Ragnhild Halvorsrud" userId="917ea340-fd63-490f-a7db-68428d24cf32" providerId="ADAL" clId="{3F26B701-AADC-4668-AAA4-FB7BA2B947B1}" dt="2020-06-19T17:20:46.558" v="16397" actId="790"/>
          <ac:spMkLst>
            <pc:docMk/>
            <pc:sldMk cId="2858277977" sldId="523"/>
            <ac:spMk id="2101" creationId="{949904D9-8003-4FAD-B78A-5D4B49931897}"/>
          </ac:spMkLst>
        </pc:spChg>
        <pc:spChg chg="mod">
          <ac:chgData name="Ragnhild Halvorsrud" userId="917ea340-fd63-490f-a7db-68428d24cf32" providerId="ADAL" clId="{3F26B701-AADC-4668-AAA4-FB7BA2B947B1}" dt="2020-06-19T17:20:46.559" v="16398" actId="790"/>
          <ac:spMkLst>
            <pc:docMk/>
            <pc:sldMk cId="2858277977" sldId="523"/>
            <ac:spMk id="2102" creationId="{2DBAB399-F81B-42F4-8CF6-22E746ECE70F}"/>
          </ac:spMkLst>
        </pc:spChg>
        <pc:spChg chg="mod">
          <ac:chgData name="Ragnhild Halvorsrud" userId="917ea340-fd63-490f-a7db-68428d24cf32" providerId="ADAL" clId="{3F26B701-AADC-4668-AAA4-FB7BA2B947B1}" dt="2020-06-19T17:20:46.561" v="16399" actId="790"/>
          <ac:spMkLst>
            <pc:docMk/>
            <pc:sldMk cId="2858277977" sldId="523"/>
            <ac:spMk id="2103" creationId="{C1430C96-65CD-4818-9E44-8729AB129EE2}"/>
          </ac:spMkLst>
        </pc:spChg>
        <pc:spChg chg="mod">
          <ac:chgData name="Ragnhild Halvorsrud" userId="917ea340-fd63-490f-a7db-68428d24cf32" providerId="ADAL" clId="{3F26B701-AADC-4668-AAA4-FB7BA2B947B1}" dt="2020-06-19T17:20:46.562" v="16400" actId="790"/>
          <ac:spMkLst>
            <pc:docMk/>
            <pc:sldMk cId="2858277977" sldId="523"/>
            <ac:spMk id="2104" creationId="{59C8D811-3E40-4946-B570-D87B95CB263E}"/>
          </ac:spMkLst>
        </pc:spChg>
        <pc:spChg chg="mod">
          <ac:chgData name="Ragnhild Halvorsrud" userId="917ea340-fd63-490f-a7db-68428d24cf32" providerId="ADAL" clId="{3F26B701-AADC-4668-AAA4-FB7BA2B947B1}" dt="2020-06-19T17:20:46.564" v="16401" actId="790"/>
          <ac:spMkLst>
            <pc:docMk/>
            <pc:sldMk cId="2858277977" sldId="523"/>
            <ac:spMk id="2105" creationId="{ADF0E8BD-F47E-40EA-A662-504B13BBB8F0}"/>
          </ac:spMkLst>
        </pc:spChg>
        <pc:spChg chg="mod">
          <ac:chgData name="Ragnhild Halvorsrud" userId="917ea340-fd63-490f-a7db-68428d24cf32" providerId="ADAL" clId="{3F26B701-AADC-4668-AAA4-FB7BA2B947B1}" dt="2020-06-19T17:20:46.566" v="16402" actId="790"/>
          <ac:spMkLst>
            <pc:docMk/>
            <pc:sldMk cId="2858277977" sldId="523"/>
            <ac:spMk id="2106" creationId="{532937C9-2655-418E-8A37-4EA41166E278}"/>
          </ac:spMkLst>
        </pc:spChg>
        <pc:spChg chg="mod">
          <ac:chgData name="Ragnhild Halvorsrud" userId="917ea340-fd63-490f-a7db-68428d24cf32" providerId="ADAL" clId="{3F26B701-AADC-4668-AAA4-FB7BA2B947B1}" dt="2020-06-19T17:20:46.567" v="16403" actId="790"/>
          <ac:spMkLst>
            <pc:docMk/>
            <pc:sldMk cId="2858277977" sldId="523"/>
            <ac:spMk id="2107" creationId="{AD2B6AE2-119E-42AE-9D6C-19AC6C1AE2F7}"/>
          </ac:spMkLst>
        </pc:spChg>
        <pc:spChg chg="mod">
          <ac:chgData name="Ragnhild Halvorsrud" userId="917ea340-fd63-490f-a7db-68428d24cf32" providerId="ADAL" clId="{3F26B701-AADC-4668-AAA4-FB7BA2B947B1}" dt="2020-06-19T17:20:46.569" v="16404" actId="790"/>
          <ac:spMkLst>
            <pc:docMk/>
            <pc:sldMk cId="2858277977" sldId="523"/>
            <ac:spMk id="2108" creationId="{A226D080-119C-4D02-8B13-341B19268F0C}"/>
          </ac:spMkLst>
        </pc:spChg>
        <pc:spChg chg="mod">
          <ac:chgData name="Ragnhild Halvorsrud" userId="917ea340-fd63-490f-a7db-68428d24cf32" providerId="ADAL" clId="{3F26B701-AADC-4668-AAA4-FB7BA2B947B1}" dt="2020-06-19T17:20:46.571" v="16405" actId="790"/>
          <ac:spMkLst>
            <pc:docMk/>
            <pc:sldMk cId="2858277977" sldId="523"/>
            <ac:spMk id="2109" creationId="{AA4A104C-D05E-4353-8270-566B887ADB44}"/>
          </ac:spMkLst>
        </pc:spChg>
        <pc:spChg chg="mod">
          <ac:chgData name="Ragnhild Halvorsrud" userId="917ea340-fd63-490f-a7db-68428d24cf32" providerId="ADAL" clId="{3F26B701-AADC-4668-AAA4-FB7BA2B947B1}" dt="2020-06-19T17:20:46.573" v="16406" actId="790"/>
          <ac:spMkLst>
            <pc:docMk/>
            <pc:sldMk cId="2858277977" sldId="523"/>
            <ac:spMk id="2110" creationId="{0DE90823-0B3E-41F2-83F1-64B144A86BDF}"/>
          </ac:spMkLst>
        </pc:spChg>
        <pc:spChg chg="add del mod">
          <ac:chgData name="Ragnhild Halvorsrud" userId="917ea340-fd63-490f-a7db-68428d24cf32" providerId="ADAL" clId="{3F26B701-AADC-4668-AAA4-FB7BA2B947B1}" dt="2020-06-19T09:43:05.593" v="7188" actId="478"/>
          <ac:spMkLst>
            <pc:docMk/>
            <pc:sldMk cId="2858277977" sldId="523"/>
            <ac:spMk id="2121" creationId="{E2B5BEBF-0D02-4233-9DA6-EB45CB187D49}"/>
          </ac:spMkLst>
        </pc:spChg>
        <pc:spChg chg="add mod">
          <ac:chgData name="Ragnhild Halvorsrud" userId="917ea340-fd63-490f-a7db-68428d24cf32" providerId="ADAL" clId="{3F26B701-AADC-4668-AAA4-FB7BA2B947B1}" dt="2020-06-19T17:20:46.849" v="16549" actId="790"/>
          <ac:spMkLst>
            <pc:docMk/>
            <pc:sldMk cId="2858277977" sldId="523"/>
            <ac:spMk id="2123" creationId="{A83BFBB8-FA60-4942-8CEF-6579E5AB5504}"/>
          </ac:spMkLst>
        </pc:spChg>
        <pc:spChg chg="add del mod">
          <ac:chgData name="Ragnhild Halvorsrud" userId="917ea340-fd63-490f-a7db-68428d24cf32" providerId="ADAL" clId="{3F26B701-AADC-4668-AAA4-FB7BA2B947B1}" dt="2020-06-19T16:51:23.863" v="12455" actId="478"/>
          <ac:spMkLst>
            <pc:docMk/>
            <pc:sldMk cId="2858277977" sldId="523"/>
            <ac:spMk id="2125" creationId="{DCFDA30F-232C-466C-B3FD-C01438B400EA}"/>
          </ac:spMkLst>
        </pc:spChg>
        <pc:spChg chg="add mod">
          <ac:chgData name="Ragnhild Halvorsrud" userId="917ea340-fd63-490f-a7db-68428d24cf32" providerId="ADAL" clId="{3F26B701-AADC-4668-AAA4-FB7BA2B947B1}" dt="2020-06-19T17:20:46.851" v="16550" actId="790"/>
          <ac:spMkLst>
            <pc:docMk/>
            <pc:sldMk cId="2858277977" sldId="523"/>
            <ac:spMk id="2126" creationId="{47477C64-89FB-45F3-9CD5-1C14209AB5E4}"/>
          </ac:spMkLst>
        </pc:spChg>
        <pc:spChg chg="add mod">
          <ac:chgData name="Ragnhild Halvorsrud" userId="917ea340-fd63-490f-a7db-68428d24cf32" providerId="ADAL" clId="{3F26B701-AADC-4668-AAA4-FB7BA2B947B1}" dt="2020-06-19T17:20:46.853" v="16551" actId="790"/>
          <ac:spMkLst>
            <pc:docMk/>
            <pc:sldMk cId="2858277977" sldId="523"/>
            <ac:spMk id="2127" creationId="{CB54FEAE-37E5-47C1-A04A-AC204CFF3079}"/>
          </ac:spMkLst>
        </pc:spChg>
        <pc:spChg chg="add mod">
          <ac:chgData name="Ragnhild Halvorsrud" userId="917ea340-fd63-490f-a7db-68428d24cf32" providerId="ADAL" clId="{3F26B701-AADC-4668-AAA4-FB7BA2B947B1}" dt="2020-06-19T17:20:46.854" v="16552" actId="790"/>
          <ac:spMkLst>
            <pc:docMk/>
            <pc:sldMk cId="2858277977" sldId="523"/>
            <ac:spMk id="2129" creationId="{8E90F8F5-A5D9-4262-BD95-3430F574D895}"/>
          </ac:spMkLst>
        </pc:spChg>
        <pc:spChg chg="add mod">
          <ac:chgData name="Ragnhild Halvorsrud" userId="917ea340-fd63-490f-a7db-68428d24cf32" providerId="ADAL" clId="{3F26B701-AADC-4668-AAA4-FB7BA2B947B1}" dt="2020-06-19T17:20:46.856" v="16553" actId="790"/>
          <ac:spMkLst>
            <pc:docMk/>
            <pc:sldMk cId="2858277977" sldId="523"/>
            <ac:spMk id="2137" creationId="{E698CC64-2606-4675-82E0-626BC752790F}"/>
          </ac:spMkLst>
        </pc:spChg>
        <pc:grpChg chg="del">
          <ac:chgData name="Ragnhild Halvorsrud" userId="917ea340-fd63-490f-a7db-68428d24cf32" providerId="ADAL" clId="{3F26B701-AADC-4668-AAA4-FB7BA2B947B1}" dt="2020-06-19T09:17:11.218" v="5156" actId="478"/>
          <ac:grpSpMkLst>
            <pc:docMk/>
            <pc:sldMk cId="2858277977" sldId="523"/>
            <ac:grpSpMk id="4" creationId="{19838274-CD14-4988-9475-DE281C297B5F}"/>
          </ac:grpSpMkLst>
        </pc:grpChg>
        <pc:grpChg chg="del">
          <ac:chgData name="Ragnhild Halvorsrud" userId="917ea340-fd63-490f-a7db-68428d24cf32" providerId="ADAL" clId="{3F26B701-AADC-4668-AAA4-FB7BA2B947B1}" dt="2020-06-19T09:17:11.218" v="5156" actId="478"/>
          <ac:grpSpMkLst>
            <pc:docMk/>
            <pc:sldMk cId="2858277977" sldId="523"/>
            <ac:grpSpMk id="123" creationId="{4C1459BC-4D8F-44F9-B207-A981A5532C8B}"/>
          </ac:grpSpMkLst>
        </pc:grpChg>
        <pc:grpChg chg="del">
          <ac:chgData name="Ragnhild Halvorsrud" userId="917ea340-fd63-490f-a7db-68428d24cf32" providerId="ADAL" clId="{3F26B701-AADC-4668-AAA4-FB7BA2B947B1}" dt="2020-06-19T09:17:11.218" v="5156" actId="478"/>
          <ac:grpSpMkLst>
            <pc:docMk/>
            <pc:sldMk cId="2858277977" sldId="523"/>
            <ac:grpSpMk id="177" creationId="{42B501C7-495F-48C3-9404-458FAE9518E4}"/>
          </ac:grpSpMkLst>
        </pc:grpChg>
        <pc:grpChg chg="add del mod">
          <ac:chgData name="Ragnhild Halvorsrud" userId="917ea340-fd63-490f-a7db-68428d24cf32" providerId="ADAL" clId="{3F26B701-AADC-4668-AAA4-FB7BA2B947B1}" dt="2020-06-19T09:17:33.445" v="5158"/>
          <ac:grpSpMkLst>
            <pc:docMk/>
            <pc:sldMk cId="2858277977" sldId="523"/>
            <ac:grpSpMk id="309" creationId="{40638204-3202-4DC7-9684-CF3DB8AC7429}"/>
          </ac:grpSpMkLst>
        </pc:grpChg>
        <pc:grpChg chg="add del mod">
          <ac:chgData name="Ragnhild Halvorsrud" userId="917ea340-fd63-490f-a7db-68428d24cf32" providerId="ADAL" clId="{3F26B701-AADC-4668-AAA4-FB7BA2B947B1}" dt="2020-06-19T09:17:33.445" v="5158"/>
          <ac:grpSpMkLst>
            <pc:docMk/>
            <pc:sldMk cId="2858277977" sldId="523"/>
            <ac:grpSpMk id="430" creationId="{87C649DC-8EFA-4C1A-8119-00B772854740}"/>
          </ac:grpSpMkLst>
        </pc:grpChg>
        <pc:grpChg chg="add del mod">
          <ac:chgData name="Ragnhild Halvorsrud" userId="917ea340-fd63-490f-a7db-68428d24cf32" providerId="ADAL" clId="{3F26B701-AADC-4668-AAA4-FB7BA2B947B1}" dt="2020-06-19T09:17:33.445" v="5158"/>
          <ac:grpSpMkLst>
            <pc:docMk/>
            <pc:sldMk cId="2858277977" sldId="523"/>
            <ac:grpSpMk id="484" creationId="{7AAB48D9-25F6-4788-97E2-B1790B4EA73C}"/>
          </ac:grpSpMkLst>
        </pc:grpChg>
        <pc:grpChg chg="add del mod">
          <ac:chgData name="Ragnhild Halvorsrud" userId="917ea340-fd63-490f-a7db-68428d24cf32" providerId="ADAL" clId="{3F26B701-AADC-4668-AAA4-FB7BA2B947B1}" dt="2020-06-19T09:17:47.506" v="5162"/>
          <ac:grpSpMkLst>
            <pc:docMk/>
            <pc:sldMk cId="2858277977" sldId="523"/>
            <ac:grpSpMk id="613" creationId="{6758095E-5EFF-44E0-8BFB-6A49F45D5C09}"/>
          </ac:grpSpMkLst>
        </pc:grpChg>
        <pc:grpChg chg="add del mod">
          <ac:chgData name="Ragnhild Halvorsrud" userId="917ea340-fd63-490f-a7db-68428d24cf32" providerId="ADAL" clId="{3F26B701-AADC-4668-AAA4-FB7BA2B947B1}" dt="2020-06-19T09:17:47.506" v="5162"/>
          <ac:grpSpMkLst>
            <pc:docMk/>
            <pc:sldMk cId="2858277977" sldId="523"/>
            <ac:grpSpMk id="732" creationId="{E4A432DF-53B2-4633-B3B0-B5CE782A5E7F}"/>
          </ac:grpSpMkLst>
        </pc:grpChg>
        <pc:grpChg chg="add del mod">
          <ac:chgData name="Ragnhild Halvorsrud" userId="917ea340-fd63-490f-a7db-68428d24cf32" providerId="ADAL" clId="{3F26B701-AADC-4668-AAA4-FB7BA2B947B1}" dt="2020-06-19T09:17:47.506" v="5162"/>
          <ac:grpSpMkLst>
            <pc:docMk/>
            <pc:sldMk cId="2858277977" sldId="523"/>
            <ac:grpSpMk id="786" creationId="{00766EFD-A2BD-42B2-8DA9-98B9C5029063}"/>
          </ac:grpSpMkLst>
        </pc:grpChg>
        <pc:grpChg chg="add del mod">
          <ac:chgData name="Ragnhild Halvorsrud" userId="917ea340-fd63-490f-a7db-68428d24cf32" providerId="ADAL" clId="{3F26B701-AADC-4668-AAA4-FB7BA2B947B1}" dt="2020-06-19T09:18:16.536" v="5165"/>
          <ac:grpSpMkLst>
            <pc:docMk/>
            <pc:sldMk cId="2858277977" sldId="523"/>
            <ac:grpSpMk id="915" creationId="{868DFA80-474F-4FE2-A2F5-B05D2931F5AC}"/>
          </ac:grpSpMkLst>
        </pc:grpChg>
        <pc:grpChg chg="add del mod">
          <ac:chgData name="Ragnhild Halvorsrud" userId="917ea340-fd63-490f-a7db-68428d24cf32" providerId="ADAL" clId="{3F26B701-AADC-4668-AAA4-FB7BA2B947B1}" dt="2020-06-19T09:18:16.536" v="5165"/>
          <ac:grpSpMkLst>
            <pc:docMk/>
            <pc:sldMk cId="2858277977" sldId="523"/>
            <ac:grpSpMk id="1034" creationId="{A946B08C-AB47-4DAA-BA75-B08DFE909A86}"/>
          </ac:grpSpMkLst>
        </pc:grpChg>
        <pc:grpChg chg="add del mod">
          <ac:chgData name="Ragnhild Halvorsrud" userId="917ea340-fd63-490f-a7db-68428d24cf32" providerId="ADAL" clId="{3F26B701-AADC-4668-AAA4-FB7BA2B947B1}" dt="2020-06-19T09:18:16.536" v="5165"/>
          <ac:grpSpMkLst>
            <pc:docMk/>
            <pc:sldMk cId="2858277977" sldId="523"/>
            <ac:grpSpMk id="1088" creationId="{3424ED2C-8EFE-43E2-BFBF-1F22534C8C04}"/>
          </ac:grpSpMkLst>
        </pc:grpChg>
        <pc:grpChg chg="add del mod">
          <ac:chgData name="Ragnhild Halvorsrud" userId="917ea340-fd63-490f-a7db-68428d24cf32" providerId="ADAL" clId="{3F26B701-AADC-4668-AAA4-FB7BA2B947B1}" dt="2020-06-19T09:18:41.401" v="5169"/>
          <ac:grpSpMkLst>
            <pc:docMk/>
            <pc:sldMk cId="2858277977" sldId="523"/>
            <ac:grpSpMk id="1217" creationId="{F31D8911-4B5F-4CC0-810C-F4CC9C7E006A}"/>
          </ac:grpSpMkLst>
        </pc:grpChg>
        <pc:grpChg chg="add del mod">
          <ac:chgData name="Ragnhild Halvorsrud" userId="917ea340-fd63-490f-a7db-68428d24cf32" providerId="ADAL" clId="{3F26B701-AADC-4668-AAA4-FB7BA2B947B1}" dt="2020-06-19T09:18:41.401" v="5169"/>
          <ac:grpSpMkLst>
            <pc:docMk/>
            <pc:sldMk cId="2858277977" sldId="523"/>
            <ac:grpSpMk id="1336" creationId="{030B2135-F8D4-4038-BA47-43346ACA8A61}"/>
          </ac:grpSpMkLst>
        </pc:grpChg>
        <pc:grpChg chg="add del mod">
          <ac:chgData name="Ragnhild Halvorsrud" userId="917ea340-fd63-490f-a7db-68428d24cf32" providerId="ADAL" clId="{3F26B701-AADC-4668-AAA4-FB7BA2B947B1}" dt="2020-06-19T09:18:41.401" v="5169"/>
          <ac:grpSpMkLst>
            <pc:docMk/>
            <pc:sldMk cId="2858277977" sldId="523"/>
            <ac:grpSpMk id="1390" creationId="{FCE2B9B7-474D-48E2-A702-4ADF5E863B41}"/>
          </ac:grpSpMkLst>
        </pc:grpChg>
        <pc:grpChg chg="add del mod">
          <ac:chgData name="Ragnhild Halvorsrud" userId="917ea340-fd63-490f-a7db-68428d24cf32" providerId="ADAL" clId="{3F26B701-AADC-4668-AAA4-FB7BA2B947B1}" dt="2020-06-19T09:18:56.122" v="5173"/>
          <ac:grpSpMkLst>
            <pc:docMk/>
            <pc:sldMk cId="2858277977" sldId="523"/>
            <ac:grpSpMk id="1519" creationId="{D76329AE-B45C-41F5-92E6-96D6A570587B}"/>
          </ac:grpSpMkLst>
        </pc:grpChg>
        <pc:grpChg chg="mod">
          <ac:chgData name="Ragnhild Halvorsrud" userId="917ea340-fd63-490f-a7db-68428d24cf32" providerId="ADAL" clId="{3F26B701-AADC-4668-AAA4-FB7BA2B947B1}" dt="2020-06-19T09:18:50.191" v="5170"/>
          <ac:grpSpMkLst>
            <pc:docMk/>
            <pc:sldMk cId="2858277977" sldId="523"/>
            <ac:grpSpMk id="1520" creationId="{CB39F938-DC6A-42BA-B211-A169D0A43F75}"/>
          </ac:grpSpMkLst>
        </pc:grpChg>
        <pc:grpChg chg="mod">
          <ac:chgData name="Ragnhild Halvorsrud" userId="917ea340-fd63-490f-a7db-68428d24cf32" providerId="ADAL" clId="{3F26B701-AADC-4668-AAA4-FB7BA2B947B1}" dt="2020-06-19T09:18:50.191" v="5170"/>
          <ac:grpSpMkLst>
            <pc:docMk/>
            <pc:sldMk cId="2858277977" sldId="523"/>
            <ac:grpSpMk id="1569" creationId="{EE0CFA09-E040-424B-9D83-2641509E1120}"/>
          </ac:grpSpMkLst>
        </pc:grpChg>
        <pc:grpChg chg="mod">
          <ac:chgData name="Ragnhild Halvorsrud" userId="917ea340-fd63-490f-a7db-68428d24cf32" providerId="ADAL" clId="{3F26B701-AADC-4668-AAA4-FB7BA2B947B1}" dt="2020-06-19T09:18:50.191" v="5170"/>
          <ac:grpSpMkLst>
            <pc:docMk/>
            <pc:sldMk cId="2858277977" sldId="523"/>
            <ac:grpSpMk id="1570" creationId="{C694BB27-36D4-4275-91B7-8F8428AC4832}"/>
          </ac:grpSpMkLst>
        </pc:grpChg>
        <pc:grpChg chg="add mod">
          <ac:chgData name="Ragnhild Halvorsrud" userId="917ea340-fd63-490f-a7db-68428d24cf32" providerId="ADAL" clId="{3F26B701-AADC-4668-AAA4-FB7BA2B947B1}" dt="2020-06-19T09:33:23.457" v="6760" actId="1076"/>
          <ac:grpSpMkLst>
            <pc:docMk/>
            <pc:sldMk cId="2858277977" sldId="523"/>
            <ac:grpSpMk id="1820" creationId="{1A895D49-DD88-4B99-97AC-98171CB01988}"/>
          </ac:grpSpMkLst>
        </pc:grpChg>
        <pc:grpChg chg="mod">
          <ac:chgData name="Ragnhild Halvorsrud" userId="917ea340-fd63-490f-a7db-68428d24cf32" providerId="ADAL" clId="{3F26B701-AADC-4668-AAA4-FB7BA2B947B1}" dt="2020-06-19T09:18:56.232" v="5174"/>
          <ac:grpSpMkLst>
            <pc:docMk/>
            <pc:sldMk cId="2858277977" sldId="523"/>
            <ac:grpSpMk id="1821" creationId="{4176CA68-2584-4627-81AA-87D07116749D}"/>
          </ac:grpSpMkLst>
        </pc:grpChg>
        <pc:grpChg chg="mod">
          <ac:chgData name="Ragnhild Halvorsrud" userId="917ea340-fd63-490f-a7db-68428d24cf32" providerId="ADAL" clId="{3F26B701-AADC-4668-AAA4-FB7BA2B947B1}" dt="2020-06-19T09:18:56.232" v="5174"/>
          <ac:grpSpMkLst>
            <pc:docMk/>
            <pc:sldMk cId="2858277977" sldId="523"/>
            <ac:grpSpMk id="1870" creationId="{6E0D2282-6570-4F68-A2E6-C2C7037FD5B8}"/>
          </ac:grpSpMkLst>
        </pc:grpChg>
        <pc:grpChg chg="mod">
          <ac:chgData name="Ragnhild Halvorsrud" userId="917ea340-fd63-490f-a7db-68428d24cf32" providerId="ADAL" clId="{3F26B701-AADC-4668-AAA4-FB7BA2B947B1}" dt="2020-06-19T09:18:56.232" v="5174"/>
          <ac:grpSpMkLst>
            <pc:docMk/>
            <pc:sldMk cId="2858277977" sldId="523"/>
            <ac:grpSpMk id="1871" creationId="{D46049BD-D168-4352-8222-841ED2111E8E}"/>
          </ac:grpSpMkLst>
        </pc:grpChg>
        <pc:picChg chg="add del mod">
          <ac:chgData name="Ragnhild Halvorsrud" userId="917ea340-fd63-490f-a7db-68428d24cf32" providerId="ADAL" clId="{3F26B701-AADC-4668-AAA4-FB7BA2B947B1}" dt="2020-06-19T09:17:33.445" v="5158"/>
          <ac:picMkLst>
            <pc:docMk/>
            <pc:sldMk cId="2858277977" sldId="523"/>
            <ac:picMk id="612" creationId="{1B4FE05C-E6B9-4F12-BB11-4261609DA7F5}"/>
          </ac:picMkLst>
        </pc:picChg>
        <pc:picChg chg="add del mod">
          <ac:chgData name="Ragnhild Halvorsrud" userId="917ea340-fd63-490f-a7db-68428d24cf32" providerId="ADAL" clId="{3F26B701-AADC-4668-AAA4-FB7BA2B947B1}" dt="2020-06-19T09:17:47.506" v="5162"/>
          <ac:picMkLst>
            <pc:docMk/>
            <pc:sldMk cId="2858277977" sldId="523"/>
            <ac:picMk id="914" creationId="{15C21A70-C8C2-4827-B89B-33F2A67613D6}"/>
          </ac:picMkLst>
        </pc:picChg>
        <pc:picChg chg="add del mod">
          <ac:chgData name="Ragnhild Halvorsrud" userId="917ea340-fd63-490f-a7db-68428d24cf32" providerId="ADAL" clId="{3F26B701-AADC-4668-AAA4-FB7BA2B947B1}" dt="2020-06-19T09:18:16.536" v="5165"/>
          <ac:picMkLst>
            <pc:docMk/>
            <pc:sldMk cId="2858277977" sldId="523"/>
            <ac:picMk id="1216" creationId="{9F21D072-6210-4F44-9CC3-D756A04135F4}"/>
          </ac:picMkLst>
        </pc:picChg>
        <pc:picChg chg="add del mod">
          <ac:chgData name="Ragnhild Halvorsrud" userId="917ea340-fd63-490f-a7db-68428d24cf32" providerId="ADAL" clId="{3F26B701-AADC-4668-AAA4-FB7BA2B947B1}" dt="2020-06-19T09:18:41.401" v="5169"/>
          <ac:picMkLst>
            <pc:docMk/>
            <pc:sldMk cId="2858277977" sldId="523"/>
            <ac:picMk id="1518" creationId="{25410F17-69A9-4F63-B7A6-E5D57C52F0C8}"/>
          </ac:picMkLst>
        </pc:picChg>
        <pc:picChg chg="add mod">
          <ac:chgData name="Ragnhild Halvorsrud" userId="917ea340-fd63-490f-a7db-68428d24cf32" providerId="ADAL" clId="{3F26B701-AADC-4668-AAA4-FB7BA2B947B1}" dt="2020-06-19T09:41:27.888" v="7070" actId="1076"/>
          <ac:picMkLst>
            <pc:docMk/>
            <pc:sldMk cId="2858277977" sldId="523"/>
            <ac:picMk id="2122" creationId="{00303C42-1B15-49B9-A85D-C255E3B27ADA}"/>
          </ac:picMkLst>
        </pc:picChg>
        <pc:picChg chg="add mod">
          <ac:chgData name="Ragnhild Halvorsrud" userId="917ea340-fd63-490f-a7db-68428d24cf32" providerId="ADAL" clId="{3F26B701-AADC-4668-AAA4-FB7BA2B947B1}" dt="2020-06-19T09:47:43.096" v="7434" actId="1076"/>
          <ac:picMkLst>
            <pc:docMk/>
            <pc:sldMk cId="2858277977" sldId="523"/>
            <ac:picMk id="2128" creationId="{99ABDC2B-294A-4818-BB16-0711835468CF}"/>
          </ac:picMkLst>
        </pc:picChg>
        <pc:picChg chg="add mod">
          <ac:chgData name="Ragnhild Halvorsrud" userId="917ea340-fd63-490f-a7db-68428d24cf32" providerId="ADAL" clId="{3F26B701-AADC-4668-AAA4-FB7BA2B947B1}" dt="2020-06-19T16:51:54.320" v="12457" actId="1076"/>
          <ac:picMkLst>
            <pc:docMk/>
            <pc:sldMk cId="2858277977" sldId="523"/>
            <ac:picMk id="2138" creationId="{F0A6152F-810E-4064-A61E-3B13EA83CCF7}"/>
          </ac:picMkLst>
        </pc:picChg>
        <pc:cxnChg chg="mod">
          <ac:chgData name="Ragnhild Halvorsrud" userId="917ea340-fd63-490f-a7db-68428d24cf32" providerId="ADAL" clId="{3F26B701-AADC-4668-AAA4-FB7BA2B947B1}" dt="2020-06-19T09:17:11.218" v="5156" actId="478"/>
          <ac:cxnSpMkLst>
            <pc:docMk/>
            <pc:sldMk cId="2858277977" sldId="523"/>
            <ac:cxnSpMk id="5" creationId="{BF297F20-3FA6-4BA0-9191-3821B4BA3CF5}"/>
          </ac:cxnSpMkLst>
        </pc:cxnChg>
        <pc:cxnChg chg="mod">
          <ac:chgData name="Ragnhild Halvorsrud" userId="917ea340-fd63-490f-a7db-68428d24cf32" providerId="ADAL" clId="{3F26B701-AADC-4668-AAA4-FB7BA2B947B1}" dt="2020-06-19T09:17:11.218" v="5156" actId="478"/>
          <ac:cxnSpMkLst>
            <pc:docMk/>
            <pc:sldMk cId="2858277977" sldId="523"/>
            <ac:cxnSpMk id="14" creationId="{FD4865EE-E968-4420-B5F7-E8AB332B39FB}"/>
          </ac:cxnSpMkLst>
        </pc:cxnChg>
        <pc:cxnChg chg="mod">
          <ac:chgData name="Ragnhild Halvorsrud" userId="917ea340-fd63-490f-a7db-68428d24cf32" providerId="ADAL" clId="{3F26B701-AADC-4668-AAA4-FB7BA2B947B1}" dt="2020-06-19T09:17:11.218" v="5156" actId="478"/>
          <ac:cxnSpMkLst>
            <pc:docMk/>
            <pc:sldMk cId="2858277977" sldId="523"/>
            <ac:cxnSpMk id="23" creationId="{328CB6ED-3E65-4292-A537-3BEDD379011E}"/>
          </ac:cxnSpMkLst>
        </pc:cxnChg>
        <pc:cxnChg chg="mod">
          <ac:chgData name="Ragnhild Halvorsrud" userId="917ea340-fd63-490f-a7db-68428d24cf32" providerId="ADAL" clId="{3F26B701-AADC-4668-AAA4-FB7BA2B947B1}" dt="2020-06-19T09:17:11.218" v="5156" actId="478"/>
          <ac:cxnSpMkLst>
            <pc:docMk/>
            <pc:sldMk cId="2858277977" sldId="523"/>
            <ac:cxnSpMk id="32" creationId="{4B2D6B59-BF80-4920-B181-1A26736C43B7}"/>
          </ac:cxnSpMkLst>
        </pc:cxnChg>
        <pc:cxnChg chg="mod">
          <ac:chgData name="Ragnhild Halvorsrud" userId="917ea340-fd63-490f-a7db-68428d24cf32" providerId="ADAL" clId="{3F26B701-AADC-4668-AAA4-FB7BA2B947B1}" dt="2020-06-19T09:17:11.218" v="5156" actId="478"/>
          <ac:cxnSpMkLst>
            <pc:docMk/>
            <pc:sldMk cId="2858277977" sldId="523"/>
            <ac:cxnSpMk id="41" creationId="{0D829C62-5945-479C-9D47-3AB5465B9A8D}"/>
          </ac:cxnSpMkLst>
        </pc:cxnChg>
        <pc:cxnChg chg="mod">
          <ac:chgData name="Ragnhild Halvorsrud" userId="917ea340-fd63-490f-a7db-68428d24cf32" providerId="ADAL" clId="{3F26B701-AADC-4668-AAA4-FB7BA2B947B1}" dt="2020-06-19T09:17:11.218" v="5156" actId="478"/>
          <ac:cxnSpMkLst>
            <pc:docMk/>
            <pc:sldMk cId="2858277977" sldId="523"/>
            <ac:cxnSpMk id="50" creationId="{42FE404D-3A2F-43A9-A797-83DE7CA780F4}"/>
          </ac:cxnSpMkLst>
        </pc:cxnChg>
        <pc:cxnChg chg="mod">
          <ac:chgData name="Ragnhild Halvorsrud" userId="917ea340-fd63-490f-a7db-68428d24cf32" providerId="ADAL" clId="{3F26B701-AADC-4668-AAA4-FB7BA2B947B1}" dt="2020-06-19T09:17:11.218" v="5156" actId="478"/>
          <ac:cxnSpMkLst>
            <pc:docMk/>
            <pc:sldMk cId="2858277977" sldId="523"/>
            <ac:cxnSpMk id="65" creationId="{A32523F6-633E-4D3D-B1EC-28BFB9D92D66}"/>
          </ac:cxnSpMkLst>
        </pc:cxnChg>
        <pc:cxnChg chg="mod">
          <ac:chgData name="Ragnhild Halvorsrud" userId="917ea340-fd63-490f-a7db-68428d24cf32" providerId="ADAL" clId="{3F26B701-AADC-4668-AAA4-FB7BA2B947B1}" dt="2020-06-19T09:17:11.218" v="5156" actId="478"/>
          <ac:cxnSpMkLst>
            <pc:docMk/>
            <pc:sldMk cId="2858277977" sldId="523"/>
            <ac:cxnSpMk id="66" creationId="{FE235409-C8F2-4D82-8053-17784B1682C9}"/>
          </ac:cxnSpMkLst>
        </pc:cxnChg>
        <pc:cxnChg chg="mod">
          <ac:chgData name="Ragnhild Halvorsrud" userId="917ea340-fd63-490f-a7db-68428d24cf32" providerId="ADAL" clId="{3F26B701-AADC-4668-AAA4-FB7BA2B947B1}" dt="2020-06-19T09:17:11.218" v="5156" actId="478"/>
          <ac:cxnSpMkLst>
            <pc:docMk/>
            <pc:sldMk cId="2858277977" sldId="523"/>
            <ac:cxnSpMk id="67" creationId="{48EA1606-CD20-41ED-85D7-3E610F8D7E20}"/>
          </ac:cxnSpMkLst>
        </pc:cxnChg>
        <pc:cxnChg chg="mod">
          <ac:chgData name="Ragnhild Halvorsrud" userId="917ea340-fd63-490f-a7db-68428d24cf32" providerId="ADAL" clId="{3F26B701-AADC-4668-AAA4-FB7BA2B947B1}" dt="2020-06-19T09:17:11.218" v="5156" actId="478"/>
          <ac:cxnSpMkLst>
            <pc:docMk/>
            <pc:sldMk cId="2858277977" sldId="523"/>
            <ac:cxnSpMk id="68" creationId="{85C879F5-037A-439C-872E-59A4C9F46FA1}"/>
          </ac:cxnSpMkLst>
        </pc:cxnChg>
        <pc:cxnChg chg="mod">
          <ac:chgData name="Ragnhild Halvorsrud" userId="917ea340-fd63-490f-a7db-68428d24cf32" providerId="ADAL" clId="{3F26B701-AADC-4668-AAA4-FB7BA2B947B1}" dt="2020-06-19T09:17:11.218" v="5156" actId="478"/>
          <ac:cxnSpMkLst>
            <pc:docMk/>
            <pc:sldMk cId="2858277977" sldId="523"/>
            <ac:cxnSpMk id="69" creationId="{A3DDCE53-0961-4439-B7DC-8863D426EA06}"/>
          </ac:cxnSpMkLst>
        </pc:cxnChg>
        <pc:cxnChg chg="mod">
          <ac:chgData name="Ragnhild Halvorsrud" userId="917ea340-fd63-490f-a7db-68428d24cf32" providerId="ADAL" clId="{3F26B701-AADC-4668-AAA4-FB7BA2B947B1}" dt="2020-06-19T09:17:11.218" v="5156" actId="478"/>
          <ac:cxnSpMkLst>
            <pc:docMk/>
            <pc:sldMk cId="2858277977" sldId="523"/>
            <ac:cxnSpMk id="70" creationId="{6999A65C-A5AB-477F-8DD8-0C2B5ADF0675}"/>
          </ac:cxnSpMkLst>
        </pc:cxnChg>
        <pc:cxnChg chg="mod">
          <ac:chgData name="Ragnhild Halvorsrud" userId="917ea340-fd63-490f-a7db-68428d24cf32" providerId="ADAL" clId="{3F26B701-AADC-4668-AAA4-FB7BA2B947B1}" dt="2020-06-19T09:17:11.218" v="5156" actId="478"/>
          <ac:cxnSpMkLst>
            <pc:docMk/>
            <pc:sldMk cId="2858277977" sldId="523"/>
            <ac:cxnSpMk id="71" creationId="{0121D46C-82A6-4ECC-9411-E41FECE19911}"/>
          </ac:cxnSpMkLst>
        </pc:cxnChg>
        <pc:cxnChg chg="mod">
          <ac:chgData name="Ragnhild Halvorsrud" userId="917ea340-fd63-490f-a7db-68428d24cf32" providerId="ADAL" clId="{3F26B701-AADC-4668-AAA4-FB7BA2B947B1}" dt="2020-06-19T09:17:11.218" v="5156" actId="478"/>
          <ac:cxnSpMkLst>
            <pc:docMk/>
            <pc:sldMk cId="2858277977" sldId="523"/>
            <ac:cxnSpMk id="72" creationId="{8400B641-9332-486A-A572-C9303467D585}"/>
          </ac:cxnSpMkLst>
        </pc:cxnChg>
        <pc:cxnChg chg="mod">
          <ac:chgData name="Ragnhild Halvorsrud" userId="917ea340-fd63-490f-a7db-68428d24cf32" providerId="ADAL" clId="{3F26B701-AADC-4668-AAA4-FB7BA2B947B1}" dt="2020-06-19T09:17:11.218" v="5156" actId="478"/>
          <ac:cxnSpMkLst>
            <pc:docMk/>
            <pc:sldMk cId="2858277977" sldId="523"/>
            <ac:cxnSpMk id="73" creationId="{67477189-C449-4B67-8F56-49EECEE24A74}"/>
          </ac:cxnSpMkLst>
        </pc:cxnChg>
        <pc:cxnChg chg="mod">
          <ac:chgData name="Ragnhild Halvorsrud" userId="917ea340-fd63-490f-a7db-68428d24cf32" providerId="ADAL" clId="{3F26B701-AADC-4668-AAA4-FB7BA2B947B1}" dt="2020-06-19T09:17:11.218" v="5156" actId="478"/>
          <ac:cxnSpMkLst>
            <pc:docMk/>
            <pc:sldMk cId="2858277977" sldId="523"/>
            <ac:cxnSpMk id="74" creationId="{89FF4413-99E6-46D5-9751-27C6466C8F1B}"/>
          </ac:cxnSpMkLst>
        </pc:cxnChg>
        <pc:cxnChg chg="del mod">
          <ac:chgData name="Ragnhild Halvorsrud" userId="917ea340-fd63-490f-a7db-68428d24cf32" providerId="ADAL" clId="{3F26B701-AADC-4668-AAA4-FB7BA2B947B1}" dt="2020-06-19T09:17:11.218" v="5156" actId="478"/>
          <ac:cxnSpMkLst>
            <pc:docMk/>
            <pc:sldMk cId="2858277977" sldId="523"/>
            <ac:cxnSpMk id="75" creationId="{41C7FA3C-E180-4406-9098-58A281F9FE70}"/>
          </ac:cxnSpMkLst>
        </pc:cxnChg>
        <pc:cxnChg chg="del mod">
          <ac:chgData name="Ragnhild Halvorsrud" userId="917ea340-fd63-490f-a7db-68428d24cf32" providerId="ADAL" clId="{3F26B701-AADC-4668-AAA4-FB7BA2B947B1}" dt="2020-06-19T09:17:11.218" v="5156" actId="478"/>
          <ac:cxnSpMkLst>
            <pc:docMk/>
            <pc:sldMk cId="2858277977" sldId="523"/>
            <ac:cxnSpMk id="82" creationId="{C8434A13-377D-4619-B914-8B6370CFFF5B}"/>
          </ac:cxnSpMkLst>
        </pc:cxnChg>
        <pc:cxnChg chg="del mod">
          <ac:chgData name="Ragnhild Halvorsrud" userId="917ea340-fd63-490f-a7db-68428d24cf32" providerId="ADAL" clId="{3F26B701-AADC-4668-AAA4-FB7BA2B947B1}" dt="2020-06-19T09:17:11.218" v="5156" actId="478"/>
          <ac:cxnSpMkLst>
            <pc:docMk/>
            <pc:sldMk cId="2858277977" sldId="523"/>
            <ac:cxnSpMk id="89" creationId="{74B300FC-3422-4577-AB78-9A9D11F59375}"/>
          </ac:cxnSpMkLst>
        </pc:cxnChg>
        <pc:cxnChg chg="del mod">
          <ac:chgData name="Ragnhild Halvorsrud" userId="917ea340-fd63-490f-a7db-68428d24cf32" providerId="ADAL" clId="{3F26B701-AADC-4668-AAA4-FB7BA2B947B1}" dt="2020-06-19T09:17:11.218" v="5156" actId="478"/>
          <ac:cxnSpMkLst>
            <pc:docMk/>
            <pc:sldMk cId="2858277977" sldId="523"/>
            <ac:cxnSpMk id="96" creationId="{083B3AAE-7973-42EF-9821-FFC414B14826}"/>
          </ac:cxnSpMkLst>
        </pc:cxnChg>
        <pc:cxnChg chg="del mod">
          <ac:chgData name="Ragnhild Halvorsrud" userId="917ea340-fd63-490f-a7db-68428d24cf32" providerId="ADAL" clId="{3F26B701-AADC-4668-AAA4-FB7BA2B947B1}" dt="2020-06-19T09:17:11.218" v="5156" actId="478"/>
          <ac:cxnSpMkLst>
            <pc:docMk/>
            <pc:sldMk cId="2858277977" sldId="523"/>
            <ac:cxnSpMk id="103" creationId="{F5BF84BF-5DC3-4865-AFDE-E27FB9B900FC}"/>
          </ac:cxnSpMkLst>
        </pc:cxnChg>
        <pc:cxnChg chg="del mod">
          <ac:chgData name="Ragnhild Halvorsrud" userId="917ea340-fd63-490f-a7db-68428d24cf32" providerId="ADAL" clId="{3F26B701-AADC-4668-AAA4-FB7BA2B947B1}" dt="2020-06-19T09:17:11.218" v="5156" actId="478"/>
          <ac:cxnSpMkLst>
            <pc:docMk/>
            <pc:sldMk cId="2858277977" sldId="523"/>
            <ac:cxnSpMk id="115" creationId="{A6C8085A-0F68-43E7-8B42-41E4EF81537A}"/>
          </ac:cxnSpMkLst>
        </pc:cxnChg>
        <pc:cxnChg chg="del mod">
          <ac:chgData name="Ragnhild Halvorsrud" userId="917ea340-fd63-490f-a7db-68428d24cf32" providerId="ADAL" clId="{3F26B701-AADC-4668-AAA4-FB7BA2B947B1}" dt="2020-06-19T09:17:11.218" v="5156" actId="478"/>
          <ac:cxnSpMkLst>
            <pc:docMk/>
            <pc:sldMk cId="2858277977" sldId="523"/>
            <ac:cxnSpMk id="116" creationId="{B716392A-6359-46B7-AE6C-75BC81AAB18A}"/>
          </ac:cxnSpMkLst>
        </pc:cxnChg>
        <pc:cxnChg chg="del mod">
          <ac:chgData name="Ragnhild Halvorsrud" userId="917ea340-fd63-490f-a7db-68428d24cf32" providerId="ADAL" clId="{3F26B701-AADC-4668-AAA4-FB7BA2B947B1}" dt="2020-06-19T09:17:11.218" v="5156" actId="478"/>
          <ac:cxnSpMkLst>
            <pc:docMk/>
            <pc:sldMk cId="2858277977" sldId="523"/>
            <ac:cxnSpMk id="117" creationId="{00E96EC2-B011-498F-B22F-81C6C558C601}"/>
          </ac:cxnSpMkLst>
        </pc:cxnChg>
        <pc:cxnChg chg="del mod">
          <ac:chgData name="Ragnhild Halvorsrud" userId="917ea340-fd63-490f-a7db-68428d24cf32" providerId="ADAL" clId="{3F26B701-AADC-4668-AAA4-FB7BA2B947B1}" dt="2020-06-19T09:17:11.218" v="5156" actId="478"/>
          <ac:cxnSpMkLst>
            <pc:docMk/>
            <pc:sldMk cId="2858277977" sldId="523"/>
            <ac:cxnSpMk id="118" creationId="{36C44676-DD9D-41FC-B2F3-684072ECE760}"/>
          </ac:cxnSpMkLst>
        </pc:cxnChg>
        <pc:cxnChg chg="del mod">
          <ac:chgData name="Ragnhild Halvorsrud" userId="917ea340-fd63-490f-a7db-68428d24cf32" providerId="ADAL" clId="{3F26B701-AADC-4668-AAA4-FB7BA2B947B1}" dt="2020-06-19T09:17:11.218" v="5156" actId="478"/>
          <ac:cxnSpMkLst>
            <pc:docMk/>
            <pc:sldMk cId="2858277977" sldId="523"/>
            <ac:cxnSpMk id="119" creationId="{C16B030C-54FA-4016-8C09-A816A632937A}"/>
          </ac:cxnSpMkLst>
        </pc:cxnChg>
        <pc:cxnChg chg="del mod">
          <ac:chgData name="Ragnhild Halvorsrud" userId="917ea340-fd63-490f-a7db-68428d24cf32" providerId="ADAL" clId="{3F26B701-AADC-4668-AAA4-FB7BA2B947B1}" dt="2020-06-19T09:17:11.218" v="5156" actId="478"/>
          <ac:cxnSpMkLst>
            <pc:docMk/>
            <pc:sldMk cId="2858277977" sldId="523"/>
            <ac:cxnSpMk id="120" creationId="{36195B1F-F322-4EB8-83FB-137A1AF4F681}"/>
          </ac:cxnSpMkLst>
        </pc:cxnChg>
        <pc:cxnChg chg="del mod">
          <ac:chgData name="Ragnhild Halvorsrud" userId="917ea340-fd63-490f-a7db-68428d24cf32" providerId="ADAL" clId="{3F26B701-AADC-4668-AAA4-FB7BA2B947B1}" dt="2020-06-19T09:17:11.218" v="5156" actId="478"/>
          <ac:cxnSpMkLst>
            <pc:docMk/>
            <pc:sldMk cId="2858277977" sldId="523"/>
            <ac:cxnSpMk id="121" creationId="{24024EB9-A66F-4793-90D6-A790F65036D7}"/>
          </ac:cxnSpMkLst>
        </pc:cxnChg>
        <pc:cxnChg chg="del mod">
          <ac:chgData name="Ragnhild Halvorsrud" userId="917ea340-fd63-490f-a7db-68428d24cf32" providerId="ADAL" clId="{3F26B701-AADC-4668-AAA4-FB7BA2B947B1}" dt="2020-06-19T09:17:11.218" v="5156" actId="478"/>
          <ac:cxnSpMkLst>
            <pc:docMk/>
            <pc:sldMk cId="2858277977" sldId="523"/>
            <ac:cxnSpMk id="122" creationId="{8E4DA92D-7A2B-4AD4-99C5-2A9F43F48CE5}"/>
          </ac:cxnSpMkLst>
        </pc:cxnChg>
        <pc:cxnChg chg="mod">
          <ac:chgData name="Ragnhild Halvorsrud" userId="917ea340-fd63-490f-a7db-68428d24cf32" providerId="ADAL" clId="{3F26B701-AADC-4668-AAA4-FB7BA2B947B1}" dt="2020-06-19T09:17:11.218" v="5156" actId="478"/>
          <ac:cxnSpMkLst>
            <pc:docMk/>
            <pc:sldMk cId="2858277977" sldId="523"/>
            <ac:cxnSpMk id="124" creationId="{220FFA6D-1166-4D15-BCB8-03D50BF14374}"/>
          </ac:cxnSpMkLst>
        </pc:cxnChg>
        <pc:cxnChg chg="mod">
          <ac:chgData name="Ragnhild Halvorsrud" userId="917ea340-fd63-490f-a7db-68428d24cf32" providerId="ADAL" clId="{3F26B701-AADC-4668-AAA4-FB7BA2B947B1}" dt="2020-06-19T09:17:11.218" v="5156" actId="478"/>
          <ac:cxnSpMkLst>
            <pc:docMk/>
            <pc:sldMk cId="2858277977" sldId="523"/>
            <ac:cxnSpMk id="132" creationId="{F0A21B40-0B75-451C-A8A3-3E46B1F63BA6}"/>
          </ac:cxnSpMkLst>
        </pc:cxnChg>
        <pc:cxnChg chg="mod">
          <ac:chgData name="Ragnhild Halvorsrud" userId="917ea340-fd63-490f-a7db-68428d24cf32" providerId="ADAL" clId="{3F26B701-AADC-4668-AAA4-FB7BA2B947B1}" dt="2020-06-19T09:17:11.218" v="5156" actId="478"/>
          <ac:cxnSpMkLst>
            <pc:docMk/>
            <pc:sldMk cId="2858277977" sldId="523"/>
            <ac:cxnSpMk id="140" creationId="{3E663377-0C5E-4D3F-88AC-90A4FF04DBF3}"/>
          </ac:cxnSpMkLst>
        </pc:cxnChg>
        <pc:cxnChg chg="mod">
          <ac:chgData name="Ragnhild Halvorsrud" userId="917ea340-fd63-490f-a7db-68428d24cf32" providerId="ADAL" clId="{3F26B701-AADC-4668-AAA4-FB7BA2B947B1}" dt="2020-06-19T09:17:11.218" v="5156" actId="478"/>
          <ac:cxnSpMkLst>
            <pc:docMk/>
            <pc:sldMk cId="2858277977" sldId="523"/>
            <ac:cxnSpMk id="148" creationId="{B955446B-B971-4518-A37A-BD0E82066D9C}"/>
          </ac:cxnSpMkLst>
        </pc:cxnChg>
        <pc:cxnChg chg="mod">
          <ac:chgData name="Ragnhild Halvorsrud" userId="917ea340-fd63-490f-a7db-68428d24cf32" providerId="ADAL" clId="{3F26B701-AADC-4668-AAA4-FB7BA2B947B1}" dt="2020-06-19T09:17:11.218" v="5156" actId="478"/>
          <ac:cxnSpMkLst>
            <pc:docMk/>
            <pc:sldMk cId="2858277977" sldId="523"/>
            <ac:cxnSpMk id="156" creationId="{773FE097-4970-40F2-8FA6-126F1E1EDB98}"/>
          </ac:cxnSpMkLst>
        </pc:cxnChg>
        <pc:cxnChg chg="mod">
          <ac:chgData name="Ragnhild Halvorsrud" userId="917ea340-fd63-490f-a7db-68428d24cf32" providerId="ADAL" clId="{3F26B701-AADC-4668-AAA4-FB7BA2B947B1}" dt="2020-06-19T09:17:11.218" v="5156" actId="478"/>
          <ac:cxnSpMkLst>
            <pc:docMk/>
            <pc:sldMk cId="2858277977" sldId="523"/>
            <ac:cxnSpMk id="169" creationId="{97691A14-2916-40ED-A554-1F9D82225DF2}"/>
          </ac:cxnSpMkLst>
        </pc:cxnChg>
        <pc:cxnChg chg="mod">
          <ac:chgData name="Ragnhild Halvorsrud" userId="917ea340-fd63-490f-a7db-68428d24cf32" providerId="ADAL" clId="{3F26B701-AADC-4668-AAA4-FB7BA2B947B1}" dt="2020-06-19T09:17:11.218" v="5156" actId="478"/>
          <ac:cxnSpMkLst>
            <pc:docMk/>
            <pc:sldMk cId="2858277977" sldId="523"/>
            <ac:cxnSpMk id="170" creationId="{533D3966-A848-4035-A546-31667EB347E5}"/>
          </ac:cxnSpMkLst>
        </pc:cxnChg>
        <pc:cxnChg chg="mod">
          <ac:chgData name="Ragnhild Halvorsrud" userId="917ea340-fd63-490f-a7db-68428d24cf32" providerId="ADAL" clId="{3F26B701-AADC-4668-AAA4-FB7BA2B947B1}" dt="2020-06-19T09:17:11.218" v="5156" actId="478"/>
          <ac:cxnSpMkLst>
            <pc:docMk/>
            <pc:sldMk cId="2858277977" sldId="523"/>
            <ac:cxnSpMk id="171" creationId="{708AF8C5-B905-49FA-A2D8-A3DE8E9B23A5}"/>
          </ac:cxnSpMkLst>
        </pc:cxnChg>
        <pc:cxnChg chg="mod">
          <ac:chgData name="Ragnhild Halvorsrud" userId="917ea340-fd63-490f-a7db-68428d24cf32" providerId="ADAL" clId="{3F26B701-AADC-4668-AAA4-FB7BA2B947B1}" dt="2020-06-19T09:17:11.218" v="5156" actId="478"/>
          <ac:cxnSpMkLst>
            <pc:docMk/>
            <pc:sldMk cId="2858277977" sldId="523"/>
            <ac:cxnSpMk id="172" creationId="{5E522936-5969-49CC-8C1E-23956C20E781}"/>
          </ac:cxnSpMkLst>
        </pc:cxnChg>
        <pc:cxnChg chg="mod">
          <ac:chgData name="Ragnhild Halvorsrud" userId="917ea340-fd63-490f-a7db-68428d24cf32" providerId="ADAL" clId="{3F26B701-AADC-4668-AAA4-FB7BA2B947B1}" dt="2020-06-19T09:17:11.218" v="5156" actId="478"/>
          <ac:cxnSpMkLst>
            <pc:docMk/>
            <pc:sldMk cId="2858277977" sldId="523"/>
            <ac:cxnSpMk id="173" creationId="{1FCFEF8A-8E6A-45B8-B619-97633C1AFC07}"/>
          </ac:cxnSpMkLst>
        </pc:cxnChg>
        <pc:cxnChg chg="mod">
          <ac:chgData name="Ragnhild Halvorsrud" userId="917ea340-fd63-490f-a7db-68428d24cf32" providerId="ADAL" clId="{3F26B701-AADC-4668-AAA4-FB7BA2B947B1}" dt="2020-06-19T09:17:11.218" v="5156" actId="478"/>
          <ac:cxnSpMkLst>
            <pc:docMk/>
            <pc:sldMk cId="2858277977" sldId="523"/>
            <ac:cxnSpMk id="174" creationId="{5F64F3D5-76C8-4C30-B916-3923F553689D}"/>
          </ac:cxnSpMkLst>
        </pc:cxnChg>
        <pc:cxnChg chg="mod">
          <ac:chgData name="Ragnhild Halvorsrud" userId="917ea340-fd63-490f-a7db-68428d24cf32" providerId="ADAL" clId="{3F26B701-AADC-4668-AAA4-FB7BA2B947B1}" dt="2020-06-19T09:17:11.218" v="5156" actId="478"/>
          <ac:cxnSpMkLst>
            <pc:docMk/>
            <pc:sldMk cId="2858277977" sldId="523"/>
            <ac:cxnSpMk id="175" creationId="{5849952E-1ACF-4351-B771-3D3A166B1B77}"/>
          </ac:cxnSpMkLst>
        </pc:cxnChg>
        <pc:cxnChg chg="mod">
          <ac:chgData name="Ragnhild Halvorsrud" userId="917ea340-fd63-490f-a7db-68428d24cf32" providerId="ADAL" clId="{3F26B701-AADC-4668-AAA4-FB7BA2B947B1}" dt="2020-06-19T09:17:11.218" v="5156" actId="478"/>
          <ac:cxnSpMkLst>
            <pc:docMk/>
            <pc:sldMk cId="2858277977" sldId="523"/>
            <ac:cxnSpMk id="176" creationId="{A9BBF020-0B72-4B0C-9C70-2D554E886E5B}"/>
          </ac:cxnSpMkLst>
        </pc:cxnChg>
        <pc:cxnChg chg="mod">
          <ac:chgData name="Ragnhild Halvorsrud" userId="917ea340-fd63-490f-a7db-68428d24cf32" providerId="ADAL" clId="{3F26B701-AADC-4668-AAA4-FB7BA2B947B1}" dt="2020-06-19T09:17:11.218" v="5156" actId="478"/>
          <ac:cxnSpMkLst>
            <pc:docMk/>
            <pc:sldMk cId="2858277977" sldId="523"/>
            <ac:cxnSpMk id="178" creationId="{F430BDFD-3E60-40BD-A5E0-64104408656A}"/>
          </ac:cxnSpMkLst>
        </pc:cxnChg>
        <pc:cxnChg chg="mod">
          <ac:chgData name="Ragnhild Halvorsrud" userId="917ea340-fd63-490f-a7db-68428d24cf32" providerId="ADAL" clId="{3F26B701-AADC-4668-AAA4-FB7BA2B947B1}" dt="2020-06-19T09:17:11.218" v="5156" actId="478"/>
          <ac:cxnSpMkLst>
            <pc:docMk/>
            <pc:sldMk cId="2858277977" sldId="523"/>
            <ac:cxnSpMk id="182" creationId="{FB117DBB-4D7C-4897-8118-5829C8420035}"/>
          </ac:cxnSpMkLst>
        </pc:cxnChg>
        <pc:cxnChg chg="mod">
          <ac:chgData name="Ragnhild Halvorsrud" userId="917ea340-fd63-490f-a7db-68428d24cf32" providerId="ADAL" clId="{3F26B701-AADC-4668-AAA4-FB7BA2B947B1}" dt="2020-06-19T09:17:11.218" v="5156" actId="478"/>
          <ac:cxnSpMkLst>
            <pc:docMk/>
            <pc:sldMk cId="2858277977" sldId="523"/>
            <ac:cxnSpMk id="186" creationId="{4FA8656B-8277-4E52-93B0-93780F8171BC}"/>
          </ac:cxnSpMkLst>
        </pc:cxnChg>
        <pc:cxnChg chg="mod">
          <ac:chgData name="Ragnhild Halvorsrud" userId="917ea340-fd63-490f-a7db-68428d24cf32" providerId="ADAL" clId="{3F26B701-AADC-4668-AAA4-FB7BA2B947B1}" dt="2020-06-19T09:17:11.218" v="5156" actId="478"/>
          <ac:cxnSpMkLst>
            <pc:docMk/>
            <pc:sldMk cId="2858277977" sldId="523"/>
            <ac:cxnSpMk id="189" creationId="{1F69DC00-BC7F-41CD-A4FD-8E57AF443416}"/>
          </ac:cxnSpMkLst>
        </pc:cxnChg>
        <pc:cxnChg chg="del mod">
          <ac:chgData name="Ragnhild Halvorsrud" userId="917ea340-fd63-490f-a7db-68428d24cf32" providerId="ADAL" clId="{3F26B701-AADC-4668-AAA4-FB7BA2B947B1}" dt="2020-06-19T09:17:11.218" v="5156" actId="478"/>
          <ac:cxnSpMkLst>
            <pc:docMk/>
            <pc:sldMk cId="2858277977" sldId="523"/>
            <ac:cxnSpMk id="190" creationId="{3C5CCF92-5D3D-4820-AF3E-DC52C03A2E71}"/>
          </ac:cxnSpMkLst>
        </pc:cxnChg>
        <pc:cxnChg chg="del mod">
          <ac:chgData name="Ragnhild Halvorsrud" userId="917ea340-fd63-490f-a7db-68428d24cf32" providerId="ADAL" clId="{3F26B701-AADC-4668-AAA4-FB7BA2B947B1}" dt="2020-06-19T09:17:11.218" v="5156" actId="478"/>
          <ac:cxnSpMkLst>
            <pc:docMk/>
            <pc:sldMk cId="2858277977" sldId="523"/>
            <ac:cxnSpMk id="196" creationId="{27FD458D-4CAC-43A8-984A-F168CF0A1BEC}"/>
          </ac:cxnSpMkLst>
        </pc:cxnChg>
        <pc:cxnChg chg="del mod">
          <ac:chgData name="Ragnhild Halvorsrud" userId="917ea340-fd63-490f-a7db-68428d24cf32" providerId="ADAL" clId="{3F26B701-AADC-4668-AAA4-FB7BA2B947B1}" dt="2020-06-19T09:17:11.218" v="5156" actId="478"/>
          <ac:cxnSpMkLst>
            <pc:docMk/>
            <pc:sldMk cId="2858277977" sldId="523"/>
            <ac:cxnSpMk id="198" creationId="{E4479A84-65D9-4E16-9E01-89EB06799EF9}"/>
          </ac:cxnSpMkLst>
        </pc:cxnChg>
        <pc:cxnChg chg="del mod">
          <ac:chgData name="Ragnhild Halvorsrud" userId="917ea340-fd63-490f-a7db-68428d24cf32" providerId="ADAL" clId="{3F26B701-AADC-4668-AAA4-FB7BA2B947B1}" dt="2020-06-19T09:17:11.218" v="5156" actId="478"/>
          <ac:cxnSpMkLst>
            <pc:docMk/>
            <pc:sldMk cId="2858277977" sldId="523"/>
            <ac:cxnSpMk id="204" creationId="{BCB84761-BEC8-4692-AAD7-6D21A85622CE}"/>
          </ac:cxnSpMkLst>
        </pc:cxnChg>
        <pc:cxnChg chg="del mod">
          <ac:chgData name="Ragnhild Halvorsrud" userId="917ea340-fd63-490f-a7db-68428d24cf32" providerId="ADAL" clId="{3F26B701-AADC-4668-AAA4-FB7BA2B947B1}" dt="2020-06-19T09:17:11.218" v="5156" actId="478"/>
          <ac:cxnSpMkLst>
            <pc:docMk/>
            <pc:sldMk cId="2858277977" sldId="523"/>
            <ac:cxnSpMk id="214" creationId="{109F0D0A-DC20-46D8-8012-AA6B3D021B8A}"/>
          </ac:cxnSpMkLst>
        </pc:cxnChg>
        <pc:cxnChg chg="del mod">
          <ac:chgData name="Ragnhild Halvorsrud" userId="917ea340-fd63-490f-a7db-68428d24cf32" providerId="ADAL" clId="{3F26B701-AADC-4668-AAA4-FB7BA2B947B1}" dt="2020-06-19T09:17:11.218" v="5156" actId="478"/>
          <ac:cxnSpMkLst>
            <pc:docMk/>
            <pc:sldMk cId="2858277977" sldId="523"/>
            <ac:cxnSpMk id="215" creationId="{BCC19FAC-4867-404B-955D-18DE2CB30C79}"/>
          </ac:cxnSpMkLst>
        </pc:cxnChg>
        <pc:cxnChg chg="del mod">
          <ac:chgData name="Ragnhild Halvorsrud" userId="917ea340-fd63-490f-a7db-68428d24cf32" providerId="ADAL" clId="{3F26B701-AADC-4668-AAA4-FB7BA2B947B1}" dt="2020-06-19T09:17:11.218" v="5156" actId="478"/>
          <ac:cxnSpMkLst>
            <pc:docMk/>
            <pc:sldMk cId="2858277977" sldId="523"/>
            <ac:cxnSpMk id="216" creationId="{0FA20378-BAC4-40EC-BE81-57D3DA4DA941}"/>
          </ac:cxnSpMkLst>
        </pc:cxnChg>
        <pc:cxnChg chg="del mod">
          <ac:chgData name="Ragnhild Halvorsrud" userId="917ea340-fd63-490f-a7db-68428d24cf32" providerId="ADAL" clId="{3F26B701-AADC-4668-AAA4-FB7BA2B947B1}" dt="2020-06-19T09:17:11.218" v="5156" actId="478"/>
          <ac:cxnSpMkLst>
            <pc:docMk/>
            <pc:sldMk cId="2858277977" sldId="523"/>
            <ac:cxnSpMk id="217" creationId="{4CC02713-F44D-443D-85C2-B1CE5AAFB899}"/>
          </ac:cxnSpMkLst>
        </pc:cxnChg>
        <pc:cxnChg chg="del mod">
          <ac:chgData name="Ragnhild Halvorsrud" userId="917ea340-fd63-490f-a7db-68428d24cf32" providerId="ADAL" clId="{3F26B701-AADC-4668-AAA4-FB7BA2B947B1}" dt="2020-06-19T09:17:11.218" v="5156" actId="478"/>
          <ac:cxnSpMkLst>
            <pc:docMk/>
            <pc:sldMk cId="2858277977" sldId="523"/>
            <ac:cxnSpMk id="218" creationId="{410FE770-A52E-4EF9-A51E-99FD1B4AACE6}"/>
          </ac:cxnSpMkLst>
        </pc:cxnChg>
        <pc:cxnChg chg="del mod">
          <ac:chgData name="Ragnhild Halvorsrud" userId="917ea340-fd63-490f-a7db-68428d24cf32" providerId="ADAL" clId="{3F26B701-AADC-4668-AAA4-FB7BA2B947B1}" dt="2020-06-19T09:17:11.218" v="5156" actId="478"/>
          <ac:cxnSpMkLst>
            <pc:docMk/>
            <pc:sldMk cId="2858277977" sldId="523"/>
            <ac:cxnSpMk id="219" creationId="{00481B7B-BD51-4558-9BE5-EB7427DE63FA}"/>
          </ac:cxnSpMkLst>
        </pc:cxnChg>
        <pc:cxnChg chg="del mod">
          <ac:chgData name="Ragnhild Halvorsrud" userId="917ea340-fd63-490f-a7db-68428d24cf32" providerId="ADAL" clId="{3F26B701-AADC-4668-AAA4-FB7BA2B947B1}" dt="2020-06-19T09:17:11.218" v="5156" actId="478"/>
          <ac:cxnSpMkLst>
            <pc:docMk/>
            <pc:sldMk cId="2858277977" sldId="523"/>
            <ac:cxnSpMk id="220" creationId="{F42A8645-2AB0-44DF-B2FA-F85077B75279}"/>
          </ac:cxnSpMkLst>
        </pc:cxnChg>
        <pc:cxnChg chg="del mod">
          <ac:chgData name="Ragnhild Halvorsrud" userId="917ea340-fd63-490f-a7db-68428d24cf32" providerId="ADAL" clId="{3F26B701-AADC-4668-AAA4-FB7BA2B947B1}" dt="2020-06-19T09:17:11.218" v="5156" actId="478"/>
          <ac:cxnSpMkLst>
            <pc:docMk/>
            <pc:sldMk cId="2858277977" sldId="523"/>
            <ac:cxnSpMk id="222" creationId="{6C8D2EAA-7D13-4F83-985C-BF0463BCB2C0}"/>
          </ac:cxnSpMkLst>
        </pc:cxnChg>
        <pc:cxnChg chg="del mod">
          <ac:chgData name="Ragnhild Halvorsrud" userId="917ea340-fd63-490f-a7db-68428d24cf32" providerId="ADAL" clId="{3F26B701-AADC-4668-AAA4-FB7BA2B947B1}" dt="2020-06-19T09:17:11.218" v="5156" actId="478"/>
          <ac:cxnSpMkLst>
            <pc:docMk/>
            <pc:sldMk cId="2858277977" sldId="523"/>
            <ac:cxnSpMk id="224" creationId="{39B3B52D-5967-4240-BCF7-077463DF4120}"/>
          </ac:cxnSpMkLst>
        </pc:cxnChg>
        <pc:cxnChg chg="del mod">
          <ac:chgData name="Ragnhild Halvorsrud" userId="917ea340-fd63-490f-a7db-68428d24cf32" providerId="ADAL" clId="{3F26B701-AADC-4668-AAA4-FB7BA2B947B1}" dt="2020-06-19T09:17:11.218" v="5156" actId="478"/>
          <ac:cxnSpMkLst>
            <pc:docMk/>
            <pc:sldMk cId="2858277977" sldId="523"/>
            <ac:cxnSpMk id="225" creationId="{A65CB5B3-9BD6-4F1A-8BC0-59BA5A25A0B8}"/>
          </ac:cxnSpMkLst>
        </pc:cxnChg>
        <pc:cxnChg chg="del mod">
          <ac:chgData name="Ragnhild Halvorsrud" userId="917ea340-fd63-490f-a7db-68428d24cf32" providerId="ADAL" clId="{3F26B701-AADC-4668-AAA4-FB7BA2B947B1}" dt="2020-06-19T09:17:11.218" v="5156" actId="478"/>
          <ac:cxnSpMkLst>
            <pc:docMk/>
            <pc:sldMk cId="2858277977" sldId="523"/>
            <ac:cxnSpMk id="228" creationId="{7D95B863-3362-4716-8592-49C88349627C}"/>
          </ac:cxnSpMkLst>
        </pc:cxnChg>
        <pc:cxnChg chg="del mod">
          <ac:chgData name="Ragnhild Halvorsrud" userId="917ea340-fd63-490f-a7db-68428d24cf32" providerId="ADAL" clId="{3F26B701-AADC-4668-AAA4-FB7BA2B947B1}" dt="2020-06-19T09:17:11.218" v="5156" actId="478"/>
          <ac:cxnSpMkLst>
            <pc:docMk/>
            <pc:sldMk cId="2858277977" sldId="523"/>
            <ac:cxnSpMk id="229" creationId="{6CA1ABCB-666E-4878-8AFC-4EF9C2633DD1}"/>
          </ac:cxnSpMkLst>
        </pc:cxnChg>
        <pc:cxnChg chg="del mod">
          <ac:chgData name="Ragnhild Halvorsrud" userId="917ea340-fd63-490f-a7db-68428d24cf32" providerId="ADAL" clId="{3F26B701-AADC-4668-AAA4-FB7BA2B947B1}" dt="2020-06-19T09:17:11.218" v="5156" actId="478"/>
          <ac:cxnSpMkLst>
            <pc:docMk/>
            <pc:sldMk cId="2858277977" sldId="523"/>
            <ac:cxnSpMk id="232" creationId="{25DEF4FF-6415-4C0B-94EE-F62E8CF42420}"/>
          </ac:cxnSpMkLst>
        </pc:cxnChg>
        <pc:cxnChg chg="del mod">
          <ac:chgData name="Ragnhild Halvorsrud" userId="917ea340-fd63-490f-a7db-68428d24cf32" providerId="ADAL" clId="{3F26B701-AADC-4668-AAA4-FB7BA2B947B1}" dt="2020-06-19T09:17:11.218" v="5156" actId="478"/>
          <ac:cxnSpMkLst>
            <pc:docMk/>
            <pc:sldMk cId="2858277977" sldId="523"/>
            <ac:cxnSpMk id="234" creationId="{D063C195-8D7C-4543-A211-06D7A6A17606}"/>
          </ac:cxnSpMkLst>
        </pc:cxnChg>
        <pc:cxnChg chg="del mod">
          <ac:chgData name="Ragnhild Halvorsrud" userId="917ea340-fd63-490f-a7db-68428d24cf32" providerId="ADAL" clId="{3F26B701-AADC-4668-AAA4-FB7BA2B947B1}" dt="2020-06-19T09:17:11.218" v="5156" actId="478"/>
          <ac:cxnSpMkLst>
            <pc:docMk/>
            <pc:sldMk cId="2858277977" sldId="523"/>
            <ac:cxnSpMk id="235" creationId="{05E5B2BF-F681-43B3-95AE-BC0F28EFB6F9}"/>
          </ac:cxnSpMkLst>
        </pc:cxnChg>
        <pc:cxnChg chg="del mod">
          <ac:chgData name="Ragnhild Halvorsrud" userId="917ea340-fd63-490f-a7db-68428d24cf32" providerId="ADAL" clId="{3F26B701-AADC-4668-AAA4-FB7BA2B947B1}" dt="2020-06-19T09:17:11.218" v="5156" actId="478"/>
          <ac:cxnSpMkLst>
            <pc:docMk/>
            <pc:sldMk cId="2858277977" sldId="523"/>
            <ac:cxnSpMk id="240" creationId="{29710DAE-18AD-4CEC-BC2E-6588AB2B7726}"/>
          </ac:cxnSpMkLst>
        </pc:cxnChg>
        <pc:cxnChg chg="del mod">
          <ac:chgData name="Ragnhild Halvorsrud" userId="917ea340-fd63-490f-a7db-68428d24cf32" providerId="ADAL" clId="{3F26B701-AADC-4668-AAA4-FB7BA2B947B1}" dt="2020-06-19T09:17:11.218" v="5156" actId="478"/>
          <ac:cxnSpMkLst>
            <pc:docMk/>
            <pc:sldMk cId="2858277977" sldId="523"/>
            <ac:cxnSpMk id="241" creationId="{B6FBA8A7-8E72-4D85-B08C-BEE7F8F7DDF1}"/>
          </ac:cxnSpMkLst>
        </pc:cxnChg>
        <pc:cxnChg chg="del mod">
          <ac:chgData name="Ragnhild Halvorsrud" userId="917ea340-fd63-490f-a7db-68428d24cf32" providerId="ADAL" clId="{3F26B701-AADC-4668-AAA4-FB7BA2B947B1}" dt="2020-06-19T09:17:11.218" v="5156" actId="478"/>
          <ac:cxnSpMkLst>
            <pc:docMk/>
            <pc:sldMk cId="2858277977" sldId="523"/>
            <ac:cxnSpMk id="242" creationId="{7154A460-98BC-4B3B-B627-E5DAE725307D}"/>
          </ac:cxnSpMkLst>
        </pc:cxnChg>
        <pc:cxnChg chg="del mod">
          <ac:chgData name="Ragnhild Halvorsrud" userId="917ea340-fd63-490f-a7db-68428d24cf32" providerId="ADAL" clId="{3F26B701-AADC-4668-AAA4-FB7BA2B947B1}" dt="2020-06-19T09:17:11.218" v="5156" actId="478"/>
          <ac:cxnSpMkLst>
            <pc:docMk/>
            <pc:sldMk cId="2858277977" sldId="523"/>
            <ac:cxnSpMk id="243" creationId="{6AED1F54-93AC-479E-843F-7C6E0F35A798}"/>
          </ac:cxnSpMkLst>
        </pc:cxnChg>
        <pc:cxnChg chg="del">
          <ac:chgData name="Ragnhild Halvorsrud" userId="917ea340-fd63-490f-a7db-68428d24cf32" providerId="ADAL" clId="{3F26B701-AADC-4668-AAA4-FB7BA2B947B1}" dt="2020-06-19T09:17:11.218" v="5156" actId="478"/>
          <ac:cxnSpMkLst>
            <pc:docMk/>
            <pc:sldMk cId="2858277977" sldId="523"/>
            <ac:cxnSpMk id="245" creationId="{D9E2F335-5730-41A6-93E3-482422B4DF7E}"/>
          </ac:cxnSpMkLst>
        </pc:cxnChg>
        <pc:cxnChg chg="del mod">
          <ac:chgData name="Ragnhild Halvorsrud" userId="917ea340-fd63-490f-a7db-68428d24cf32" providerId="ADAL" clId="{3F26B701-AADC-4668-AAA4-FB7BA2B947B1}" dt="2020-06-19T09:17:11.218" v="5156" actId="478"/>
          <ac:cxnSpMkLst>
            <pc:docMk/>
            <pc:sldMk cId="2858277977" sldId="523"/>
            <ac:cxnSpMk id="247" creationId="{933BDDBE-E1B2-4EEA-A423-946EB9623D85}"/>
          </ac:cxnSpMkLst>
        </pc:cxnChg>
        <pc:cxnChg chg="del mod">
          <ac:chgData name="Ragnhild Halvorsrud" userId="917ea340-fd63-490f-a7db-68428d24cf32" providerId="ADAL" clId="{3F26B701-AADC-4668-AAA4-FB7BA2B947B1}" dt="2020-06-19T09:17:11.218" v="5156" actId="478"/>
          <ac:cxnSpMkLst>
            <pc:docMk/>
            <pc:sldMk cId="2858277977" sldId="523"/>
            <ac:cxnSpMk id="248" creationId="{511796D2-BF0F-4434-BE95-E9CBAE8011BD}"/>
          </ac:cxnSpMkLst>
        </pc:cxnChg>
        <pc:cxnChg chg="del mod">
          <ac:chgData name="Ragnhild Halvorsrud" userId="917ea340-fd63-490f-a7db-68428d24cf32" providerId="ADAL" clId="{3F26B701-AADC-4668-AAA4-FB7BA2B947B1}" dt="2020-06-19T09:17:11.218" v="5156" actId="478"/>
          <ac:cxnSpMkLst>
            <pc:docMk/>
            <pc:sldMk cId="2858277977" sldId="523"/>
            <ac:cxnSpMk id="252" creationId="{36BC4F0B-9D4D-494B-967E-AC8AC0E22B63}"/>
          </ac:cxnSpMkLst>
        </pc:cxnChg>
        <pc:cxnChg chg="del mod">
          <ac:chgData name="Ragnhild Halvorsrud" userId="917ea340-fd63-490f-a7db-68428d24cf32" providerId="ADAL" clId="{3F26B701-AADC-4668-AAA4-FB7BA2B947B1}" dt="2020-06-19T09:17:11.218" v="5156" actId="478"/>
          <ac:cxnSpMkLst>
            <pc:docMk/>
            <pc:sldMk cId="2858277977" sldId="523"/>
            <ac:cxnSpMk id="256" creationId="{DC4681DC-AD63-45C9-8EEE-9900C631E8CE}"/>
          </ac:cxnSpMkLst>
        </pc:cxnChg>
        <pc:cxnChg chg="del mod">
          <ac:chgData name="Ragnhild Halvorsrud" userId="917ea340-fd63-490f-a7db-68428d24cf32" providerId="ADAL" clId="{3F26B701-AADC-4668-AAA4-FB7BA2B947B1}" dt="2020-06-19T09:17:11.218" v="5156" actId="478"/>
          <ac:cxnSpMkLst>
            <pc:docMk/>
            <pc:sldMk cId="2858277977" sldId="523"/>
            <ac:cxnSpMk id="257" creationId="{223F4C44-4B69-4ECB-BBE8-241ECF05CA7E}"/>
          </ac:cxnSpMkLst>
        </pc:cxnChg>
        <pc:cxnChg chg="del mod">
          <ac:chgData name="Ragnhild Halvorsrud" userId="917ea340-fd63-490f-a7db-68428d24cf32" providerId="ADAL" clId="{3F26B701-AADC-4668-AAA4-FB7BA2B947B1}" dt="2020-06-19T09:17:11.218" v="5156" actId="478"/>
          <ac:cxnSpMkLst>
            <pc:docMk/>
            <pc:sldMk cId="2858277977" sldId="523"/>
            <ac:cxnSpMk id="258" creationId="{5A15FD9C-BD98-49B0-AA73-30A4A48D890D}"/>
          </ac:cxnSpMkLst>
        </pc:cxnChg>
        <pc:cxnChg chg="del mod">
          <ac:chgData name="Ragnhild Halvorsrud" userId="917ea340-fd63-490f-a7db-68428d24cf32" providerId="ADAL" clId="{3F26B701-AADC-4668-AAA4-FB7BA2B947B1}" dt="2020-06-19T09:17:11.218" v="5156" actId="478"/>
          <ac:cxnSpMkLst>
            <pc:docMk/>
            <pc:sldMk cId="2858277977" sldId="523"/>
            <ac:cxnSpMk id="261" creationId="{282FF727-6A8E-4D66-8AD8-F766FFA66D82}"/>
          </ac:cxnSpMkLst>
        </pc:cxnChg>
        <pc:cxnChg chg="del mod">
          <ac:chgData name="Ragnhild Halvorsrud" userId="917ea340-fd63-490f-a7db-68428d24cf32" providerId="ADAL" clId="{3F26B701-AADC-4668-AAA4-FB7BA2B947B1}" dt="2020-06-19T09:17:11.218" v="5156" actId="478"/>
          <ac:cxnSpMkLst>
            <pc:docMk/>
            <pc:sldMk cId="2858277977" sldId="523"/>
            <ac:cxnSpMk id="262" creationId="{90456A34-254A-4767-9963-63D705062CE1}"/>
          </ac:cxnSpMkLst>
        </pc:cxnChg>
        <pc:cxnChg chg="del mod">
          <ac:chgData name="Ragnhild Halvorsrud" userId="917ea340-fd63-490f-a7db-68428d24cf32" providerId="ADAL" clId="{3F26B701-AADC-4668-AAA4-FB7BA2B947B1}" dt="2020-06-19T09:17:11.218" v="5156" actId="478"/>
          <ac:cxnSpMkLst>
            <pc:docMk/>
            <pc:sldMk cId="2858277977" sldId="523"/>
            <ac:cxnSpMk id="263" creationId="{07089982-69B3-4240-A902-564D50E3CECA}"/>
          </ac:cxnSpMkLst>
        </pc:cxnChg>
        <pc:cxnChg chg="del mod">
          <ac:chgData name="Ragnhild Halvorsrud" userId="917ea340-fd63-490f-a7db-68428d24cf32" providerId="ADAL" clId="{3F26B701-AADC-4668-AAA4-FB7BA2B947B1}" dt="2020-06-19T09:17:11.218" v="5156" actId="478"/>
          <ac:cxnSpMkLst>
            <pc:docMk/>
            <pc:sldMk cId="2858277977" sldId="523"/>
            <ac:cxnSpMk id="265" creationId="{6F20D73F-B314-4D61-ACC1-F858D8700AC8}"/>
          </ac:cxnSpMkLst>
        </pc:cxnChg>
        <pc:cxnChg chg="del mod">
          <ac:chgData name="Ragnhild Halvorsrud" userId="917ea340-fd63-490f-a7db-68428d24cf32" providerId="ADAL" clId="{3F26B701-AADC-4668-AAA4-FB7BA2B947B1}" dt="2020-06-19T09:17:11.218" v="5156" actId="478"/>
          <ac:cxnSpMkLst>
            <pc:docMk/>
            <pc:sldMk cId="2858277977" sldId="523"/>
            <ac:cxnSpMk id="266" creationId="{B7DC57F0-711B-40A1-BAB6-588C59269A8A}"/>
          </ac:cxnSpMkLst>
        </pc:cxnChg>
        <pc:cxnChg chg="del mod">
          <ac:chgData name="Ragnhild Halvorsrud" userId="917ea340-fd63-490f-a7db-68428d24cf32" providerId="ADAL" clId="{3F26B701-AADC-4668-AAA4-FB7BA2B947B1}" dt="2020-06-19T09:17:11.218" v="5156" actId="478"/>
          <ac:cxnSpMkLst>
            <pc:docMk/>
            <pc:sldMk cId="2858277977" sldId="523"/>
            <ac:cxnSpMk id="268" creationId="{E58EF18C-81DD-429D-8A29-BC59C42192BB}"/>
          </ac:cxnSpMkLst>
        </pc:cxnChg>
        <pc:cxnChg chg="del mod">
          <ac:chgData name="Ragnhild Halvorsrud" userId="917ea340-fd63-490f-a7db-68428d24cf32" providerId="ADAL" clId="{3F26B701-AADC-4668-AAA4-FB7BA2B947B1}" dt="2020-06-19T09:17:11.218" v="5156" actId="478"/>
          <ac:cxnSpMkLst>
            <pc:docMk/>
            <pc:sldMk cId="2858277977" sldId="523"/>
            <ac:cxnSpMk id="272" creationId="{F02B9DE6-959D-4057-B5F3-8CC69EBB24E1}"/>
          </ac:cxnSpMkLst>
        </pc:cxnChg>
        <pc:cxnChg chg="del mod">
          <ac:chgData name="Ragnhild Halvorsrud" userId="917ea340-fd63-490f-a7db-68428d24cf32" providerId="ADAL" clId="{3F26B701-AADC-4668-AAA4-FB7BA2B947B1}" dt="2020-06-19T09:17:11.218" v="5156" actId="478"/>
          <ac:cxnSpMkLst>
            <pc:docMk/>
            <pc:sldMk cId="2858277977" sldId="523"/>
            <ac:cxnSpMk id="273" creationId="{BCA57DA5-970B-431A-9CFF-A9B7343320EC}"/>
          </ac:cxnSpMkLst>
        </pc:cxnChg>
        <pc:cxnChg chg="del">
          <ac:chgData name="Ragnhild Halvorsrud" userId="917ea340-fd63-490f-a7db-68428d24cf32" providerId="ADAL" clId="{3F26B701-AADC-4668-AAA4-FB7BA2B947B1}" dt="2020-06-19T09:17:11.218" v="5156" actId="478"/>
          <ac:cxnSpMkLst>
            <pc:docMk/>
            <pc:sldMk cId="2858277977" sldId="523"/>
            <ac:cxnSpMk id="275" creationId="{177416E8-F501-4CB7-B015-26491534FDA2}"/>
          </ac:cxnSpMkLst>
        </pc:cxnChg>
        <pc:cxnChg chg="del mod">
          <ac:chgData name="Ragnhild Halvorsrud" userId="917ea340-fd63-490f-a7db-68428d24cf32" providerId="ADAL" clId="{3F26B701-AADC-4668-AAA4-FB7BA2B947B1}" dt="2020-06-19T09:17:11.218" v="5156" actId="478"/>
          <ac:cxnSpMkLst>
            <pc:docMk/>
            <pc:sldMk cId="2858277977" sldId="523"/>
            <ac:cxnSpMk id="277" creationId="{0BF4590C-3583-42EF-BD47-6C8801CFC845}"/>
          </ac:cxnSpMkLst>
        </pc:cxnChg>
        <pc:cxnChg chg="del mod">
          <ac:chgData name="Ragnhild Halvorsrud" userId="917ea340-fd63-490f-a7db-68428d24cf32" providerId="ADAL" clId="{3F26B701-AADC-4668-AAA4-FB7BA2B947B1}" dt="2020-06-19T09:17:11.218" v="5156" actId="478"/>
          <ac:cxnSpMkLst>
            <pc:docMk/>
            <pc:sldMk cId="2858277977" sldId="523"/>
            <ac:cxnSpMk id="281" creationId="{89852529-C8A5-4B70-BB53-0F1E6180BA8B}"/>
          </ac:cxnSpMkLst>
        </pc:cxnChg>
        <pc:cxnChg chg="del mod">
          <ac:chgData name="Ragnhild Halvorsrud" userId="917ea340-fd63-490f-a7db-68428d24cf32" providerId="ADAL" clId="{3F26B701-AADC-4668-AAA4-FB7BA2B947B1}" dt="2020-06-19T09:17:11.218" v="5156" actId="478"/>
          <ac:cxnSpMkLst>
            <pc:docMk/>
            <pc:sldMk cId="2858277977" sldId="523"/>
            <ac:cxnSpMk id="283" creationId="{095A87F3-FB51-4D2E-B594-CBB40ADBE3F8}"/>
          </ac:cxnSpMkLst>
        </pc:cxnChg>
        <pc:cxnChg chg="del mod">
          <ac:chgData name="Ragnhild Halvorsrud" userId="917ea340-fd63-490f-a7db-68428d24cf32" providerId="ADAL" clId="{3F26B701-AADC-4668-AAA4-FB7BA2B947B1}" dt="2020-06-19T09:17:11.218" v="5156" actId="478"/>
          <ac:cxnSpMkLst>
            <pc:docMk/>
            <pc:sldMk cId="2858277977" sldId="523"/>
            <ac:cxnSpMk id="284" creationId="{CA8E2B18-B8A7-4422-BC9C-8E922ECD61EE}"/>
          </ac:cxnSpMkLst>
        </pc:cxnChg>
        <pc:cxnChg chg="del mod">
          <ac:chgData name="Ragnhild Halvorsrud" userId="917ea340-fd63-490f-a7db-68428d24cf32" providerId="ADAL" clId="{3F26B701-AADC-4668-AAA4-FB7BA2B947B1}" dt="2020-06-19T09:17:11.218" v="5156" actId="478"/>
          <ac:cxnSpMkLst>
            <pc:docMk/>
            <pc:sldMk cId="2858277977" sldId="523"/>
            <ac:cxnSpMk id="285" creationId="{2658C360-7E7B-4E2D-8A96-76819C27E4AD}"/>
          </ac:cxnSpMkLst>
        </pc:cxnChg>
        <pc:cxnChg chg="del mod">
          <ac:chgData name="Ragnhild Halvorsrud" userId="917ea340-fd63-490f-a7db-68428d24cf32" providerId="ADAL" clId="{3F26B701-AADC-4668-AAA4-FB7BA2B947B1}" dt="2020-06-19T09:17:11.218" v="5156" actId="478"/>
          <ac:cxnSpMkLst>
            <pc:docMk/>
            <pc:sldMk cId="2858277977" sldId="523"/>
            <ac:cxnSpMk id="288" creationId="{72E7B97E-1042-4312-93D2-1E178517A682}"/>
          </ac:cxnSpMkLst>
        </pc:cxnChg>
        <pc:cxnChg chg="del mod">
          <ac:chgData name="Ragnhild Halvorsrud" userId="917ea340-fd63-490f-a7db-68428d24cf32" providerId="ADAL" clId="{3F26B701-AADC-4668-AAA4-FB7BA2B947B1}" dt="2020-06-19T09:17:11.218" v="5156" actId="478"/>
          <ac:cxnSpMkLst>
            <pc:docMk/>
            <pc:sldMk cId="2858277977" sldId="523"/>
            <ac:cxnSpMk id="289" creationId="{4C79E1F9-6933-40A1-98E5-3CCFE69AD31A}"/>
          </ac:cxnSpMkLst>
        </pc:cxnChg>
        <pc:cxnChg chg="del mod">
          <ac:chgData name="Ragnhild Halvorsrud" userId="917ea340-fd63-490f-a7db-68428d24cf32" providerId="ADAL" clId="{3F26B701-AADC-4668-AAA4-FB7BA2B947B1}" dt="2020-06-19T09:17:11.218" v="5156" actId="478"/>
          <ac:cxnSpMkLst>
            <pc:docMk/>
            <pc:sldMk cId="2858277977" sldId="523"/>
            <ac:cxnSpMk id="290" creationId="{9D632D2D-E159-422D-9965-E6CF46747B45}"/>
          </ac:cxnSpMkLst>
        </pc:cxnChg>
        <pc:cxnChg chg="del mod">
          <ac:chgData name="Ragnhild Halvorsrud" userId="917ea340-fd63-490f-a7db-68428d24cf32" providerId="ADAL" clId="{3F26B701-AADC-4668-AAA4-FB7BA2B947B1}" dt="2020-06-19T09:17:11.218" v="5156" actId="478"/>
          <ac:cxnSpMkLst>
            <pc:docMk/>
            <pc:sldMk cId="2858277977" sldId="523"/>
            <ac:cxnSpMk id="291" creationId="{FC536F9B-9CA7-42CA-859F-50A90CD3E80C}"/>
          </ac:cxnSpMkLst>
        </pc:cxnChg>
        <pc:cxnChg chg="del mod">
          <ac:chgData name="Ragnhild Halvorsrud" userId="917ea340-fd63-490f-a7db-68428d24cf32" providerId="ADAL" clId="{3F26B701-AADC-4668-AAA4-FB7BA2B947B1}" dt="2020-06-19T09:17:11.218" v="5156" actId="478"/>
          <ac:cxnSpMkLst>
            <pc:docMk/>
            <pc:sldMk cId="2858277977" sldId="523"/>
            <ac:cxnSpMk id="292" creationId="{3E6F32D1-DBB9-4685-9F6E-544E5E3D7A0B}"/>
          </ac:cxnSpMkLst>
        </pc:cxnChg>
        <pc:cxnChg chg="del mod">
          <ac:chgData name="Ragnhild Halvorsrud" userId="917ea340-fd63-490f-a7db-68428d24cf32" providerId="ADAL" clId="{3F26B701-AADC-4668-AAA4-FB7BA2B947B1}" dt="2020-06-19T09:17:11.218" v="5156" actId="478"/>
          <ac:cxnSpMkLst>
            <pc:docMk/>
            <pc:sldMk cId="2858277977" sldId="523"/>
            <ac:cxnSpMk id="293" creationId="{33C9F67A-8F20-43F6-9CAF-4500A9BBE821}"/>
          </ac:cxnSpMkLst>
        </pc:cxnChg>
        <pc:cxnChg chg="del mod">
          <ac:chgData name="Ragnhild Halvorsrud" userId="917ea340-fd63-490f-a7db-68428d24cf32" providerId="ADAL" clId="{3F26B701-AADC-4668-AAA4-FB7BA2B947B1}" dt="2020-06-19T09:17:11.218" v="5156" actId="478"/>
          <ac:cxnSpMkLst>
            <pc:docMk/>
            <pc:sldMk cId="2858277977" sldId="523"/>
            <ac:cxnSpMk id="294" creationId="{8BE42847-51E9-4CE6-9642-EE97C0A47C44}"/>
          </ac:cxnSpMkLst>
        </pc:cxnChg>
        <pc:cxnChg chg="del mod">
          <ac:chgData name="Ragnhild Halvorsrud" userId="917ea340-fd63-490f-a7db-68428d24cf32" providerId="ADAL" clId="{3F26B701-AADC-4668-AAA4-FB7BA2B947B1}" dt="2020-06-19T09:17:11.218" v="5156" actId="478"/>
          <ac:cxnSpMkLst>
            <pc:docMk/>
            <pc:sldMk cId="2858277977" sldId="523"/>
            <ac:cxnSpMk id="295" creationId="{FD1A917F-7DBD-4F9D-A013-EE5B0A1276CF}"/>
          </ac:cxnSpMkLst>
        </pc:cxnChg>
        <pc:cxnChg chg="del mod">
          <ac:chgData name="Ragnhild Halvorsrud" userId="917ea340-fd63-490f-a7db-68428d24cf32" providerId="ADAL" clId="{3F26B701-AADC-4668-AAA4-FB7BA2B947B1}" dt="2020-06-19T09:17:11.218" v="5156" actId="478"/>
          <ac:cxnSpMkLst>
            <pc:docMk/>
            <pc:sldMk cId="2858277977" sldId="523"/>
            <ac:cxnSpMk id="296" creationId="{A9479816-DB06-4F3D-B470-0134C048DDED}"/>
          </ac:cxnSpMkLst>
        </pc:cxnChg>
        <pc:cxnChg chg="del mod">
          <ac:chgData name="Ragnhild Halvorsrud" userId="917ea340-fd63-490f-a7db-68428d24cf32" providerId="ADAL" clId="{3F26B701-AADC-4668-AAA4-FB7BA2B947B1}" dt="2020-06-19T09:17:11.218" v="5156" actId="478"/>
          <ac:cxnSpMkLst>
            <pc:docMk/>
            <pc:sldMk cId="2858277977" sldId="523"/>
            <ac:cxnSpMk id="297" creationId="{0A9C180E-55BC-4E9B-AB2C-A0CD334470A4}"/>
          </ac:cxnSpMkLst>
        </pc:cxnChg>
        <pc:cxnChg chg="del">
          <ac:chgData name="Ragnhild Halvorsrud" userId="917ea340-fd63-490f-a7db-68428d24cf32" providerId="ADAL" clId="{3F26B701-AADC-4668-AAA4-FB7BA2B947B1}" dt="2020-06-19T09:17:11.218" v="5156" actId="478"/>
          <ac:cxnSpMkLst>
            <pc:docMk/>
            <pc:sldMk cId="2858277977" sldId="523"/>
            <ac:cxnSpMk id="298" creationId="{E6C22F08-EE7B-4EDC-8D27-6A3C60F9CCF4}"/>
          </ac:cxnSpMkLst>
        </pc:cxnChg>
        <pc:cxnChg chg="del mod">
          <ac:chgData name="Ragnhild Halvorsrud" userId="917ea340-fd63-490f-a7db-68428d24cf32" providerId="ADAL" clId="{3F26B701-AADC-4668-AAA4-FB7BA2B947B1}" dt="2020-06-19T09:32:36.918" v="6758" actId="478"/>
          <ac:cxnSpMkLst>
            <pc:docMk/>
            <pc:sldMk cId="2858277977" sldId="523"/>
            <ac:cxnSpMk id="304" creationId="{DD816C4A-6D62-4551-AF12-F896E55AFB63}"/>
          </ac:cxnSpMkLst>
        </pc:cxnChg>
        <pc:cxnChg chg="mod">
          <ac:chgData name="Ragnhild Halvorsrud" userId="917ea340-fd63-490f-a7db-68428d24cf32" providerId="ADAL" clId="{3F26B701-AADC-4668-AAA4-FB7BA2B947B1}" dt="2020-06-19T09:17:28.036" v="5157"/>
          <ac:cxnSpMkLst>
            <pc:docMk/>
            <pc:sldMk cId="2858277977" sldId="523"/>
            <ac:cxnSpMk id="310" creationId="{DA74E0DA-09E2-4B57-9AFC-2A81CF4C5BFB}"/>
          </ac:cxnSpMkLst>
        </pc:cxnChg>
        <pc:cxnChg chg="mod">
          <ac:chgData name="Ragnhild Halvorsrud" userId="917ea340-fd63-490f-a7db-68428d24cf32" providerId="ADAL" clId="{3F26B701-AADC-4668-AAA4-FB7BA2B947B1}" dt="2020-06-19T09:17:28.036" v="5157"/>
          <ac:cxnSpMkLst>
            <pc:docMk/>
            <pc:sldMk cId="2858277977" sldId="523"/>
            <ac:cxnSpMk id="321" creationId="{CD8D0C51-4534-44F3-9D2E-9833FC324CCA}"/>
          </ac:cxnSpMkLst>
        </pc:cxnChg>
        <pc:cxnChg chg="mod">
          <ac:chgData name="Ragnhild Halvorsrud" userId="917ea340-fd63-490f-a7db-68428d24cf32" providerId="ADAL" clId="{3F26B701-AADC-4668-AAA4-FB7BA2B947B1}" dt="2020-06-19T09:17:28.036" v="5157"/>
          <ac:cxnSpMkLst>
            <pc:docMk/>
            <pc:sldMk cId="2858277977" sldId="523"/>
            <ac:cxnSpMk id="330" creationId="{D6BF3F82-0E2B-4452-97F4-1CA6995722C2}"/>
          </ac:cxnSpMkLst>
        </pc:cxnChg>
        <pc:cxnChg chg="mod">
          <ac:chgData name="Ragnhild Halvorsrud" userId="917ea340-fd63-490f-a7db-68428d24cf32" providerId="ADAL" clId="{3F26B701-AADC-4668-AAA4-FB7BA2B947B1}" dt="2020-06-19T09:17:28.036" v="5157"/>
          <ac:cxnSpMkLst>
            <pc:docMk/>
            <pc:sldMk cId="2858277977" sldId="523"/>
            <ac:cxnSpMk id="339" creationId="{25C0FD35-778E-4D37-B631-0E558D2ACCF5}"/>
          </ac:cxnSpMkLst>
        </pc:cxnChg>
        <pc:cxnChg chg="mod">
          <ac:chgData name="Ragnhild Halvorsrud" userId="917ea340-fd63-490f-a7db-68428d24cf32" providerId="ADAL" clId="{3F26B701-AADC-4668-AAA4-FB7BA2B947B1}" dt="2020-06-19T09:17:28.036" v="5157"/>
          <ac:cxnSpMkLst>
            <pc:docMk/>
            <pc:sldMk cId="2858277977" sldId="523"/>
            <ac:cxnSpMk id="348" creationId="{2E8D9467-4041-4FCF-9FCC-30FF1F889D5D}"/>
          </ac:cxnSpMkLst>
        </pc:cxnChg>
        <pc:cxnChg chg="mod">
          <ac:chgData name="Ragnhild Halvorsrud" userId="917ea340-fd63-490f-a7db-68428d24cf32" providerId="ADAL" clId="{3F26B701-AADC-4668-AAA4-FB7BA2B947B1}" dt="2020-06-19T09:17:28.036" v="5157"/>
          <ac:cxnSpMkLst>
            <pc:docMk/>
            <pc:sldMk cId="2858277977" sldId="523"/>
            <ac:cxnSpMk id="357" creationId="{2E3C1DC8-E83C-410A-AA78-37B5F84D7BC1}"/>
          </ac:cxnSpMkLst>
        </pc:cxnChg>
        <pc:cxnChg chg="mod">
          <ac:chgData name="Ragnhild Halvorsrud" userId="917ea340-fd63-490f-a7db-68428d24cf32" providerId="ADAL" clId="{3F26B701-AADC-4668-AAA4-FB7BA2B947B1}" dt="2020-06-19T09:17:28.036" v="5157"/>
          <ac:cxnSpMkLst>
            <pc:docMk/>
            <pc:sldMk cId="2858277977" sldId="523"/>
            <ac:cxnSpMk id="372" creationId="{1E972725-A77B-401B-80E9-1C62B58C8422}"/>
          </ac:cxnSpMkLst>
        </pc:cxnChg>
        <pc:cxnChg chg="mod">
          <ac:chgData name="Ragnhild Halvorsrud" userId="917ea340-fd63-490f-a7db-68428d24cf32" providerId="ADAL" clId="{3F26B701-AADC-4668-AAA4-FB7BA2B947B1}" dt="2020-06-19T09:17:28.036" v="5157"/>
          <ac:cxnSpMkLst>
            <pc:docMk/>
            <pc:sldMk cId="2858277977" sldId="523"/>
            <ac:cxnSpMk id="373" creationId="{A68A6538-10CE-4E2D-9952-5250272B9799}"/>
          </ac:cxnSpMkLst>
        </pc:cxnChg>
        <pc:cxnChg chg="mod">
          <ac:chgData name="Ragnhild Halvorsrud" userId="917ea340-fd63-490f-a7db-68428d24cf32" providerId="ADAL" clId="{3F26B701-AADC-4668-AAA4-FB7BA2B947B1}" dt="2020-06-19T09:17:28.036" v="5157"/>
          <ac:cxnSpMkLst>
            <pc:docMk/>
            <pc:sldMk cId="2858277977" sldId="523"/>
            <ac:cxnSpMk id="374" creationId="{3BC3A690-266C-426E-82C9-F63C5C1A2A73}"/>
          </ac:cxnSpMkLst>
        </pc:cxnChg>
        <pc:cxnChg chg="mod">
          <ac:chgData name="Ragnhild Halvorsrud" userId="917ea340-fd63-490f-a7db-68428d24cf32" providerId="ADAL" clId="{3F26B701-AADC-4668-AAA4-FB7BA2B947B1}" dt="2020-06-19T09:17:28.036" v="5157"/>
          <ac:cxnSpMkLst>
            <pc:docMk/>
            <pc:sldMk cId="2858277977" sldId="523"/>
            <ac:cxnSpMk id="375" creationId="{55193BD6-228B-442C-BD28-E52F419F8C2F}"/>
          </ac:cxnSpMkLst>
        </pc:cxnChg>
        <pc:cxnChg chg="mod">
          <ac:chgData name="Ragnhild Halvorsrud" userId="917ea340-fd63-490f-a7db-68428d24cf32" providerId="ADAL" clId="{3F26B701-AADC-4668-AAA4-FB7BA2B947B1}" dt="2020-06-19T09:17:28.036" v="5157"/>
          <ac:cxnSpMkLst>
            <pc:docMk/>
            <pc:sldMk cId="2858277977" sldId="523"/>
            <ac:cxnSpMk id="376" creationId="{AEB6AC55-D840-4126-838C-261AF656FAFB}"/>
          </ac:cxnSpMkLst>
        </pc:cxnChg>
        <pc:cxnChg chg="mod">
          <ac:chgData name="Ragnhild Halvorsrud" userId="917ea340-fd63-490f-a7db-68428d24cf32" providerId="ADAL" clId="{3F26B701-AADC-4668-AAA4-FB7BA2B947B1}" dt="2020-06-19T09:17:28.036" v="5157"/>
          <ac:cxnSpMkLst>
            <pc:docMk/>
            <pc:sldMk cId="2858277977" sldId="523"/>
            <ac:cxnSpMk id="377" creationId="{8EF4C88F-1F27-492C-A815-C37B70E6B2DF}"/>
          </ac:cxnSpMkLst>
        </pc:cxnChg>
        <pc:cxnChg chg="mod">
          <ac:chgData name="Ragnhild Halvorsrud" userId="917ea340-fd63-490f-a7db-68428d24cf32" providerId="ADAL" clId="{3F26B701-AADC-4668-AAA4-FB7BA2B947B1}" dt="2020-06-19T09:17:28.036" v="5157"/>
          <ac:cxnSpMkLst>
            <pc:docMk/>
            <pc:sldMk cId="2858277977" sldId="523"/>
            <ac:cxnSpMk id="378" creationId="{E5939BE4-8327-4B24-BA1E-7FD56C34C538}"/>
          </ac:cxnSpMkLst>
        </pc:cxnChg>
        <pc:cxnChg chg="mod">
          <ac:chgData name="Ragnhild Halvorsrud" userId="917ea340-fd63-490f-a7db-68428d24cf32" providerId="ADAL" clId="{3F26B701-AADC-4668-AAA4-FB7BA2B947B1}" dt="2020-06-19T09:17:28.036" v="5157"/>
          <ac:cxnSpMkLst>
            <pc:docMk/>
            <pc:sldMk cId="2858277977" sldId="523"/>
            <ac:cxnSpMk id="379" creationId="{A718F227-493F-4BB1-A2D2-D17240AF77A5}"/>
          </ac:cxnSpMkLst>
        </pc:cxnChg>
        <pc:cxnChg chg="mod">
          <ac:chgData name="Ragnhild Halvorsrud" userId="917ea340-fd63-490f-a7db-68428d24cf32" providerId="ADAL" clId="{3F26B701-AADC-4668-AAA4-FB7BA2B947B1}" dt="2020-06-19T09:17:28.036" v="5157"/>
          <ac:cxnSpMkLst>
            <pc:docMk/>
            <pc:sldMk cId="2858277977" sldId="523"/>
            <ac:cxnSpMk id="380" creationId="{C5787476-46D2-462F-9E54-C3189750C83E}"/>
          </ac:cxnSpMkLst>
        </pc:cxnChg>
        <pc:cxnChg chg="mod">
          <ac:chgData name="Ragnhild Halvorsrud" userId="917ea340-fd63-490f-a7db-68428d24cf32" providerId="ADAL" clId="{3F26B701-AADC-4668-AAA4-FB7BA2B947B1}" dt="2020-06-19T09:17:28.036" v="5157"/>
          <ac:cxnSpMkLst>
            <pc:docMk/>
            <pc:sldMk cId="2858277977" sldId="523"/>
            <ac:cxnSpMk id="381" creationId="{AE7132F2-503C-49C3-A9B5-C63F97874184}"/>
          </ac:cxnSpMkLst>
        </pc:cxnChg>
        <pc:cxnChg chg="add del mod">
          <ac:chgData name="Ragnhild Halvorsrud" userId="917ea340-fd63-490f-a7db-68428d24cf32" providerId="ADAL" clId="{3F26B701-AADC-4668-AAA4-FB7BA2B947B1}" dt="2020-06-19T09:17:33.445" v="5158"/>
          <ac:cxnSpMkLst>
            <pc:docMk/>
            <pc:sldMk cId="2858277977" sldId="523"/>
            <ac:cxnSpMk id="382" creationId="{666FD362-832A-43AC-AF5A-2F65A4E43BA2}"/>
          </ac:cxnSpMkLst>
        </pc:cxnChg>
        <pc:cxnChg chg="add del mod">
          <ac:chgData name="Ragnhild Halvorsrud" userId="917ea340-fd63-490f-a7db-68428d24cf32" providerId="ADAL" clId="{3F26B701-AADC-4668-AAA4-FB7BA2B947B1}" dt="2020-06-19T09:17:33.445" v="5158"/>
          <ac:cxnSpMkLst>
            <pc:docMk/>
            <pc:sldMk cId="2858277977" sldId="523"/>
            <ac:cxnSpMk id="389" creationId="{014C7EA7-39C1-4409-A6E4-F10CDE21DF15}"/>
          </ac:cxnSpMkLst>
        </pc:cxnChg>
        <pc:cxnChg chg="add del mod">
          <ac:chgData name="Ragnhild Halvorsrud" userId="917ea340-fd63-490f-a7db-68428d24cf32" providerId="ADAL" clId="{3F26B701-AADC-4668-AAA4-FB7BA2B947B1}" dt="2020-06-19T09:17:33.445" v="5158"/>
          <ac:cxnSpMkLst>
            <pc:docMk/>
            <pc:sldMk cId="2858277977" sldId="523"/>
            <ac:cxnSpMk id="396" creationId="{EB4ACCE1-E2CA-458E-A176-1CE52D8902FA}"/>
          </ac:cxnSpMkLst>
        </pc:cxnChg>
        <pc:cxnChg chg="add del mod">
          <ac:chgData name="Ragnhild Halvorsrud" userId="917ea340-fd63-490f-a7db-68428d24cf32" providerId="ADAL" clId="{3F26B701-AADC-4668-AAA4-FB7BA2B947B1}" dt="2020-06-19T09:17:33.445" v="5158"/>
          <ac:cxnSpMkLst>
            <pc:docMk/>
            <pc:sldMk cId="2858277977" sldId="523"/>
            <ac:cxnSpMk id="403" creationId="{7A14B7FF-825A-4D05-B929-5648CCDDBD40}"/>
          </ac:cxnSpMkLst>
        </pc:cxnChg>
        <pc:cxnChg chg="add del mod">
          <ac:chgData name="Ragnhild Halvorsrud" userId="917ea340-fd63-490f-a7db-68428d24cf32" providerId="ADAL" clId="{3F26B701-AADC-4668-AAA4-FB7BA2B947B1}" dt="2020-06-19T09:17:33.445" v="5158"/>
          <ac:cxnSpMkLst>
            <pc:docMk/>
            <pc:sldMk cId="2858277977" sldId="523"/>
            <ac:cxnSpMk id="410" creationId="{1F6AFC57-A5AF-4968-9032-8E661C3F1E09}"/>
          </ac:cxnSpMkLst>
        </pc:cxnChg>
        <pc:cxnChg chg="add del mod">
          <ac:chgData name="Ragnhild Halvorsrud" userId="917ea340-fd63-490f-a7db-68428d24cf32" providerId="ADAL" clId="{3F26B701-AADC-4668-AAA4-FB7BA2B947B1}" dt="2020-06-19T09:17:33.445" v="5158"/>
          <ac:cxnSpMkLst>
            <pc:docMk/>
            <pc:sldMk cId="2858277977" sldId="523"/>
            <ac:cxnSpMk id="422" creationId="{5C1C8687-A6B6-4264-A936-9AA63DE8E8D1}"/>
          </ac:cxnSpMkLst>
        </pc:cxnChg>
        <pc:cxnChg chg="add del mod">
          <ac:chgData name="Ragnhild Halvorsrud" userId="917ea340-fd63-490f-a7db-68428d24cf32" providerId="ADAL" clId="{3F26B701-AADC-4668-AAA4-FB7BA2B947B1}" dt="2020-06-19T09:17:33.445" v="5158"/>
          <ac:cxnSpMkLst>
            <pc:docMk/>
            <pc:sldMk cId="2858277977" sldId="523"/>
            <ac:cxnSpMk id="423" creationId="{E9B08739-EB4C-4D63-94D6-15F02413953A}"/>
          </ac:cxnSpMkLst>
        </pc:cxnChg>
        <pc:cxnChg chg="add del mod">
          <ac:chgData name="Ragnhild Halvorsrud" userId="917ea340-fd63-490f-a7db-68428d24cf32" providerId="ADAL" clId="{3F26B701-AADC-4668-AAA4-FB7BA2B947B1}" dt="2020-06-19T09:17:33.445" v="5158"/>
          <ac:cxnSpMkLst>
            <pc:docMk/>
            <pc:sldMk cId="2858277977" sldId="523"/>
            <ac:cxnSpMk id="424" creationId="{6D69CE3E-27E8-4D5F-9189-D3623B2E12A9}"/>
          </ac:cxnSpMkLst>
        </pc:cxnChg>
        <pc:cxnChg chg="add del mod">
          <ac:chgData name="Ragnhild Halvorsrud" userId="917ea340-fd63-490f-a7db-68428d24cf32" providerId="ADAL" clId="{3F26B701-AADC-4668-AAA4-FB7BA2B947B1}" dt="2020-06-19T09:17:33.445" v="5158"/>
          <ac:cxnSpMkLst>
            <pc:docMk/>
            <pc:sldMk cId="2858277977" sldId="523"/>
            <ac:cxnSpMk id="425" creationId="{9B5D04C7-5A92-49EB-ADFF-C9F9F4E47D7B}"/>
          </ac:cxnSpMkLst>
        </pc:cxnChg>
        <pc:cxnChg chg="add del mod">
          <ac:chgData name="Ragnhild Halvorsrud" userId="917ea340-fd63-490f-a7db-68428d24cf32" providerId="ADAL" clId="{3F26B701-AADC-4668-AAA4-FB7BA2B947B1}" dt="2020-06-19T09:17:33.445" v="5158"/>
          <ac:cxnSpMkLst>
            <pc:docMk/>
            <pc:sldMk cId="2858277977" sldId="523"/>
            <ac:cxnSpMk id="426" creationId="{90E2794B-F5AD-44C9-B8E3-4384949336B3}"/>
          </ac:cxnSpMkLst>
        </pc:cxnChg>
        <pc:cxnChg chg="add del mod">
          <ac:chgData name="Ragnhild Halvorsrud" userId="917ea340-fd63-490f-a7db-68428d24cf32" providerId="ADAL" clId="{3F26B701-AADC-4668-AAA4-FB7BA2B947B1}" dt="2020-06-19T09:17:33.445" v="5158"/>
          <ac:cxnSpMkLst>
            <pc:docMk/>
            <pc:sldMk cId="2858277977" sldId="523"/>
            <ac:cxnSpMk id="427" creationId="{9B5ED06A-A293-4571-84BB-1360CD39D3B2}"/>
          </ac:cxnSpMkLst>
        </pc:cxnChg>
        <pc:cxnChg chg="add del mod">
          <ac:chgData name="Ragnhild Halvorsrud" userId="917ea340-fd63-490f-a7db-68428d24cf32" providerId="ADAL" clId="{3F26B701-AADC-4668-AAA4-FB7BA2B947B1}" dt="2020-06-19T09:17:33.445" v="5158"/>
          <ac:cxnSpMkLst>
            <pc:docMk/>
            <pc:sldMk cId="2858277977" sldId="523"/>
            <ac:cxnSpMk id="428" creationId="{6FB1C00A-49B3-45B3-A12A-715ED98796B0}"/>
          </ac:cxnSpMkLst>
        </pc:cxnChg>
        <pc:cxnChg chg="add del mod">
          <ac:chgData name="Ragnhild Halvorsrud" userId="917ea340-fd63-490f-a7db-68428d24cf32" providerId="ADAL" clId="{3F26B701-AADC-4668-AAA4-FB7BA2B947B1}" dt="2020-06-19T09:17:33.445" v="5158"/>
          <ac:cxnSpMkLst>
            <pc:docMk/>
            <pc:sldMk cId="2858277977" sldId="523"/>
            <ac:cxnSpMk id="429" creationId="{B984AD71-FC0B-4745-B4A9-168AC243C7E2}"/>
          </ac:cxnSpMkLst>
        </pc:cxnChg>
        <pc:cxnChg chg="mod">
          <ac:chgData name="Ragnhild Halvorsrud" userId="917ea340-fd63-490f-a7db-68428d24cf32" providerId="ADAL" clId="{3F26B701-AADC-4668-AAA4-FB7BA2B947B1}" dt="2020-06-19T09:17:28.036" v="5157"/>
          <ac:cxnSpMkLst>
            <pc:docMk/>
            <pc:sldMk cId="2858277977" sldId="523"/>
            <ac:cxnSpMk id="431" creationId="{3890F8FB-29E4-447F-B152-F4E53F0123F8}"/>
          </ac:cxnSpMkLst>
        </pc:cxnChg>
        <pc:cxnChg chg="mod">
          <ac:chgData name="Ragnhild Halvorsrud" userId="917ea340-fd63-490f-a7db-68428d24cf32" providerId="ADAL" clId="{3F26B701-AADC-4668-AAA4-FB7BA2B947B1}" dt="2020-06-19T09:17:28.036" v="5157"/>
          <ac:cxnSpMkLst>
            <pc:docMk/>
            <pc:sldMk cId="2858277977" sldId="523"/>
            <ac:cxnSpMk id="439" creationId="{E91378CA-D781-4D13-8573-F5B6D7C185DD}"/>
          </ac:cxnSpMkLst>
        </pc:cxnChg>
        <pc:cxnChg chg="mod">
          <ac:chgData name="Ragnhild Halvorsrud" userId="917ea340-fd63-490f-a7db-68428d24cf32" providerId="ADAL" clId="{3F26B701-AADC-4668-AAA4-FB7BA2B947B1}" dt="2020-06-19T09:17:28.036" v="5157"/>
          <ac:cxnSpMkLst>
            <pc:docMk/>
            <pc:sldMk cId="2858277977" sldId="523"/>
            <ac:cxnSpMk id="447" creationId="{56EEF47C-AE07-43CA-85B8-34C64DE4B394}"/>
          </ac:cxnSpMkLst>
        </pc:cxnChg>
        <pc:cxnChg chg="mod">
          <ac:chgData name="Ragnhild Halvorsrud" userId="917ea340-fd63-490f-a7db-68428d24cf32" providerId="ADAL" clId="{3F26B701-AADC-4668-AAA4-FB7BA2B947B1}" dt="2020-06-19T09:17:28.036" v="5157"/>
          <ac:cxnSpMkLst>
            <pc:docMk/>
            <pc:sldMk cId="2858277977" sldId="523"/>
            <ac:cxnSpMk id="455" creationId="{6472FDCF-F032-4950-8D7C-D278272D04E0}"/>
          </ac:cxnSpMkLst>
        </pc:cxnChg>
        <pc:cxnChg chg="mod">
          <ac:chgData name="Ragnhild Halvorsrud" userId="917ea340-fd63-490f-a7db-68428d24cf32" providerId="ADAL" clId="{3F26B701-AADC-4668-AAA4-FB7BA2B947B1}" dt="2020-06-19T09:17:28.036" v="5157"/>
          <ac:cxnSpMkLst>
            <pc:docMk/>
            <pc:sldMk cId="2858277977" sldId="523"/>
            <ac:cxnSpMk id="463" creationId="{0B90F998-EDD0-44BC-9180-3848ADDAAEE4}"/>
          </ac:cxnSpMkLst>
        </pc:cxnChg>
        <pc:cxnChg chg="mod">
          <ac:chgData name="Ragnhild Halvorsrud" userId="917ea340-fd63-490f-a7db-68428d24cf32" providerId="ADAL" clId="{3F26B701-AADC-4668-AAA4-FB7BA2B947B1}" dt="2020-06-19T09:17:28.036" v="5157"/>
          <ac:cxnSpMkLst>
            <pc:docMk/>
            <pc:sldMk cId="2858277977" sldId="523"/>
            <ac:cxnSpMk id="476" creationId="{4361063B-1D67-48CC-8C45-089E80887A8A}"/>
          </ac:cxnSpMkLst>
        </pc:cxnChg>
        <pc:cxnChg chg="mod">
          <ac:chgData name="Ragnhild Halvorsrud" userId="917ea340-fd63-490f-a7db-68428d24cf32" providerId="ADAL" clId="{3F26B701-AADC-4668-AAA4-FB7BA2B947B1}" dt="2020-06-19T09:17:28.036" v="5157"/>
          <ac:cxnSpMkLst>
            <pc:docMk/>
            <pc:sldMk cId="2858277977" sldId="523"/>
            <ac:cxnSpMk id="477" creationId="{988574BB-DC36-48E1-A88E-9E5FE977FA27}"/>
          </ac:cxnSpMkLst>
        </pc:cxnChg>
        <pc:cxnChg chg="mod">
          <ac:chgData name="Ragnhild Halvorsrud" userId="917ea340-fd63-490f-a7db-68428d24cf32" providerId="ADAL" clId="{3F26B701-AADC-4668-AAA4-FB7BA2B947B1}" dt="2020-06-19T09:17:28.036" v="5157"/>
          <ac:cxnSpMkLst>
            <pc:docMk/>
            <pc:sldMk cId="2858277977" sldId="523"/>
            <ac:cxnSpMk id="478" creationId="{D373544F-1EFC-498D-81D6-258618495F6A}"/>
          </ac:cxnSpMkLst>
        </pc:cxnChg>
        <pc:cxnChg chg="mod">
          <ac:chgData name="Ragnhild Halvorsrud" userId="917ea340-fd63-490f-a7db-68428d24cf32" providerId="ADAL" clId="{3F26B701-AADC-4668-AAA4-FB7BA2B947B1}" dt="2020-06-19T09:17:28.036" v="5157"/>
          <ac:cxnSpMkLst>
            <pc:docMk/>
            <pc:sldMk cId="2858277977" sldId="523"/>
            <ac:cxnSpMk id="479" creationId="{819FA2A1-7422-4101-AA71-A837881B4927}"/>
          </ac:cxnSpMkLst>
        </pc:cxnChg>
        <pc:cxnChg chg="mod">
          <ac:chgData name="Ragnhild Halvorsrud" userId="917ea340-fd63-490f-a7db-68428d24cf32" providerId="ADAL" clId="{3F26B701-AADC-4668-AAA4-FB7BA2B947B1}" dt="2020-06-19T09:17:28.036" v="5157"/>
          <ac:cxnSpMkLst>
            <pc:docMk/>
            <pc:sldMk cId="2858277977" sldId="523"/>
            <ac:cxnSpMk id="480" creationId="{BF41C247-465A-4CA4-9CED-61A6C0E91CF1}"/>
          </ac:cxnSpMkLst>
        </pc:cxnChg>
        <pc:cxnChg chg="mod">
          <ac:chgData name="Ragnhild Halvorsrud" userId="917ea340-fd63-490f-a7db-68428d24cf32" providerId="ADAL" clId="{3F26B701-AADC-4668-AAA4-FB7BA2B947B1}" dt="2020-06-19T09:17:28.036" v="5157"/>
          <ac:cxnSpMkLst>
            <pc:docMk/>
            <pc:sldMk cId="2858277977" sldId="523"/>
            <ac:cxnSpMk id="481" creationId="{3FCD8A47-8CBF-4714-8ADF-09E04AEAB504}"/>
          </ac:cxnSpMkLst>
        </pc:cxnChg>
        <pc:cxnChg chg="mod">
          <ac:chgData name="Ragnhild Halvorsrud" userId="917ea340-fd63-490f-a7db-68428d24cf32" providerId="ADAL" clId="{3F26B701-AADC-4668-AAA4-FB7BA2B947B1}" dt="2020-06-19T09:17:28.036" v="5157"/>
          <ac:cxnSpMkLst>
            <pc:docMk/>
            <pc:sldMk cId="2858277977" sldId="523"/>
            <ac:cxnSpMk id="482" creationId="{5057E99C-C515-49DE-9116-DF228D2DDFF0}"/>
          </ac:cxnSpMkLst>
        </pc:cxnChg>
        <pc:cxnChg chg="mod">
          <ac:chgData name="Ragnhild Halvorsrud" userId="917ea340-fd63-490f-a7db-68428d24cf32" providerId="ADAL" clId="{3F26B701-AADC-4668-AAA4-FB7BA2B947B1}" dt="2020-06-19T09:17:28.036" v="5157"/>
          <ac:cxnSpMkLst>
            <pc:docMk/>
            <pc:sldMk cId="2858277977" sldId="523"/>
            <ac:cxnSpMk id="483" creationId="{5DBB45D8-8801-47BE-9CEB-ABD87FCB6859}"/>
          </ac:cxnSpMkLst>
        </pc:cxnChg>
        <pc:cxnChg chg="mod">
          <ac:chgData name="Ragnhild Halvorsrud" userId="917ea340-fd63-490f-a7db-68428d24cf32" providerId="ADAL" clId="{3F26B701-AADC-4668-AAA4-FB7BA2B947B1}" dt="2020-06-19T09:17:28.036" v="5157"/>
          <ac:cxnSpMkLst>
            <pc:docMk/>
            <pc:sldMk cId="2858277977" sldId="523"/>
            <ac:cxnSpMk id="485" creationId="{8A2AFDD9-C8BD-44A0-9F76-9C23CDF97287}"/>
          </ac:cxnSpMkLst>
        </pc:cxnChg>
        <pc:cxnChg chg="mod">
          <ac:chgData name="Ragnhild Halvorsrud" userId="917ea340-fd63-490f-a7db-68428d24cf32" providerId="ADAL" clId="{3F26B701-AADC-4668-AAA4-FB7BA2B947B1}" dt="2020-06-19T09:17:28.036" v="5157"/>
          <ac:cxnSpMkLst>
            <pc:docMk/>
            <pc:sldMk cId="2858277977" sldId="523"/>
            <ac:cxnSpMk id="489" creationId="{4C6ABE6C-FADB-4D46-AAF0-246647DEEDC6}"/>
          </ac:cxnSpMkLst>
        </pc:cxnChg>
        <pc:cxnChg chg="mod">
          <ac:chgData name="Ragnhild Halvorsrud" userId="917ea340-fd63-490f-a7db-68428d24cf32" providerId="ADAL" clId="{3F26B701-AADC-4668-AAA4-FB7BA2B947B1}" dt="2020-06-19T09:17:28.036" v="5157"/>
          <ac:cxnSpMkLst>
            <pc:docMk/>
            <pc:sldMk cId="2858277977" sldId="523"/>
            <ac:cxnSpMk id="493" creationId="{B197B313-E0D5-4E35-9F43-0094518E7A3D}"/>
          </ac:cxnSpMkLst>
        </pc:cxnChg>
        <pc:cxnChg chg="mod">
          <ac:chgData name="Ragnhild Halvorsrud" userId="917ea340-fd63-490f-a7db-68428d24cf32" providerId="ADAL" clId="{3F26B701-AADC-4668-AAA4-FB7BA2B947B1}" dt="2020-06-19T09:17:28.036" v="5157"/>
          <ac:cxnSpMkLst>
            <pc:docMk/>
            <pc:sldMk cId="2858277977" sldId="523"/>
            <ac:cxnSpMk id="496" creationId="{CEBD4CD0-DEEA-4F08-819E-BB63E32A6474}"/>
          </ac:cxnSpMkLst>
        </pc:cxnChg>
        <pc:cxnChg chg="add del mod">
          <ac:chgData name="Ragnhild Halvorsrud" userId="917ea340-fd63-490f-a7db-68428d24cf32" providerId="ADAL" clId="{3F26B701-AADC-4668-AAA4-FB7BA2B947B1}" dt="2020-06-19T09:17:33.445" v="5158"/>
          <ac:cxnSpMkLst>
            <pc:docMk/>
            <pc:sldMk cId="2858277977" sldId="523"/>
            <ac:cxnSpMk id="497" creationId="{3BC598F5-94B3-4F42-83AA-7BF3D1E8A68A}"/>
          </ac:cxnSpMkLst>
        </pc:cxnChg>
        <pc:cxnChg chg="add del mod">
          <ac:chgData name="Ragnhild Halvorsrud" userId="917ea340-fd63-490f-a7db-68428d24cf32" providerId="ADAL" clId="{3F26B701-AADC-4668-AAA4-FB7BA2B947B1}" dt="2020-06-19T09:17:33.445" v="5158"/>
          <ac:cxnSpMkLst>
            <pc:docMk/>
            <pc:sldMk cId="2858277977" sldId="523"/>
            <ac:cxnSpMk id="503" creationId="{290DE40C-75A9-47BD-AE49-0D4778B21EEE}"/>
          </ac:cxnSpMkLst>
        </pc:cxnChg>
        <pc:cxnChg chg="add del mod">
          <ac:chgData name="Ragnhild Halvorsrud" userId="917ea340-fd63-490f-a7db-68428d24cf32" providerId="ADAL" clId="{3F26B701-AADC-4668-AAA4-FB7BA2B947B1}" dt="2020-06-19T09:17:33.445" v="5158"/>
          <ac:cxnSpMkLst>
            <pc:docMk/>
            <pc:sldMk cId="2858277977" sldId="523"/>
            <ac:cxnSpMk id="509" creationId="{C2CF6AD4-5F25-48F2-B137-1A7D8E97B69A}"/>
          </ac:cxnSpMkLst>
        </pc:cxnChg>
        <pc:cxnChg chg="add del mod">
          <ac:chgData name="Ragnhild Halvorsrud" userId="917ea340-fd63-490f-a7db-68428d24cf32" providerId="ADAL" clId="{3F26B701-AADC-4668-AAA4-FB7BA2B947B1}" dt="2020-06-19T09:17:33.445" v="5158"/>
          <ac:cxnSpMkLst>
            <pc:docMk/>
            <pc:sldMk cId="2858277977" sldId="523"/>
            <ac:cxnSpMk id="515" creationId="{B69E22B9-71AE-4695-A3B2-47CDB646E66B}"/>
          </ac:cxnSpMkLst>
        </pc:cxnChg>
        <pc:cxnChg chg="add del mod">
          <ac:chgData name="Ragnhild Halvorsrud" userId="917ea340-fd63-490f-a7db-68428d24cf32" providerId="ADAL" clId="{3F26B701-AADC-4668-AAA4-FB7BA2B947B1}" dt="2020-06-19T09:17:33.445" v="5158"/>
          <ac:cxnSpMkLst>
            <pc:docMk/>
            <pc:sldMk cId="2858277977" sldId="523"/>
            <ac:cxnSpMk id="525" creationId="{58F4F716-4D08-4A9A-98B4-A6E965ED587F}"/>
          </ac:cxnSpMkLst>
        </pc:cxnChg>
        <pc:cxnChg chg="add del mod">
          <ac:chgData name="Ragnhild Halvorsrud" userId="917ea340-fd63-490f-a7db-68428d24cf32" providerId="ADAL" clId="{3F26B701-AADC-4668-AAA4-FB7BA2B947B1}" dt="2020-06-19T09:17:33.445" v="5158"/>
          <ac:cxnSpMkLst>
            <pc:docMk/>
            <pc:sldMk cId="2858277977" sldId="523"/>
            <ac:cxnSpMk id="526" creationId="{BA521994-D153-4A8B-9A5E-C8F870A1F0B3}"/>
          </ac:cxnSpMkLst>
        </pc:cxnChg>
        <pc:cxnChg chg="add del mod">
          <ac:chgData name="Ragnhild Halvorsrud" userId="917ea340-fd63-490f-a7db-68428d24cf32" providerId="ADAL" clId="{3F26B701-AADC-4668-AAA4-FB7BA2B947B1}" dt="2020-06-19T09:17:33.445" v="5158"/>
          <ac:cxnSpMkLst>
            <pc:docMk/>
            <pc:sldMk cId="2858277977" sldId="523"/>
            <ac:cxnSpMk id="527" creationId="{AE848125-F101-40C3-ABBD-6814E20E5624}"/>
          </ac:cxnSpMkLst>
        </pc:cxnChg>
        <pc:cxnChg chg="add del mod">
          <ac:chgData name="Ragnhild Halvorsrud" userId="917ea340-fd63-490f-a7db-68428d24cf32" providerId="ADAL" clId="{3F26B701-AADC-4668-AAA4-FB7BA2B947B1}" dt="2020-06-19T09:17:33.445" v="5158"/>
          <ac:cxnSpMkLst>
            <pc:docMk/>
            <pc:sldMk cId="2858277977" sldId="523"/>
            <ac:cxnSpMk id="528" creationId="{D052D1BB-E026-4EA0-A689-9633912AFC2B}"/>
          </ac:cxnSpMkLst>
        </pc:cxnChg>
        <pc:cxnChg chg="add del mod">
          <ac:chgData name="Ragnhild Halvorsrud" userId="917ea340-fd63-490f-a7db-68428d24cf32" providerId="ADAL" clId="{3F26B701-AADC-4668-AAA4-FB7BA2B947B1}" dt="2020-06-19T09:17:33.445" v="5158"/>
          <ac:cxnSpMkLst>
            <pc:docMk/>
            <pc:sldMk cId="2858277977" sldId="523"/>
            <ac:cxnSpMk id="529" creationId="{8C1E3E35-9BF7-453A-AB5A-B9A4644FD532}"/>
          </ac:cxnSpMkLst>
        </pc:cxnChg>
        <pc:cxnChg chg="add del mod">
          <ac:chgData name="Ragnhild Halvorsrud" userId="917ea340-fd63-490f-a7db-68428d24cf32" providerId="ADAL" clId="{3F26B701-AADC-4668-AAA4-FB7BA2B947B1}" dt="2020-06-19T09:17:33.445" v="5158"/>
          <ac:cxnSpMkLst>
            <pc:docMk/>
            <pc:sldMk cId="2858277977" sldId="523"/>
            <ac:cxnSpMk id="530" creationId="{902712B6-8E58-4A6A-BA1A-CA66F9C0EE6E}"/>
          </ac:cxnSpMkLst>
        </pc:cxnChg>
        <pc:cxnChg chg="add del mod">
          <ac:chgData name="Ragnhild Halvorsrud" userId="917ea340-fd63-490f-a7db-68428d24cf32" providerId="ADAL" clId="{3F26B701-AADC-4668-AAA4-FB7BA2B947B1}" dt="2020-06-19T09:17:33.445" v="5158"/>
          <ac:cxnSpMkLst>
            <pc:docMk/>
            <pc:sldMk cId="2858277977" sldId="523"/>
            <ac:cxnSpMk id="531" creationId="{E286910A-FDA2-469D-B7D3-70ED98C509C3}"/>
          </ac:cxnSpMkLst>
        </pc:cxnChg>
        <pc:cxnChg chg="add del mod">
          <ac:chgData name="Ragnhild Halvorsrud" userId="917ea340-fd63-490f-a7db-68428d24cf32" providerId="ADAL" clId="{3F26B701-AADC-4668-AAA4-FB7BA2B947B1}" dt="2020-06-19T09:17:33.445" v="5158"/>
          <ac:cxnSpMkLst>
            <pc:docMk/>
            <pc:sldMk cId="2858277977" sldId="523"/>
            <ac:cxnSpMk id="533" creationId="{21E69C8F-7F2D-446D-85BB-149EBBEE634E}"/>
          </ac:cxnSpMkLst>
        </pc:cxnChg>
        <pc:cxnChg chg="add del mod">
          <ac:chgData name="Ragnhild Halvorsrud" userId="917ea340-fd63-490f-a7db-68428d24cf32" providerId="ADAL" clId="{3F26B701-AADC-4668-AAA4-FB7BA2B947B1}" dt="2020-06-19T09:17:33.445" v="5158"/>
          <ac:cxnSpMkLst>
            <pc:docMk/>
            <pc:sldMk cId="2858277977" sldId="523"/>
            <ac:cxnSpMk id="535" creationId="{8B2D573B-DA3A-4E6D-BB0D-D2F6A4D1F9BE}"/>
          </ac:cxnSpMkLst>
        </pc:cxnChg>
        <pc:cxnChg chg="add del mod">
          <ac:chgData name="Ragnhild Halvorsrud" userId="917ea340-fd63-490f-a7db-68428d24cf32" providerId="ADAL" clId="{3F26B701-AADC-4668-AAA4-FB7BA2B947B1}" dt="2020-06-19T09:17:33.445" v="5158"/>
          <ac:cxnSpMkLst>
            <pc:docMk/>
            <pc:sldMk cId="2858277977" sldId="523"/>
            <ac:cxnSpMk id="536" creationId="{4AD143AB-F642-4792-AF7B-2C3E9A60339A}"/>
          </ac:cxnSpMkLst>
        </pc:cxnChg>
        <pc:cxnChg chg="add del mod">
          <ac:chgData name="Ragnhild Halvorsrud" userId="917ea340-fd63-490f-a7db-68428d24cf32" providerId="ADAL" clId="{3F26B701-AADC-4668-AAA4-FB7BA2B947B1}" dt="2020-06-19T09:17:33.445" v="5158"/>
          <ac:cxnSpMkLst>
            <pc:docMk/>
            <pc:sldMk cId="2858277977" sldId="523"/>
            <ac:cxnSpMk id="539" creationId="{5A1E430A-5316-4228-9FD5-1E983AAC4319}"/>
          </ac:cxnSpMkLst>
        </pc:cxnChg>
        <pc:cxnChg chg="add del mod">
          <ac:chgData name="Ragnhild Halvorsrud" userId="917ea340-fd63-490f-a7db-68428d24cf32" providerId="ADAL" clId="{3F26B701-AADC-4668-AAA4-FB7BA2B947B1}" dt="2020-06-19T09:17:33.445" v="5158"/>
          <ac:cxnSpMkLst>
            <pc:docMk/>
            <pc:sldMk cId="2858277977" sldId="523"/>
            <ac:cxnSpMk id="540" creationId="{275DF3F0-C238-4B99-8A08-849D392544FD}"/>
          </ac:cxnSpMkLst>
        </pc:cxnChg>
        <pc:cxnChg chg="add del mod">
          <ac:chgData name="Ragnhild Halvorsrud" userId="917ea340-fd63-490f-a7db-68428d24cf32" providerId="ADAL" clId="{3F26B701-AADC-4668-AAA4-FB7BA2B947B1}" dt="2020-06-19T09:17:33.445" v="5158"/>
          <ac:cxnSpMkLst>
            <pc:docMk/>
            <pc:sldMk cId="2858277977" sldId="523"/>
            <ac:cxnSpMk id="543" creationId="{B40A48AB-3776-43A1-A864-DE4C8ED70918}"/>
          </ac:cxnSpMkLst>
        </pc:cxnChg>
        <pc:cxnChg chg="add del mod">
          <ac:chgData name="Ragnhild Halvorsrud" userId="917ea340-fd63-490f-a7db-68428d24cf32" providerId="ADAL" clId="{3F26B701-AADC-4668-AAA4-FB7BA2B947B1}" dt="2020-06-19T09:17:33.445" v="5158"/>
          <ac:cxnSpMkLst>
            <pc:docMk/>
            <pc:sldMk cId="2858277977" sldId="523"/>
            <ac:cxnSpMk id="545" creationId="{FB58D1F1-956B-4614-AA83-AD893BD39BAF}"/>
          </ac:cxnSpMkLst>
        </pc:cxnChg>
        <pc:cxnChg chg="add del mod">
          <ac:chgData name="Ragnhild Halvorsrud" userId="917ea340-fd63-490f-a7db-68428d24cf32" providerId="ADAL" clId="{3F26B701-AADC-4668-AAA4-FB7BA2B947B1}" dt="2020-06-19T09:17:33.445" v="5158"/>
          <ac:cxnSpMkLst>
            <pc:docMk/>
            <pc:sldMk cId="2858277977" sldId="523"/>
            <ac:cxnSpMk id="546" creationId="{1FEB9372-FCA9-4B3D-8D5F-C49BD742EC7A}"/>
          </ac:cxnSpMkLst>
        </pc:cxnChg>
        <pc:cxnChg chg="add del mod">
          <ac:chgData name="Ragnhild Halvorsrud" userId="917ea340-fd63-490f-a7db-68428d24cf32" providerId="ADAL" clId="{3F26B701-AADC-4668-AAA4-FB7BA2B947B1}" dt="2020-06-19T09:17:33.445" v="5158"/>
          <ac:cxnSpMkLst>
            <pc:docMk/>
            <pc:sldMk cId="2858277977" sldId="523"/>
            <ac:cxnSpMk id="551" creationId="{42562538-18F4-4CDA-9943-08C3E43695B0}"/>
          </ac:cxnSpMkLst>
        </pc:cxnChg>
        <pc:cxnChg chg="add del mod">
          <ac:chgData name="Ragnhild Halvorsrud" userId="917ea340-fd63-490f-a7db-68428d24cf32" providerId="ADAL" clId="{3F26B701-AADC-4668-AAA4-FB7BA2B947B1}" dt="2020-06-19T09:17:33.445" v="5158"/>
          <ac:cxnSpMkLst>
            <pc:docMk/>
            <pc:sldMk cId="2858277977" sldId="523"/>
            <ac:cxnSpMk id="552" creationId="{B3242FF9-B9AF-4490-9181-2E78D6192E37}"/>
          </ac:cxnSpMkLst>
        </pc:cxnChg>
        <pc:cxnChg chg="add del mod">
          <ac:chgData name="Ragnhild Halvorsrud" userId="917ea340-fd63-490f-a7db-68428d24cf32" providerId="ADAL" clId="{3F26B701-AADC-4668-AAA4-FB7BA2B947B1}" dt="2020-06-19T09:17:33.445" v="5158"/>
          <ac:cxnSpMkLst>
            <pc:docMk/>
            <pc:sldMk cId="2858277977" sldId="523"/>
            <ac:cxnSpMk id="553" creationId="{72C2CA1A-5993-443E-A511-31B22AC49833}"/>
          </ac:cxnSpMkLst>
        </pc:cxnChg>
        <pc:cxnChg chg="add del mod">
          <ac:chgData name="Ragnhild Halvorsrud" userId="917ea340-fd63-490f-a7db-68428d24cf32" providerId="ADAL" clId="{3F26B701-AADC-4668-AAA4-FB7BA2B947B1}" dt="2020-06-19T09:17:33.445" v="5158"/>
          <ac:cxnSpMkLst>
            <pc:docMk/>
            <pc:sldMk cId="2858277977" sldId="523"/>
            <ac:cxnSpMk id="554" creationId="{197FBBE2-DFBC-499F-A7AD-3C545C71D2F3}"/>
          </ac:cxnSpMkLst>
        </pc:cxnChg>
        <pc:cxnChg chg="add del mod">
          <ac:chgData name="Ragnhild Halvorsrud" userId="917ea340-fd63-490f-a7db-68428d24cf32" providerId="ADAL" clId="{3F26B701-AADC-4668-AAA4-FB7BA2B947B1}" dt="2020-06-19T09:17:33.445" v="5158"/>
          <ac:cxnSpMkLst>
            <pc:docMk/>
            <pc:sldMk cId="2858277977" sldId="523"/>
            <ac:cxnSpMk id="556" creationId="{C061EACA-BA32-48C6-9257-1A4B5D9CFAE6}"/>
          </ac:cxnSpMkLst>
        </pc:cxnChg>
        <pc:cxnChg chg="add del mod">
          <ac:chgData name="Ragnhild Halvorsrud" userId="917ea340-fd63-490f-a7db-68428d24cf32" providerId="ADAL" clId="{3F26B701-AADC-4668-AAA4-FB7BA2B947B1}" dt="2020-06-19T09:17:33.445" v="5158"/>
          <ac:cxnSpMkLst>
            <pc:docMk/>
            <pc:sldMk cId="2858277977" sldId="523"/>
            <ac:cxnSpMk id="558" creationId="{E93512D4-09D5-41BC-8D5D-03E34262422B}"/>
          </ac:cxnSpMkLst>
        </pc:cxnChg>
        <pc:cxnChg chg="add del mod">
          <ac:chgData name="Ragnhild Halvorsrud" userId="917ea340-fd63-490f-a7db-68428d24cf32" providerId="ADAL" clId="{3F26B701-AADC-4668-AAA4-FB7BA2B947B1}" dt="2020-06-19T09:17:33.445" v="5158"/>
          <ac:cxnSpMkLst>
            <pc:docMk/>
            <pc:sldMk cId="2858277977" sldId="523"/>
            <ac:cxnSpMk id="559" creationId="{B84AC073-A3BD-4160-B266-4431217F4CA3}"/>
          </ac:cxnSpMkLst>
        </pc:cxnChg>
        <pc:cxnChg chg="add del mod">
          <ac:chgData name="Ragnhild Halvorsrud" userId="917ea340-fd63-490f-a7db-68428d24cf32" providerId="ADAL" clId="{3F26B701-AADC-4668-AAA4-FB7BA2B947B1}" dt="2020-06-19T09:17:33.445" v="5158"/>
          <ac:cxnSpMkLst>
            <pc:docMk/>
            <pc:sldMk cId="2858277977" sldId="523"/>
            <ac:cxnSpMk id="563" creationId="{20C11A42-654A-42C2-A714-4A91B5854277}"/>
          </ac:cxnSpMkLst>
        </pc:cxnChg>
        <pc:cxnChg chg="add del mod">
          <ac:chgData name="Ragnhild Halvorsrud" userId="917ea340-fd63-490f-a7db-68428d24cf32" providerId="ADAL" clId="{3F26B701-AADC-4668-AAA4-FB7BA2B947B1}" dt="2020-06-19T09:17:33.445" v="5158"/>
          <ac:cxnSpMkLst>
            <pc:docMk/>
            <pc:sldMk cId="2858277977" sldId="523"/>
            <ac:cxnSpMk id="567" creationId="{A8A11203-DAB6-41ED-AFAE-86ABC376D112}"/>
          </ac:cxnSpMkLst>
        </pc:cxnChg>
        <pc:cxnChg chg="add del mod">
          <ac:chgData name="Ragnhild Halvorsrud" userId="917ea340-fd63-490f-a7db-68428d24cf32" providerId="ADAL" clId="{3F26B701-AADC-4668-AAA4-FB7BA2B947B1}" dt="2020-06-19T09:17:33.445" v="5158"/>
          <ac:cxnSpMkLst>
            <pc:docMk/>
            <pc:sldMk cId="2858277977" sldId="523"/>
            <ac:cxnSpMk id="568" creationId="{671EBD75-A5B9-40A7-AFB4-9BCE4AFDB2AF}"/>
          </ac:cxnSpMkLst>
        </pc:cxnChg>
        <pc:cxnChg chg="add del mod">
          <ac:chgData name="Ragnhild Halvorsrud" userId="917ea340-fd63-490f-a7db-68428d24cf32" providerId="ADAL" clId="{3F26B701-AADC-4668-AAA4-FB7BA2B947B1}" dt="2020-06-19T09:17:33.445" v="5158"/>
          <ac:cxnSpMkLst>
            <pc:docMk/>
            <pc:sldMk cId="2858277977" sldId="523"/>
            <ac:cxnSpMk id="569" creationId="{534F21F8-9156-4FB6-A8DC-7BC744983742}"/>
          </ac:cxnSpMkLst>
        </pc:cxnChg>
        <pc:cxnChg chg="add del mod">
          <ac:chgData name="Ragnhild Halvorsrud" userId="917ea340-fd63-490f-a7db-68428d24cf32" providerId="ADAL" clId="{3F26B701-AADC-4668-AAA4-FB7BA2B947B1}" dt="2020-06-19T09:17:33.445" v="5158"/>
          <ac:cxnSpMkLst>
            <pc:docMk/>
            <pc:sldMk cId="2858277977" sldId="523"/>
            <ac:cxnSpMk id="572" creationId="{74D0B323-E152-4415-B819-4DAEB11ACE8E}"/>
          </ac:cxnSpMkLst>
        </pc:cxnChg>
        <pc:cxnChg chg="add del mod">
          <ac:chgData name="Ragnhild Halvorsrud" userId="917ea340-fd63-490f-a7db-68428d24cf32" providerId="ADAL" clId="{3F26B701-AADC-4668-AAA4-FB7BA2B947B1}" dt="2020-06-19T09:17:33.445" v="5158"/>
          <ac:cxnSpMkLst>
            <pc:docMk/>
            <pc:sldMk cId="2858277977" sldId="523"/>
            <ac:cxnSpMk id="573" creationId="{A3E0F843-3D4A-4719-AF45-0381F9093E7E}"/>
          </ac:cxnSpMkLst>
        </pc:cxnChg>
        <pc:cxnChg chg="add del mod">
          <ac:chgData name="Ragnhild Halvorsrud" userId="917ea340-fd63-490f-a7db-68428d24cf32" providerId="ADAL" clId="{3F26B701-AADC-4668-AAA4-FB7BA2B947B1}" dt="2020-06-19T09:17:33.445" v="5158"/>
          <ac:cxnSpMkLst>
            <pc:docMk/>
            <pc:sldMk cId="2858277977" sldId="523"/>
            <ac:cxnSpMk id="574" creationId="{AD1EFDEF-2B58-4C03-ABAD-99D5FAABBF5B}"/>
          </ac:cxnSpMkLst>
        </pc:cxnChg>
        <pc:cxnChg chg="add del mod">
          <ac:chgData name="Ragnhild Halvorsrud" userId="917ea340-fd63-490f-a7db-68428d24cf32" providerId="ADAL" clId="{3F26B701-AADC-4668-AAA4-FB7BA2B947B1}" dt="2020-06-19T09:17:33.445" v="5158"/>
          <ac:cxnSpMkLst>
            <pc:docMk/>
            <pc:sldMk cId="2858277977" sldId="523"/>
            <ac:cxnSpMk id="576" creationId="{93582C42-F86D-4BCF-AE2F-34386D0F1B05}"/>
          </ac:cxnSpMkLst>
        </pc:cxnChg>
        <pc:cxnChg chg="add del mod">
          <ac:chgData name="Ragnhild Halvorsrud" userId="917ea340-fd63-490f-a7db-68428d24cf32" providerId="ADAL" clId="{3F26B701-AADC-4668-AAA4-FB7BA2B947B1}" dt="2020-06-19T09:17:33.445" v="5158"/>
          <ac:cxnSpMkLst>
            <pc:docMk/>
            <pc:sldMk cId="2858277977" sldId="523"/>
            <ac:cxnSpMk id="577" creationId="{ACDBE784-28A6-40E5-8064-6E853C01ABD0}"/>
          </ac:cxnSpMkLst>
        </pc:cxnChg>
        <pc:cxnChg chg="add del mod">
          <ac:chgData name="Ragnhild Halvorsrud" userId="917ea340-fd63-490f-a7db-68428d24cf32" providerId="ADAL" clId="{3F26B701-AADC-4668-AAA4-FB7BA2B947B1}" dt="2020-06-19T09:17:33.445" v="5158"/>
          <ac:cxnSpMkLst>
            <pc:docMk/>
            <pc:sldMk cId="2858277977" sldId="523"/>
            <ac:cxnSpMk id="579" creationId="{DFA46C50-D57C-4272-A8FD-75C10970CC8E}"/>
          </ac:cxnSpMkLst>
        </pc:cxnChg>
        <pc:cxnChg chg="add del mod">
          <ac:chgData name="Ragnhild Halvorsrud" userId="917ea340-fd63-490f-a7db-68428d24cf32" providerId="ADAL" clId="{3F26B701-AADC-4668-AAA4-FB7BA2B947B1}" dt="2020-06-19T09:17:33.445" v="5158"/>
          <ac:cxnSpMkLst>
            <pc:docMk/>
            <pc:sldMk cId="2858277977" sldId="523"/>
            <ac:cxnSpMk id="583" creationId="{86459D19-F5BA-4589-8C37-E47D676D590F}"/>
          </ac:cxnSpMkLst>
        </pc:cxnChg>
        <pc:cxnChg chg="add del mod">
          <ac:chgData name="Ragnhild Halvorsrud" userId="917ea340-fd63-490f-a7db-68428d24cf32" providerId="ADAL" clId="{3F26B701-AADC-4668-AAA4-FB7BA2B947B1}" dt="2020-06-19T09:17:33.445" v="5158"/>
          <ac:cxnSpMkLst>
            <pc:docMk/>
            <pc:sldMk cId="2858277977" sldId="523"/>
            <ac:cxnSpMk id="584" creationId="{768A39EB-5333-4059-A030-B3F14C33346F}"/>
          </ac:cxnSpMkLst>
        </pc:cxnChg>
        <pc:cxnChg chg="add del mod">
          <ac:chgData name="Ragnhild Halvorsrud" userId="917ea340-fd63-490f-a7db-68428d24cf32" providerId="ADAL" clId="{3F26B701-AADC-4668-AAA4-FB7BA2B947B1}" dt="2020-06-19T09:17:33.445" v="5158"/>
          <ac:cxnSpMkLst>
            <pc:docMk/>
            <pc:sldMk cId="2858277977" sldId="523"/>
            <ac:cxnSpMk id="586" creationId="{DE8CBE43-BEA6-4DE6-8800-29707489E2C5}"/>
          </ac:cxnSpMkLst>
        </pc:cxnChg>
        <pc:cxnChg chg="add del mod">
          <ac:chgData name="Ragnhild Halvorsrud" userId="917ea340-fd63-490f-a7db-68428d24cf32" providerId="ADAL" clId="{3F26B701-AADC-4668-AAA4-FB7BA2B947B1}" dt="2020-06-19T09:17:33.445" v="5158"/>
          <ac:cxnSpMkLst>
            <pc:docMk/>
            <pc:sldMk cId="2858277977" sldId="523"/>
            <ac:cxnSpMk id="588" creationId="{70285211-51E4-4521-B554-234F92CA588C}"/>
          </ac:cxnSpMkLst>
        </pc:cxnChg>
        <pc:cxnChg chg="add del mod">
          <ac:chgData name="Ragnhild Halvorsrud" userId="917ea340-fd63-490f-a7db-68428d24cf32" providerId="ADAL" clId="{3F26B701-AADC-4668-AAA4-FB7BA2B947B1}" dt="2020-06-19T09:17:33.445" v="5158"/>
          <ac:cxnSpMkLst>
            <pc:docMk/>
            <pc:sldMk cId="2858277977" sldId="523"/>
            <ac:cxnSpMk id="592" creationId="{0AB9A5DD-DF2C-4364-BDA3-84EBBC4E4940}"/>
          </ac:cxnSpMkLst>
        </pc:cxnChg>
        <pc:cxnChg chg="add del mod">
          <ac:chgData name="Ragnhild Halvorsrud" userId="917ea340-fd63-490f-a7db-68428d24cf32" providerId="ADAL" clId="{3F26B701-AADC-4668-AAA4-FB7BA2B947B1}" dt="2020-06-19T09:17:33.445" v="5158"/>
          <ac:cxnSpMkLst>
            <pc:docMk/>
            <pc:sldMk cId="2858277977" sldId="523"/>
            <ac:cxnSpMk id="594" creationId="{384C3314-394A-49EA-A316-0DB73E438DEA}"/>
          </ac:cxnSpMkLst>
        </pc:cxnChg>
        <pc:cxnChg chg="add del mod">
          <ac:chgData name="Ragnhild Halvorsrud" userId="917ea340-fd63-490f-a7db-68428d24cf32" providerId="ADAL" clId="{3F26B701-AADC-4668-AAA4-FB7BA2B947B1}" dt="2020-06-19T09:17:33.445" v="5158"/>
          <ac:cxnSpMkLst>
            <pc:docMk/>
            <pc:sldMk cId="2858277977" sldId="523"/>
            <ac:cxnSpMk id="595" creationId="{86FDA807-E0AB-4CC9-84D2-15D43CA1F872}"/>
          </ac:cxnSpMkLst>
        </pc:cxnChg>
        <pc:cxnChg chg="add del mod">
          <ac:chgData name="Ragnhild Halvorsrud" userId="917ea340-fd63-490f-a7db-68428d24cf32" providerId="ADAL" clId="{3F26B701-AADC-4668-AAA4-FB7BA2B947B1}" dt="2020-06-19T09:17:33.445" v="5158"/>
          <ac:cxnSpMkLst>
            <pc:docMk/>
            <pc:sldMk cId="2858277977" sldId="523"/>
            <ac:cxnSpMk id="596" creationId="{10E5F8B6-C536-4371-985D-87153A3F9CE1}"/>
          </ac:cxnSpMkLst>
        </pc:cxnChg>
        <pc:cxnChg chg="add del mod">
          <ac:chgData name="Ragnhild Halvorsrud" userId="917ea340-fd63-490f-a7db-68428d24cf32" providerId="ADAL" clId="{3F26B701-AADC-4668-AAA4-FB7BA2B947B1}" dt="2020-06-19T09:17:33.445" v="5158"/>
          <ac:cxnSpMkLst>
            <pc:docMk/>
            <pc:sldMk cId="2858277977" sldId="523"/>
            <ac:cxnSpMk id="599" creationId="{CAFCB17D-A3AF-4C3C-9E67-4CB59C553340}"/>
          </ac:cxnSpMkLst>
        </pc:cxnChg>
        <pc:cxnChg chg="add del mod">
          <ac:chgData name="Ragnhild Halvorsrud" userId="917ea340-fd63-490f-a7db-68428d24cf32" providerId="ADAL" clId="{3F26B701-AADC-4668-AAA4-FB7BA2B947B1}" dt="2020-06-19T09:17:33.445" v="5158"/>
          <ac:cxnSpMkLst>
            <pc:docMk/>
            <pc:sldMk cId="2858277977" sldId="523"/>
            <ac:cxnSpMk id="600" creationId="{F08EB594-0578-4088-B0BE-6EC404C436FB}"/>
          </ac:cxnSpMkLst>
        </pc:cxnChg>
        <pc:cxnChg chg="add del mod">
          <ac:chgData name="Ragnhild Halvorsrud" userId="917ea340-fd63-490f-a7db-68428d24cf32" providerId="ADAL" clId="{3F26B701-AADC-4668-AAA4-FB7BA2B947B1}" dt="2020-06-19T09:17:33.445" v="5158"/>
          <ac:cxnSpMkLst>
            <pc:docMk/>
            <pc:sldMk cId="2858277977" sldId="523"/>
            <ac:cxnSpMk id="601" creationId="{281F8611-699E-450E-BCFD-70340BDA69BC}"/>
          </ac:cxnSpMkLst>
        </pc:cxnChg>
        <pc:cxnChg chg="add del mod">
          <ac:chgData name="Ragnhild Halvorsrud" userId="917ea340-fd63-490f-a7db-68428d24cf32" providerId="ADAL" clId="{3F26B701-AADC-4668-AAA4-FB7BA2B947B1}" dt="2020-06-19T09:17:33.445" v="5158"/>
          <ac:cxnSpMkLst>
            <pc:docMk/>
            <pc:sldMk cId="2858277977" sldId="523"/>
            <ac:cxnSpMk id="602" creationId="{3E8DC3DB-385F-434B-8B8F-34090DA0D8A3}"/>
          </ac:cxnSpMkLst>
        </pc:cxnChg>
        <pc:cxnChg chg="add del mod">
          <ac:chgData name="Ragnhild Halvorsrud" userId="917ea340-fd63-490f-a7db-68428d24cf32" providerId="ADAL" clId="{3F26B701-AADC-4668-AAA4-FB7BA2B947B1}" dt="2020-06-19T09:17:33.445" v="5158"/>
          <ac:cxnSpMkLst>
            <pc:docMk/>
            <pc:sldMk cId="2858277977" sldId="523"/>
            <ac:cxnSpMk id="603" creationId="{49094C45-5672-4893-AC62-4E90645F25D6}"/>
          </ac:cxnSpMkLst>
        </pc:cxnChg>
        <pc:cxnChg chg="add del mod">
          <ac:chgData name="Ragnhild Halvorsrud" userId="917ea340-fd63-490f-a7db-68428d24cf32" providerId="ADAL" clId="{3F26B701-AADC-4668-AAA4-FB7BA2B947B1}" dt="2020-06-19T09:17:33.445" v="5158"/>
          <ac:cxnSpMkLst>
            <pc:docMk/>
            <pc:sldMk cId="2858277977" sldId="523"/>
            <ac:cxnSpMk id="604" creationId="{BA204597-FC54-4F29-BD01-5AD62490C9D2}"/>
          </ac:cxnSpMkLst>
        </pc:cxnChg>
        <pc:cxnChg chg="add del mod">
          <ac:chgData name="Ragnhild Halvorsrud" userId="917ea340-fd63-490f-a7db-68428d24cf32" providerId="ADAL" clId="{3F26B701-AADC-4668-AAA4-FB7BA2B947B1}" dt="2020-06-19T09:17:33.445" v="5158"/>
          <ac:cxnSpMkLst>
            <pc:docMk/>
            <pc:sldMk cId="2858277977" sldId="523"/>
            <ac:cxnSpMk id="605" creationId="{543446E9-BF44-45D6-91CD-1A7CB25B8564}"/>
          </ac:cxnSpMkLst>
        </pc:cxnChg>
        <pc:cxnChg chg="add del mod">
          <ac:chgData name="Ragnhild Halvorsrud" userId="917ea340-fd63-490f-a7db-68428d24cf32" providerId="ADAL" clId="{3F26B701-AADC-4668-AAA4-FB7BA2B947B1}" dt="2020-06-19T09:17:33.445" v="5158"/>
          <ac:cxnSpMkLst>
            <pc:docMk/>
            <pc:sldMk cId="2858277977" sldId="523"/>
            <ac:cxnSpMk id="606" creationId="{DEA6E754-8494-4C83-B63E-DEF14198D80A}"/>
          </ac:cxnSpMkLst>
        </pc:cxnChg>
        <pc:cxnChg chg="add del mod">
          <ac:chgData name="Ragnhild Halvorsrud" userId="917ea340-fd63-490f-a7db-68428d24cf32" providerId="ADAL" clId="{3F26B701-AADC-4668-AAA4-FB7BA2B947B1}" dt="2020-06-19T09:17:33.445" v="5158"/>
          <ac:cxnSpMkLst>
            <pc:docMk/>
            <pc:sldMk cId="2858277977" sldId="523"/>
            <ac:cxnSpMk id="607" creationId="{BC4B1C90-76B9-4C3F-9DEE-A7716ADC3698}"/>
          </ac:cxnSpMkLst>
        </pc:cxnChg>
        <pc:cxnChg chg="add del mod">
          <ac:chgData name="Ragnhild Halvorsrud" userId="917ea340-fd63-490f-a7db-68428d24cf32" providerId="ADAL" clId="{3F26B701-AADC-4668-AAA4-FB7BA2B947B1}" dt="2020-06-19T09:17:33.445" v="5158"/>
          <ac:cxnSpMkLst>
            <pc:docMk/>
            <pc:sldMk cId="2858277977" sldId="523"/>
            <ac:cxnSpMk id="608" creationId="{8303386F-BFB0-44E6-99A2-D5FA5C7EA3EC}"/>
          </ac:cxnSpMkLst>
        </pc:cxnChg>
        <pc:cxnChg chg="add del mod">
          <ac:chgData name="Ragnhild Halvorsrud" userId="917ea340-fd63-490f-a7db-68428d24cf32" providerId="ADAL" clId="{3F26B701-AADC-4668-AAA4-FB7BA2B947B1}" dt="2020-06-19T09:17:33.445" v="5158"/>
          <ac:cxnSpMkLst>
            <pc:docMk/>
            <pc:sldMk cId="2858277977" sldId="523"/>
            <ac:cxnSpMk id="609" creationId="{F28ED742-5A77-4A78-B79A-65FA340BA902}"/>
          </ac:cxnSpMkLst>
        </pc:cxnChg>
        <pc:cxnChg chg="mod">
          <ac:chgData name="Ragnhild Halvorsrud" userId="917ea340-fd63-490f-a7db-68428d24cf32" providerId="ADAL" clId="{3F26B701-AADC-4668-AAA4-FB7BA2B947B1}" dt="2020-06-19T09:17:33.543" v="5159"/>
          <ac:cxnSpMkLst>
            <pc:docMk/>
            <pc:sldMk cId="2858277977" sldId="523"/>
            <ac:cxnSpMk id="614" creationId="{6193DF7B-ADB6-4E29-ACD4-D22DB5FF6903}"/>
          </ac:cxnSpMkLst>
        </pc:cxnChg>
        <pc:cxnChg chg="mod">
          <ac:chgData name="Ragnhild Halvorsrud" userId="917ea340-fd63-490f-a7db-68428d24cf32" providerId="ADAL" clId="{3F26B701-AADC-4668-AAA4-FB7BA2B947B1}" dt="2020-06-19T09:17:33.543" v="5159"/>
          <ac:cxnSpMkLst>
            <pc:docMk/>
            <pc:sldMk cId="2858277977" sldId="523"/>
            <ac:cxnSpMk id="623" creationId="{0862CA54-EA84-4089-A528-CB61719D5D1D}"/>
          </ac:cxnSpMkLst>
        </pc:cxnChg>
        <pc:cxnChg chg="mod">
          <ac:chgData name="Ragnhild Halvorsrud" userId="917ea340-fd63-490f-a7db-68428d24cf32" providerId="ADAL" clId="{3F26B701-AADC-4668-AAA4-FB7BA2B947B1}" dt="2020-06-19T09:17:33.543" v="5159"/>
          <ac:cxnSpMkLst>
            <pc:docMk/>
            <pc:sldMk cId="2858277977" sldId="523"/>
            <ac:cxnSpMk id="632" creationId="{955E9A15-FB4E-4509-B39D-1343B86AFE75}"/>
          </ac:cxnSpMkLst>
        </pc:cxnChg>
        <pc:cxnChg chg="mod">
          <ac:chgData name="Ragnhild Halvorsrud" userId="917ea340-fd63-490f-a7db-68428d24cf32" providerId="ADAL" clId="{3F26B701-AADC-4668-AAA4-FB7BA2B947B1}" dt="2020-06-19T09:17:33.543" v="5159"/>
          <ac:cxnSpMkLst>
            <pc:docMk/>
            <pc:sldMk cId="2858277977" sldId="523"/>
            <ac:cxnSpMk id="641" creationId="{5CD43D70-71D9-40DE-8455-DADA9CAAD7AE}"/>
          </ac:cxnSpMkLst>
        </pc:cxnChg>
        <pc:cxnChg chg="mod">
          <ac:chgData name="Ragnhild Halvorsrud" userId="917ea340-fd63-490f-a7db-68428d24cf32" providerId="ADAL" clId="{3F26B701-AADC-4668-AAA4-FB7BA2B947B1}" dt="2020-06-19T09:17:33.543" v="5159"/>
          <ac:cxnSpMkLst>
            <pc:docMk/>
            <pc:sldMk cId="2858277977" sldId="523"/>
            <ac:cxnSpMk id="650" creationId="{C4FDFFB2-AA02-4263-8BF6-EC0B65AC098F}"/>
          </ac:cxnSpMkLst>
        </pc:cxnChg>
        <pc:cxnChg chg="mod">
          <ac:chgData name="Ragnhild Halvorsrud" userId="917ea340-fd63-490f-a7db-68428d24cf32" providerId="ADAL" clId="{3F26B701-AADC-4668-AAA4-FB7BA2B947B1}" dt="2020-06-19T09:17:33.543" v="5159"/>
          <ac:cxnSpMkLst>
            <pc:docMk/>
            <pc:sldMk cId="2858277977" sldId="523"/>
            <ac:cxnSpMk id="659" creationId="{7E3CF13E-99BE-4FCD-8A9D-16ABBFE32F79}"/>
          </ac:cxnSpMkLst>
        </pc:cxnChg>
        <pc:cxnChg chg="mod">
          <ac:chgData name="Ragnhild Halvorsrud" userId="917ea340-fd63-490f-a7db-68428d24cf32" providerId="ADAL" clId="{3F26B701-AADC-4668-AAA4-FB7BA2B947B1}" dt="2020-06-19T09:17:33.543" v="5159"/>
          <ac:cxnSpMkLst>
            <pc:docMk/>
            <pc:sldMk cId="2858277977" sldId="523"/>
            <ac:cxnSpMk id="674" creationId="{86E6EFDC-209D-4AFE-8B48-E85870E7EFEF}"/>
          </ac:cxnSpMkLst>
        </pc:cxnChg>
        <pc:cxnChg chg="mod">
          <ac:chgData name="Ragnhild Halvorsrud" userId="917ea340-fd63-490f-a7db-68428d24cf32" providerId="ADAL" clId="{3F26B701-AADC-4668-AAA4-FB7BA2B947B1}" dt="2020-06-19T09:17:33.543" v="5159"/>
          <ac:cxnSpMkLst>
            <pc:docMk/>
            <pc:sldMk cId="2858277977" sldId="523"/>
            <ac:cxnSpMk id="675" creationId="{6921C930-2970-4200-B5AC-5E1025F1E36B}"/>
          </ac:cxnSpMkLst>
        </pc:cxnChg>
        <pc:cxnChg chg="mod">
          <ac:chgData name="Ragnhild Halvorsrud" userId="917ea340-fd63-490f-a7db-68428d24cf32" providerId="ADAL" clId="{3F26B701-AADC-4668-AAA4-FB7BA2B947B1}" dt="2020-06-19T09:17:33.543" v="5159"/>
          <ac:cxnSpMkLst>
            <pc:docMk/>
            <pc:sldMk cId="2858277977" sldId="523"/>
            <ac:cxnSpMk id="676" creationId="{BD5E37C8-0C88-474E-817F-C011DFFA9DF5}"/>
          </ac:cxnSpMkLst>
        </pc:cxnChg>
        <pc:cxnChg chg="mod">
          <ac:chgData name="Ragnhild Halvorsrud" userId="917ea340-fd63-490f-a7db-68428d24cf32" providerId="ADAL" clId="{3F26B701-AADC-4668-AAA4-FB7BA2B947B1}" dt="2020-06-19T09:17:33.543" v="5159"/>
          <ac:cxnSpMkLst>
            <pc:docMk/>
            <pc:sldMk cId="2858277977" sldId="523"/>
            <ac:cxnSpMk id="677" creationId="{1E88F0EE-F806-4A8B-B027-84AA6F956308}"/>
          </ac:cxnSpMkLst>
        </pc:cxnChg>
        <pc:cxnChg chg="mod">
          <ac:chgData name="Ragnhild Halvorsrud" userId="917ea340-fd63-490f-a7db-68428d24cf32" providerId="ADAL" clId="{3F26B701-AADC-4668-AAA4-FB7BA2B947B1}" dt="2020-06-19T09:17:33.543" v="5159"/>
          <ac:cxnSpMkLst>
            <pc:docMk/>
            <pc:sldMk cId="2858277977" sldId="523"/>
            <ac:cxnSpMk id="678" creationId="{90DAC618-6C80-4634-9B54-12F636AA8B07}"/>
          </ac:cxnSpMkLst>
        </pc:cxnChg>
        <pc:cxnChg chg="mod">
          <ac:chgData name="Ragnhild Halvorsrud" userId="917ea340-fd63-490f-a7db-68428d24cf32" providerId="ADAL" clId="{3F26B701-AADC-4668-AAA4-FB7BA2B947B1}" dt="2020-06-19T09:17:33.543" v="5159"/>
          <ac:cxnSpMkLst>
            <pc:docMk/>
            <pc:sldMk cId="2858277977" sldId="523"/>
            <ac:cxnSpMk id="679" creationId="{AD657B37-801B-493E-A5E8-B7CC1670CA7A}"/>
          </ac:cxnSpMkLst>
        </pc:cxnChg>
        <pc:cxnChg chg="mod">
          <ac:chgData name="Ragnhild Halvorsrud" userId="917ea340-fd63-490f-a7db-68428d24cf32" providerId="ADAL" clId="{3F26B701-AADC-4668-AAA4-FB7BA2B947B1}" dt="2020-06-19T09:17:33.543" v="5159"/>
          <ac:cxnSpMkLst>
            <pc:docMk/>
            <pc:sldMk cId="2858277977" sldId="523"/>
            <ac:cxnSpMk id="680" creationId="{31927AA8-31EE-46DC-93BF-D5E87444BF33}"/>
          </ac:cxnSpMkLst>
        </pc:cxnChg>
        <pc:cxnChg chg="mod">
          <ac:chgData name="Ragnhild Halvorsrud" userId="917ea340-fd63-490f-a7db-68428d24cf32" providerId="ADAL" clId="{3F26B701-AADC-4668-AAA4-FB7BA2B947B1}" dt="2020-06-19T09:17:33.543" v="5159"/>
          <ac:cxnSpMkLst>
            <pc:docMk/>
            <pc:sldMk cId="2858277977" sldId="523"/>
            <ac:cxnSpMk id="681" creationId="{02B386A6-90DE-4697-81E2-59F77609F1FE}"/>
          </ac:cxnSpMkLst>
        </pc:cxnChg>
        <pc:cxnChg chg="mod">
          <ac:chgData name="Ragnhild Halvorsrud" userId="917ea340-fd63-490f-a7db-68428d24cf32" providerId="ADAL" clId="{3F26B701-AADC-4668-AAA4-FB7BA2B947B1}" dt="2020-06-19T09:17:33.543" v="5159"/>
          <ac:cxnSpMkLst>
            <pc:docMk/>
            <pc:sldMk cId="2858277977" sldId="523"/>
            <ac:cxnSpMk id="682" creationId="{F68915B8-827C-458F-8B39-AC4DFFA6272F}"/>
          </ac:cxnSpMkLst>
        </pc:cxnChg>
        <pc:cxnChg chg="mod">
          <ac:chgData name="Ragnhild Halvorsrud" userId="917ea340-fd63-490f-a7db-68428d24cf32" providerId="ADAL" clId="{3F26B701-AADC-4668-AAA4-FB7BA2B947B1}" dt="2020-06-19T09:17:33.543" v="5159"/>
          <ac:cxnSpMkLst>
            <pc:docMk/>
            <pc:sldMk cId="2858277977" sldId="523"/>
            <ac:cxnSpMk id="683" creationId="{269C56C7-9AC3-4A69-A3E2-C74A37E5B29D}"/>
          </ac:cxnSpMkLst>
        </pc:cxnChg>
        <pc:cxnChg chg="add del mod">
          <ac:chgData name="Ragnhild Halvorsrud" userId="917ea340-fd63-490f-a7db-68428d24cf32" providerId="ADAL" clId="{3F26B701-AADC-4668-AAA4-FB7BA2B947B1}" dt="2020-06-19T09:17:47.506" v="5162"/>
          <ac:cxnSpMkLst>
            <pc:docMk/>
            <pc:sldMk cId="2858277977" sldId="523"/>
            <ac:cxnSpMk id="684" creationId="{D5C449C3-F4EE-47BE-88EA-38CF59A36BCD}"/>
          </ac:cxnSpMkLst>
        </pc:cxnChg>
        <pc:cxnChg chg="add del mod">
          <ac:chgData name="Ragnhild Halvorsrud" userId="917ea340-fd63-490f-a7db-68428d24cf32" providerId="ADAL" clId="{3F26B701-AADC-4668-AAA4-FB7BA2B947B1}" dt="2020-06-19T09:17:47.506" v="5162"/>
          <ac:cxnSpMkLst>
            <pc:docMk/>
            <pc:sldMk cId="2858277977" sldId="523"/>
            <ac:cxnSpMk id="691" creationId="{B42C6646-CA08-4D71-BB6B-FF68C9EB6EA9}"/>
          </ac:cxnSpMkLst>
        </pc:cxnChg>
        <pc:cxnChg chg="add del mod">
          <ac:chgData name="Ragnhild Halvorsrud" userId="917ea340-fd63-490f-a7db-68428d24cf32" providerId="ADAL" clId="{3F26B701-AADC-4668-AAA4-FB7BA2B947B1}" dt="2020-06-19T09:17:47.506" v="5162"/>
          <ac:cxnSpMkLst>
            <pc:docMk/>
            <pc:sldMk cId="2858277977" sldId="523"/>
            <ac:cxnSpMk id="698" creationId="{7675C538-D540-461D-96F3-36C40D486CC4}"/>
          </ac:cxnSpMkLst>
        </pc:cxnChg>
        <pc:cxnChg chg="add del mod">
          <ac:chgData name="Ragnhild Halvorsrud" userId="917ea340-fd63-490f-a7db-68428d24cf32" providerId="ADAL" clId="{3F26B701-AADC-4668-AAA4-FB7BA2B947B1}" dt="2020-06-19T09:17:47.506" v="5162"/>
          <ac:cxnSpMkLst>
            <pc:docMk/>
            <pc:sldMk cId="2858277977" sldId="523"/>
            <ac:cxnSpMk id="705" creationId="{0BF6FAC4-7B67-4C39-96FD-FE3232F8059B}"/>
          </ac:cxnSpMkLst>
        </pc:cxnChg>
        <pc:cxnChg chg="add del mod">
          <ac:chgData name="Ragnhild Halvorsrud" userId="917ea340-fd63-490f-a7db-68428d24cf32" providerId="ADAL" clId="{3F26B701-AADC-4668-AAA4-FB7BA2B947B1}" dt="2020-06-19T09:17:47.506" v="5162"/>
          <ac:cxnSpMkLst>
            <pc:docMk/>
            <pc:sldMk cId="2858277977" sldId="523"/>
            <ac:cxnSpMk id="712" creationId="{ACE8BD4D-3EC4-4AB7-B2F5-CD0A94538DBA}"/>
          </ac:cxnSpMkLst>
        </pc:cxnChg>
        <pc:cxnChg chg="add del mod">
          <ac:chgData name="Ragnhild Halvorsrud" userId="917ea340-fd63-490f-a7db-68428d24cf32" providerId="ADAL" clId="{3F26B701-AADC-4668-AAA4-FB7BA2B947B1}" dt="2020-06-19T09:17:47.506" v="5162"/>
          <ac:cxnSpMkLst>
            <pc:docMk/>
            <pc:sldMk cId="2858277977" sldId="523"/>
            <ac:cxnSpMk id="724" creationId="{EF1E9934-ADFA-40F5-BA30-8BBA65AF33D9}"/>
          </ac:cxnSpMkLst>
        </pc:cxnChg>
        <pc:cxnChg chg="add del mod">
          <ac:chgData name="Ragnhild Halvorsrud" userId="917ea340-fd63-490f-a7db-68428d24cf32" providerId="ADAL" clId="{3F26B701-AADC-4668-AAA4-FB7BA2B947B1}" dt="2020-06-19T09:17:47.506" v="5162"/>
          <ac:cxnSpMkLst>
            <pc:docMk/>
            <pc:sldMk cId="2858277977" sldId="523"/>
            <ac:cxnSpMk id="725" creationId="{3D7AAD05-0218-4E3F-A6CA-82416263B115}"/>
          </ac:cxnSpMkLst>
        </pc:cxnChg>
        <pc:cxnChg chg="add del mod">
          <ac:chgData name="Ragnhild Halvorsrud" userId="917ea340-fd63-490f-a7db-68428d24cf32" providerId="ADAL" clId="{3F26B701-AADC-4668-AAA4-FB7BA2B947B1}" dt="2020-06-19T09:17:47.506" v="5162"/>
          <ac:cxnSpMkLst>
            <pc:docMk/>
            <pc:sldMk cId="2858277977" sldId="523"/>
            <ac:cxnSpMk id="726" creationId="{3C0BF140-7878-4AA4-B7CE-DAAABBC850CD}"/>
          </ac:cxnSpMkLst>
        </pc:cxnChg>
        <pc:cxnChg chg="add del mod">
          <ac:chgData name="Ragnhild Halvorsrud" userId="917ea340-fd63-490f-a7db-68428d24cf32" providerId="ADAL" clId="{3F26B701-AADC-4668-AAA4-FB7BA2B947B1}" dt="2020-06-19T09:17:47.506" v="5162"/>
          <ac:cxnSpMkLst>
            <pc:docMk/>
            <pc:sldMk cId="2858277977" sldId="523"/>
            <ac:cxnSpMk id="727" creationId="{2AE99103-94D3-4A85-AE16-239840F30856}"/>
          </ac:cxnSpMkLst>
        </pc:cxnChg>
        <pc:cxnChg chg="add del mod">
          <ac:chgData name="Ragnhild Halvorsrud" userId="917ea340-fd63-490f-a7db-68428d24cf32" providerId="ADAL" clId="{3F26B701-AADC-4668-AAA4-FB7BA2B947B1}" dt="2020-06-19T09:17:47.506" v="5162"/>
          <ac:cxnSpMkLst>
            <pc:docMk/>
            <pc:sldMk cId="2858277977" sldId="523"/>
            <ac:cxnSpMk id="728" creationId="{8A48C2E1-3558-453D-93DE-55730F1785C0}"/>
          </ac:cxnSpMkLst>
        </pc:cxnChg>
        <pc:cxnChg chg="add del mod">
          <ac:chgData name="Ragnhild Halvorsrud" userId="917ea340-fd63-490f-a7db-68428d24cf32" providerId="ADAL" clId="{3F26B701-AADC-4668-AAA4-FB7BA2B947B1}" dt="2020-06-19T09:17:47.506" v="5162"/>
          <ac:cxnSpMkLst>
            <pc:docMk/>
            <pc:sldMk cId="2858277977" sldId="523"/>
            <ac:cxnSpMk id="729" creationId="{16392731-0962-4C73-A465-571B35F63D30}"/>
          </ac:cxnSpMkLst>
        </pc:cxnChg>
        <pc:cxnChg chg="add del mod">
          <ac:chgData name="Ragnhild Halvorsrud" userId="917ea340-fd63-490f-a7db-68428d24cf32" providerId="ADAL" clId="{3F26B701-AADC-4668-AAA4-FB7BA2B947B1}" dt="2020-06-19T09:17:47.506" v="5162"/>
          <ac:cxnSpMkLst>
            <pc:docMk/>
            <pc:sldMk cId="2858277977" sldId="523"/>
            <ac:cxnSpMk id="730" creationId="{9614F3C8-1EC8-473D-A65F-0F11B44FA6D9}"/>
          </ac:cxnSpMkLst>
        </pc:cxnChg>
        <pc:cxnChg chg="add del mod">
          <ac:chgData name="Ragnhild Halvorsrud" userId="917ea340-fd63-490f-a7db-68428d24cf32" providerId="ADAL" clId="{3F26B701-AADC-4668-AAA4-FB7BA2B947B1}" dt="2020-06-19T09:17:47.506" v="5162"/>
          <ac:cxnSpMkLst>
            <pc:docMk/>
            <pc:sldMk cId="2858277977" sldId="523"/>
            <ac:cxnSpMk id="731" creationId="{2D16D9FF-F244-4B55-A507-AE3A867B5F8E}"/>
          </ac:cxnSpMkLst>
        </pc:cxnChg>
        <pc:cxnChg chg="mod">
          <ac:chgData name="Ragnhild Halvorsrud" userId="917ea340-fd63-490f-a7db-68428d24cf32" providerId="ADAL" clId="{3F26B701-AADC-4668-AAA4-FB7BA2B947B1}" dt="2020-06-19T09:17:33.543" v="5159"/>
          <ac:cxnSpMkLst>
            <pc:docMk/>
            <pc:sldMk cId="2858277977" sldId="523"/>
            <ac:cxnSpMk id="733" creationId="{5D3B8047-BF6F-4D37-B4B2-2947FE725E09}"/>
          </ac:cxnSpMkLst>
        </pc:cxnChg>
        <pc:cxnChg chg="mod">
          <ac:chgData name="Ragnhild Halvorsrud" userId="917ea340-fd63-490f-a7db-68428d24cf32" providerId="ADAL" clId="{3F26B701-AADC-4668-AAA4-FB7BA2B947B1}" dt="2020-06-19T09:17:33.543" v="5159"/>
          <ac:cxnSpMkLst>
            <pc:docMk/>
            <pc:sldMk cId="2858277977" sldId="523"/>
            <ac:cxnSpMk id="741" creationId="{0DCEE535-3499-4FB2-880A-F345D8D1A133}"/>
          </ac:cxnSpMkLst>
        </pc:cxnChg>
        <pc:cxnChg chg="mod">
          <ac:chgData name="Ragnhild Halvorsrud" userId="917ea340-fd63-490f-a7db-68428d24cf32" providerId="ADAL" clId="{3F26B701-AADC-4668-AAA4-FB7BA2B947B1}" dt="2020-06-19T09:17:33.543" v="5159"/>
          <ac:cxnSpMkLst>
            <pc:docMk/>
            <pc:sldMk cId="2858277977" sldId="523"/>
            <ac:cxnSpMk id="749" creationId="{B65A9D7E-D83A-426D-95BE-4F22D57650D9}"/>
          </ac:cxnSpMkLst>
        </pc:cxnChg>
        <pc:cxnChg chg="mod">
          <ac:chgData name="Ragnhild Halvorsrud" userId="917ea340-fd63-490f-a7db-68428d24cf32" providerId="ADAL" clId="{3F26B701-AADC-4668-AAA4-FB7BA2B947B1}" dt="2020-06-19T09:17:33.543" v="5159"/>
          <ac:cxnSpMkLst>
            <pc:docMk/>
            <pc:sldMk cId="2858277977" sldId="523"/>
            <ac:cxnSpMk id="757" creationId="{00DCF218-E469-4934-9CED-B3FD07A7C97A}"/>
          </ac:cxnSpMkLst>
        </pc:cxnChg>
        <pc:cxnChg chg="mod">
          <ac:chgData name="Ragnhild Halvorsrud" userId="917ea340-fd63-490f-a7db-68428d24cf32" providerId="ADAL" clId="{3F26B701-AADC-4668-AAA4-FB7BA2B947B1}" dt="2020-06-19T09:17:33.543" v="5159"/>
          <ac:cxnSpMkLst>
            <pc:docMk/>
            <pc:sldMk cId="2858277977" sldId="523"/>
            <ac:cxnSpMk id="765" creationId="{3357F08A-16B0-41F5-8575-54BCBD474223}"/>
          </ac:cxnSpMkLst>
        </pc:cxnChg>
        <pc:cxnChg chg="mod">
          <ac:chgData name="Ragnhild Halvorsrud" userId="917ea340-fd63-490f-a7db-68428d24cf32" providerId="ADAL" clId="{3F26B701-AADC-4668-AAA4-FB7BA2B947B1}" dt="2020-06-19T09:17:33.543" v="5159"/>
          <ac:cxnSpMkLst>
            <pc:docMk/>
            <pc:sldMk cId="2858277977" sldId="523"/>
            <ac:cxnSpMk id="778" creationId="{8F02A211-5866-4524-A699-AEE559EE2D87}"/>
          </ac:cxnSpMkLst>
        </pc:cxnChg>
        <pc:cxnChg chg="mod">
          <ac:chgData name="Ragnhild Halvorsrud" userId="917ea340-fd63-490f-a7db-68428d24cf32" providerId="ADAL" clId="{3F26B701-AADC-4668-AAA4-FB7BA2B947B1}" dt="2020-06-19T09:17:33.543" v="5159"/>
          <ac:cxnSpMkLst>
            <pc:docMk/>
            <pc:sldMk cId="2858277977" sldId="523"/>
            <ac:cxnSpMk id="779" creationId="{45E12FE0-8956-4511-911A-EB9721283BD2}"/>
          </ac:cxnSpMkLst>
        </pc:cxnChg>
        <pc:cxnChg chg="mod">
          <ac:chgData name="Ragnhild Halvorsrud" userId="917ea340-fd63-490f-a7db-68428d24cf32" providerId="ADAL" clId="{3F26B701-AADC-4668-AAA4-FB7BA2B947B1}" dt="2020-06-19T09:17:33.543" v="5159"/>
          <ac:cxnSpMkLst>
            <pc:docMk/>
            <pc:sldMk cId="2858277977" sldId="523"/>
            <ac:cxnSpMk id="780" creationId="{E7A8C2AC-25A6-4FC3-862E-E0954345F46F}"/>
          </ac:cxnSpMkLst>
        </pc:cxnChg>
        <pc:cxnChg chg="mod">
          <ac:chgData name="Ragnhild Halvorsrud" userId="917ea340-fd63-490f-a7db-68428d24cf32" providerId="ADAL" clId="{3F26B701-AADC-4668-AAA4-FB7BA2B947B1}" dt="2020-06-19T09:17:33.543" v="5159"/>
          <ac:cxnSpMkLst>
            <pc:docMk/>
            <pc:sldMk cId="2858277977" sldId="523"/>
            <ac:cxnSpMk id="781" creationId="{A1544341-50FA-4679-8878-148A4A1686AD}"/>
          </ac:cxnSpMkLst>
        </pc:cxnChg>
        <pc:cxnChg chg="mod">
          <ac:chgData name="Ragnhild Halvorsrud" userId="917ea340-fd63-490f-a7db-68428d24cf32" providerId="ADAL" clId="{3F26B701-AADC-4668-AAA4-FB7BA2B947B1}" dt="2020-06-19T09:17:33.543" v="5159"/>
          <ac:cxnSpMkLst>
            <pc:docMk/>
            <pc:sldMk cId="2858277977" sldId="523"/>
            <ac:cxnSpMk id="782" creationId="{763DDB13-161E-4341-B965-3298DA9CF4C8}"/>
          </ac:cxnSpMkLst>
        </pc:cxnChg>
        <pc:cxnChg chg="mod">
          <ac:chgData name="Ragnhild Halvorsrud" userId="917ea340-fd63-490f-a7db-68428d24cf32" providerId="ADAL" clId="{3F26B701-AADC-4668-AAA4-FB7BA2B947B1}" dt="2020-06-19T09:17:33.543" v="5159"/>
          <ac:cxnSpMkLst>
            <pc:docMk/>
            <pc:sldMk cId="2858277977" sldId="523"/>
            <ac:cxnSpMk id="783" creationId="{5020D2DB-D085-4A72-B015-25E6D8313E16}"/>
          </ac:cxnSpMkLst>
        </pc:cxnChg>
        <pc:cxnChg chg="mod">
          <ac:chgData name="Ragnhild Halvorsrud" userId="917ea340-fd63-490f-a7db-68428d24cf32" providerId="ADAL" clId="{3F26B701-AADC-4668-AAA4-FB7BA2B947B1}" dt="2020-06-19T09:17:33.543" v="5159"/>
          <ac:cxnSpMkLst>
            <pc:docMk/>
            <pc:sldMk cId="2858277977" sldId="523"/>
            <ac:cxnSpMk id="784" creationId="{7142FB31-B82A-480C-9B21-4E060952E3C7}"/>
          </ac:cxnSpMkLst>
        </pc:cxnChg>
        <pc:cxnChg chg="mod">
          <ac:chgData name="Ragnhild Halvorsrud" userId="917ea340-fd63-490f-a7db-68428d24cf32" providerId="ADAL" clId="{3F26B701-AADC-4668-AAA4-FB7BA2B947B1}" dt="2020-06-19T09:17:33.543" v="5159"/>
          <ac:cxnSpMkLst>
            <pc:docMk/>
            <pc:sldMk cId="2858277977" sldId="523"/>
            <ac:cxnSpMk id="785" creationId="{7A213F2B-1CED-496C-AB6B-45C44FC08F45}"/>
          </ac:cxnSpMkLst>
        </pc:cxnChg>
        <pc:cxnChg chg="mod">
          <ac:chgData name="Ragnhild Halvorsrud" userId="917ea340-fd63-490f-a7db-68428d24cf32" providerId="ADAL" clId="{3F26B701-AADC-4668-AAA4-FB7BA2B947B1}" dt="2020-06-19T09:17:33.543" v="5159"/>
          <ac:cxnSpMkLst>
            <pc:docMk/>
            <pc:sldMk cId="2858277977" sldId="523"/>
            <ac:cxnSpMk id="787" creationId="{60C8CE50-FC8B-4320-8631-9C509CFB7986}"/>
          </ac:cxnSpMkLst>
        </pc:cxnChg>
        <pc:cxnChg chg="mod">
          <ac:chgData name="Ragnhild Halvorsrud" userId="917ea340-fd63-490f-a7db-68428d24cf32" providerId="ADAL" clId="{3F26B701-AADC-4668-AAA4-FB7BA2B947B1}" dt="2020-06-19T09:17:33.543" v="5159"/>
          <ac:cxnSpMkLst>
            <pc:docMk/>
            <pc:sldMk cId="2858277977" sldId="523"/>
            <ac:cxnSpMk id="791" creationId="{6167BB80-08BE-4CFA-A71C-01B2CED4A4E8}"/>
          </ac:cxnSpMkLst>
        </pc:cxnChg>
        <pc:cxnChg chg="mod">
          <ac:chgData name="Ragnhild Halvorsrud" userId="917ea340-fd63-490f-a7db-68428d24cf32" providerId="ADAL" clId="{3F26B701-AADC-4668-AAA4-FB7BA2B947B1}" dt="2020-06-19T09:17:33.543" v="5159"/>
          <ac:cxnSpMkLst>
            <pc:docMk/>
            <pc:sldMk cId="2858277977" sldId="523"/>
            <ac:cxnSpMk id="795" creationId="{5D5793D1-B026-4B8D-81A8-772972818F25}"/>
          </ac:cxnSpMkLst>
        </pc:cxnChg>
        <pc:cxnChg chg="mod">
          <ac:chgData name="Ragnhild Halvorsrud" userId="917ea340-fd63-490f-a7db-68428d24cf32" providerId="ADAL" clId="{3F26B701-AADC-4668-AAA4-FB7BA2B947B1}" dt="2020-06-19T09:17:33.543" v="5159"/>
          <ac:cxnSpMkLst>
            <pc:docMk/>
            <pc:sldMk cId="2858277977" sldId="523"/>
            <ac:cxnSpMk id="798" creationId="{B3E113B5-C818-4938-B4C2-A021C8D750AE}"/>
          </ac:cxnSpMkLst>
        </pc:cxnChg>
        <pc:cxnChg chg="add del mod">
          <ac:chgData name="Ragnhild Halvorsrud" userId="917ea340-fd63-490f-a7db-68428d24cf32" providerId="ADAL" clId="{3F26B701-AADC-4668-AAA4-FB7BA2B947B1}" dt="2020-06-19T09:17:47.506" v="5162"/>
          <ac:cxnSpMkLst>
            <pc:docMk/>
            <pc:sldMk cId="2858277977" sldId="523"/>
            <ac:cxnSpMk id="799" creationId="{515CDD95-64D3-4A24-9FD6-E398962F4620}"/>
          </ac:cxnSpMkLst>
        </pc:cxnChg>
        <pc:cxnChg chg="add del mod">
          <ac:chgData name="Ragnhild Halvorsrud" userId="917ea340-fd63-490f-a7db-68428d24cf32" providerId="ADAL" clId="{3F26B701-AADC-4668-AAA4-FB7BA2B947B1}" dt="2020-06-19T09:17:47.506" v="5162"/>
          <ac:cxnSpMkLst>
            <pc:docMk/>
            <pc:sldMk cId="2858277977" sldId="523"/>
            <ac:cxnSpMk id="805" creationId="{EAEB660A-FCB7-4996-AEDC-0E34EC7091BB}"/>
          </ac:cxnSpMkLst>
        </pc:cxnChg>
        <pc:cxnChg chg="add del mod">
          <ac:chgData name="Ragnhild Halvorsrud" userId="917ea340-fd63-490f-a7db-68428d24cf32" providerId="ADAL" clId="{3F26B701-AADC-4668-AAA4-FB7BA2B947B1}" dt="2020-06-19T09:17:47.506" v="5162"/>
          <ac:cxnSpMkLst>
            <pc:docMk/>
            <pc:sldMk cId="2858277977" sldId="523"/>
            <ac:cxnSpMk id="811" creationId="{24E58E07-80EF-4DC3-88A5-C4E198F4E553}"/>
          </ac:cxnSpMkLst>
        </pc:cxnChg>
        <pc:cxnChg chg="add del mod">
          <ac:chgData name="Ragnhild Halvorsrud" userId="917ea340-fd63-490f-a7db-68428d24cf32" providerId="ADAL" clId="{3F26B701-AADC-4668-AAA4-FB7BA2B947B1}" dt="2020-06-19T09:17:47.506" v="5162"/>
          <ac:cxnSpMkLst>
            <pc:docMk/>
            <pc:sldMk cId="2858277977" sldId="523"/>
            <ac:cxnSpMk id="817" creationId="{6FBE1C3F-79C6-4070-9915-C2E27553383A}"/>
          </ac:cxnSpMkLst>
        </pc:cxnChg>
        <pc:cxnChg chg="add del mod">
          <ac:chgData name="Ragnhild Halvorsrud" userId="917ea340-fd63-490f-a7db-68428d24cf32" providerId="ADAL" clId="{3F26B701-AADC-4668-AAA4-FB7BA2B947B1}" dt="2020-06-19T09:17:47.506" v="5162"/>
          <ac:cxnSpMkLst>
            <pc:docMk/>
            <pc:sldMk cId="2858277977" sldId="523"/>
            <ac:cxnSpMk id="827" creationId="{71B9D02B-186A-4CF9-BBDD-EF14E26D7280}"/>
          </ac:cxnSpMkLst>
        </pc:cxnChg>
        <pc:cxnChg chg="add del mod">
          <ac:chgData name="Ragnhild Halvorsrud" userId="917ea340-fd63-490f-a7db-68428d24cf32" providerId="ADAL" clId="{3F26B701-AADC-4668-AAA4-FB7BA2B947B1}" dt="2020-06-19T09:17:47.506" v="5162"/>
          <ac:cxnSpMkLst>
            <pc:docMk/>
            <pc:sldMk cId="2858277977" sldId="523"/>
            <ac:cxnSpMk id="828" creationId="{9D1BD209-A3A8-49F7-9292-079BCE3E15F5}"/>
          </ac:cxnSpMkLst>
        </pc:cxnChg>
        <pc:cxnChg chg="add del mod">
          <ac:chgData name="Ragnhild Halvorsrud" userId="917ea340-fd63-490f-a7db-68428d24cf32" providerId="ADAL" clId="{3F26B701-AADC-4668-AAA4-FB7BA2B947B1}" dt="2020-06-19T09:17:47.506" v="5162"/>
          <ac:cxnSpMkLst>
            <pc:docMk/>
            <pc:sldMk cId="2858277977" sldId="523"/>
            <ac:cxnSpMk id="829" creationId="{619F974E-7A9D-4747-BEF5-BC709E7B8131}"/>
          </ac:cxnSpMkLst>
        </pc:cxnChg>
        <pc:cxnChg chg="add del mod">
          <ac:chgData name="Ragnhild Halvorsrud" userId="917ea340-fd63-490f-a7db-68428d24cf32" providerId="ADAL" clId="{3F26B701-AADC-4668-AAA4-FB7BA2B947B1}" dt="2020-06-19T09:17:47.506" v="5162"/>
          <ac:cxnSpMkLst>
            <pc:docMk/>
            <pc:sldMk cId="2858277977" sldId="523"/>
            <ac:cxnSpMk id="830" creationId="{470727BD-5C3E-47F6-B09D-CE505E042A14}"/>
          </ac:cxnSpMkLst>
        </pc:cxnChg>
        <pc:cxnChg chg="add del mod">
          <ac:chgData name="Ragnhild Halvorsrud" userId="917ea340-fd63-490f-a7db-68428d24cf32" providerId="ADAL" clId="{3F26B701-AADC-4668-AAA4-FB7BA2B947B1}" dt="2020-06-19T09:17:47.506" v="5162"/>
          <ac:cxnSpMkLst>
            <pc:docMk/>
            <pc:sldMk cId="2858277977" sldId="523"/>
            <ac:cxnSpMk id="831" creationId="{75FEF5F0-7A9A-43B6-BA4E-628FA462C05A}"/>
          </ac:cxnSpMkLst>
        </pc:cxnChg>
        <pc:cxnChg chg="add del mod">
          <ac:chgData name="Ragnhild Halvorsrud" userId="917ea340-fd63-490f-a7db-68428d24cf32" providerId="ADAL" clId="{3F26B701-AADC-4668-AAA4-FB7BA2B947B1}" dt="2020-06-19T09:17:47.506" v="5162"/>
          <ac:cxnSpMkLst>
            <pc:docMk/>
            <pc:sldMk cId="2858277977" sldId="523"/>
            <ac:cxnSpMk id="832" creationId="{55A3623A-9064-4593-9184-21AACB64317C}"/>
          </ac:cxnSpMkLst>
        </pc:cxnChg>
        <pc:cxnChg chg="add del mod">
          <ac:chgData name="Ragnhild Halvorsrud" userId="917ea340-fd63-490f-a7db-68428d24cf32" providerId="ADAL" clId="{3F26B701-AADC-4668-AAA4-FB7BA2B947B1}" dt="2020-06-19T09:17:47.506" v="5162"/>
          <ac:cxnSpMkLst>
            <pc:docMk/>
            <pc:sldMk cId="2858277977" sldId="523"/>
            <ac:cxnSpMk id="833" creationId="{D08A8D9D-0CE9-435C-A532-D0EF5338B177}"/>
          </ac:cxnSpMkLst>
        </pc:cxnChg>
        <pc:cxnChg chg="add del mod">
          <ac:chgData name="Ragnhild Halvorsrud" userId="917ea340-fd63-490f-a7db-68428d24cf32" providerId="ADAL" clId="{3F26B701-AADC-4668-AAA4-FB7BA2B947B1}" dt="2020-06-19T09:17:47.506" v="5162"/>
          <ac:cxnSpMkLst>
            <pc:docMk/>
            <pc:sldMk cId="2858277977" sldId="523"/>
            <ac:cxnSpMk id="835" creationId="{86E67113-8DD6-4C86-92DC-FB8B865DF7B1}"/>
          </ac:cxnSpMkLst>
        </pc:cxnChg>
        <pc:cxnChg chg="add del mod">
          <ac:chgData name="Ragnhild Halvorsrud" userId="917ea340-fd63-490f-a7db-68428d24cf32" providerId="ADAL" clId="{3F26B701-AADC-4668-AAA4-FB7BA2B947B1}" dt="2020-06-19T09:17:47.506" v="5162"/>
          <ac:cxnSpMkLst>
            <pc:docMk/>
            <pc:sldMk cId="2858277977" sldId="523"/>
            <ac:cxnSpMk id="837" creationId="{A1BBF50A-CD62-4CEE-A21A-DE39AD633EBE}"/>
          </ac:cxnSpMkLst>
        </pc:cxnChg>
        <pc:cxnChg chg="add del mod">
          <ac:chgData name="Ragnhild Halvorsrud" userId="917ea340-fd63-490f-a7db-68428d24cf32" providerId="ADAL" clId="{3F26B701-AADC-4668-AAA4-FB7BA2B947B1}" dt="2020-06-19T09:17:47.506" v="5162"/>
          <ac:cxnSpMkLst>
            <pc:docMk/>
            <pc:sldMk cId="2858277977" sldId="523"/>
            <ac:cxnSpMk id="838" creationId="{FB66D814-8ADE-449C-9742-14729C5F3A16}"/>
          </ac:cxnSpMkLst>
        </pc:cxnChg>
        <pc:cxnChg chg="add del mod">
          <ac:chgData name="Ragnhild Halvorsrud" userId="917ea340-fd63-490f-a7db-68428d24cf32" providerId="ADAL" clId="{3F26B701-AADC-4668-AAA4-FB7BA2B947B1}" dt="2020-06-19T09:17:47.506" v="5162"/>
          <ac:cxnSpMkLst>
            <pc:docMk/>
            <pc:sldMk cId="2858277977" sldId="523"/>
            <ac:cxnSpMk id="841" creationId="{7D05244A-20A5-4B62-8993-F552B2592731}"/>
          </ac:cxnSpMkLst>
        </pc:cxnChg>
        <pc:cxnChg chg="add del mod">
          <ac:chgData name="Ragnhild Halvorsrud" userId="917ea340-fd63-490f-a7db-68428d24cf32" providerId="ADAL" clId="{3F26B701-AADC-4668-AAA4-FB7BA2B947B1}" dt="2020-06-19T09:17:47.506" v="5162"/>
          <ac:cxnSpMkLst>
            <pc:docMk/>
            <pc:sldMk cId="2858277977" sldId="523"/>
            <ac:cxnSpMk id="842" creationId="{68173608-2161-4FE1-A830-10D6DD6529CC}"/>
          </ac:cxnSpMkLst>
        </pc:cxnChg>
        <pc:cxnChg chg="add del mod">
          <ac:chgData name="Ragnhild Halvorsrud" userId="917ea340-fd63-490f-a7db-68428d24cf32" providerId="ADAL" clId="{3F26B701-AADC-4668-AAA4-FB7BA2B947B1}" dt="2020-06-19T09:17:47.506" v="5162"/>
          <ac:cxnSpMkLst>
            <pc:docMk/>
            <pc:sldMk cId="2858277977" sldId="523"/>
            <ac:cxnSpMk id="845" creationId="{9066F671-FEB0-47B4-8F0E-92B78DBCFD0E}"/>
          </ac:cxnSpMkLst>
        </pc:cxnChg>
        <pc:cxnChg chg="add del mod">
          <ac:chgData name="Ragnhild Halvorsrud" userId="917ea340-fd63-490f-a7db-68428d24cf32" providerId="ADAL" clId="{3F26B701-AADC-4668-AAA4-FB7BA2B947B1}" dt="2020-06-19T09:17:47.506" v="5162"/>
          <ac:cxnSpMkLst>
            <pc:docMk/>
            <pc:sldMk cId="2858277977" sldId="523"/>
            <ac:cxnSpMk id="847" creationId="{8899D039-0138-43C7-AD85-86586783C064}"/>
          </ac:cxnSpMkLst>
        </pc:cxnChg>
        <pc:cxnChg chg="add del mod">
          <ac:chgData name="Ragnhild Halvorsrud" userId="917ea340-fd63-490f-a7db-68428d24cf32" providerId="ADAL" clId="{3F26B701-AADC-4668-AAA4-FB7BA2B947B1}" dt="2020-06-19T09:17:47.506" v="5162"/>
          <ac:cxnSpMkLst>
            <pc:docMk/>
            <pc:sldMk cId="2858277977" sldId="523"/>
            <ac:cxnSpMk id="848" creationId="{950467BC-2109-4A96-9DC2-622DDB5CA4BF}"/>
          </ac:cxnSpMkLst>
        </pc:cxnChg>
        <pc:cxnChg chg="add del mod">
          <ac:chgData name="Ragnhild Halvorsrud" userId="917ea340-fd63-490f-a7db-68428d24cf32" providerId="ADAL" clId="{3F26B701-AADC-4668-AAA4-FB7BA2B947B1}" dt="2020-06-19T09:17:47.506" v="5162"/>
          <ac:cxnSpMkLst>
            <pc:docMk/>
            <pc:sldMk cId="2858277977" sldId="523"/>
            <ac:cxnSpMk id="853" creationId="{507A4C9A-C88B-4BEE-BD78-DC166B71EE78}"/>
          </ac:cxnSpMkLst>
        </pc:cxnChg>
        <pc:cxnChg chg="add del mod">
          <ac:chgData name="Ragnhild Halvorsrud" userId="917ea340-fd63-490f-a7db-68428d24cf32" providerId="ADAL" clId="{3F26B701-AADC-4668-AAA4-FB7BA2B947B1}" dt="2020-06-19T09:17:47.506" v="5162"/>
          <ac:cxnSpMkLst>
            <pc:docMk/>
            <pc:sldMk cId="2858277977" sldId="523"/>
            <ac:cxnSpMk id="854" creationId="{FD1AC11F-CF67-42B3-ABD7-28F65F9E8CB3}"/>
          </ac:cxnSpMkLst>
        </pc:cxnChg>
        <pc:cxnChg chg="add del mod">
          <ac:chgData name="Ragnhild Halvorsrud" userId="917ea340-fd63-490f-a7db-68428d24cf32" providerId="ADAL" clId="{3F26B701-AADC-4668-AAA4-FB7BA2B947B1}" dt="2020-06-19T09:17:47.506" v="5162"/>
          <ac:cxnSpMkLst>
            <pc:docMk/>
            <pc:sldMk cId="2858277977" sldId="523"/>
            <ac:cxnSpMk id="855" creationId="{BE41E4E6-862E-48A4-89BF-268149051A13}"/>
          </ac:cxnSpMkLst>
        </pc:cxnChg>
        <pc:cxnChg chg="add del mod">
          <ac:chgData name="Ragnhild Halvorsrud" userId="917ea340-fd63-490f-a7db-68428d24cf32" providerId="ADAL" clId="{3F26B701-AADC-4668-AAA4-FB7BA2B947B1}" dt="2020-06-19T09:17:47.506" v="5162"/>
          <ac:cxnSpMkLst>
            <pc:docMk/>
            <pc:sldMk cId="2858277977" sldId="523"/>
            <ac:cxnSpMk id="856" creationId="{27C8EF41-FA54-4698-9705-D39059E894B2}"/>
          </ac:cxnSpMkLst>
        </pc:cxnChg>
        <pc:cxnChg chg="add del mod">
          <ac:chgData name="Ragnhild Halvorsrud" userId="917ea340-fd63-490f-a7db-68428d24cf32" providerId="ADAL" clId="{3F26B701-AADC-4668-AAA4-FB7BA2B947B1}" dt="2020-06-19T09:17:47.506" v="5162"/>
          <ac:cxnSpMkLst>
            <pc:docMk/>
            <pc:sldMk cId="2858277977" sldId="523"/>
            <ac:cxnSpMk id="858" creationId="{82365571-16F1-4601-BDCE-3BB11E451588}"/>
          </ac:cxnSpMkLst>
        </pc:cxnChg>
        <pc:cxnChg chg="add del mod">
          <ac:chgData name="Ragnhild Halvorsrud" userId="917ea340-fd63-490f-a7db-68428d24cf32" providerId="ADAL" clId="{3F26B701-AADC-4668-AAA4-FB7BA2B947B1}" dt="2020-06-19T09:17:47.506" v="5162"/>
          <ac:cxnSpMkLst>
            <pc:docMk/>
            <pc:sldMk cId="2858277977" sldId="523"/>
            <ac:cxnSpMk id="860" creationId="{B2DF641B-4B39-4793-8569-D6B60024766A}"/>
          </ac:cxnSpMkLst>
        </pc:cxnChg>
        <pc:cxnChg chg="add del mod">
          <ac:chgData name="Ragnhild Halvorsrud" userId="917ea340-fd63-490f-a7db-68428d24cf32" providerId="ADAL" clId="{3F26B701-AADC-4668-AAA4-FB7BA2B947B1}" dt="2020-06-19T09:17:47.506" v="5162"/>
          <ac:cxnSpMkLst>
            <pc:docMk/>
            <pc:sldMk cId="2858277977" sldId="523"/>
            <ac:cxnSpMk id="861" creationId="{E505A032-82DF-4906-8C9A-2D5FCD798707}"/>
          </ac:cxnSpMkLst>
        </pc:cxnChg>
        <pc:cxnChg chg="add del mod">
          <ac:chgData name="Ragnhild Halvorsrud" userId="917ea340-fd63-490f-a7db-68428d24cf32" providerId="ADAL" clId="{3F26B701-AADC-4668-AAA4-FB7BA2B947B1}" dt="2020-06-19T09:17:47.506" v="5162"/>
          <ac:cxnSpMkLst>
            <pc:docMk/>
            <pc:sldMk cId="2858277977" sldId="523"/>
            <ac:cxnSpMk id="865" creationId="{8C0DAE87-F612-49A5-899F-4CB75C4150D8}"/>
          </ac:cxnSpMkLst>
        </pc:cxnChg>
        <pc:cxnChg chg="add del mod">
          <ac:chgData name="Ragnhild Halvorsrud" userId="917ea340-fd63-490f-a7db-68428d24cf32" providerId="ADAL" clId="{3F26B701-AADC-4668-AAA4-FB7BA2B947B1}" dt="2020-06-19T09:17:47.506" v="5162"/>
          <ac:cxnSpMkLst>
            <pc:docMk/>
            <pc:sldMk cId="2858277977" sldId="523"/>
            <ac:cxnSpMk id="869" creationId="{74BACB61-CDB7-413D-A559-0D34CEB9691E}"/>
          </ac:cxnSpMkLst>
        </pc:cxnChg>
        <pc:cxnChg chg="add del mod">
          <ac:chgData name="Ragnhild Halvorsrud" userId="917ea340-fd63-490f-a7db-68428d24cf32" providerId="ADAL" clId="{3F26B701-AADC-4668-AAA4-FB7BA2B947B1}" dt="2020-06-19T09:17:47.506" v="5162"/>
          <ac:cxnSpMkLst>
            <pc:docMk/>
            <pc:sldMk cId="2858277977" sldId="523"/>
            <ac:cxnSpMk id="870" creationId="{6078D6B4-2670-48B6-BE71-682E4E5B4B6D}"/>
          </ac:cxnSpMkLst>
        </pc:cxnChg>
        <pc:cxnChg chg="add del mod">
          <ac:chgData name="Ragnhild Halvorsrud" userId="917ea340-fd63-490f-a7db-68428d24cf32" providerId="ADAL" clId="{3F26B701-AADC-4668-AAA4-FB7BA2B947B1}" dt="2020-06-19T09:17:47.506" v="5162"/>
          <ac:cxnSpMkLst>
            <pc:docMk/>
            <pc:sldMk cId="2858277977" sldId="523"/>
            <ac:cxnSpMk id="871" creationId="{E1811728-A0CF-42B5-A4CB-1C17EAB76D12}"/>
          </ac:cxnSpMkLst>
        </pc:cxnChg>
        <pc:cxnChg chg="add del mod">
          <ac:chgData name="Ragnhild Halvorsrud" userId="917ea340-fd63-490f-a7db-68428d24cf32" providerId="ADAL" clId="{3F26B701-AADC-4668-AAA4-FB7BA2B947B1}" dt="2020-06-19T09:17:47.506" v="5162"/>
          <ac:cxnSpMkLst>
            <pc:docMk/>
            <pc:sldMk cId="2858277977" sldId="523"/>
            <ac:cxnSpMk id="874" creationId="{BB94A822-AE99-432F-9AB9-76159512A257}"/>
          </ac:cxnSpMkLst>
        </pc:cxnChg>
        <pc:cxnChg chg="add del mod">
          <ac:chgData name="Ragnhild Halvorsrud" userId="917ea340-fd63-490f-a7db-68428d24cf32" providerId="ADAL" clId="{3F26B701-AADC-4668-AAA4-FB7BA2B947B1}" dt="2020-06-19T09:17:47.506" v="5162"/>
          <ac:cxnSpMkLst>
            <pc:docMk/>
            <pc:sldMk cId="2858277977" sldId="523"/>
            <ac:cxnSpMk id="875" creationId="{F0B93D05-3E54-40A3-82A8-2A0303388F66}"/>
          </ac:cxnSpMkLst>
        </pc:cxnChg>
        <pc:cxnChg chg="add del mod">
          <ac:chgData name="Ragnhild Halvorsrud" userId="917ea340-fd63-490f-a7db-68428d24cf32" providerId="ADAL" clId="{3F26B701-AADC-4668-AAA4-FB7BA2B947B1}" dt="2020-06-19T09:17:47.506" v="5162"/>
          <ac:cxnSpMkLst>
            <pc:docMk/>
            <pc:sldMk cId="2858277977" sldId="523"/>
            <ac:cxnSpMk id="876" creationId="{08D36ED0-746F-422F-8CBC-D20561B352F9}"/>
          </ac:cxnSpMkLst>
        </pc:cxnChg>
        <pc:cxnChg chg="add del mod">
          <ac:chgData name="Ragnhild Halvorsrud" userId="917ea340-fd63-490f-a7db-68428d24cf32" providerId="ADAL" clId="{3F26B701-AADC-4668-AAA4-FB7BA2B947B1}" dt="2020-06-19T09:17:47.506" v="5162"/>
          <ac:cxnSpMkLst>
            <pc:docMk/>
            <pc:sldMk cId="2858277977" sldId="523"/>
            <ac:cxnSpMk id="878" creationId="{9C1959F8-4BE4-450B-B09D-8220F1310AEB}"/>
          </ac:cxnSpMkLst>
        </pc:cxnChg>
        <pc:cxnChg chg="add del mod">
          <ac:chgData name="Ragnhild Halvorsrud" userId="917ea340-fd63-490f-a7db-68428d24cf32" providerId="ADAL" clId="{3F26B701-AADC-4668-AAA4-FB7BA2B947B1}" dt="2020-06-19T09:17:47.506" v="5162"/>
          <ac:cxnSpMkLst>
            <pc:docMk/>
            <pc:sldMk cId="2858277977" sldId="523"/>
            <ac:cxnSpMk id="879" creationId="{44557CDE-DE36-4636-B494-F7FD8238AC06}"/>
          </ac:cxnSpMkLst>
        </pc:cxnChg>
        <pc:cxnChg chg="add del mod">
          <ac:chgData name="Ragnhild Halvorsrud" userId="917ea340-fd63-490f-a7db-68428d24cf32" providerId="ADAL" clId="{3F26B701-AADC-4668-AAA4-FB7BA2B947B1}" dt="2020-06-19T09:17:47.506" v="5162"/>
          <ac:cxnSpMkLst>
            <pc:docMk/>
            <pc:sldMk cId="2858277977" sldId="523"/>
            <ac:cxnSpMk id="881" creationId="{0D167EBA-A186-48C2-8430-4566E2F2F080}"/>
          </ac:cxnSpMkLst>
        </pc:cxnChg>
        <pc:cxnChg chg="add del mod">
          <ac:chgData name="Ragnhild Halvorsrud" userId="917ea340-fd63-490f-a7db-68428d24cf32" providerId="ADAL" clId="{3F26B701-AADC-4668-AAA4-FB7BA2B947B1}" dt="2020-06-19T09:17:47.506" v="5162"/>
          <ac:cxnSpMkLst>
            <pc:docMk/>
            <pc:sldMk cId="2858277977" sldId="523"/>
            <ac:cxnSpMk id="885" creationId="{59F535BB-1C60-4A7D-8362-580655E81260}"/>
          </ac:cxnSpMkLst>
        </pc:cxnChg>
        <pc:cxnChg chg="add del mod">
          <ac:chgData name="Ragnhild Halvorsrud" userId="917ea340-fd63-490f-a7db-68428d24cf32" providerId="ADAL" clId="{3F26B701-AADC-4668-AAA4-FB7BA2B947B1}" dt="2020-06-19T09:17:47.506" v="5162"/>
          <ac:cxnSpMkLst>
            <pc:docMk/>
            <pc:sldMk cId="2858277977" sldId="523"/>
            <ac:cxnSpMk id="886" creationId="{E034F759-BB6F-46F1-A713-B576958DB750}"/>
          </ac:cxnSpMkLst>
        </pc:cxnChg>
        <pc:cxnChg chg="add del mod">
          <ac:chgData name="Ragnhild Halvorsrud" userId="917ea340-fd63-490f-a7db-68428d24cf32" providerId="ADAL" clId="{3F26B701-AADC-4668-AAA4-FB7BA2B947B1}" dt="2020-06-19T09:17:47.506" v="5162"/>
          <ac:cxnSpMkLst>
            <pc:docMk/>
            <pc:sldMk cId="2858277977" sldId="523"/>
            <ac:cxnSpMk id="888" creationId="{BB3793E1-00E1-4E1C-B1BE-C5E2172CF3E2}"/>
          </ac:cxnSpMkLst>
        </pc:cxnChg>
        <pc:cxnChg chg="add del mod">
          <ac:chgData name="Ragnhild Halvorsrud" userId="917ea340-fd63-490f-a7db-68428d24cf32" providerId="ADAL" clId="{3F26B701-AADC-4668-AAA4-FB7BA2B947B1}" dt="2020-06-19T09:17:47.506" v="5162"/>
          <ac:cxnSpMkLst>
            <pc:docMk/>
            <pc:sldMk cId="2858277977" sldId="523"/>
            <ac:cxnSpMk id="890" creationId="{617E2606-3214-46CF-BE24-79DFE97C55C2}"/>
          </ac:cxnSpMkLst>
        </pc:cxnChg>
        <pc:cxnChg chg="add del mod">
          <ac:chgData name="Ragnhild Halvorsrud" userId="917ea340-fd63-490f-a7db-68428d24cf32" providerId="ADAL" clId="{3F26B701-AADC-4668-AAA4-FB7BA2B947B1}" dt="2020-06-19T09:17:47.506" v="5162"/>
          <ac:cxnSpMkLst>
            <pc:docMk/>
            <pc:sldMk cId="2858277977" sldId="523"/>
            <ac:cxnSpMk id="894" creationId="{5E2BE332-2458-4616-97FC-9F64EDF3EA8E}"/>
          </ac:cxnSpMkLst>
        </pc:cxnChg>
        <pc:cxnChg chg="add del mod">
          <ac:chgData name="Ragnhild Halvorsrud" userId="917ea340-fd63-490f-a7db-68428d24cf32" providerId="ADAL" clId="{3F26B701-AADC-4668-AAA4-FB7BA2B947B1}" dt="2020-06-19T09:17:47.506" v="5162"/>
          <ac:cxnSpMkLst>
            <pc:docMk/>
            <pc:sldMk cId="2858277977" sldId="523"/>
            <ac:cxnSpMk id="896" creationId="{45CF3690-1CF7-42C6-94D1-7C2816C38483}"/>
          </ac:cxnSpMkLst>
        </pc:cxnChg>
        <pc:cxnChg chg="add del mod">
          <ac:chgData name="Ragnhild Halvorsrud" userId="917ea340-fd63-490f-a7db-68428d24cf32" providerId="ADAL" clId="{3F26B701-AADC-4668-AAA4-FB7BA2B947B1}" dt="2020-06-19T09:17:47.506" v="5162"/>
          <ac:cxnSpMkLst>
            <pc:docMk/>
            <pc:sldMk cId="2858277977" sldId="523"/>
            <ac:cxnSpMk id="897" creationId="{DCF047C3-3722-4B5C-813C-1C98601728BE}"/>
          </ac:cxnSpMkLst>
        </pc:cxnChg>
        <pc:cxnChg chg="add del mod">
          <ac:chgData name="Ragnhild Halvorsrud" userId="917ea340-fd63-490f-a7db-68428d24cf32" providerId="ADAL" clId="{3F26B701-AADC-4668-AAA4-FB7BA2B947B1}" dt="2020-06-19T09:17:47.506" v="5162"/>
          <ac:cxnSpMkLst>
            <pc:docMk/>
            <pc:sldMk cId="2858277977" sldId="523"/>
            <ac:cxnSpMk id="898" creationId="{E45BAA4B-D81E-409A-AD88-95F096822807}"/>
          </ac:cxnSpMkLst>
        </pc:cxnChg>
        <pc:cxnChg chg="add del mod">
          <ac:chgData name="Ragnhild Halvorsrud" userId="917ea340-fd63-490f-a7db-68428d24cf32" providerId="ADAL" clId="{3F26B701-AADC-4668-AAA4-FB7BA2B947B1}" dt="2020-06-19T09:17:47.506" v="5162"/>
          <ac:cxnSpMkLst>
            <pc:docMk/>
            <pc:sldMk cId="2858277977" sldId="523"/>
            <ac:cxnSpMk id="901" creationId="{F69E469B-710F-4E4D-8E98-20134F826172}"/>
          </ac:cxnSpMkLst>
        </pc:cxnChg>
        <pc:cxnChg chg="add del mod">
          <ac:chgData name="Ragnhild Halvorsrud" userId="917ea340-fd63-490f-a7db-68428d24cf32" providerId="ADAL" clId="{3F26B701-AADC-4668-AAA4-FB7BA2B947B1}" dt="2020-06-19T09:17:47.506" v="5162"/>
          <ac:cxnSpMkLst>
            <pc:docMk/>
            <pc:sldMk cId="2858277977" sldId="523"/>
            <ac:cxnSpMk id="902" creationId="{0D77F4BC-E63D-4152-912A-C41E58B0921A}"/>
          </ac:cxnSpMkLst>
        </pc:cxnChg>
        <pc:cxnChg chg="add del mod">
          <ac:chgData name="Ragnhild Halvorsrud" userId="917ea340-fd63-490f-a7db-68428d24cf32" providerId="ADAL" clId="{3F26B701-AADC-4668-AAA4-FB7BA2B947B1}" dt="2020-06-19T09:17:47.506" v="5162"/>
          <ac:cxnSpMkLst>
            <pc:docMk/>
            <pc:sldMk cId="2858277977" sldId="523"/>
            <ac:cxnSpMk id="903" creationId="{B98725DC-AEC4-4584-AA35-647D4C1A36E1}"/>
          </ac:cxnSpMkLst>
        </pc:cxnChg>
        <pc:cxnChg chg="add del mod">
          <ac:chgData name="Ragnhild Halvorsrud" userId="917ea340-fd63-490f-a7db-68428d24cf32" providerId="ADAL" clId="{3F26B701-AADC-4668-AAA4-FB7BA2B947B1}" dt="2020-06-19T09:17:47.506" v="5162"/>
          <ac:cxnSpMkLst>
            <pc:docMk/>
            <pc:sldMk cId="2858277977" sldId="523"/>
            <ac:cxnSpMk id="904" creationId="{1F19E6BF-7DE0-4F13-A68C-0BF1DACE2B63}"/>
          </ac:cxnSpMkLst>
        </pc:cxnChg>
        <pc:cxnChg chg="add del mod">
          <ac:chgData name="Ragnhild Halvorsrud" userId="917ea340-fd63-490f-a7db-68428d24cf32" providerId="ADAL" clId="{3F26B701-AADC-4668-AAA4-FB7BA2B947B1}" dt="2020-06-19T09:17:47.506" v="5162"/>
          <ac:cxnSpMkLst>
            <pc:docMk/>
            <pc:sldMk cId="2858277977" sldId="523"/>
            <ac:cxnSpMk id="905" creationId="{2D5F27D2-7811-46CE-8172-001469AC6472}"/>
          </ac:cxnSpMkLst>
        </pc:cxnChg>
        <pc:cxnChg chg="add del mod">
          <ac:chgData name="Ragnhild Halvorsrud" userId="917ea340-fd63-490f-a7db-68428d24cf32" providerId="ADAL" clId="{3F26B701-AADC-4668-AAA4-FB7BA2B947B1}" dt="2020-06-19T09:17:47.506" v="5162"/>
          <ac:cxnSpMkLst>
            <pc:docMk/>
            <pc:sldMk cId="2858277977" sldId="523"/>
            <ac:cxnSpMk id="906" creationId="{5C20BA2D-AAE7-45D0-BB6D-17863E260265}"/>
          </ac:cxnSpMkLst>
        </pc:cxnChg>
        <pc:cxnChg chg="add del mod">
          <ac:chgData name="Ragnhild Halvorsrud" userId="917ea340-fd63-490f-a7db-68428d24cf32" providerId="ADAL" clId="{3F26B701-AADC-4668-AAA4-FB7BA2B947B1}" dt="2020-06-19T09:17:47.506" v="5162"/>
          <ac:cxnSpMkLst>
            <pc:docMk/>
            <pc:sldMk cId="2858277977" sldId="523"/>
            <ac:cxnSpMk id="907" creationId="{4EFFB8E8-AB53-499B-9F81-A308D300204D}"/>
          </ac:cxnSpMkLst>
        </pc:cxnChg>
        <pc:cxnChg chg="add del mod">
          <ac:chgData name="Ragnhild Halvorsrud" userId="917ea340-fd63-490f-a7db-68428d24cf32" providerId="ADAL" clId="{3F26B701-AADC-4668-AAA4-FB7BA2B947B1}" dt="2020-06-19T09:17:47.506" v="5162"/>
          <ac:cxnSpMkLst>
            <pc:docMk/>
            <pc:sldMk cId="2858277977" sldId="523"/>
            <ac:cxnSpMk id="908" creationId="{78A7E126-9397-4F4C-ADF1-D448A0142265}"/>
          </ac:cxnSpMkLst>
        </pc:cxnChg>
        <pc:cxnChg chg="add del mod">
          <ac:chgData name="Ragnhild Halvorsrud" userId="917ea340-fd63-490f-a7db-68428d24cf32" providerId="ADAL" clId="{3F26B701-AADC-4668-AAA4-FB7BA2B947B1}" dt="2020-06-19T09:17:47.506" v="5162"/>
          <ac:cxnSpMkLst>
            <pc:docMk/>
            <pc:sldMk cId="2858277977" sldId="523"/>
            <ac:cxnSpMk id="909" creationId="{12032BD1-83E1-4DA6-9621-DC46E1D22EA2}"/>
          </ac:cxnSpMkLst>
        </pc:cxnChg>
        <pc:cxnChg chg="add del mod">
          <ac:chgData name="Ragnhild Halvorsrud" userId="917ea340-fd63-490f-a7db-68428d24cf32" providerId="ADAL" clId="{3F26B701-AADC-4668-AAA4-FB7BA2B947B1}" dt="2020-06-19T09:17:47.506" v="5162"/>
          <ac:cxnSpMkLst>
            <pc:docMk/>
            <pc:sldMk cId="2858277977" sldId="523"/>
            <ac:cxnSpMk id="910" creationId="{0743BE82-DF82-4460-958A-078FDC8A2B5F}"/>
          </ac:cxnSpMkLst>
        </pc:cxnChg>
        <pc:cxnChg chg="add del mod">
          <ac:chgData name="Ragnhild Halvorsrud" userId="917ea340-fd63-490f-a7db-68428d24cf32" providerId="ADAL" clId="{3F26B701-AADC-4668-AAA4-FB7BA2B947B1}" dt="2020-06-19T09:17:47.506" v="5162"/>
          <ac:cxnSpMkLst>
            <pc:docMk/>
            <pc:sldMk cId="2858277977" sldId="523"/>
            <ac:cxnSpMk id="911" creationId="{E22F3CD6-85DD-4231-905C-73FFDA9AA2A5}"/>
          </ac:cxnSpMkLst>
        </pc:cxnChg>
        <pc:cxnChg chg="mod">
          <ac:chgData name="Ragnhild Halvorsrud" userId="917ea340-fd63-490f-a7db-68428d24cf32" providerId="ADAL" clId="{3F26B701-AADC-4668-AAA4-FB7BA2B947B1}" dt="2020-06-19T09:18:12.801" v="5164"/>
          <ac:cxnSpMkLst>
            <pc:docMk/>
            <pc:sldMk cId="2858277977" sldId="523"/>
            <ac:cxnSpMk id="916" creationId="{5C5FD9B2-71AA-4ACC-81BE-B4E54217EF50}"/>
          </ac:cxnSpMkLst>
        </pc:cxnChg>
        <pc:cxnChg chg="mod">
          <ac:chgData name="Ragnhild Halvorsrud" userId="917ea340-fd63-490f-a7db-68428d24cf32" providerId="ADAL" clId="{3F26B701-AADC-4668-AAA4-FB7BA2B947B1}" dt="2020-06-19T09:18:12.801" v="5164"/>
          <ac:cxnSpMkLst>
            <pc:docMk/>
            <pc:sldMk cId="2858277977" sldId="523"/>
            <ac:cxnSpMk id="925" creationId="{E5C96BCD-3A63-4866-A38F-1550BF265CC7}"/>
          </ac:cxnSpMkLst>
        </pc:cxnChg>
        <pc:cxnChg chg="mod">
          <ac:chgData name="Ragnhild Halvorsrud" userId="917ea340-fd63-490f-a7db-68428d24cf32" providerId="ADAL" clId="{3F26B701-AADC-4668-AAA4-FB7BA2B947B1}" dt="2020-06-19T09:18:12.801" v="5164"/>
          <ac:cxnSpMkLst>
            <pc:docMk/>
            <pc:sldMk cId="2858277977" sldId="523"/>
            <ac:cxnSpMk id="934" creationId="{3DABD29E-F03A-4399-B27E-2015E69DCA8F}"/>
          </ac:cxnSpMkLst>
        </pc:cxnChg>
        <pc:cxnChg chg="mod">
          <ac:chgData name="Ragnhild Halvorsrud" userId="917ea340-fd63-490f-a7db-68428d24cf32" providerId="ADAL" clId="{3F26B701-AADC-4668-AAA4-FB7BA2B947B1}" dt="2020-06-19T09:18:12.801" v="5164"/>
          <ac:cxnSpMkLst>
            <pc:docMk/>
            <pc:sldMk cId="2858277977" sldId="523"/>
            <ac:cxnSpMk id="943" creationId="{A3BC4CEA-B3C3-4A39-8BDC-9DE18A9E9C6B}"/>
          </ac:cxnSpMkLst>
        </pc:cxnChg>
        <pc:cxnChg chg="mod">
          <ac:chgData name="Ragnhild Halvorsrud" userId="917ea340-fd63-490f-a7db-68428d24cf32" providerId="ADAL" clId="{3F26B701-AADC-4668-AAA4-FB7BA2B947B1}" dt="2020-06-19T09:18:12.801" v="5164"/>
          <ac:cxnSpMkLst>
            <pc:docMk/>
            <pc:sldMk cId="2858277977" sldId="523"/>
            <ac:cxnSpMk id="952" creationId="{D3167849-2DC5-4772-9C49-BBA636B1B2C1}"/>
          </ac:cxnSpMkLst>
        </pc:cxnChg>
        <pc:cxnChg chg="mod">
          <ac:chgData name="Ragnhild Halvorsrud" userId="917ea340-fd63-490f-a7db-68428d24cf32" providerId="ADAL" clId="{3F26B701-AADC-4668-AAA4-FB7BA2B947B1}" dt="2020-06-19T09:18:12.801" v="5164"/>
          <ac:cxnSpMkLst>
            <pc:docMk/>
            <pc:sldMk cId="2858277977" sldId="523"/>
            <ac:cxnSpMk id="961" creationId="{9AEC9001-B85F-438F-A75B-45F412E8D6C6}"/>
          </ac:cxnSpMkLst>
        </pc:cxnChg>
        <pc:cxnChg chg="mod">
          <ac:chgData name="Ragnhild Halvorsrud" userId="917ea340-fd63-490f-a7db-68428d24cf32" providerId="ADAL" clId="{3F26B701-AADC-4668-AAA4-FB7BA2B947B1}" dt="2020-06-19T09:18:12.801" v="5164"/>
          <ac:cxnSpMkLst>
            <pc:docMk/>
            <pc:sldMk cId="2858277977" sldId="523"/>
            <ac:cxnSpMk id="976" creationId="{5A3D20AC-DBD0-4BB1-902D-BA58B2FADF4A}"/>
          </ac:cxnSpMkLst>
        </pc:cxnChg>
        <pc:cxnChg chg="mod">
          <ac:chgData name="Ragnhild Halvorsrud" userId="917ea340-fd63-490f-a7db-68428d24cf32" providerId="ADAL" clId="{3F26B701-AADC-4668-AAA4-FB7BA2B947B1}" dt="2020-06-19T09:18:12.801" v="5164"/>
          <ac:cxnSpMkLst>
            <pc:docMk/>
            <pc:sldMk cId="2858277977" sldId="523"/>
            <ac:cxnSpMk id="977" creationId="{43960221-9632-48CE-9C3E-AAB80AA8812C}"/>
          </ac:cxnSpMkLst>
        </pc:cxnChg>
        <pc:cxnChg chg="mod">
          <ac:chgData name="Ragnhild Halvorsrud" userId="917ea340-fd63-490f-a7db-68428d24cf32" providerId="ADAL" clId="{3F26B701-AADC-4668-AAA4-FB7BA2B947B1}" dt="2020-06-19T09:18:12.801" v="5164"/>
          <ac:cxnSpMkLst>
            <pc:docMk/>
            <pc:sldMk cId="2858277977" sldId="523"/>
            <ac:cxnSpMk id="978" creationId="{14DCC81E-AD04-471A-A2A1-F5FB702A1B85}"/>
          </ac:cxnSpMkLst>
        </pc:cxnChg>
        <pc:cxnChg chg="mod">
          <ac:chgData name="Ragnhild Halvorsrud" userId="917ea340-fd63-490f-a7db-68428d24cf32" providerId="ADAL" clId="{3F26B701-AADC-4668-AAA4-FB7BA2B947B1}" dt="2020-06-19T09:18:12.801" v="5164"/>
          <ac:cxnSpMkLst>
            <pc:docMk/>
            <pc:sldMk cId="2858277977" sldId="523"/>
            <ac:cxnSpMk id="979" creationId="{ACA79688-4BD4-4216-9C6B-8BE26932A0AE}"/>
          </ac:cxnSpMkLst>
        </pc:cxnChg>
        <pc:cxnChg chg="mod">
          <ac:chgData name="Ragnhild Halvorsrud" userId="917ea340-fd63-490f-a7db-68428d24cf32" providerId="ADAL" clId="{3F26B701-AADC-4668-AAA4-FB7BA2B947B1}" dt="2020-06-19T09:18:12.801" v="5164"/>
          <ac:cxnSpMkLst>
            <pc:docMk/>
            <pc:sldMk cId="2858277977" sldId="523"/>
            <ac:cxnSpMk id="980" creationId="{B400ECE4-B00A-47E0-9751-50D88621A36F}"/>
          </ac:cxnSpMkLst>
        </pc:cxnChg>
        <pc:cxnChg chg="mod">
          <ac:chgData name="Ragnhild Halvorsrud" userId="917ea340-fd63-490f-a7db-68428d24cf32" providerId="ADAL" clId="{3F26B701-AADC-4668-AAA4-FB7BA2B947B1}" dt="2020-06-19T09:18:12.801" v="5164"/>
          <ac:cxnSpMkLst>
            <pc:docMk/>
            <pc:sldMk cId="2858277977" sldId="523"/>
            <ac:cxnSpMk id="981" creationId="{84245218-07E9-4B55-8007-A2E1ADBE2E39}"/>
          </ac:cxnSpMkLst>
        </pc:cxnChg>
        <pc:cxnChg chg="mod">
          <ac:chgData name="Ragnhild Halvorsrud" userId="917ea340-fd63-490f-a7db-68428d24cf32" providerId="ADAL" clId="{3F26B701-AADC-4668-AAA4-FB7BA2B947B1}" dt="2020-06-19T09:18:12.801" v="5164"/>
          <ac:cxnSpMkLst>
            <pc:docMk/>
            <pc:sldMk cId="2858277977" sldId="523"/>
            <ac:cxnSpMk id="982" creationId="{81255AF7-5A61-4181-B000-DBE946CE94B9}"/>
          </ac:cxnSpMkLst>
        </pc:cxnChg>
        <pc:cxnChg chg="mod">
          <ac:chgData name="Ragnhild Halvorsrud" userId="917ea340-fd63-490f-a7db-68428d24cf32" providerId="ADAL" clId="{3F26B701-AADC-4668-AAA4-FB7BA2B947B1}" dt="2020-06-19T09:18:12.801" v="5164"/>
          <ac:cxnSpMkLst>
            <pc:docMk/>
            <pc:sldMk cId="2858277977" sldId="523"/>
            <ac:cxnSpMk id="983" creationId="{3E151DEB-2700-4534-B28A-D1DE4AD55A61}"/>
          </ac:cxnSpMkLst>
        </pc:cxnChg>
        <pc:cxnChg chg="mod">
          <ac:chgData name="Ragnhild Halvorsrud" userId="917ea340-fd63-490f-a7db-68428d24cf32" providerId="ADAL" clId="{3F26B701-AADC-4668-AAA4-FB7BA2B947B1}" dt="2020-06-19T09:18:12.801" v="5164"/>
          <ac:cxnSpMkLst>
            <pc:docMk/>
            <pc:sldMk cId="2858277977" sldId="523"/>
            <ac:cxnSpMk id="984" creationId="{376B0597-78B0-4530-97C9-E3317BE58755}"/>
          </ac:cxnSpMkLst>
        </pc:cxnChg>
        <pc:cxnChg chg="mod">
          <ac:chgData name="Ragnhild Halvorsrud" userId="917ea340-fd63-490f-a7db-68428d24cf32" providerId="ADAL" clId="{3F26B701-AADC-4668-AAA4-FB7BA2B947B1}" dt="2020-06-19T09:18:12.801" v="5164"/>
          <ac:cxnSpMkLst>
            <pc:docMk/>
            <pc:sldMk cId="2858277977" sldId="523"/>
            <ac:cxnSpMk id="985" creationId="{3A11A364-7514-45F9-B8A3-A7E13B93C903}"/>
          </ac:cxnSpMkLst>
        </pc:cxnChg>
        <pc:cxnChg chg="add del mod">
          <ac:chgData name="Ragnhild Halvorsrud" userId="917ea340-fd63-490f-a7db-68428d24cf32" providerId="ADAL" clId="{3F26B701-AADC-4668-AAA4-FB7BA2B947B1}" dt="2020-06-19T09:18:16.536" v="5165"/>
          <ac:cxnSpMkLst>
            <pc:docMk/>
            <pc:sldMk cId="2858277977" sldId="523"/>
            <ac:cxnSpMk id="986" creationId="{F3E155C9-A338-460A-9D0F-06E30D0B9A9F}"/>
          </ac:cxnSpMkLst>
        </pc:cxnChg>
        <pc:cxnChg chg="add del mod">
          <ac:chgData name="Ragnhild Halvorsrud" userId="917ea340-fd63-490f-a7db-68428d24cf32" providerId="ADAL" clId="{3F26B701-AADC-4668-AAA4-FB7BA2B947B1}" dt="2020-06-19T09:18:16.536" v="5165"/>
          <ac:cxnSpMkLst>
            <pc:docMk/>
            <pc:sldMk cId="2858277977" sldId="523"/>
            <ac:cxnSpMk id="993" creationId="{CA3FB68B-F059-4865-B927-CFEA7D33F728}"/>
          </ac:cxnSpMkLst>
        </pc:cxnChg>
        <pc:cxnChg chg="add del mod">
          <ac:chgData name="Ragnhild Halvorsrud" userId="917ea340-fd63-490f-a7db-68428d24cf32" providerId="ADAL" clId="{3F26B701-AADC-4668-AAA4-FB7BA2B947B1}" dt="2020-06-19T09:18:16.536" v="5165"/>
          <ac:cxnSpMkLst>
            <pc:docMk/>
            <pc:sldMk cId="2858277977" sldId="523"/>
            <ac:cxnSpMk id="1000" creationId="{8DF8F92E-0DA9-4B94-86D0-D89BF8D1F464}"/>
          </ac:cxnSpMkLst>
        </pc:cxnChg>
        <pc:cxnChg chg="add del mod">
          <ac:chgData name="Ragnhild Halvorsrud" userId="917ea340-fd63-490f-a7db-68428d24cf32" providerId="ADAL" clId="{3F26B701-AADC-4668-AAA4-FB7BA2B947B1}" dt="2020-06-19T09:18:16.536" v="5165"/>
          <ac:cxnSpMkLst>
            <pc:docMk/>
            <pc:sldMk cId="2858277977" sldId="523"/>
            <ac:cxnSpMk id="1007" creationId="{DF8541E9-C1B4-439F-9198-9E39A49B0110}"/>
          </ac:cxnSpMkLst>
        </pc:cxnChg>
        <pc:cxnChg chg="add del mod">
          <ac:chgData name="Ragnhild Halvorsrud" userId="917ea340-fd63-490f-a7db-68428d24cf32" providerId="ADAL" clId="{3F26B701-AADC-4668-AAA4-FB7BA2B947B1}" dt="2020-06-19T09:18:16.536" v="5165"/>
          <ac:cxnSpMkLst>
            <pc:docMk/>
            <pc:sldMk cId="2858277977" sldId="523"/>
            <ac:cxnSpMk id="1014" creationId="{A62F7586-A527-4E16-9AC5-B8C21CDD1BF0}"/>
          </ac:cxnSpMkLst>
        </pc:cxnChg>
        <pc:cxnChg chg="add del mod">
          <ac:chgData name="Ragnhild Halvorsrud" userId="917ea340-fd63-490f-a7db-68428d24cf32" providerId="ADAL" clId="{3F26B701-AADC-4668-AAA4-FB7BA2B947B1}" dt="2020-06-19T09:18:16.536" v="5165"/>
          <ac:cxnSpMkLst>
            <pc:docMk/>
            <pc:sldMk cId="2858277977" sldId="523"/>
            <ac:cxnSpMk id="1026" creationId="{6EF0A667-B280-4C48-885D-AB95581AA4A7}"/>
          </ac:cxnSpMkLst>
        </pc:cxnChg>
        <pc:cxnChg chg="add del mod">
          <ac:chgData name="Ragnhild Halvorsrud" userId="917ea340-fd63-490f-a7db-68428d24cf32" providerId="ADAL" clId="{3F26B701-AADC-4668-AAA4-FB7BA2B947B1}" dt="2020-06-19T09:18:16.536" v="5165"/>
          <ac:cxnSpMkLst>
            <pc:docMk/>
            <pc:sldMk cId="2858277977" sldId="523"/>
            <ac:cxnSpMk id="1027" creationId="{29B1A455-AE23-4D7A-90F4-8C57CDCF5E7C}"/>
          </ac:cxnSpMkLst>
        </pc:cxnChg>
        <pc:cxnChg chg="add del mod">
          <ac:chgData name="Ragnhild Halvorsrud" userId="917ea340-fd63-490f-a7db-68428d24cf32" providerId="ADAL" clId="{3F26B701-AADC-4668-AAA4-FB7BA2B947B1}" dt="2020-06-19T09:18:16.536" v="5165"/>
          <ac:cxnSpMkLst>
            <pc:docMk/>
            <pc:sldMk cId="2858277977" sldId="523"/>
            <ac:cxnSpMk id="1028" creationId="{448BFD54-45E4-4BD9-B92C-68150CE84685}"/>
          </ac:cxnSpMkLst>
        </pc:cxnChg>
        <pc:cxnChg chg="add del mod">
          <ac:chgData name="Ragnhild Halvorsrud" userId="917ea340-fd63-490f-a7db-68428d24cf32" providerId="ADAL" clId="{3F26B701-AADC-4668-AAA4-FB7BA2B947B1}" dt="2020-06-19T09:18:16.536" v="5165"/>
          <ac:cxnSpMkLst>
            <pc:docMk/>
            <pc:sldMk cId="2858277977" sldId="523"/>
            <ac:cxnSpMk id="1029" creationId="{037FD784-DF0E-4EAD-B0A3-896DD9A7332F}"/>
          </ac:cxnSpMkLst>
        </pc:cxnChg>
        <pc:cxnChg chg="add del mod">
          <ac:chgData name="Ragnhild Halvorsrud" userId="917ea340-fd63-490f-a7db-68428d24cf32" providerId="ADAL" clId="{3F26B701-AADC-4668-AAA4-FB7BA2B947B1}" dt="2020-06-19T09:18:16.536" v="5165"/>
          <ac:cxnSpMkLst>
            <pc:docMk/>
            <pc:sldMk cId="2858277977" sldId="523"/>
            <ac:cxnSpMk id="1030" creationId="{EE7A1660-8505-40D6-934B-8253925100A8}"/>
          </ac:cxnSpMkLst>
        </pc:cxnChg>
        <pc:cxnChg chg="add del mod">
          <ac:chgData name="Ragnhild Halvorsrud" userId="917ea340-fd63-490f-a7db-68428d24cf32" providerId="ADAL" clId="{3F26B701-AADC-4668-AAA4-FB7BA2B947B1}" dt="2020-06-19T09:18:16.536" v="5165"/>
          <ac:cxnSpMkLst>
            <pc:docMk/>
            <pc:sldMk cId="2858277977" sldId="523"/>
            <ac:cxnSpMk id="1031" creationId="{56EDF650-95F2-4893-B0B2-ECE96BC8ED5C}"/>
          </ac:cxnSpMkLst>
        </pc:cxnChg>
        <pc:cxnChg chg="add del mod">
          <ac:chgData name="Ragnhild Halvorsrud" userId="917ea340-fd63-490f-a7db-68428d24cf32" providerId="ADAL" clId="{3F26B701-AADC-4668-AAA4-FB7BA2B947B1}" dt="2020-06-19T09:18:16.536" v="5165"/>
          <ac:cxnSpMkLst>
            <pc:docMk/>
            <pc:sldMk cId="2858277977" sldId="523"/>
            <ac:cxnSpMk id="1032" creationId="{E3612C78-C429-4D27-A738-A9A9B786FF24}"/>
          </ac:cxnSpMkLst>
        </pc:cxnChg>
        <pc:cxnChg chg="add del mod">
          <ac:chgData name="Ragnhild Halvorsrud" userId="917ea340-fd63-490f-a7db-68428d24cf32" providerId="ADAL" clId="{3F26B701-AADC-4668-AAA4-FB7BA2B947B1}" dt="2020-06-19T09:18:16.536" v="5165"/>
          <ac:cxnSpMkLst>
            <pc:docMk/>
            <pc:sldMk cId="2858277977" sldId="523"/>
            <ac:cxnSpMk id="1033" creationId="{62152F90-7F80-427F-9873-7D0E688FAF37}"/>
          </ac:cxnSpMkLst>
        </pc:cxnChg>
        <pc:cxnChg chg="mod">
          <ac:chgData name="Ragnhild Halvorsrud" userId="917ea340-fd63-490f-a7db-68428d24cf32" providerId="ADAL" clId="{3F26B701-AADC-4668-AAA4-FB7BA2B947B1}" dt="2020-06-19T09:18:12.801" v="5164"/>
          <ac:cxnSpMkLst>
            <pc:docMk/>
            <pc:sldMk cId="2858277977" sldId="523"/>
            <ac:cxnSpMk id="1035" creationId="{81BE32E7-0816-4855-AE72-D12F8D3C0BEA}"/>
          </ac:cxnSpMkLst>
        </pc:cxnChg>
        <pc:cxnChg chg="mod">
          <ac:chgData name="Ragnhild Halvorsrud" userId="917ea340-fd63-490f-a7db-68428d24cf32" providerId="ADAL" clId="{3F26B701-AADC-4668-AAA4-FB7BA2B947B1}" dt="2020-06-19T09:18:12.801" v="5164"/>
          <ac:cxnSpMkLst>
            <pc:docMk/>
            <pc:sldMk cId="2858277977" sldId="523"/>
            <ac:cxnSpMk id="1043" creationId="{2ED07454-DA72-43D7-8AD6-1DFC7D9EB195}"/>
          </ac:cxnSpMkLst>
        </pc:cxnChg>
        <pc:cxnChg chg="mod">
          <ac:chgData name="Ragnhild Halvorsrud" userId="917ea340-fd63-490f-a7db-68428d24cf32" providerId="ADAL" clId="{3F26B701-AADC-4668-AAA4-FB7BA2B947B1}" dt="2020-06-19T09:18:12.801" v="5164"/>
          <ac:cxnSpMkLst>
            <pc:docMk/>
            <pc:sldMk cId="2858277977" sldId="523"/>
            <ac:cxnSpMk id="1051" creationId="{42D273A1-65C9-4EB5-B2D8-C96836F35D9F}"/>
          </ac:cxnSpMkLst>
        </pc:cxnChg>
        <pc:cxnChg chg="mod">
          <ac:chgData name="Ragnhild Halvorsrud" userId="917ea340-fd63-490f-a7db-68428d24cf32" providerId="ADAL" clId="{3F26B701-AADC-4668-AAA4-FB7BA2B947B1}" dt="2020-06-19T09:18:12.801" v="5164"/>
          <ac:cxnSpMkLst>
            <pc:docMk/>
            <pc:sldMk cId="2858277977" sldId="523"/>
            <ac:cxnSpMk id="1059" creationId="{3BC48ACD-0A1C-41E8-90AE-4677822690B8}"/>
          </ac:cxnSpMkLst>
        </pc:cxnChg>
        <pc:cxnChg chg="mod">
          <ac:chgData name="Ragnhild Halvorsrud" userId="917ea340-fd63-490f-a7db-68428d24cf32" providerId="ADAL" clId="{3F26B701-AADC-4668-AAA4-FB7BA2B947B1}" dt="2020-06-19T09:18:12.801" v="5164"/>
          <ac:cxnSpMkLst>
            <pc:docMk/>
            <pc:sldMk cId="2858277977" sldId="523"/>
            <ac:cxnSpMk id="1067" creationId="{B3146D3B-4B15-40B5-885D-1CE95986E5D4}"/>
          </ac:cxnSpMkLst>
        </pc:cxnChg>
        <pc:cxnChg chg="mod">
          <ac:chgData name="Ragnhild Halvorsrud" userId="917ea340-fd63-490f-a7db-68428d24cf32" providerId="ADAL" clId="{3F26B701-AADC-4668-AAA4-FB7BA2B947B1}" dt="2020-06-19T09:18:12.801" v="5164"/>
          <ac:cxnSpMkLst>
            <pc:docMk/>
            <pc:sldMk cId="2858277977" sldId="523"/>
            <ac:cxnSpMk id="1080" creationId="{CF74FD86-9D35-468B-8AD5-AC1441D39AF7}"/>
          </ac:cxnSpMkLst>
        </pc:cxnChg>
        <pc:cxnChg chg="mod">
          <ac:chgData name="Ragnhild Halvorsrud" userId="917ea340-fd63-490f-a7db-68428d24cf32" providerId="ADAL" clId="{3F26B701-AADC-4668-AAA4-FB7BA2B947B1}" dt="2020-06-19T09:18:12.801" v="5164"/>
          <ac:cxnSpMkLst>
            <pc:docMk/>
            <pc:sldMk cId="2858277977" sldId="523"/>
            <ac:cxnSpMk id="1081" creationId="{19FD2A69-51C8-4F62-BD28-8451EC4C2357}"/>
          </ac:cxnSpMkLst>
        </pc:cxnChg>
        <pc:cxnChg chg="mod">
          <ac:chgData name="Ragnhild Halvorsrud" userId="917ea340-fd63-490f-a7db-68428d24cf32" providerId="ADAL" clId="{3F26B701-AADC-4668-AAA4-FB7BA2B947B1}" dt="2020-06-19T09:18:12.801" v="5164"/>
          <ac:cxnSpMkLst>
            <pc:docMk/>
            <pc:sldMk cId="2858277977" sldId="523"/>
            <ac:cxnSpMk id="1082" creationId="{84D5DA06-F340-44F3-9EC7-B0ECEC09698E}"/>
          </ac:cxnSpMkLst>
        </pc:cxnChg>
        <pc:cxnChg chg="mod">
          <ac:chgData name="Ragnhild Halvorsrud" userId="917ea340-fd63-490f-a7db-68428d24cf32" providerId="ADAL" clId="{3F26B701-AADC-4668-AAA4-FB7BA2B947B1}" dt="2020-06-19T09:18:12.801" v="5164"/>
          <ac:cxnSpMkLst>
            <pc:docMk/>
            <pc:sldMk cId="2858277977" sldId="523"/>
            <ac:cxnSpMk id="1083" creationId="{ADC18E44-0A88-42E5-B73F-1DA10ADB5010}"/>
          </ac:cxnSpMkLst>
        </pc:cxnChg>
        <pc:cxnChg chg="mod">
          <ac:chgData name="Ragnhild Halvorsrud" userId="917ea340-fd63-490f-a7db-68428d24cf32" providerId="ADAL" clId="{3F26B701-AADC-4668-AAA4-FB7BA2B947B1}" dt="2020-06-19T09:18:12.801" v="5164"/>
          <ac:cxnSpMkLst>
            <pc:docMk/>
            <pc:sldMk cId="2858277977" sldId="523"/>
            <ac:cxnSpMk id="1084" creationId="{5B2DC565-719A-49AA-B25E-2846EA3F49A2}"/>
          </ac:cxnSpMkLst>
        </pc:cxnChg>
        <pc:cxnChg chg="mod">
          <ac:chgData name="Ragnhild Halvorsrud" userId="917ea340-fd63-490f-a7db-68428d24cf32" providerId="ADAL" clId="{3F26B701-AADC-4668-AAA4-FB7BA2B947B1}" dt="2020-06-19T09:18:12.801" v="5164"/>
          <ac:cxnSpMkLst>
            <pc:docMk/>
            <pc:sldMk cId="2858277977" sldId="523"/>
            <ac:cxnSpMk id="1085" creationId="{7E009631-AA22-48A9-98EC-FC4E5C130609}"/>
          </ac:cxnSpMkLst>
        </pc:cxnChg>
        <pc:cxnChg chg="mod">
          <ac:chgData name="Ragnhild Halvorsrud" userId="917ea340-fd63-490f-a7db-68428d24cf32" providerId="ADAL" clId="{3F26B701-AADC-4668-AAA4-FB7BA2B947B1}" dt="2020-06-19T09:18:12.801" v="5164"/>
          <ac:cxnSpMkLst>
            <pc:docMk/>
            <pc:sldMk cId="2858277977" sldId="523"/>
            <ac:cxnSpMk id="1086" creationId="{514208FA-21AE-4182-A4FD-EF5E299BCBB1}"/>
          </ac:cxnSpMkLst>
        </pc:cxnChg>
        <pc:cxnChg chg="mod">
          <ac:chgData name="Ragnhild Halvorsrud" userId="917ea340-fd63-490f-a7db-68428d24cf32" providerId="ADAL" clId="{3F26B701-AADC-4668-AAA4-FB7BA2B947B1}" dt="2020-06-19T09:18:12.801" v="5164"/>
          <ac:cxnSpMkLst>
            <pc:docMk/>
            <pc:sldMk cId="2858277977" sldId="523"/>
            <ac:cxnSpMk id="1087" creationId="{F8D7B4EA-C2CD-49A1-84BE-14C6680B02A5}"/>
          </ac:cxnSpMkLst>
        </pc:cxnChg>
        <pc:cxnChg chg="mod">
          <ac:chgData name="Ragnhild Halvorsrud" userId="917ea340-fd63-490f-a7db-68428d24cf32" providerId="ADAL" clId="{3F26B701-AADC-4668-AAA4-FB7BA2B947B1}" dt="2020-06-19T09:18:12.801" v="5164"/>
          <ac:cxnSpMkLst>
            <pc:docMk/>
            <pc:sldMk cId="2858277977" sldId="523"/>
            <ac:cxnSpMk id="1089" creationId="{8726F9CB-08BB-409E-87F6-4A20CC85A348}"/>
          </ac:cxnSpMkLst>
        </pc:cxnChg>
        <pc:cxnChg chg="mod">
          <ac:chgData name="Ragnhild Halvorsrud" userId="917ea340-fd63-490f-a7db-68428d24cf32" providerId="ADAL" clId="{3F26B701-AADC-4668-AAA4-FB7BA2B947B1}" dt="2020-06-19T09:18:12.801" v="5164"/>
          <ac:cxnSpMkLst>
            <pc:docMk/>
            <pc:sldMk cId="2858277977" sldId="523"/>
            <ac:cxnSpMk id="1093" creationId="{87E51445-41D8-4297-92C4-5F636F9EE473}"/>
          </ac:cxnSpMkLst>
        </pc:cxnChg>
        <pc:cxnChg chg="mod">
          <ac:chgData name="Ragnhild Halvorsrud" userId="917ea340-fd63-490f-a7db-68428d24cf32" providerId="ADAL" clId="{3F26B701-AADC-4668-AAA4-FB7BA2B947B1}" dt="2020-06-19T09:18:12.801" v="5164"/>
          <ac:cxnSpMkLst>
            <pc:docMk/>
            <pc:sldMk cId="2858277977" sldId="523"/>
            <ac:cxnSpMk id="1097" creationId="{42897111-7E4B-4EB7-9ACA-E8C31A63E81A}"/>
          </ac:cxnSpMkLst>
        </pc:cxnChg>
        <pc:cxnChg chg="mod">
          <ac:chgData name="Ragnhild Halvorsrud" userId="917ea340-fd63-490f-a7db-68428d24cf32" providerId="ADAL" clId="{3F26B701-AADC-4668-AAA4-FB7BA2B947B1}" dt="2020-06-19T09:18:12.801" v="5164"/>
          <ac:cxnSpMkLst>
            <pc:docMk/>
            <pc:sldMk cId="2858277977" sldId="523"/>
            <ac:cxnSpMk id="1100" creationId="{2E727E8A-7156-44E4-8E54-715DDB838BEB}"/>
          </ac:cxnSpMkLst>
        </pc:cxnChg>
        <pc:cxnChg chg="add del mod">
          <ac:chgData name="Ragnhild Halvorsrud" userId="917ea340-fd63-490f-a7db-68428d24cf32" providerId="ADAL" clId="{3F26B701-AADC-4668-AAA4-FB7BA2B947B1}" dt="2020-06-19T09:18:16.536" v="5165"/>
          <ac:cxnSpMkLst>
            <pc:docMk/>
            <pc:sldMk cId="2858277977" sldId="523"/>
            <ac:cxnSpMk id="1101" creationId="{A67FBAEB-E76B-4BD7-AE4C-2D8A7A5743A5}"/>
          </ac:cxnSpMkLst>
        </pc:cxnChg>
        <pc:cxnChg chg="add del mod">
          <ac:chgData name="Ragnhild Halvorsrud" userId="917ea340-fd63-490f-a7db-68428d24cf32" providerId="ADAL" clId="{3F26B701-AADC-4668-AAA4-FB7BA2B947B1}" dt="2020-06-19T09:18:16.536" v="5165"/>
          <ac:cxnSpMkLst>
            <pc:docMk/>
            <pc:sldMk cId="2858277977" sldId="523"/>
            <ac:cxnSpMk id="1107" creationId="{47DC9806-F691-4CCB-83C4-6D94F472E215}"/>
          </ac:cxnSpMkLst>
        </pc:cxnChg>
        <pc:cxnChg chg="add del mod">
          <ac:chgData name="Ragnhild Halvorsrud" userId="917ea340-fd63-490f-a7db-68428d24cf32" providerId="ADAL" clId="{3F26B701-AADC-4668-AAA4-FB7BA2B947B1}" dt="2020-06-19T09:18:16.536" v="5165"/>
          <ac:cxnSpMkLst>
            <pc:docMk/>
            <pc:sldMk cId="2858277977" sldId="523"/>
            <ac:cxnSpMk id="1113" creationId="{75793E31-7D55-4720-B8EA-D77694B88305}"/>
          </ac:cxnSpMkLst>
        </pc:cxnChg>
        <pc:cxnChg chg="add del mod">
          <ac:chgData name="Ragnhild Halvorsrud" userId="917ea340-fd63-490f-a7db-68428d24cf32" providerId="ADAL" clId="{3F26B701-AADC-4668-AAA4-FB7BA2B947B1}" dt="2020-06-19T09:18:16.536" v="5165"/>
          <ac:cxnSpMkLst>
            <pc:docMk/>
            <pc:sldMk cId="2858277977" sldId="523"/>
            <ac:cxnSpMk id="1119" creationId="{220B6FF0-AE45-41F6-8A53-3A1E72D37BA1}"/>
          </ac:cxnSpMkLst>
        </pc:cxnChg>
        <pc:cxnChg chg="add del mod">
          <ac:chgData name="Ragnhild Halvorsrud" userId="917ea340-fd63-490f-a7db-68428d24cf32" providerId="ADAL" clId="{3F26B701-AADC-4668-AAA4-FB7BA2B947B1}" dt="2020-06-19T09:18:16.536" v="5165"/>
          <ac:cxnSpMkLst>
            <pc:docMk/>
            <pc:sldMk cId="2858277977" sldId="523"/>
            <ac:cxnSpMk id="1129" creationId="{60406438-208F-48E8-90AB-0E0CCBC07506}"/>
          </ac:cxnSpMkLst>
        </pc:cxnChg>
        <pc:cxnChg chg="add del mod">
          <ac:chgData name="Ragnhild Halvorsrud" userId="917ea340-fd63-490f-a7db-68428d24cf32" providerId="ADAL" clId="{3F26B701-AADC-4668-AAA4-FB7BA2B947B1}" dt="2020-06-19T09:18:16.536" v="5165"/>
          <ac:cxnSpMkLst>
            <pc:docMk/>
            <pc:sldMk cId="2858277977" sldId="523"/>
            <ac:cxnSpMk id="1130" creationId="{A652F642-1F52-4FD9-A611-BB8D5F293F9A}"/>
          </ac:cxnSpMkLst>
        </pc:cxnChg>
        <pc:cxnChg chg="add del mod">
          <ac:chgData name="Ragnhild Halvorsrud" userId="917ea340-fd63-490f-a7db-68428d24cf32" providerId="ADAL" clId="{3F26B701-AADC-4668-AAA4-FB7BA2B947B1}" dt="2020-06-19T09:18:16.536" v="5165"/>
          <ac:cxnSpMkLst>
            <pc:docMk/>
            <pc:sldMk cId="2858277977" sldId="523"/>
            <ac:cxnSpMk id="1131" creationId="{AA3FA2CE-0F8D-423A-A516-401F28E618A4}"/>
          </ac:cxnSpMkLst>
        </pc:cxnChg>
        <pc:cxnChg chg="add del mod">
          <ac:chgData name="Ragnhild Halvorsrud" userId="917ea340-fd63-490f-a7db-68428d24cf32" providerId="ADAL" clId="{3F26B701-AADC-4668-AAA4-FB7BA2B947B1}" dt="2020-06-19T09:18:16.536" v="5165"/>
          <ac:cxnSpMkLst>
            <pc:docMk/>
            <pc:sldMk cId="2858277977" sldId="523"/>
            <ac:cxnSpMk id="1132" creationId="{AE839D98-7A04-4B75-AF69-58B71DA48EE8}"/>
          </ac:cxnSpMkLst>
        </pc:cxnChg>
        <pc:cxnChg chg="add del mod">
          <ac:chgData name="Ragnhild Halvorsrud" userId="917ea340-fd63-490f-a7db-68428d24cf32" providerId="ADAL" clId="{3F26B701-AADC-4668-AAA4-FB7BA2B947B1}" dt="2020-06-19T09:18:16.536" v="5165"/>
          <ac:cxnSpMkLst>
            <pc:docMk/>
            <pc:sldMk cId="2858277977" sldId="523"/>
            <ac:cxnSpMk id="1133" creationId="{A1F326C3-6B77-48D1-88B1-259470B84342}"/>
          </ac:cxnSpMkLst>
        </pc:cxnChg>
        <pc:cxnChg chg="add del mod">
          <ac:chgData name="Ragnhild Halvorsrud" userId="917ea340-fd63-490f-a7db-68428d24cf32" providerId="ADAL" clId="{3F26B701-AADC-4668-AAA4-FB7BA2B947B1}" dt="2020-06-19T09:18:16.536" v="5165"/>
          <ac:cxnSpMkLst>
            <pc:docMk/>
            <pc:sldMk cId="2858277977" sldId="523"/>
            <ac:cxnSpMk id="1134" creationId="{54822251-CBAA-4AFA-B3DD-B3ECC8B5A7EF}"/>
          </ac:cxnSpMkLst>
        </pc:cxnChg>
        <pc:cxnChg chg="add del mod">
          <ac:chgData name="Ragnhild Halvorsrud" userId="917ea340-fd63-490f-a7db-68428d24cf32" providerId="ADAL" clId="{3F26B701-AADC-4668-AAA4-FB7BA2B947B1}" dt="2020-06-19T09:18:16.536" v="5165"/>
          <ac:cxnSpMkLst>
            <pc:docMk/>
            <pc:sldMk cId="2858277977" sldId="523"/>
            <ac:cxnSpMk id="1135" creationId="{9BF3D1C7-9C39-490C-9B1E-F7C47942EB45}"/>
          </ac:cxnSpMkLst>
        </pc:cxnChg>
        <pc:cxnChg chg="add del mod">
          <ac:chgData name="Ragnhild Halvorsrud" userId="917ea340-fd63-490f-a7db-68428d24cf32" providerId="ADAL" clId="{3F26B701-AADC-4668-AAA4-FB7BA2B947B1}" dt="2020-06-19T09:18:16.536" v="5165"/>
          <ac:cxnSpMkLst>
            <pc:docMk/>
            <pc:sldMk cId="2858277977" sldId="523"/>
            <ac:cxnSpMk id="1137" creationId="{132F6814-116D-4898-9B62-D5F0DD1E2877}"/>
          </ac:cxnSpMkLst>
        </pc:cxnChg>
        <pc:cxnChg chg="add del mod">
          <ac:chgData name="Ragnhild Halvorsrud" userId="917ea340-fd63-490f-a7db-68428d24cf32" providerId="ADAL" clId="{3F26B701-AADC-4668-AAA4-FB7BA2B947B1}" dt="2020-06-19T09:18:16.536" v="5165"/>
          <ac:cxnSpMkLst>
            <pc:docMk/>
            <pc:sldMk cId="2858277977" sldId="523"/>
            <ac:cxnSpMk id="1139" creationId="{A7182CC5-9766-4C44-8C37-4E4622C270F3}"/>
          </ac:cxnSpMkLst>
        </pc:cxnChg>
        <pc:cxnChg chg="add del mod">
          <ac:chgData name="Ragnhild Halvorsrud" userId="917ea340-fd63-490f-a7db-68428d24cf32" providerId="ADAL" clId="{3F26B701-AADC-4668-AAA4-FB7BA2B947B1}" dt="2020-06-19T09:18:16.536" v="5165"/>
          <ac:cxnSpMkLst>
            <pc:docMk/>
            <pc:sldMk cId="2858277977" sldId="523"/>
            <ac:cxnSpMk id="1140" creationId="{0CD28397-2575-451F-9A8A-B1B63E5FF3C5}"/>
          </ac:cxnSpMkLst>
        </pc:cxnChg>
        <pc:cxnChg chg="add del mod">
          <ac:chgData name="Ragnhild Halvorsrud" userId="917ea340-fd63-490f-a7db-68428d24cf32" providerId="ADAL" clId="{3F26B701-AADC-4668-AAA4-FB7BA2B947B1}" dt="2020-06-19T09:18:16.536" v="5165"/>
          <ac:cxnSpMkLst>
            <pc:docMk/>
            <pc:sldMk cId="2858277977" sldId="523"/>
            <ac:cxnSpMk id="1143" creationId="{6E996D74-F27F-4D93-9B6C-9C6FBB80DD21}"/>
          </ac:cxnSpMkLst>
        </pc:cxnChg>
        <pc:cxnChg chg="add del mod">
          <ac:chgData name="Ragnhild Halvorsrud" userId="917ea340-fd63-490f-a7db-68428d24cf32" providerId="ADAL" clId="{3F26B701-AADC-4668-AAA4-FB7BA2B947B1}" dt="2020-06-19T09:18:16.536" v="5165"/>
          <ac:cxnSpMkLst>
            <pc:docMk/>
            <pc:sldMk cId="2858277977" sldId="523"/>
            <ac:cxnSpMk id="1144" creationId="{D8ABA8C0-B75E-4602-BE33-AAFDA4002404}"/>
          </ac:cxnSpMkLst>
        </pc:cxnChg>
        <pc:cxnChg chg="add del mod">
          <ac:chgData name="Ragnhild Halvorsrud" userId="917ea340-fd63-490f-a7db-68428d24cf32" providerId="ADAL" clId="{3F26B701-AADC-4668-AAA4-FB7BA2B947B1}" dt="2020-06-19T09:18:16.536" v="5165"/>
          <ac:cxnSpMkLst>
            <pc:docMk/>
            <pc:sldMk cId="2858277977" sldId="523"/>
            <ac:cxnSpMk id="1147" creationId="{7293FD68-2E8B-4E53-871A-9F71E0368C64}"/>
          </ac:cxnSpMkLst>
        </pc:cxnChg>
        <pc:cxnChg chg="add del mod">
          <ac:chgData name="Ragnhild Halvorsrud" userId="917ea340-fd63-490f-a7db-68428d24cf32" providerId="ADAL" clId="{3F26B701-AADC-4668-AAA4-FB7BA2B947B1}" dt="2020-06-19T09:18:16.536" v="5165"/>
          <ac:cxnSpMkLst>
            <pc:docMk/>
            <pc:sldMk cId="2858277977" sldId="523"/>
            <ac:cxnSpMk id="1149" creationId="{A375A636-4295-4716-BB7A-EFDEA0C7B2C4}"/>
          </ac:cxnSpMkLst>
        </pc:cxnChg>
        <pc:cxnChg chg="add del mod">
          <ac:chgData name="Ragnhild Halvorsrud" userId="917ea340-fd63-490f-a7db-68428d24cf32" providerId="ADAL" clId="{3F26B701-AADC-4668-AAA4-FB7BA2B947B1}" dt="2020-06-19T09:18:16.536" v="5165"/>
          <ac:cxnSpMkLst>
            <pc:docMk/>
            <pc:sldMk cId="2858277977" sldId="523"/>
            <ac:cxnSpMk id="1150" creationId="{362AA275-835F-494B-A708-CFBF4F43D6D6}"/>
          </ac:cxnSpMkLst>
        </pc:cxnChg>
        <pc:cxnChg chg="add del mod">
          <ac:chgData name="Ragnhild Halvorsrud" userId="917ea340-fd63-490f-a7db-68428d24cf32" providerId="ADAL" clId="{3F26B701-AADC-4668-AAA4-FB7BA2B947B1}" dt="2020-06-19T09:18:16.536" v="5165"/>
          <ac:cxnSpMkLst>
            <pc:docMk/>
            <pc:sldMk cId="2858277977" sldId="523"/>
            <ac:cxnSpMk id="1155" creationId="{4CEE0EB2-5DC4-48FE-8245-914150EBCCA2}"/>
          </ac:cxnSpMkLst>
        </pc:cxnChg>
        <pc:cxnChg chg="add del mod">
          <ac:chgData name="Ragnhild Halvorsrud" userId="917ea340-fd63-490f-a7db-68428d24cf32" providerId="ADAL" clId="{3F26B701-AADC-4668-AAA4-FB7BA2B947B1}" dt="2020-06-19T09:18:16.536" v="5165"/>
          <ac:cxnSpMkLst>
            <pc:docMk/>
            <pc:sldMk cId="2858277977" sldId="523"/>
            <ac:cxnSpMk id="1156" creationId="{995BB634-7325-4E09-ACD3-C11F2EDB8C60}"/>
          </ac:cxnSpMkLst>
        </pc:cxnChg>
        <pc:cxnChg chg="add del mod">
          <ac:chgData name="Ragnhild Halvorsrud" userId="917ea340-fd63-490f-a7db-68428d24cf32" providerId="ADAL" clId="{3F26B701-AADC-4668-AAA4-FB7BA2B947B1}" dt="2020-06-19T09:18:16.536" v="5165"/>
          <ac:cxnSpMkLst>
            <pc:docMk/>
            <pc:sldMk cId="2858277977" sldId="523"/>
            <ac:cxnSpMk id="1157" creationId="{CC114D9E-2ED1-486C-A5C0-E9B3DB2E1DEA}"/>
          </ac:cxnSpMkLst>
        </pc:cxnChg>
        <pc:cxnChg chg="add del mod">
          <ac:chgData name="Ragnhild Halvorsrud" userId="917ea340-fd63-490f-a7db-68428d24cf32" providerId="ADAL" clId="{3F26B701-AADC-4668-AAA4-FB7BA2B947B1}" dt="2020-06-19T09:18:16.536" v="5165"/>
          <ac:cxnSpMkLst>
            <pc:docMk/>
            <pc:sldMk cId="2858277977" sldId="523"/>
            <ac:cxnSpMk id="1158" creationId="{FBCB1C9E-8263-4086-8B3D-7C0B3D1C26D8}"/>
          </ac:cxnSpMkLst>
        </pc:cxnChg>
        <pc:cxnChg chg="add del mod">
          <ac:chgData name="Ragnhild Halvorsrud" userId="917ea340-fd63-490f-a7db-68428d24cf32" providerId="ADAL" clId="{3F26B701-AADC-4668-AAA4-FB7BA2B947B1}" dt="2020-06-19T09:18:16.536" v="5165"/>
          <ac:cxnSpMkLst>
            <pc:docMk/>
            <pc:sldMk cId="2858277977" sldId="523"/>
            <ac:cxnSpMk id="1160" creationId="{4D516CC4-EF4F-419F-A6B7-D7117711E65D}"/>
          </ac:cxnSpMkLst>
        </pc:cxnChg>
        <pc:cxnChg chg="add del mod">
          <ac:chgData name="Ragnhild Halvorsrud" userId="917ea340-fd63-490f-a7db-68428d24cf32" providerId="ADAL" clId="{3F26B701-AADC-4668-AAA4-FB7BA2B947B1}" dt="2020-06-19T09:18:16.536" v="5165"/>
          <ac:cxnSpMkLst>
            <pc:docMk/>
            <pc:sldMk cId="2858277977" sldId="523"/>
            <ac:cxnSpMk id="1162" creationId="{50F6BBB1-3016-4E4F-95DF-155AAD786F9C}"/>
          </ac:cxnSpMkLst>
        </pc:cxnChg>
        <pc:cxnChg chg="add del mod">
          <ac:chgData name="Ragnhild Halvorsrud" userId="917ea340-fd63-490f-a7db-68428d24cf32" providerId="ADAL" clId="{3F26B701-AADC-4668-AAA4-FB7BA2B947B1}" dt="2020-06-19T09:18:16.536" v="5165"/>
          <ac:cxnSpMkLst>
            <pc:docMk/>
            <pc:sldMk cId="2858277977" sldId="523"/>
            <ac:cxnSpMk id="1163" creationId="{C9A78F43-5044-4D5B-BC90-193E283A6272}"/>
          </ac:cxnSpMkLst>
        </pc:cxnChg>
        <pc:cxnChg chg="add del mod">
          <ac:chgData name="Ragnhild Halvorsrud" userId="917ea340-fd63-490f-a7db-68428d24cf32" providerId="ADAL" clId="{3F26B701-AADC-4668-AAA4-FB7BA2B947B1}" dt="2020-06-19T09:18:16.536" v="5165"/>
          <ac:cxnSpMkLst>
            <pc:docMk/>
            <pc:sldMk cId="2858277977" sldId="523"/>
            <ac:cxnSpMk id="1167" creationId="{8B1DFEF1-324B-4F79-9FF7-E9ED12B3EB6A}"/>
          </ac:cxnSpMkLst>
        </pc:cxnChg>
        <pc:cxnChg chg="add del mod">
          <ac:chgData name="Ragnhild Halvorsrud" userId="917ea340-fd63-490f-a7db-68428d24cf32" providerId="ADAL" clId="{3F26B701-AADC-4668-AAA4-FB7BA2B947B1}" dt="2020-06-19T09:18:16.536" v="5165"/>
          <ac:cxnSpMkLst>
            <pc:docMk/>
            <pc:sldMk cId="2858277977" sldId="523"/>
            <ac:cxnSpMk id="1171" creationId="{FBDC314B-2803-42D4-8857-5F6D7AE57906}"/>
          </ac:cxnSpMkLst>
        </pc:cxnChg>
        <pc:cxnChg chg="add del mod">
          <ac:chgData name="Ragnhild Halvorsrud" userId="917ea340-fd63-490f-a7db-68428d24cf32" providerId="ADAL" clId="{3F26B701-AADC-4668-AAA4-FB7BA2B947B1}" dt="2020-06-19T09:18:16.536" v="5165"/>
          <ac:cxnSpMkLst>
            <pc:docMk/>
            <pc:sldMk cId="2858277977" sldId="523"/>
            <ac:cxnSpMk id="1172" creationId="{4FE9C069-745F-4021-8FB0-C92E5F5E1A77}"/>
          </ac:cxnSpMkLst>
        </pc:cxnChg>
        <pc:cxnChg chg="add del mod">
          <ac:chgData name="Ragnhild Halvorsrud" userId="917ea340-fd63-490f-a7db-68428d24cf32" providerId="ADAL" clId="{3F26B701-AADC-4668-AAA4-FB7BA2B947B1}" dt="2020-06-19T09:18:16.536" v="5165"/>
          <ac:cxnSpMkLst>
            <pc:docMk/>
            <pc:sldMk cId="2858277977" sldId="523"/>
            <ac:cxnSpMk id="1173" creationId="{58C0CD83-12D2-4814-91D3-9F9FAFCEA88E}"/>
          </ac:cxnSpMkLst>
        </pc:cxnChg>
        <pc:cxnChg chg="add del mod">
          <ac:chgData name="Ragnhild Halvorsrud" userId="917ea340-fd63-490f-a7db-68428d24cf32" providerId="ADAL" clId="{3F26B701-AADC-4668-AAA4-FB7BA2B947B1}" dt="2020-06-19T09:18:16.536" v="5165"/>
          <ac:cxnSpMkLst>
            <pc:docMk/>
            <pc:sldMk cId="2858277977" sldId="523"/>
            <ac:cxnSpMk id="1176" creationId="{76F0D148-ECEA-4574-A4F8-3BFFBD898649}"/>
          </ac:cxnSpMkLst>
        </pc:cxnChg>
        <pc:cxnChg chg="add del mod">
          <ac:chgData name="Ragnhild Halvorsrud" userId="917ea340-fd63-490f-a7db-68428d24cf32" providerId="ADAL" clId="{3F26B701-AADC-4668-AAA4-FB7BA2B947B1}" dt="2020-06-19T09:18:16.536" v="5165"/>
          <ac:cxnSpMkLst>
            <pc:docMk/>
            <pc:sldMk cId="2858277977" sldId="523"/>
            <ac:cxnSpMk id="1177" creationId="{B48785A6-4C58-41F3-90AE-4677AEEDC409}"/>
          </ac:cxnSpMkLst>
        </pc:cxnChg>
        <pc:cxnChg chg="add del mod">
          <ac:chgData name="Ragnhild Halvorsrud" userId="917ea340-fd63-490f-a7db-68428d24cf32" providerId="ADAL" clId="{3F26B701-AADC-4668-AAA4-FB7BA2B947B1}" dt="2020-06-19T09:18:16.536" v="5165"/>
          <ac:cxnSpMkLst>
            <pc:docMk/>
            <pc:sldMk cId="2858277977" sldId="523"/>
            <ac:cxnSpMk id="1178" creationId="{4E847505-773A-4A6B-9E26-849C996AF6FA}"/>
          </ac:cxnSpMkLst>
        </pc:cxnChg>
        <pc:cxnChg chg="add del mod">
          <ac:chgData name="Ragnhild Halvorsrud" userId="917ea340-fd63-490f-a7db-68428d24cf32" providerId="ADAL" clId="{3F26B701-AADC-4668-AAA4-FB7BA2B947B1}" dt="2020-06-19T09:18:16.536" v="5165"/>
          <ac:cxnSpMkLst>
            <pc:docMk/>
            <pc:sldMk cId="2858277977" sldId="523"/>
            <ac:cxnSpMk id="1180" creationId="{012277F7-61D5-479B-AD35-FC7D7ED18B22}"/>
          </ac:cxnSpMkLst>
        </pc:cxnChg>
        <pc:cxnChg chg="add del mod">
          <ac:chgData name="Ragnhild Halvorsrud" userId="917ea340-fd63-490f-a7db-68428d24cf32" providerId="ADAL" clId="{3F26B701-AADC-4668-AAA4-FB7BA2B947B1}" dt="2020-06-19T09:18:16.536" v="5165"/>
          <ac:cxnSpMkLst>
            <pc:docMk/>
            <pc:sldMk cId="2858277977" sldId="523"/>
            <ac:cxnSpMk id="1181" creationId="{4BCAC1F6-B05B-4C5E-953E-9B5F92B5DBF1}"/>
          </ac:cxnSpMkLst>
        </pc:cxnChg>
        <pc:cxnChg chg="add del mod">
          <ac:chgData name="Ragnhild Halvorsrud" userId="917ea340-fd63-490f-a7db-68428d24cf32" providerId="ADAL" clId="{3F26B701-AADC-4668-AAA4-FB7BA2B947B1}" dt="2020-06-19T09:18:16.536" v="5165"/>
          <ac:cxnSpMkLst>
            <pc:docMk/>
            <pc:sldMk cId="2858277977" sldId="523"/>
            <ac:cxnSpMk id="1183" creationId="{145AE5D8-366E-4A66-ABBD-CBAE2DB5377E}"/>
          </ac:cxnSpMkLst>
        </pc:cxnChg>
        <pc:cxnChg chg="add del mod">
          <ac:chgData name="Ragnhild Halvorsrud" userId="917ea340-fd63-490f-a7db-68428d24cf32" providerId="ADAL" clId="{3F26B701-AADC-4668-AAA4-FB7BA2B947B1}" dt="2020-06-19T09:18:16.536" v="5165"/>
          <ac:cxnSpMkLst>
            <pc:docMk/>
            <pc:sldMk cId="2858277977" sldId="523"/>
            <ac:cxnSpMk id="1187" creationId="{7B71FAE1-BDC8-4AE0-A44E-E040ED8E2934}"/>
          </ac:cxnSpMkLst>
        </pc:cxnChg>
        <pc:cxnChg chg="add del mod">
          <ac:chgData name="Ragnhild Halvorsrud" userId="917ea340-fd63-490f-a7db-68428d24cf32" providerId="ADAL" clId="{3F26B701-AADC-4668-AAA4-FB7BA2B947B1}" dt="2020-06-19T09:18:16.536" v="5165"/>
          <ac:cxnSpMkLst>
            <pc:docMk/>
            <pc:sldMk cId="2858277977" sldId="523"/>
            <ac:cxnSpMk id="1188" creationId="{557ABA19-0F7A-48B2-9B2A-7D7AD8FB131D}"/>
          </ac:cxnSpMkLst>
        </pc:cxnChg>
        <pc:cxnChg chg="add del mod">
          <ac:chgData name="Ragnhild Halvorsrud" userId="917ea340-fd63-490f-a7db-68428d24cf32" providerId="ADAL" clId="{3F26B701-AADC-4668-AAA4-FB7BA2B947B1}" dt="2020-06-19T09:18:16.536" v="5165"/>
          <ac:cxnSpMkLst>
            <pc:docMk/>
            <pc:sldMk cId="2858277977" sldId="523"/>
            <ac:cxnSpMk id="1190" creationId="{E8A16313-D92C-43AF-9A11-E12928950350}"/>
          </ac:cxnSpMkLst>
        </pc:cxnChg>
        <pc:cxnChg chg="add del mod">
          <ac:chgData name="Ragnhild Halvorsrud" userId="917ea340-fd63-490f-a7db-68428d24cf32" providerId="ADAL" clId="{3F26B701-AADC-4668-AAA4-FB7BA2B947B1}" dt="2020-06-19T09:18:16.536" v="5165"/>
          <ac:cxnSpMkLst>
            <pc:docMk/>
            <pc:sldMk cId="2858277977" sldId="523"/>
            <ac:cxnSpMk id="1192" creationId="{7509F89A-910B-4DBC-AC26-5DE2C50ADFF7}"/>
          </ac:cxnSpMkLst>
        </pc:cxnChg>
        <pc:cxnChg chg="add del mod">
          <ac:chgData name="Ragnhild Halvorsrud" userId="917ea340-fd63-490f-a7db-68428d24cf32" providerId="ADAL" clId="{3F26B701-AADC-4668-AAA4-FB7BA2B947B1}" dt="2020-06-19T09:18:16.536" v="5165"/>
          <ac:cxnSpMkLst>
            <pc:docMk/>
            <pc:sldMk cId="2858277977" sldId="523"/>
            <ac:cxnSpMk id="1196" creationId="{0EBA8D81-8B5F-4759-8593-D1B2838059A6}"/>
          </ac:cxnSpMkLst>
        </pc:cxnChg>
        <pc:cxnChg chg="add del mod">
          <ac:chgData name="Ragnhild Halvorsrud" userId="917ea340-fd63-490f-a7db-68428d24cf32" providerId="ADAL" clId="{3F26B701-AADC-4668-AAA4-FB7BA2B947B1}" dt="2020-06-19T09:18:16.536" v="5165"/>
          <ac:cxnSpMkLst>
            <pc:docMk/>
            <pc:sldMk cId="2858277977" sldId="523"/>
            <ac:cxnSpMk id="1198" creationId="{74A18C7E-36CC-472B-9ECE-D6122609E652}"/>
          </ac:cxnSpMkLst>
        </pc:cxnChg>
        <pc:cxnChg chg="add del mod">
          <ac:chgData name="Ragnhild Halvorsrud" userId="917ea340-fd63-490f-a7db-68428d24cf32" providerId="ADAL" clId="{3F26B701-AADC-4668-AAA4-FB7BA2B947B1}" dt="2020-06-19T09:18:16.536" v="5165"/>
          <ac:cxnSpMkLst>
            <pc:docMk/>
            <pc:sldMk cId="2858277977" sldId="523"/>
            <ac:cxnSpMk id="1199" creationId="{3779E8AB-25F9-459F-BCE0-03417781097A}"/>
          </ac:cxnSpMkLst>
        </pc:cxnChg>
        <pc:cxnChg chg="add del mod">
          <ac:chgData name="Ragnhild Halvorsrud" userId="917ea340-fd63-490f-a7db-68428d24cf32" providerId="ADAL" clId="{3F26B701-AADC-4668-AAA4-FB7BA2B947B1}" dt="2020-06-19T09:18:16.536" v="5165"/>
          <ac:cxnSpMkLst>
            <pc:docMk/>
            <pc:sldMk cId="2858277977" sldId="523"/>
            <ac:cxnSpMk id="1200" creationId="{C3EA35B9-9C3E-4683-8EA0-D8AB0B4980C2}"/>
          </ac:cxnSpMkLst>
        </pc:cxnChg>
        <pc:cxnChg chg="add del mod">
          <ac:chgData name="Ragnhild Halvorsrud" userId="917ea340-fd63-490f-a7db-68428d24cf32" providerId="ADAL" clId="{3F26B701-AADC-4668-AAA4-FB7BA2B947B1}" dt="2020-06-19T09:18:16.536" v="5165"/>
          <ac:cxnSpMkLst>
            <pc:docMk/>
            <pc:sldMk cId="2858277977" sldId="523"/>
            <ac:cxnSpMk id="1203" creationId="{93F0C866-655F-4CFD-BEAF-EC02BC465FB4}"/>
          </ac:cxnSpMkLst>
        </pc:cxnChg>
        <pc:cxnChg chg="add del mod">
          <ac:chgData name="Ragnhild Halvorsrud" userId="917ea340-fd63-490f-a7db-68428d24cf32" providerId="ADAL" clId="{3F26B701-AADC-4668-AAA4-FB7BA2B947B1}" dt="2020-06-19T09:18:16.536" v="5165"/>
          <ac:cxnSpMkLst>
            <pc:docMk/>
            <pc:sldMk cId="2858277977" sldId="523"/>
            <ac:cxnSpMk id="1204" creationId="{60027894-74FC-4C1D-9B16-60E29D6CD3B0}"/>
          </ac:cxnSpMkLst>
        </pc:cxnChg>
        <pc:cxnChg chg="add del mod">
          <ac:chgData name="Ragnhild Halvorsrud" userId="917ea340-fd63-490f-a7db-68428d24cf32" providerId="ADAL" clId="{3F26B701-AADC-4668-AAA4-FB7BA2B947B1}" dt="2020-06-19T09:18:16.536" v="5165"/>
          <ac:cxnSpMkLst>
            <pc:docMk/>
            <pc:sldMk cId="2858277977" sldId="523"/>
            <ac:cxnSpMk id="1205" creationId="{58B14BA4-9BFF-4882-8750-5FED3B8D6318}"/>
          </ac:cxnSpMkLst>
        </pc:cxnChg>
        <pc:cxnChg chg="add del mod">
          <ac:chgData name="Ragnhild Halvorsrud" userId="917ea340-fd63-490f-a7db-68428d24cf32" providerId="ADAL" clId="{3F26B701-AADC-4668-AAA4-FB7BA2B947B1}" dt="2020-06-19T09:18:16.536" v="5165"/>
          <ac:cxnSpMkLst>
            <pc:docMk/>
            <pc:sldMk cId="2858277977" sldId="523"/>
            <ac:cxnSpMk id="1206" creationId="{D25A2390-F281-49E9-99E7-28FB98751C0D}"/>
          </ac:cxnSpMkLst>
        </pc:cxnChg>
        <pc:cxnChg chg="add del mod">
          <ac:chgData name="Ragnhild Halvorsrud" userId="917ea340-fd63-490f-a7db-68428d24cf32" providerId="ADAL" clId="{3F26B701-AADC-4668-AAA4-FB7BA2B947B1}" dt="2020-06-19T09:18:16.536" v="5165"/>
          <ac:cxnSpMkLst>
            <pc:docMk/>
            <pc:sldMk cId="2858277977" sldId="523"/>
            <ac:cxnSpMk id="1207" creationId="{9F58B469-D726-47CC-BB46-B063D2ED257C}"/>
          </ac:cxnSpMkLst>
        </pc:cxnChg>
        <pc:cxnChg chg="add del mod">
          <ac:chgData name="Ragnhild Halvorsrud" userId="917ea340-fd63-490f-a7db-68428d24cf32" providerId="ADAL" clId="{3F26B701-AADC-4668-AAA4-FB7BA2B947B1}" dt="2020-06-19T09:18:16.536" v="5165"/>
          <ac:cxnSpMkLst>
            <pc:docMk/>
            <pc:sldMk cId="2858277977" sldId="523"/>
            <ac:cxnSpMk id="1208" creationId="{AC6898CA-072E-4D7A-A2A9-CB41F4FDB279}"/>
          </ac:cxnSpMkLst>
        </pc:cxnChg>
        <pc:cxnChg chg="add del mod">
          <ac:chgData name="Ragnhild Halvorsrud" userId="917ea340-fd63-490f-a7db-68428d24cf32" providerId="ADAL" clId="{3F26B701-AADC-4668-AAA4-FB7BA2B947B1}" dt="2020-06-19T09:18:16.536" v="5165"/>
          <ac:cxnSpMkLst>
            <pc:docMk/>
            <pc:sldMk cId="2858277977" sldId="523"/>
            <ac:cxnSpMk id="1209" creationId="{B157727E-FDA2-464D-A6F5-034D47B7D854}"/>
          </ac:cxnSpMkLst>
        </pc:cxnChg>
        <pc:cxnChg chg="add del mod">
          <ac:chgData name="Ragnhild Halvorsrud" userId="917ea340-fd63-490f-a7db-68428d24cf32" providerId="ADAL" clId="{3F26B701-AADC-4668-AAA4-FB7BA2B947B1}" dt="2020-06-19T09:18:16.536" v="5165"/>
          <ac:cxnSpMkLst>
            <pc:docMk/>
            <pc:sldMk cId="2858277977" sldId="523"/>
            <ac:cxnSpMk id="1210" creationId="{656F4AD4-BF1B-4313-A3D3-5B84C294C5D9}"/>
          </ac:cxnSpMkLst>
        </pc:cxnChg>
        <pc:cxnChg chg="add del mod">
          <ac:chgData name="Ragnhild Halvorsrud" userId="917ea340-fd63-490f-a7db-68428d24cf32" providerId="ADAL" clId="{3F26B701-AADC-4668-AAA4-FB7BA2B947B1}" dt="2020-06-19T09:18:16.536" v="5165"/>
          <ac:cxnSpMkLst>
            <pc:docMk/>
            <pc:sldMk cId="2858277977" sldId="523"/>
            <ac:cxnSpMk id="1211" creationId="{E40ADD06-47E5-4888-87E2-58B3D7D481C0}"/>
          </ac:cxnSpMkLst>
        </pc:cxnChg>
        <pc:cxnChg chg="add del mod">
          <ac:chgData name="Ragnhild Halvorsrud" userId="917ea340-fd63-490f-a7db-68428d24cf32" providerId="ADAL" clId="{3F26B701-AADC-4668-AAA4-FB7BA2B947B1}" dt="2020-06-19T09:18:16.536" v="5165"/>
          <ac:cxnSpMkLst>
            <pc:docMk/>
            <pc:sldMk cId="2858277977" sldId="523"/>
            <ac:cxnSpMk id="1212" creationId="{37D3F541-D568-481A-85D2-EA6947A785D0}"/>
          </ac:cxnSpMkLst>
        </pc:cxnChg>
        <pc:cxnChg chg="add del mod">
          <ac:chgData name="Ragnhild Halvorsrud" userId="917ea340-fd63-490f-a7db-68428d24cf32" providerId="ADAL" clId="{3F26B701-AADC-4668-AAA4-FB7BA2B947B1}" dt="2020-06-19T09:18:16.536" v="5165"/>
          <ac:cxnSpMkLst>
            <pc:docMk/>
            <pc:sldMk cId="2858277977" sldId="523"/>
            <ac:cxnSpMk id="1213" creationId="{53633EBF-4EF0-48BA-8DA5-617DA74D6FCE}"/>
          </ac:cxnSpMkLst>
        </pc:cxnChg>
        <pc:cxnChg chg="mod">
          <ac:chgData name="Ragnhild Halvorsrud" userId="917ea340-fd63-490f-a7db-68428d24cf32" providerId="ADAL" clId="{3F26B701-AADC-4668-AAA4-FB7BA2B947B1}" dt="2020-06-19T09:18:16.638" v="5166"/>
          <ac:cxnSpMkLst>
            <pc:docMk/>
            <pc:sldMk cId="2858277977" sldId="523"/>
            <ac:cxnSpMk id="1218" creationId="{DE74E375-28E2-4ED8-A3EB-B223761511FE}"/>
          </ac:cxnSpMkLst>
        </pc:cxnChg>
        <pc:cxnChg chg="mod">
          <ac:chgData name="Ragnhild Halvorsrud" userId="917ea340-fd63-490f-a7db-68428d24cf32" providerId="ADAL" clId="{3F26B701-AADC-4668-AAA4-FB7BA2B947B1}" dt="2020-06-19T09:18:16.638" v="5166"/>
          <ac:cxnSpMkLst>
            <pc:docMk/>
            <pc:sldMk cId="2858277977" sldId="523"/>
            <ac:cxnSpMk id="1227" creationId="{6A1BC1D0-4120-49EE-96E1-C923A21AAC36}"/>
          </ac:cxnSpMkLst>
        </pc:cxnChg>
        <pc:cxnChg chg="mod">
          <ac:chgData name="Ragnhild Halvorsrud" userId="917ea340-fd63-490f-a7db-68428d24cf32" providerId="ADAL" clId="{3F26B701-AADC-4668-AAA4-FB7BA2B947B1}" dt="2020-06-19T09:18:16.638" v="5166"/>
          <ac:cxnSpMkLst>
            <pc:docMk/>
            <pc:sldMk cId="2858277977" sldId="523"/>
            <ac:cxnSpMk id="1236" creationId="{EE3243B7-EB82-48D3-A3C9-66BD49194F2A}"/>
          </ac:cxnSpMkLst>
        </pc:cxnChg>
        <pc:cxnChg chg="mod">
          <ac:chgData name="Ragnhild Halvorsrud" userId="917ea340-fd63-490f-a7db-68428d24cf32" providerId="ADAL" clId="{3F26B701-AADC-4668-AAA4-FB7BA2B947B1}" dt="2020-06-19T09:18:16.638" v="5166"/>
          <ac:cxnSpMkLst>
            <pc:docMk/>
            <pc:sldMk cId="2858277977" sldId="523"/>
            <ac:cxnSpMk id="1245" creationId="{BE179481-003C-4E52-9A72-63313A4F3ADD}"/>
          </ac:cxnSpMkLst>
        </pc:cxnChg>
        <pc:cxnChg chg="mod">
          <ac:chgData name="Ragnhild Halvorsrud" userId="917ea340-fd63-490f-a7db-68428d24cf32" providerId="ADAL" clId="{3F26B701-AADC-4668-AAA4-FB7BA2B947B1}" dt="2020-06-19T09:18:16.638" v="5166"/>
          <ac:cxnSpMkLst>
            <pc:docMk/>
            <pc:sldMk cId="2858277977" sldId="523"/>
            <ac:cxnSpMk id="1254" creationId="{C2EE1AA4-A9C0-4B45-9812-4F07240B9FEE}"/>
          </ac:cxnSpMkLst>
        </pc:cxnChg>
        <pc:cxnChg chg="mod">
          <ac:chgData name="Ragnhild Halvorsrud" userId="917ea340-fd63-490f-a7db-68428d24cf32" providerId="ADAL" clId="{3F26B701-AADC-4668-AAA4-FB7BA2B947B1}" dt="2020-06-19T09:18:16.638" v="5166"/>
          <ac:cxnSpMkLst>
            <pc:docMk/>
            <pc:sldMk cId="2858277977" sldId="523"/>
            <ac:cxnSpMk id="1263" creationId="{F1E13372-E980-485C-94FF-7B68D02B2D0C}"/>
          </ac:cxnSpMkLst>
        </pc:cxnChg>
        <pc:cxnChg chg="mod">
          <ac:chgData name="Ragnhild Halvorsrud" userId="917ea340-fd63-490f-a7db-68428d24cf32" providerId="ADAL" clId="{3F26B701-AADC-4668-AAA4-FB7BA2B947B1}" dt="2020-06-19T09:18:16.638" v="5166"/>
          <ac:cxnSpMkLst>
            <pc:docMk/>
            <pc:sldMk cId="2858277977" sldId="523"/>
            <ac:cxnSpMk id="1278" creationId="{3EDB00F9-2762-4F10-A95D-90BCF6989B1E}"/>
          </ac:cxnSpMkLst>
        </pc:cxnChg>
        <pc:cxnChg chg="mod">
          <ac:chgData name="Ragnhild Halvorsrud" userId="917ea340-fd63-490f-a7db-68428d24cf32" providerId="ADAL" clId="{3F26B701-AADC-4668-AAA4-FB7BA2B947B1}" dt="2020-06-19T09:18:16.638" v="5166"/>
          <ac:cxnSpMkLst>
            <pc:docMk/>
            <pc:sldMk cId="2858277977" sldId="523"/>
            <ac:cxnSpMk id="1279" creationId="{F4C741B8-1D14-4181-B0E9-FE365790A728}"/>
          </ac:cxnSpMkLst>
        </pc:cxnChg>
        <pc:cxnChg chg="mod">
          <ac:chgData name="Ragnhild Halvorsrud" userId="917ea340-fd63-490f-a7db-68428d24cf32" providerId="ADAL" clId="{3F26B701-AADC-4668-AAA4-FB7BA2B947B1}" dt="2020-06-19T09:18:16.638" v="5166"/>
          <ac:cxnSpMkLst>
            <pc:docMk/>
            <pc:sldMk cId="2858277977" sldId="523"/>
            <ac:cxnSpMk id="1280" creationId="{33AA8D61-5331-4909-B14E-6D1C25B9DB08}"/>
          </ac:cxnSpMkLst>
        </pc:cxnChg>
        <pc:cxnChg chg="mod">
          <ac:chgData name="Ragnhild Halvorsrud" userId="917ea340-fd63-490f-a7db-68428d24cf32" providerId="ADAL" clId="{3F26B701-AADC-4668-AAA4-FB7BA2B947B1}" dt="2020-06-19T09:18:16.638" v="5166"/>
          <ac:cxnSpMkLst>
            <pc:docMk/>
            <pc:sldMk cId="2858277977" sldId="523"/>
            <ac:cxnSpMk id="1281" creationId="{330C8AC4-9060-4CA9-BAF4-48ED9A78A967}"/>
          </ac:cxnSpMkLst>
        </pc:cxnChg>
        <pc:cxnChg chg="mod">
          <ac:chgData name="Ragnhild Halvorsrud" userId="917ea340-fd63-490f-a7db-68428d24cf32" providerId="ADAL" clId="{3F26B701-AADC-4668-AAA4-FB7BA2B947B1}" dt="2020-06-19T09:18:16.638" v="5166"/>
          <ac:cxnSpMkLst>
            <pc:docMk/>
            <pc:sldMk cId="2858277977" sldId="523"/>
            <ac:cxnSpMk id="1282" creationId="{E1B5CCBD-3DE5-47F4-889F-2CE0C627C76B}"/>
          </ac:cxnSpMkLst>
        </pc:cxnChg>
        <pc:cxnChg chg="mod">
          <ac:chgData name="Ragnhild Halvorsrud" userId="917ea340-fd63-490f-a7db-68428d24cf32" providerId="ADAL" clId="{3F26B701-AADC-4668-AAA4-FB7BA2B947B1}" dt="2020-06-19T09:18:16.638" v="5166"/>
          <ac:cxnSpMkLst>
            <pc:docMk/>
            <pc:sldMk cId="2858277977" sldId="523"/>
            <ac:cxnSpMk id="1283" creationId="{72205335-C79B-42BD-B57B-C6BC1C1270F0}"/>
          </ac:cxnSpMkLst>
        </pc:cxnChg>
        <pc:cxnChg chg="mod">
          <ac:chgData name="Ragnhild Halvorsrud" userId="917ea340-fd63-490f-a7db-68428d24cf32" providerId="ADAL" clId="{3F26B701-AADC-4668-AAA4-FB7BA2B947B1}" dt="2020-06-19T09:18:16.638" v="5166"/>
          <ac:cxnSpMkLst>
            <pc:docMk/>
            <pc:sldMk cId="2858277977" sldId="523"/>
            <ac:cxnSpMk id="1284" creationId="{B32241F2-68E6-43BC-9D90-CDD68481B36A}"/>
          </ac:cxnSpMkLst>
        </pc:cxnChg>
        <pc:cxnChg chg="mod">
          <ac:chgData name="Ragnhild Halvorsrud" userId="917ea340-fd63-490f-a7db-68428d24cf32" providerId="ADAL" clId="{3F26B701-AADC-4668-AAA4-FB7BA2B947B1}" dt="2020-06-19T09:18:16.638" v="5166"/>
          <ac:cxnSpMkLst>
            <pc:docMk/>
            <pc:sldMk cId="2858277977" sldId="523"/>
            <ac:cxnSpMk id="1285" creationId="{5D5C00C8-CCFB-42EA-97B7-18D6AA38AA27}"/>
          </ac:cxnSpMkLst>
        </pc:cxnChg>
        <pc:cxnChg chg="mod">
          <ac:chgData name="Ragnhild Halvorsrud" userId="917ea340-fd63-490f-a7db-68428d24cf32" providerId="ADAL" clId="{3F26B701-AADC-4668-AAA4-FB7BA2B947B1}" dt="2020-06-19T09:18:16.638" v="5166"/>
          <ac:cxnSpMkLst>
            <pc:docMk/>
            <pc:sldMk cId="2858277977" sldId="523"/>
            <ac:cxnSpMk id="1286" creationId="{CD0DD54F-870E-485F-8B00-A6CDBAF051FD}"/>
          </ac:cxnSpMkLst>
        </pc:cxnChg>
        <pc:cxnChg chg="mod">
          <ac:chgData name="Ragnhild Halvorsrud" userId="917ea340-fd63-490f-a7db-68428d24cf32" providerId="ADAL" clId="{3F26B701-AADC-4668-AAA4-FB7BA2B947B1}" dt="2020-06-19T09:18:16.638" v="5166"/>
          <ac:cxnSpMkLst>
            <pc:docMk/>
            <pc:sldMk cId="2858277977" sldId="523"/>
            <ac:cxnSpMk id="1287" creationId="{C495DE5A-1468-4F08-A9EE-9C52F99C5B68}"/>
          </ac:cxnSpMkLst>
        </pc:cxnChg>
        <pc:cxnChg chg="add del mod">
          <ac:chgData name="Ragnhild Halvorsrud" userId="917ea340-fd63-490f-a7db-68428d24cf32" providerId="ADAL" clId="{3F26B701-AADC-4668-AAA4-FB7BA2B947B1}" dt="2020-06-19T09:18:41.401" v="5169"/>
          <ac:cxnSpMkLst>
            <pc:docMk/>
            <pc:sldMk cId="2858277977" sldId="523"/>
            <ac:cxnSpMk id="1288" creationId="{CF3BEF59-A8E7-4899-A29B-46C51E4EED8D}"/>
          </ac:cxnSpMkLst>
        </pc:cxnChg>
        <pc:cxnChg chg="add del mod">
          <ac:chgData name="Ragnhild Halvorsrud" userId="917ea340-fd63-490f-a7db-68428d24cf32" providerId="ADAL" clId="{3F26B701-AADC-4668-AAA4-FB7BA2B947B1}" dt="2020-06-19T09:18:41.401" v="5169"/>
          <ac:cxnSpMkLst>
            <pc:docMk/>
            <pc:sldMk cId="2858277977" sldId="523"/>
            <ac:cxnSpMk id="1295" creationId="{B958E2A8-B1CF-4DCB-B135-C54774B7CFAA}"/>
          </ac:cxnSpMkLst>
        </pc:cxnChg>
        <pc:cxnChg chg="add del mod">
          <ac:chgData name="Ragnhild Halvorsrud" userId="917ea340-fd63-490f-a7db-68428d24cf32" providerId="ADAL" clId="{3F26B701-AADC-4668-AAA4-FB7BA2B947B1}" dt="2020-06-19T09:18:41.401" v="5169"/>
          <ac:cxnSpMkLst>
            <pc:docMk/>
            <pc:sldMk cId="2858277977" sldId="523"/>
            <ac:cxnSpMk id="1302" creationId="{B7338269-4BC3-4889-888A-43AF5AE0819D}"/>
          </ac:cxnSpMkLst>
        </pc:cxnChg>
        <pc:cxnChg chg="add del mod">
          <ac:chgData name="Ragnhild Halvorsrud" userId="917ea340-fd63-490f-a7db-68428d24cf32" providerId="ADAL" clId="{3F26B701-AADC-4668-AAA4-FB7BA2B947B1}" dt="2020-06-19T09:18:41.401" v="5169"/>
          <ac:cxnSpMkLst>
            <pc:docMk/>
            <pc:sldMk cId="2858277977" sldId="523"/>
            <ac:cxnSpMk id="1309" creationId="{91F15C4A-10F1-41B0-AAC6-99A6C298D612}"/>
          </ac:cxnSpMkLst>
        </pc:cxnChg>
        <pc:cxnChg chg="add del mod">
          <ac:chgData name="Ragnhild Halvorsrud" userId="917ea340-fd63-490f-a7db-68428d24cf32" providerId="ADAL" clId="{3F26B701-AADC-4668-AAA4-FB7BA2B947B1}" dt="2020-06-19T09:18:41.401" v="5169"/>
          <ac:cxnSpMkLst>
            <pc:docMk/>
            <pc:sldMk cId="2858277977" sldId="523"/>
            <ac:cxnSpMk id="1316" creationId="{0E744016-3E73-41DC-B690-DD475001EE5C}"/>
          </ac:cxnSpMkLst>
        </pc:cxnChg>
        <pc:cxnChg chg="add del mod">
          <ac:chgData name="Ragnhild Halvorsrud" userId="917ea340-fd63-490f-a7db-68428d24cf32" providerId="ADAL" clId="{3F26B701-AADC-4668-AAA4-FB7BA2B947B1}" dt="2020-06-19T09:18:41.401" v="5169"/>
          <ac:cxnSpMkLst>
            <pc:docMk/>
            <pc:sldMk cId="2858277977" sldId="523"/>
            <ac:cxnSpMk id="1328" creationId="{0AB5B0C2-ABBB-42D6-A8CF-27D6EAE2DD36}"/>
          </ac:cxnSpMkLst>
        </pc:cxnChg>
        <pc:cxnChg chg="add del mod">
          <ac:chgData name="Ragnhild Halvorsrud" userId="917ea340-fd63-490f-a7db-68428d24cf32" providerId="ADAL" clId="{3F26B701-AADC-4668-AAA4-FB7BA2B947B1}" dt="2020-06-19T09:18:41.401" v="5169"/>
          <ac:cxnSpMkLst>
            <pc:docMk/>
            <pc:sldMk cId="2858277977" sldId="523"/>
            <ac:cxnSpMk id="1329" creationId="{035BDCA2-6193-4579-93D4-1F783DB8A422}"/>
          </ac:cxnSpMkLst>
        </pc:cxnChg>
        <pc:cxnChg chg="add del mod">
          <ac:chgData name="Ragnhild Halvorsrud" userId="917ea340-fd63-490f-a7db-68428d24cf32" providerId="ADAL" clId="{3F26B701-AADC-4668-AAA4-FB7BA2B947B1}" dt="2020-06-19T09:18:41.401" v="5169"/>
          <ac:cxnSpMkLst>
            <pc:docMk/>
            <pc:sldMk cId="2858277977" sldId="523"/>
            <ac:cxnSpMk id="1330" creationId="{8B11B18D-BBF6-49E1-BBD2-1A7D4575BEC1}"/>
          </ac:cxnSpMkLst>
        </pc:cxnChg>
        <pc:cxnChg chg="add del mod">
          <ac:chgData name="Ragnhild Halvorsrud" userId="917ea340-fd63-490f-a7db-68428d24cf32" providerId="ADAL" clId="{3F26B701-AADC-4668-AAA4-FB7BA2B947B1}" dt="2020-06-19T09:18:41.401" v="5169"/>
          <ac:cxnSpMkLst>
            <pc:docMk/>
            <pc:sldMk cId="2858277977" sldId="523"/>
            <ac:cxnSpMk id="1331" creationId="{639EF17C-509E-4AA6-ADC2-CBC9FDBF903C}"/>
          </ac:cxnSpMkLst>
        </pc:cxnChg>
        <pc:cxnChg chg="add del mod">
          <ac:chgData name="Ragnhild Halvorsrud" userId="917ea340-fd63-490f-a7db-68428d24cf32" providerId="ADAL" clId="{3F26B701-AADC-4668-AAA4-FB7BA2B947B1}" dt="2020-06-19T09:18:41.401" v="5169"/>
          <ac:cxnSpMkLst>
            <pc:docMk/>
            <pc:sldMk cId="2858277977" sldId="523"/>
            <ac:cxnSpMk id="1332" creationId="{489E7861-95D0-4BA6-827E-50CD335C5900}"/>
          </ac:cxnSpMkLst>
        </pc:cxnChg>
        <pc:cxnChg chg="add del mod">
          <ac:chgData name="Ragnhild Halvorsrud" userId="917ea340-fd63-490f-a7db-68428d24cf32" providerId="ADAL" clId="{3F26B701-AADC-4668-AAA4-FB7BA2B947B1}" dt="2020-06-19T09:18:41.401" v="5169"/>
          <ac:cxnSpMkLst>
            <pc:docMk/>
            <pc:sldMk cId="2858277977" sldId="523"/>
            <ac:cxnSpMk id="1333" creationId="{3323E9E6-5FCD-42F4-9FE2-8B59AAFCDF25}"/>
          </ac:cxnSpMkLst>
        </pc:cxnChg>
        <pc:cxnChg chg="add del mod">
          <ac:chgData name="Ragnhild Halvorsrud" userId="917ea340-fd63-490f-a7db-68428d24cf32" providerId="ADAL" clId="{3F26B701-AADC-4668-AAA4-FB7BA2B947B1}" dt="2020-06-19T09:18:41.401" v="5169"/>
          <ac:cxnSpMkLst>
            <pc:docMk/>
            <pc:sldMk cId="2858277977" sldId="523"/>
            <ac:cxnSpMk id="1334" creationId="{6FAEC79C-52B9-44DD-AF16-A95F7BCD6975}"/>
          </ac:cxnSpMkLst>
        </pc:cxnChg>
        <pc:cxnChg chg="add del mod">
          <ac:chgData name="Ragnhild Halvorsrud" userId="917ea340-fd63-490f-a7db-68428d24cf32" providerId="ADAL" clId="{3F26B701-AADC-4668-AAA4-FB7BA2B947B1}" dt="2020-06-19T09:18:41.401" v="5169"/>
          <ac:cxnSpMkLst>
            <pc:docMk/>
            <pc:sldMk cId="2858277977" sldId="523"/>
            <ac:cxnSpMk id="1335" creationId="{6B45D18C-C0A8-47F4-A1F3-33DB306C35AC}"/>
          </ac:cxnSpMkLst>
        </pc:cxnChg>
        <pc:cxnChg chg="mod">
          <ac:chgData name="Ragnhild Halvorsrud" userId="917ea340-fd63-490f-a7db-68428d24cf32" providerId="ADAL" clId="{3F26B701-AADC-4668-AAA4-FB7BA2B947B1}" dt="2020-06-19T09:18:16.638" v="5166"/>
          <ac:cxnSpMkLst>
            <pc:docMk/>
            <pc:sldMk cId="2858277977" sldId="523"/>
            <ac:cxnSpMk id="1337" creationId="{E51E7BA0-C6AC-42A8-9034-97E54DD6BF3A}"/>
          </ac:cxnSpMkLst>
        </pc:cxnChg>
        <pc:cxnChg chg="mod">
          <ac:chgData name="Ragnhild Halvorsrud" userId="917ea340-fd63-490f-a7db-68428d24cf32" providerId="ADAL" clId="{3F26B701-AADC-4668-AAA4-FB7BA2B947B1}" dt="2020-06-19T09:18:16.638" v="5166"/>
          <ac:cxnSpMkLst>
            <pc:docMk/>
            <pc:sldMk cId="2858277977" sldId="523"/>
            <ac:cxnSpMk id="1345" creationId="{03A238F6-EEF7-4B8B-9F51-7B3E792308A7}"/>
          </ac:cxnSpMkLst>
        </pc:cxnChg>
        <pc:cxnChg chg="mod">
          <ac:chgData name="Ragnhild Halvorsrud" userId="917ea340-fd63-490f-a7db-68428d24cf32" providerId="ADAL" clId="{3F26B701-AADC-4668-AAA4-FB7BA2B947B1}" dt="2020-06-19T09:18:16.638" v="5166"/>
          <ac:cxnSpMkLst>
            <pc:docMk/>
            <pc:sldMk cId="2858277977" sldId="523"/>
            <ac:cxnSpMk id="1353" creationId="{8249FBD5-1AE8-42E8-B730-6F489AD8928E}"/>
          </ac:cxnSpMkLst>
        </pc:cxnChg>
        <pc:cxnChg chg="mod">
          <ac:chgData name="Ragnhild Halvorsrud" userId="917ea340-fd63-490f-a7db-68428d24cf32" providerId="ADAL" clId="{3F26B701-AADC-4668-AAA4-FB7BA2B947B1}" dt="2020-06-19T09:18:16.638" v="5166"/>
          <ac:cxnSpMkLst>
            <pc:docMk/>
            <pc:sldMk cId="2858277977" sldId="523"/>
            <ac:cxnSpMk id="1361" creationId="{B9D97F48-CE20-4C77-B48D-F97B8A4B6FCF}"/>
          </ac:cxnSpMkLst>
        </pc:cxnChg>
        <pc:cxnChg chg="mod">
          <ac:chgData name="Ragnhild Halvorsrud" userId="917ea340-fd63-490f-a7db-68428d24cf32" providerId="ADAL" clId="{3F26B701-AADC-4668-AAA4-FB7BA2B947B1}" dt="2020-06-19T09:18:16.638" v="5166"/>
          <ac:cxnSpMkLst>
            <pc:docMk/>
            <pc:sldMk cId="2858277977" sldId="523"/>
            <ac:cxnSpMk id="1369" creationId="{02709040-7901-477D-B208-D4DCC0866FBA}"/>
          </ac:cxnSpMkLst>
        </pc:cxnChg>
        <pc:cxnChg chg="mod">
          <ac:chgData name="Ragnhild Halvorsrud" userId="917ea340-fd63-490f-a7db-68428d24cf32" providerId="ADAL" clId="{3F26B701-AADC-4668-AAA4-FB7BA2B947B1}" dt="2020-06-19T09:18:16.638" v="5166"/>
          <ac:cxnSpMkLst>
            <pc:docMk/>
            <pc:sldMk cId="2858277977" sldId="523"/>
            <ac:cxnSpMk id="1382" creationId="{3537937A-7F73-4555-88CB-29C0AFCAEF6E}"/>
          </ac:cxnSpMkLst>
        </pc:cxnChg>
        <pc:cxnChg chg="mod">
          <ac:chgData name="Ragnhild Halvorsrud" userId="917ea340-fd63-490f-a7db-68428d24cf32" providerId="ADAL" clId="{3F26B701-AADC-4668-AAA4-FB7BA2B947B1}" dt="2020-06-19T09:18:16.638" v="5166"/>
          <ac:cxnSpMkLst>
            <pc:docMk/>
            <pc:sldMk cId="2858277977" sldId="523"/>
            <ac:cxnSpMk id="1383" creationId="{ADF02AEA-EA91-4370-AD55-27A2C5EE6D3F}"/>
          </ac:cxnSpMkLst>
        </pc:cxnChg>
        <pc:cxnChg chg="mod">
          <ac:chgData name="Ragnhild Halvorsrud" userId="917ea340-fd63-490f-a7db-68428d24cf32" providerId="ADAL" clId="{3F26B701-AADC-4668-AAA4-FB7BA2B947B1}" dt="2020-06-19T09:18:16.638" v="5166"/>
          <ac:cxnSpMkLst>
            <pc:docMk/>
            <pc:sldMk cId="2858277977" sldId="523"/>
            <ac:cxnSpMk id="1384" creationId="{075EEEBC-0025-4FBC-A318-C122C341BC08}"/>
          </ac:cxnSpMkLst>
        </pc:cxnChg>
        <pc:cxnChg chg="mod">
          <ac:chgData name="Ragnhild Halvorsrud" userId="917ea340-fd63-490f-a7db-68428d24cf32" providerId="ADAL" clId="{3F26B701-AADC-4668-AAA4-FB7BA2B947B1}" dt="2020-06-19T09:18:16.638" v="5166"/>
          <ac:cxnSpMkLst>
            <pc:docMk/>
            <pc:sldMk cId="2858277977" sldId="523"/>
            <ac:cxnSpMk id="1385" creationId="{FECB8F17-7B72-49A1-9D8A-134440A1BCDE}"/>
          </ac:cxnSpMkLst>
        </pc:cxnChg>
        <pc:cxnChg chg="mod">
          <ac:chgData name="Ragnhild Halvorsrud" userId="917ea340-fd63-490f-a7db-68428d24cf32" providerId="ADAL" clId="{3F26B701-AADC-4668-AAA4-FB7BA2B947B1}" dt="2020-06-19T09:18:16.638" v="5166"/>
          <ac:cxnSpMkLst>
            <pc:docMk/>
            <pc:sldMk cId="2858277977" sldId="523"/>
            <ac:cxnSpMk id="1386" creationId="{89403E18-2216-4017-918A-DB329500066C}"/>
          </ac:cxnSpMkLst>
        </pc:cxnChg>
        <pc:cxnChg chg="mod">
          <ac:chgData name="Ragnhild Halvorsrud" userId="917ea340-fd63-490f-a7db-68428d24cf32" providerId="ADAL" clId="{3F26B701-AADC-4668-AAA4-FB7BA2B947B1}" dt="2020-06-19T09:18:16.638" v="5166"/>
          <ac:cxnSpMkLst>
            <pc:docMk/>
            <pc:sldMk cId="2858277977" sldId="523"/>
            <ac:cxnSpMk id="1387" creationId="{5B2DD84A-5BA8-445E-8B9A-5767D0E6D966}"/>
          </ac:cxnSpMkLst>
        </pc:cxnChg>
        <pc:cxnChg chg="mod">
          <ac:chgData name="Ragnhild Halvorsrud" userId="917ea340-fd63-490f-a7db-68428d24cf32" providerId="ADAL" clId="{3F26B701-AADC-4668-AAA4-FB7BA2B947B1}" dt="2020-06-19T09:18:16.638" v="5166"/>
          <ac:cxnSpMkLst>
            <pc:docMk/>
            <pc:sldMk cId="2858277977" sldId="523"/>
            <ac:cxnSpMk id="1388" creationId="{E05DB320-ABF3-429C-8FE5-73959AA3FB3C}"/>
          </ac:cxnSpMkLst>
        </pc:cxnChg>
        <pc:cxnChg chg="mod">
          <ac:chgData name="Ragnhild Halvorsrud" userId="917ea340-fd63-490f-a7db-68428d24cf32" providerId="ADAL" clId="{3F26B701-AADC-4668-AAA4-FB7BA2B947B1}" dt="2020-06-19T09:18:16.638" v="5166"/>
          <ac:cxnSpMkLst>
            <pc:docMk/>
            <pc:sldMk cId="2858277977" sldId="523"/>
            <ac:cxnSpMk id="1389" creationId="{9DCF6E7F-2939-45E2-B1A8-B3A81ACEDB20}"/>
          </ac:cxnSpMkLst>
        </pc:cxnChg>
        <pc:cxnChg chg="mod">
          <ac:chgData name="Ragnhild Halvorsrud" userId="917ea340-fd63-490f-a7db-68428d24cf32" providerId="ADAL" clId="{3F26B701-AADC-4668-AAA4-FB7BA2B947B1}" dt="2020-06-19T09:18:16.638" v="5166"/>
          <ac:cxnSpMkLst>
            <pc:docMk/>
            <pc:sldMk cId="2858277977" sldId="523"/>
            <ac:cxnSpMk id="1391" creationId="{CB31DE1D-3331-41EE-B8BB-F2EE09B6D2B5}"/>
          </ac:cxnSpMkLst>
        </pc:cxnChg>
        <pc:cxnChg chg="mod">
          <ac:chgData name="Ragnhild Halvorsrud" userId="917ea340-fd63-490f-a7db-68428d24cf32" providerId="ADAL" clId="{3F26B701-AADC-4668-AAA4-FB7BA2B947B1}" dt="2020-06-19T09:18:16.638" v="5166"/>
          <ac:cxnSpMkLst>
            <pc:docMk/>
            <pc:sldMk cId="2858277977" sldId="523"/>
            <ac:cxnSpMk id="1395" creationId="{0A151556-952F-487D-A6AA-91F34FE20284}"/>
          </ac:cxnSpMkLst>
        </pc:cxnChg>
        <pc:cxnChg chg="mod">
          <ac:chgData name="Ragnhild Halvorsrud" userId="917ea340-fd63-490f-a7db-68428d24cf32" providerId="ADAL" clId="{3F26B701-AADC-4668-AAA4-FB7BA2B947B1}" dt="2020-06-19T09:18:16.638" v="5166"/>
          <ac:cxnSpMkLst>
            <pc:docMk/>
            <pc:sldMk cId="2858277977" sldId="523"/>
            <ac:cxnSpMk id="1399" creationId="{E76D390B-3A99-4216-8F78-67D12FF0CF23}"/>
          </ac:cxnSpMkLst>
        </pc:cxnChg>
        <pc:cxnChg chg="mod">
          <ac:chgData name="Ragnhild Halvorsrud" userId="917ea340-fd63-490f-a7db-68428d24cf32" providerId="ADAL" clId="{3F26B701-AADC-4668-AAA4-FB7BA2B947B1}" dt="2020-06-19T09:18:16.638" v="5166"/>
          <ac:cxnSpMkLst>
            <pc:docMk/>
            <pc:sldMk cId="2858277977" sldId="523"/>
            <ac:cxnSpMk id="1402" creationId="{DC028374-F4F8-42E6-9E12-FAA7C076041D}"/>
          </ac:cxnSpMkLst>
        </pc:cxnChg>
        <pc:cxnChg chg="add del mod">
          <ac:chgData name="Ragnhild Halvorsrud" userId="917ea340-fd63-490f-a7db-68428d24cf32" providerId="ADAL" clId="{3F26B701-AADC-4668-AAA4-FB7BA2B947B1}" dt="2020-06-19T09:18:41.401" v="5169"/>
          <ac:cxnSpMkLst>
            <pc:docMk/>
            <pc:sldMk cId="2858277977" sldId="523"/>
            <ac:cxnSpMk id="1403" creationId="{34857DCA-2048-4535-BF6B-9C49CA42CD4A}"/>
          </ac:cxnSpMkLst>
        </pc:cxnChg>
        <pc:cxnChg chg="add del mod">
          <ac:chgData name="Ragnhild Halvorsrud" userId="917ea340-fd63-490f-a7db-68428d24cf32" providerId="ADAL" clId="{3F26B701-AADC-4668-AAA4-FB7BA2B947B1}" dt="2020-06-19T09:18:41.401" v="5169"/>
          <ac:cxnSpMkLst>
            <pc:docMk/>
            <pc:sldMk cId="2858277977" sldId="523"/>
            <ac:cxnSpMk id="1409" creationId="{22B8B351-6CA7-4074-95A5-4EB9E92EDA21}"/>
          </ac:cxnSpMkLst>
        </pc:cxnChg>
        <pc:cxnChg chg="add del mod">
          <ac:chgData name="Ragnhild Halvorsrud" userId="917ea340-fd63-490f-a7db-68428d24cf32" providerId="ADAL" clId="{3F26B701-AADC-4668-AAA4-FB7BA2B947B1}" dt="2020-06-19T09:18:41.401" v="5169"/>
          <ac:cxnSpMkLst>
            <pc:docMk/>
            <pc:sldMk cId="2858277977" sldId="523"/>
            <ac:cxnSpMk id="1415" creationId="{377CC902-A527-4A9A-896E-96A2BFDD55EA}"/>
          </ac:cxnSpMkLst>
        </pc:cxnChg>
        <pc:cxnChg chg="add del mod">
          <ac:chgData name="Ragnhild Halvorsrud" userId="917ea340-fd63-490f-a7db-68428d24cf32" providerId="ADAL" clId="{3F26B701-AADC-4668-AAA4-FB7BA2B947B1}" dt="2020-06-19T09:18:41.401" v="5169"/>
          <ac:cxnSpMkLst>
            <pc:docMk/>
            <pc:sldMk cId="2858277977" sldId="523"/>
            <ac:cxnSpMk id="1421" creationId="{F8968281-9428-448A-911E-29B40783C12F}"/>
          </ac:cxnSpMkLst>
        </pc:cxnChg>
        <pc:cxnChg chg="add del mod">
          <ac:chgData name="Ragnhild Halvorsrud" userId="917ea340-fd63-490f-a7db-68428d24cf32" providerId="ADAL" clId="{3F26B701-AADC-4668-AAA4-FB7BA2B947B1}" dt="2020-06-19T09:18:41.401" v="5169"/>
          <ac:cxnSpMkLst>
            <pc:docMk/>
            <pc:sldMk cId="2858277977" sldId="523"/>
            <ac:cxnSpMk id="1431" creationId="{60A1D29D-1610-45CC-B9CA-45F4A0C8385E}"/>
          </ac:cxnSpMkLst>
        </pc:cxnChg>
        <pc:cxnChg chg="add del mod">
          <ac:chgData name="Ragnhild Halvorsrud" userId="917ea340-fd63-490f-a7db-68428d24cf32" providerId="ADAL" clId="{3F26B701-AADC-4668-AAA4-FB7BA2B947B1}" dt="2020-06-19T09:18:41.401" v="5169"/>
          <ac:cxnSpMkLst>
            <pc:docMk/>
            <pc:sldMk cId="2858277977" sldId="523"/>
            <ac:cxnSpMk id="1432" creationId="{0847EF21-57F9-41C9-8E8C-792C2F8E3F72}"/>
          </ac:cxnSpMkLst>
        </pc:cxnChg>
        <pc:cxnChg chg="add del mod">
          <ac:chgData name="Ragnhild Halvorsrud" userId="917ea340-fd63-490f-a7db-68428d24cf32" providerId="ADAL" clId="{3F26B701-AADC-4668-AAA4-FB7BA2B947B1}" dt="2020-06-19T09:18:41.401" v="5169"/>
          <ac:cxnSpMkLst>
            <pc:docMk/>
            <pc:sldMk cId="2858277977" sldId="523"/>
            <ac:cxnSpMk id="1433" creationId="{0D5EA266-D08F-402A-AEDC-6C3D14DF2CEB}"/>
          </ac:cxnSpMkLst>
        </pc:cxnChg>
        <pc:cxnChg chg="add del mod">
          <ac:chgData name="Ragnhild Halvorsrud" userId="917ea340-fd63-490f-a7db-68428d24cf32" providerId="ADAL" clId="{3F26B701-AADC-4668-AAA4-FB7BA2B947B1}" dt="2020-06-19T09:18:41.401" v="5169"/>
          <ac:cxnSpMkLst>
            <pc:docMk/>
            <pc:sldMk cId="2858277977" sldId="523"/>
            <ac:cxnSpMk id="1434" creationId="{57143799-8238-4CD4-B21F-942680BBE579}"/>
          </ac:cxnSpMkLst>
        </pc:cxnChg>
        <pc:cxnChg chg="add del mod">
          <ac:chgData name="Ragnhild Halvorsrud" userId="917ea340-fd63-490f-a7db-68428d24cf32" providerId="ADAL" clId="{3F26B701-AADC-4668-AAA4-FB7BA2B947B1}" dt="2020-06-19T09:18:41.401" v="5169"/>
          <ac:cxnSpMkLst>
            <pc:docMk/>
            <pc:sldMk cId="2858277977" sldId="523"/>
            <ac:cxnSpMk id="1435" creationId="{B589442C-B5DF-47AD-AF67-F257BFBA3306}"/>
          </ac:cxnSpMkLst>
        </pc:cxnChg>
        <pc:cxnChg chg="add del mod">
          <ac:chgData name="Ragnhild Halvorsrud" userId="917ea340-fd63-490f-a7db-68428d24cf32" providerId="ADAL" clId="{3F26B701-AADC-4668-AAA4-FB7BA2B947B1}" dt="2020-06-19T09:18:41.401" v="5169"/>
          <ac:cxnSpMkLst>
            <pc:docMk/>
            <pc:sldMk cId="2858277977" sldId="523"/>
            <ac:cxnSpMk id="1436" creationId="{4AC930D7-6EC1-4CEF-83E8-F72D6AE60303}"/>
          </ac:cxnSpMkLst>
        </pc:cxnChg>
        <pc:cxnChg chg="add del mod">
          <ac:chgData name="Ragnhild Halvorsrud" userId="917ea340-fd63-490f-a7db-68428d24cf32" providerId="ADAL" clId="{3F26B701-AADC-4668-AAA4-FB7BA2B947B1}" dt="2020-06-19T09:18:41.401" v="5169"/>
          <ac:cxnSpMkLst>
            <pc:docMk/>
            <pc:sldMk cId="2858277977" sldId="523"/>
            <ac:cxnSpMk id="1437" creationId="{BB591B86-CA4B-469F-8555-57C0A314C61F}"/>
          </ac:cxnSpMkLst>
        </pc:cxnChg>
        <pc:cxnChg chg="add del mod">
          <ac:chgData name="Ragnhild Halvorsrud" userId="917ea340-fd63-490f-a7db-68428d24cf32" providerId="ADAL" clId="{3F26B701-AADC-4668-AAA4-FB7BA2B947B1}" dt="2020-06-19T09:18:41.401" v="5169"/>
          <ac:cxnSpMkLst>
            <pc:docMk/>
            <pc:sldMk cId="2858277977" sldId="523"/>
            <ac:cxnSpMk id="1439" creationId="{5845C2F0-DE3C-47A5-B67B-9A05272C7D5B}"/>
          </ac:cxnSpMkLst>
        </pc:cxnChg>
        <pc:cxnChg chg="add del mod">
          <ac:chgData name="Ragnhild Halvorsrud" userId="917ea340-fd63-490f-a7db-68428d24cf32" providerId="ADAL" clId="{3F26B701-AADC-4668-AAA4-FB7BA2B947B1}" dt="2020-06-19T09:18:41.401" v="5169"/>
          <ac:cxnSpMkLst>
            <pc:docMk/>
            <pc:sldMk cId="2858277977" sldId="523"/>
            <ac:cxnSpMk id="1441" creationId="{3789EB28-62D3-47D3-963D-35B9A2D6F080}"/>
          </ac:cxnSpMkLst>
        </pc:cxnChg>
        <pc:cxnChg chg="add del mod">
          <ac:chgData name="Ragnhild Halvorsrud" userId="917ea340-fd63-490f-a7db-68428d24cf32" providerId="ADAL" clId="{3F26B701-AADC-4668-AAA4-FB7BA2B947B1}" dt="2020-06-19T09:18:41.401" v="5169"/>
          <ac:cxnSpMkLst>
            <pc:docMk/>
            <pc:sldMk cId="2858277977" sldId="523"/>
            <ac:cxnSpMk id="1442" creationId="{B5DFE9C7-5918-41A1-BA1A-D68DB6D848A1}"/>
          </ac:cxnSpMkLst>
        </pc:cxnChg>
        <pc:cxnChg chg="add del mod">
          <ac:chgData name="Ragnhild Halvorsrud" userId="917ea340-fd63-490f-a7db-68428d24cf32" providerId="ADAL" clId="{3F26B701-AADC-4668-AAA4-FB7BA2B947B1}" dt="2020-06-19T09:18:41.401" v="5169"/>
          <ac:cxnSpMkLst>
            <pc:docMk/>
            <pc:sldMk cId="2858277977" sldId="523"/>
            <ac:cxnSpMk id="1445" creationId="{5BDB7DB0-37F6-43BA-928D-37BA91E33C50}"/>
          </ac:cxnSpMkLst>
        </pc:cxnChg>
        <pc:cxnChg chg="add del mod">
          <ac:chgData name="Ragnhild Halvorsrud" userId="917ea340-fd63-490f-a7db-68428d24cf32" providerId="ADAL" clId="{3F26B701-AADC-4668-AAA4-FB7BA2B947B1}" dt="2020-06-19T09:18:41.401" v="5169"/>
          <ac:cxnSpMkLst>
            <pc:docMk/>
            <pc:sldMk cId="2858277977" sldId="523"/>
            <ac:cxnSpMk id="1446" creationId="{FC53C5E3-BD81-421D-A7A2-06260BBD7437}"/>
          </ac:cxnSpMkLst>
        </pc:cxnChg>
        <pc:cxnChg chg="add del mod">
          <ac:chgData name="Ragnhild Halvorsrud" userId="917ea340-fd63-490f-a7db-68428d24cf32" providerId="ADAL" clId="{3F26B701-AADC-4668-AAA4-FB7BA2B947B1}" dt="2020-06-19T09:18:41.401" v="5169"/>
          <ac:cxnSpMkLst>
            <pc:docMk/>
            <pc:sldMk cId="2858277977" sldId="523"/>
            <ac:cxnSpMk id="1449" creationId="{A76F639C-E88D-4AC8-8A7E-C1310E0A91E3}"/>
          </ac:cxnSpMkLst>
        </pc:cxnChg>
        <pc:cxnChg chg="add del mod">
          <ac:chgData name="Ragnhild Halvorsrud" userId="917ea340-fd63-490f-a7db-68428d24cf32" providerId="ADAL" clId="{3F26B701-AADC-4668-AAA4-FB7BA2B947B1}" dt="2020-06-19T09:18:41.401" v="5169"/>
          <ac:cxnSpMkLst>
            <pc:docMk/>
            <pc:sldMk cId="2858277977" sldId="523"/>
            <ac:cxnSpMk id="1451" creationId="{E18ABD57-2B7C-42F2-9856-F9504FA56AC4}"/>
          </ac:cxnSpMkLst>
        </pc:cxnChg>
        <pc:cxnChg chg="add del mod">
          <ac:chgData name="Ragnhild Halvorsrud" userId="917ea340-fd63-490f-a7db-68428d24cf32" providerId="ADAL" clId="{3F26B701-AADC-4668-AAA4-FB7BA2B947B1}" dt="2020-06-19T09:18:41.401" v="5169"/>
          <ac:cxnSpMkLst>
            <pc:docMk/>
            <pc:sldMk cId="2858277977" sldId="523"/>
            <ac:cxnSpMk id="1452" creationId="{4264795D-DF2E-45A8-96FC-E5416682422E}"/>
          </ac:cxnSpMkLst>
        </pc:cxnChg>
        <pc:cxnChg chg="add del mod">
          <ac:chgData name="Ragnhild Halvorsrud" userId="917ea340-fd63-490f-a7db-68428d24cf32" providerId="ADAL" clId="{3F26B701-AADC-4668-AAA4-FB7BA2B947B1}" dt="2020-06-19T09:18:41.401" v="5169"/>
          <ac:cxnSpMkLst>
            <pc:docMk/>
            <pc:sldMk cId="2858277977" sldId="523"/>
            <ac:cxnSpMk id="1457" creationId="{2501385E-47A2-473F-A4A6-7E39E0637D0D}"/>
          </ac:cxnSpMkLst>
        </pc:cxnChg>
        <pc:cxnChg chg="add del mod">
          <ac:chgData name="Ragnhild Halvorsrud" userId="917ea340-fd63-490f-a7db-68428d24cf32" providerId="ADAL" clId="{3F26B701-AADC-4668-AAA4-FB7BA2B947B1}" dt="2020-06-19T09:18:41.401" v="5169"/>
          <ac:cxnSpMkLst>
            <pc:docMk/>
            <pc:sldMk cId="2858277977" sldId="523"/>
            <ac:cxnSpMk id="1458" creationId="{F3B4CC21-6F34-446C-88DF-4A7955F0C098}"/>
          </ac:cxnSpMkLst>
        </pc:cxnChg>
        <pc:cxnChg chg="add del mod">
          <ac:chgData name="Ragnhild Halvorsrud" userId="917ea340-fd63-490f-a7db-68428d24cf32" providerId="ADAL" clId="{3F26B701-AADC-4668-AAA4-FB7BA2B947B1}" dt="2020-06-19T09:18:41.401" v="5169"/>
          <ac:cxnSpMkLst>
            <pc:docMk/>
            <pc:sldMk cId="2858277977" sldId="523"/>
            <ac:cxnSpMk id="1459" creationId="{3249C7CC-1FA0-4920-A7C4-04F5271161AC}"/>
          </ac:cxnSpMkLst>
        </pc:cxnChg>
        <pc:cxnChg chg="add del mod">
          <ac:chgData name="Ragnhild Halvorsrud" userId="917ea340-fd63-490f-a7db-68428d24cf32" providerId="ADAL" clId="{3F26B701-AADC-4668-AAA4-FB7BA2B947B1}" dt="2020-06-19T09:18:41.401" v="5169"/>
          <ac:cxnSpMkLst>
            <pc:docMk/>
            <pc:sldMk cId="2858277977" sldId="523"/>
            <ac:cxnSpMk id="1460" creationId="{C627F542-3742-4650-92C8-908298E33FE1}"/>
          </ac:cxnSpMkLst>
        </pc:cxnChg>
        <pc:cxnChg chg="add del mod">
          <ac:chgData name="Ragnhild Halvorsrud" userId="917ea340-fd63-490f-a7db-68428d24cf32" providerId="ADAL" clId="{3F26B701-AADC-4668-AAA4-FB7BA2B947B1}" dt="2020-06-19T09:18:41.401" v="5169"/>
          <ac:cxnSpMkLst>
            <pc:docMk/>
            <pc:sldMk cId="2858277977" sldId="523"/>
            <ac:cxnSpMk id="1462" creationId="{5BEDED80-C26F-4BAD-AB87-F6E47341A796}"/>
          </ac:cxnSpMkLst>
        </pc:cxnChg>
        <pc:cxnChg chg="add del mod">
          <ac:chgData name="Ragnhild Halvorsrud" userId="917ea340-fd63-490f-a7db-68428d24cf32" providerId="ADAL" clId="{3F26B701-AADC-4668-AAA4-FB7BA2B947B1}" dt="2020-06-19T09:18:41.401" v="5169"/>
          <ac:cxnSpMkLst>
            <pc:docMk/>
            <pc:sldMk cId="2858277977" sldId="523"/>
            <ac:cxnSpMk id="1464" creationId="{D837509F-C0CC-48E5-9869-B3DF1C00A1A4}"/>
          </ac:cxnSpMkLst>
        </pc:cxnChg>
        <pc:cxnChg chg="add del mod">
          <ac:chgData name="Ragnhild Halvorsrud" userId="917ea340-fd63-490f-a7db-68428d24cf32" providerId="ADAL" clId="{3F26B701-AADC-4668-AAA4-FB7BA2B947B1}" dt="2020-06-19T09:18:41.401" v="5169"/>
          <ac:cxnSpMkLst>
            <pc:docMk/>
            <pc:sldMk cId="2858277977" sldId="523"/>
            <ac:cxnSpMk id="1465" creationId="{6EDBEB66-CDD9-437D-AB22-66A6CD177DDB}"/>
          </ac:cxnSpMkLst>
        </pc:cxnChg>
        <pc:cxnChg chg="add del mod">
          <ac:chgData name="Ragnhild Halvorsrud" userId="917ea340-fd63-490f-a7db-68428d24cf32" providerId="ADAL" clId="{3F26B701-AADC-4668-AAA4-FB7BA2B947B1}" dt="2020-06-19T09:18:41.401" v="5169"/>
          <ac:cxnSpMkLst>
            <pc:docMk/>
            <pc:sldMk cId="2858277977" sldId="523"/>
            <ac:cxnSpMk id="1469" creationId="{E0EACCBD-501C-40E9-A839-39FB5DB615C3}"/>
          </ac:cxnSpMkLst>
        </pc:cxnChg>
        <pc:cxnChg chg="add del mod">
          <ac:chgData name="Ragnhild Halvorsrud" userId="917ea340-fd63-490f-a7db-68428d24cf32" providerId="ADAL" clId="{3F26B701-AADC-4668-AAA4-FB7BA2B947B1}" dt="2020-06-19T09:18:41.401" v="5169"/>
          <ac:cxnSpMkLst>
            <pc:docMk/>
            <pc:sldMk cId="2858277977" sldId="523"/>
            <ac:cxnSpMk id="1473" creationId="{3C74665A-F48B-4705-A4A2-A8B8B5714A2F}"/>
          </ac:cxnSpMkLst>
        </pc:cxnChg>
        <pc:cxnChg chg="add del mod">
          <ac:chgData name="Ragnhild Halvorsrud" userId="917ea340-fd63-490f-a7db-68428d24cf32" providerId="ADAL" clId="{3F26B701-AADC-4668-AAA4-FB7BA2B947B1}" dt="2020-06-19T09:18:41.401" v="5169"/>
          <ac:cxnSpMkLst>
            <pc:docMk/>
            <pc:sldMk cId="2858277977" sldId="523"/>
            <ac:cxnSpMk id="1474" creationId="{86044DE9-388A-4BC6-9497-DF65C69ED685}"/>
          </ac:cxnSpMkLst>
        </pc:cxnChg>
        <pc:cxnChg chg="add del mod">
          <ac:chgData name="Ragnhild Halvorsrud" userId="917ea340-fd63-490f-a7db-68428d24cf32" providerId="ADAL" clId="{3F26B701-AADC-4668-AAA4-FB7BA2B947B1}" dt="2020-06-19T09:18:41.401" v="5169"/>
          <ac:cxnSpMkLst>
            <pc:docMk/>
            <pc:sldMk cId="2858277977" sldId="523"/>
            <ac:cxnSpMk id="1475" creationId="{D0894B0C-2341-4DEB-B264-D7C567812D87}"/>
          </ac:cxnSpMkLst>
        </pc:cxnChg>
        <pc:cxnChg chg="add del mod">
          <ac:chgData name="Ragnhild Halvorsrud" userId="917ea340-fd63-490f-a7db-68428d24cf32" providerId="ADAL" clId="{3F26B701-AADC-4668-AAA4-FB7BA2B947B1}" dt="2020-06-19T09:18:41.401" v="5169"/>
          <ac:cxnSpMkLst>
            <pc:docMk/>
            <pc:sldMk cId="2858277977" sldId="523"/>
            <ac:cxnSpMk id="1478" creationId="{BBA54EA4-D75D-4340-ABA2-96B9974F2342}"/>
          </ac:cxnSpMkLst>
        </pc:cxnChg>
        <pc:cxnChg chg="add del mod">
          <ac:chgData name="Ragnhild Halvorsrud" userId="917ea340-fd63-490f-a7db-68428d24cf32" providerId="ADAL" clId="{3F26B701-AADC-4668-AAA4-FB7BA2B947B1}" dt="2020-06-19T09:18:41.401" v="5169"/>
          <ac:cxnSpMkLst>
            <pc:docMk/>
            <pc:sldMk cId="2858277977" sldId="523"/>
            <ac:cxnSpMk id="1479" creationId="{9B4D1469-BF0C-47CB-916A-DE363115C46E}"/>
          </ac:cxnSpMkLst>
        </pc:cxnChg>
        <pc:cxnChg chg="add del mod">
          <ac:chgData name="Ragnhild Halvorsrud" userId="917ea340-fd63-490f-a7db-68428d24cf32" providerId="ADAL" clId="{3F26B701-AADC-4668-AAA4-FB7BA2B947B1}" dt="2020-06-19T09:18:41.401" v="5169"/>
          <ac:cxnSpMkLst>
            <pc:docMk/>
            <pc:sldMk cId="2858277977" sldId="523"/>
            <ac:cxnSpMk id="1480" creationId="{6D9B40B5-6537-40DF-9F1B-CB96BF9A2C84}"/>
          </ac:cxnSpMkLst>
        </pc:cxnChg>
        <pc:cxnChg chg="add del mod">
          <ac:chgData name="Ragnhild Halvorsrud" userId="917ea340-fd63-490f-a7db-68428d24cf32" providerId="ADAL" clId="{3F26B701-AADC-4668-AAA4-FB7BA2B947B1}" dt="2020-06-19T09:18:41.401" v="5169"/>
          <ac:cxnSpMkLst>
            <pc:docMk/>
            <pc:sldMk cId="2858277977" sldId="523"/>
            <ac:cxnSpMk id="1482" creationId="{367E6824-A6DE-481C-8820-6FBCE22CFE20}"/>
          </ac:cxnSpMkLst>
        </pc:cxnChg>
        <pc:cxnChg chg="add del mod">
          <ac:chgData name="Ragnhild Halvorsrud" userId="917ea340-fd63-490f-a7db-68428d24cf32" providerId="ADAL" clId="{3F26B701-AADC-4668-AAA4-FB7BA2B947B1}" dt="2020-06-19T09:18:41.401" v="5169"/>
          <ac:cxnSpMkLst>
            <pc:docMk/>
            <pc:sldMk cId="2858277977" sldId="523"/>
            <ac:cxnSpMk id="1483" creationId="{CDE58A5D-6352-44A8-8120-AA34262007AB}"/>
          </ac:cxnSpMkLst>
        </pc:cxnChg>
        <pc:cxnChg chg="add del mod">
          <ac:chgData name="Ragnhild Halvorsrud" userId="917ea340-fd63-490f-a7db-68428d24cf32" providerId="ADAL" clId="{3F26B701-AADC-4668-AAA4-FB7BA2B947B1}" dt="2020-06-19T09:18:41.401" v="5169"/>
          <ac:cxnSpMkLst>
            <pc:docMk/>
            <pc:sldMk cId="2858277977" sldId="523"/>
            <ac:cxnSpMk id="1485" creationId="{93D65431-0B85-48D7-B142-CE70BC941DA8}"/>
          </ac:cxnSpMkLst>
        </pc:cxnChg>
        <pc:cxnChg chg="add del mod">
          <ac:chgData name="Ragnhild Halvorsrud" userId="917ea340-fd63-490f-a7db-68428d24cf32" providerId="ADAL" clId="{3F26B701-AADC-4668-AAA4-FB7BA2B947B1}" dt="2020-06-19T09:18:41.401" v="5169"/>
          <ac:cxnSpMkLst>
            <pc:docMk/>
            <pc:sldMk cId="2858277977" sldId="523"/>
            <ac:cxnSpMk id="1489" creationId="{CB8E9256-2D54-46EC-AB1E-95CEB6E85B67}"/>
          </ac:cxnSpMkLst>
        </pc:cxnChg>
        <pc:cxnChg chg="add del mod">
          <ac:chgData name="Ragnhild Halvorsrud" userId="917ea340-fd63-490f-a7db-68428d24cf32" providerId="ADAL" clId="{3F26B701-AADC-4668-AAA4-FB7BA2B947B1}" dt="2020-06-19T09:18:41.401" v="5169"/>
          <ac:cxnSpMkLst>
            <pc:docMk/>
            <pc:sldMk cId="2858277977" sldId="523"/>
            <ac:cxnSpMk id="1490" creationId="{99A1B595-4228-4974-B01B-4388E23F79B0}"/>
          </ac:cxnSpMkLst>
        </pc:cxnChg>
        <pc:cxnChg chg="add del mod">
          <ac:chgData name="Ragnhild Halvorsrud" userId="917ea340-fd63-490f-a7db-68428d24cf32" providerId="ADAL" clId="{3F26B701-AADC-4668-AAA4-FB7BA2B947B1}" dt="2020-06-19T09:18:41.401" v="5169"/>
          <ac:cxnSpMkLst>
            <pc:docMk/>
            <pc:sldMk cId="2858277977" sldId="523"/>
            <ac:cxnSpMk id="1492" creationId="{59618F65-8EC9-4418-A2FE-678AEE782F6C}"/>
          </ac:cxnSpMkLst>
        </pc:cxnChg>
        <pc:cxnChg chg="add del mod">
          <ac:chgData name="Ragnhild Halvorsrud" userId="917ea340-fd63-490f-a7db-68428d24cf32" providerId="ADAL" clId="{3F26B701-AADC-4668-AAA4-FB7BA2B947B1}" dt="2020-06-19T09:18:41.401" v="5169"/>
          <ac:cxnSpMkLst>
            <pc:docMk/>
            <pc:sldMk cId="2858277977" sldId="523"/>
            <ac:cxnSpMk id="1494" creationId="{CF0939A3-C090-424A-9FF6-6940E81F3192}"/>
          </ac:cxnSpMkLst>
        </pc:cxnChg>
        <pc:cxnChg chg="add del mod">
          <ac:chgData name="Ragnhild Halvorsrud" userId="917ea340-fd63-490f-a7db-68428d24cf32" providerId="ADAL" clId="{3F26B701-AADC-4668-AAA4-FB7BA2B947B1}" dt="2020-06-19T09:18:41.401" v="5169"/>
          <ac:cxnSpMkLst>
            <pc:docMk/>
            <pc:sldMk cId="2858277977" sldId="523"/>
            <ac:cxnSpMk id="1498" creationId="{B4D6698C-4ED4-4DD5-ACB9-B25BA86DF7EE}"/>
          </ac:cxnSpMkLst>
        </pc:cxnChg>
        <pc:cxnChg chg="add del mod">
          <ac:chgData name="Ragnhild Halvorsrud" userId="917ea340-fd63-490f-a7db-68428d24cf32" providerId="ADAL" clId="{3F26B701-AADC-4668-AAA4-FB7BA2B947B1}" dt="2020-06-19T09:18:41.401" v="5169"/>
          <ac:cxnSpMkLst>
            <pc:docMk/>
            <pc:sldMk cId="2858277977" sldId="523"/>
            <ac:cxnSpMk id="1500" creationId="{C0BC5019-5F5B-4785-AC4D-8647B6A452C3}"/>
          </ac:cxnSpMkLst>
        </pc:cxnChg>
        <pc:cxnChg chg="add del mod">
          <ac:chgData name="Ragnhild Halvorsrud" userId="917ea340-fd63-490f-a7db-68428d24cf32" providerId="ADAL" clId="{3F26B701-AADC-4668-AAA4-FB7BA2B947B1}" dt="2020-06-19T09:18:41.401" v="5169"/>
          <ac:cxnSpMkLst>
            <pc:docMk/>
            <pc:sldMk cId="2858277977" sldId="523"/>
            <ac:cxnSpMk id="1501" creationId="{7D605D30-5890-4608-A75D-28E546B1B493}"/>
          </ac:cxnSpMkLst>
        </pc:cxnChg>
        <pc:cxnChg chg="add del mod">
          <ac:chgData name="Ragnhild Halvorsrud" userId="917ea340-fd63-490f-a7db-68428d24cf32" providerId="ADAL" clId="{3F26B701-AADC-4668-AAA4-FB7BA2B947B1}" dt="2020-06-19T09:18:41.401" v="5169"/>
          <ac:cxnSpMkLst>
            <pc:docMk/>
            <pc:sldMk cId="2858277977" sldId="523"/>
            <ac:cxnSpMk id="1502" creationId="{F0A7970C-192C-40D3-803F-2804338ADD6B}"/>
          </ac:cxnSpMkLst>
        </pc:cxnChg>
        <pc:cxnChg chg="add del mod">
          <ac:chgData name="Ragnhild Halvorsrud" userId="917ea340-fd63-490f-a7db-68428d24cf32" providerId="ADAL" clId="{3F26B701-AADC-4668-AAA4-FB7BA2B947B1}" dt="2020-06-19T09:18:41.401" v="5169"/>
          <ac:cxnSpMkLst>
            <pc:docMk/>
            <pc:sldMk cId="2858277977" sldId="523"/>
            <ac:cxnSpMk id="1505" creationId="{C0DA16C0-211A-4EDB-A5DC-44CB57D16EA8}"/>
          </ac:cxnSpMkLst>
        </pc:cxnChg>
        <pc:cxnChg chg="add del mod">
          <ac:chgData name="Ragnhild Halvorsrud" userId="917ea340-fd63-490f-a7db-68428d24cf32" providerId="ADAL" clId="{3F26B701-AADC-4668-AAA4-FB7BA2B947B1}" dt="2020-06-19T09:18:41.401" v="5169"/>
          <ac:cxnSpMkLst>
            <pc:docMk/>
            <pc:sldMk cId="2858277977" sldId="523"/>
            <ac:cxnSpMk id="1506" creationId="{2BB05611-F396-4CCD-9CA0-A494A6DA936E}"/>
          </ac:cxnSpMkLst>
        </pc:cxnChg>
        <pc:cxnChg chg="add del mod">
          <ac:chgData name="Ragnhild Halvorsrud" userId="917ea340-fd63-490f-a7db-68428d24cf32" providerId="ADAL" clId="{3F26B701-AADC-4668-AAA4-FB7BA2B947B1}" dt="2020-06-19T09:18:41.401" v="5169"/>
          <ac:cxnSpMkLst>
            <pc:docMk/>
            <pc:sldMk cId="2858277977" sldId="523"/>
            <ac:cxnSpMk id="1507" creationId="{ADC0B8D9-1D7D-440C-AD58-E81517734A37}"/>
          </ac:cxnSpMkLst>
        </pc:cxnChg>
        <pc:cxnChg chg="add del mod">
          <ac:chgData name="Ragnhild Halvorsrud" userId="917ea340-fd63-490f-a7db-68428d24cf32" providerId="ADAL" clId="{3F26B701-AADC-4668-AAA4-FB7BA2B947B1}" dt="2020-06-19T09:18:41.401" v="5169"/>
          <ac:cxnSpMkLst>
            <pc:docMk/>
            <pc:sldMk cId="2858277977" sldId="523"/>
            <ac:cxnSpMk id="1508" creationId="{0760BD2B-A29A-4216-9AD7-2098D980775C}"/>
          </ac:cxnSpMkLst>
        </pc:cxnChg>
        <pc:cxnChg chg="add del mod">
          <ac:chgData name="Ragnhild Halvorsrud" userId="917ea340-fd63-490f-a7db-68428d24cf32" providerId="ADAL" clId="{3F26B701-AADC-4668-AAA4-FB7BA2B947B1}" dt="2020-06-19T09:18:41.401" v="5169"/>
          <ac:cxnSpMkLst>
            <pc:docMk/>
            <pc:sldMk cId="2858277977" sldId="523"/>
            <ac:cxnSpMk id="1509" creationId="{09E99882-5637-4A23-95D2-44DAAA81CDDF}"/>
          </ac:cxnSpMkLst>
        </pc:cxnChg>
        <pc:cxnChg chg="add del mod">
          <ac:chgData name="Ragnhild Halvorsrud" userId="917ea340-fd63-490f-a7db-68428d24cf32" providerId="ADAL" clId="{3F26B701-AADC-4668-AAA4-FB7BA2B947B1}" dt="2020-06-19T09:18:41.401" v="5169"/>
          <ac:cxnSpMkLst>
            <pc:docMk/>
            <pc:sldMk cId="2858277977" sldId="523"/>
            <ac:cxnSpMk id="1510" creationId="{85C7B5BC-B03A-45F8-9525-F9F77C49A877}"/>
          </ac:cxnSpMkLst>
        </pc:cxnChg>
        <pc:cxnChg chg="add del mod">
          <ac:chgData name="Ragnhild Halvorsrud" userId="917ea340-fd63-490f-a7db-68428d24cf32" providerId="ADAL" clId="{3F26B701-AADC-4668-AAA4-FB7BA2B947B1}" dt="2020-06-19T09:18:41.401" v="5169"/>
          <ac:cxnSpMkLst>
            <pc:docMk/>
            <pc:sldMk cId="2858277977" sldId="523"/>
            <ac:cxnSpMk id="1511" creationId="{0F61B710-6EB5-4C80-9B25-296C409F686A}"/>
          </ac:cxnSpMkLst>
        </pc:cxnChg>
        <pc:cxnChg chg="add del mod">
          <ac:chgData name="Ragnhild Halvorsrud" userId="917ea340-fd63-490f-a7db-68428d24cf32" providerId="ADAL" clId="{3F26B701-AADC-4668-AAA4-FB7BA2B947B1}" dt="2020-06-19T09:18:41.401" v="5169"/>
          <ac:cxnSpMkLst>
            <pc:docMk/>
            <pc:sldMk cId="2858277977" sldId="523"/>
            <ac:cxnSpMk id="1512" creationId="{6A0E1CE3-F180-46E7-9EC6-851C5AF1AE81}"/>
          </ac:cxnSpMkLst>
        </pc:cxnChg>
        <pc:cxnChg chg="add del mod">
          <ac:chgData name="Ragnhild Halvorsrud" userId="917ea340-fd63-490f-a7db-68428d24cf32" providerId="ADAL" clId="{3F26B701-AADC-4668-AAA4-FB7BA2B947B1}" dt="2020-06-19T09:18:41.401" v="5169"/>
          <ac:cxnSpMkLst>
            <pc:docMk/>
            <pc:sldMk cId="2858277977" sldId="523"/>
            <ac:cxnSpMk id="1513" creationId="{886B94FC-F95C-4013-8818-4C0E306510C6}"/>
          </ac:cxnSpMkLst>
        </pc:cxnChg>
        <pc:cxnChg chg="add del mod">
          <ac:chgData name="Ragnhild Halvorsrud" userId="917ea340-fd63-490f-a7db-68428d24cf32" providerId="ADAL" clId="{3F26B701-AADC-4668-AAA4-FB7BA2B947B1}" dt="2020-06-19T09:18:41.401" v="5169"/>
          <ac:cxnSpMkLst>
            <pc:docMk/>
            <pc:sldMk cId="2858277977" sldId="523"/>
            <ac:cxnSpMk id="1514" creationId="{E261C343-0ABA-420C-8918-FA57F0C94CB0}"/>
          </ac:cxnSpMkLst>
        </pc:cxnChg>
        <pc:cxnChg chg="add del mod">
          <ac:chgData name="Ragnhild Halvorsrud" userId="917ea340-fd63-490f-a7db-68428d24cf32" providerId="ADAL" clId="{3F26B701-AADC-4668-AAA4-FB7BA2B947B1}" dt="2020-06-19T09:18:41.401" v="5169"/>
          <ac:cxnSpMkLst>
            <pc:docMk/>
            <pc:sldMk cId="2858277977" sldId="523"/>
            <ac:cxnSpMk id="1515" creationId="{FB0A3DCF-A7AD-4FF1-9FCB-77DBCB20AFE7}"/>
          </ac:cxnSpMkLst>
        </pc:cxnChg>
        <pc:cxnChg chg="mod">
          <ac:chgData name="Ragnhild Halvorsrud" userId="917ea340-fd63-490f-a7db-68428d24cf32" providerId="ADAL" clId="{3F26B701-AADC-4668-AAA4-FB7BA2B947B1}" dt="2020-06-19T09:18:50.191" v="5170"/>
          <ac:cxnSpMkLst>
            <pc:docMk/>
            <pc:sldMk cId="2858277977" sldId="523"/>
            <ac:cxnSpMk id="1521" creationId="{1D03598A-ED26-4F21-97D4-762C75248C23}"/>
          </ac:cxnSpMkLst>
        </pc:cxnChg>
        <pc:cxnChg chg="mod">
          <ac:chgData name="Ragnhild Halvorsrud" userId="917ea340-fd63-490f-a7db-68428d24cf32" providerId="ADAL" clId="{3F26B701-AADC-4668-AAA4-FB7BA2B947B1}" dt="2020-06-19T09:18:50.191" v="5170"/>
          <ac:cxnSpMkLst>
            <pc:docMk/>
            <pc:sldMk cId="2858277977" sldId="523"/>
            <ac:cxnSpMk id="1528" creationId="{94375CEB-5873-4BDB-8BC3-04511457B735}"/>
          </ac:cxnSpMkLst>
        </pc:cxnChg>
        <pc:cxnChg chg="mod">
          <ac:chgData name="Ragnhild Halvorsrud" userId="917ea340-fd63-490f-a7db-68428d24cf32" providerId="ADAL" clId="{3F26B701-AADC-4668-AAA4-FB7BA2B947B1}" dt="2020-06-19T09:18:50.191" v="5170"/>
          <ac:cxnSpMkLst>
            <pc:docMk/>
            <pc:sldMk cId="2858277977" sldId="523"/>
            <ac:cxnSpMk id="1535" creationId="{A9827848-50B9-4B51-8C3E-66C70A6550B7}"/>
          </ac:cxnSpMkLst>
        </pc:cxnChg>
        <pc:cxnChg chg="mod">
          <ac:chgData name="Ragnhild Halvorsrud" userId="917ea340-fd63-490f-a7db-68428d24cf32" providerId="ADAL" clId="{3F26B701-AADC-4668-AAA4-FB7BA2B947B1}" dt="2020-06-19T09:18:50.191" v="5170"/>
          <ac:cxnSpMkLst>
            <pc:docMk/>
            <pc:sldMk cId="2858277977" sldId="523"/>
            <ac:cxnSpMk id="1542" creationId="{B5C56160-D3DC-403A-AF0D-69C6E0A52F00}"/>
          </ac:cxnSpMkLst>
        </pc:cxnChg>
        <pc:cxnChg chg="mod">
          <ac:chgData name="Ragnhild Halvorsrud" userId="917ea340-fd63-490f-a7db-68428d24cf32" providerId="ADAL" clId="{3F26B701-AADC-4668-AAA4-FB7BA2B947B1}" dt="2020-06-19T09:18:50.191" v="5170"/>
          <ac:cxnSpMkLst>
            <pc:docMk/>
            <pc:sldMk cId="2858277977" sldId="523"/>
            <ac:cxnSpMk id="1549" creationId="{BBA751E2-F274-4479-B0B6-CE04818BDEC0}"/>
          </ac:cxnSpMkLst>
        </pc:cxnChg>
        <pc:cxnChg chg="mod">
          <ac:chgData name="Ragnhild Halvorsrud" userId="917ea340-fd63-490f-a7db-68428d24cf32" providerId="ADAL" clId="{3F26B701-AADC-4668-AAA4-FB7BA2B947B1}" dt="2020-06-19T09:18:50.191" v="5170"/>
          <ac:cxnSpMkLst>
            <pc:docMk/>
            <pc:sldMk cId="2858277977" sldId="523"/>
            <ac:cxnSpMk id="1561" creationId="{8D79790C-758B-495F-B296-08A6FEDF861C}"/>
          </ac:cxnSpMkLst>
        </pc:cxnChg>
        <pc:cxnChg chg="mod">
          <ac:chgData name="Ragnhild Halvorsrud" userId="917ea340-fd63-490f-a7db-68428d24cf32" providerId="ADAL" clId="{3F26B701-AADC-4668-AAA4-FB7BA2B947B1}" dt="2020-06-19T09:18:50.191" v="5170"/>
          <ac:cxnSpMkLst>
            <pc:docMk/>
            <pc:sldMk cId="2858277977" sldId="523"/>
            <ac:cxnSpMk id="1562" creationId="{1AC216E0-52FF-434C-8966-5F04D5EB6CB7}"/>
          </ac:cxnSpMkLst>
        </pc:cxnChg>
        <pc:cxnChg chg="mod">
          <ac:chgData name="Ragnhild Halvorsrud" userId="917ea340-fd63-490f-a7db-68428d24cf32" providerId="ADAL" clId="{3F26B701-AADC-4668-AAA4-FB7BA2B947B1}" dt="2020-06-19T09:18:50.191" v="5170"/>
          <ac:cxnSpMkLst>
            <pc:docMk/>
            <pc:sldMk cId="2858277977" sldId="523"/>
            <ac:cxnSpMk id="1563" creationId="{4ED9591D-B46F-4007-9881-77ED191FA5F5}"/>
          </ac:cxnSpMkLst>
        </pc:cxnChg>
        <pc:cxnChg chg="mod">
          <ac:chgData name="Ragnhild Halvorsrud" userId="917ea340-fd63-490f-a7db-68428d24cf32" providerId="ADAL" clId="{3F26B701-AADC-4668-AAA4-FB7BA2B947B1}" dt="2020-06-19T09:18:50.191" v="5170"/>
          <ac:cxnSpMkLst>
            <pc:docMk/>
            <pc:sldMk cId="2858277977" sldId="523"/>
            <ac:cxnSpMk id="1564" creationId="{81DC899D-9420-427C-8FAA-CC242FD63208}"/>
          </ac:cxnSpMkLst>
        </pc:cxnChg>
        <pc:cxnChg chg="mod">
          <ac:chgData name="Ragnhild Halvorsrud" userId="917ea340-fd63-490f-a7db-68428d24cf32" providerId="ADAL" clId="{3F26B701-AADC-4668-AAA4-FB7BA2B947B1}" dt="2020-06-19T09:18:50.191" v="5170"/>
          <ac:cxnSpMkLst>
            <pc:docMk/>
            <pc:sldMk cId="2858277977" sldId="523"/>
            <ac:cxnSpMk id="1565" creationId="{5CBF19FA-5C52-45DA-8201-02EC15AA9914}"/>
          </ac:cxnSpMkLst>
        </pc:cxnChg>
        <pc:cxnChg chg="mod">
          <ac:chgData name="Ragnhild Halvorsrud" userId="917ea340-fd63-490f-a7db-68428d24cf32" providerId="ADAL" clId="{3F26B701-AADC-4668-AAA4-FB7BA2B947B1}" dt="2020-06-19T09:18:50.191" v="5170"/>
          <ac:cxnSpMkLst>
            <pc:docMk/>
            <pc:sldMk cId="2858277977" sldId="523"/>
            <ac:cxnSpMk id="1566" creationId="{D8D7DD02-B360-4917-AD1E-ADF49ED7D8C1}"/>
          </ac:cxnSpMkLst>
        </pc:cxnChg>
        <pc:cxnChg chg="mod">
          <ac:chgData name="Ragnhild Halvorsrud" userId="917ea340-fd63-490f-a7db-68428d24cf32" providerId="ADAL" clId="{3F26B701-AADC-4668-AAA4-FB7BA2B947B1}" dt="2020-06-19T09:18:50.191" v="5170"/>
          <ac:cxnSpMkLst>
            <pc:docMk/>
            <pc:sldMk cId="2858277977" sldId="523"/>
            <ac:cxnSpMk id="1567" creationId="{A2774AAE-DECD-4A48-8151-884EF45D6B73}"/>
          </ac:cxnSpMkLst>
        </pc:cxnChg>
        <pc:cxnChg chg="mod">
          <ac:chgData name="Ragnhild Halvorsrud" userId="917ea340-fd63-490f-a7db-68428d24cf32" providerId="ADAL" clId="{3F26B701-AADC-4668-AAA4-FB7BA2B947B1}" dt="2020-06-19T09:18:50.191" v="5170"/>
          <ac:cxnSpMkLst>
            <pc:docMk/>
            <pc:sldMk cId="2858277977" sldId="523"/>
            <ac:cxnSpMk id="1568" creationId="{74DBAAB9-AA38-4392-87AB-DDBB5B8B8821}"/>
          </ac:cxnSpMkLst>
        </pc:cxnChg>
        <pc:cxnChg chg="mod">
          <ac:chgData name="Ragnhild Halvorsrud" userId="917ea340-fd63-490f-a7db-68428d24cf32" providerId="ADAL" clId="{3F26B701-AADC-4668-AAA4-FB7BA2B947B1}" dt="2020-06-19T09:18:50.191" v="5170"/>
          <ac:cxnSpMkLst>
            <pc:docMk/>
            <pc:sldMk cId="2858277977" sldId="523"/>
            <ac:cxnSpMk id="1571" creationId="{AD2B97E0-3C4C-4362-A25A-B22769BA644F}"/>
          </ac:cxnSpMkLst>
        </pc:cxnChg>
        <pc:cxnChg chg="mod">
          <ac:chgData name="Ragnhild Halvorsrud" userId="917ea340-fd63-490f-a7db-68428d24cf32" providerId="ADAL" clId="{3F26B701-AADC-4668-AAA4-FB7BA2B947B1}" dt="2020-06-19T09:18:50.191" v="5170"/>
          <ac:cxnSpMkLst>
            <pc:docMk/>
            <pc:sldMk cId="2858277977" sldId="523"/>
            <ac:cxnSpMk id="1577" creationId="{28EB7286-FBF9-45B5-B0A4-40303FE75BE9}"/>
          </ac:cxnSpMkLst>
        </pc:cxnChg>
        <pc:cxnChg chg="mod">
          <ac:chgData name="Ragnhild Halvorsrud" userId="917ea340-fd63-490f-a7db-68428d24cf32" providerId="ADAL" clId="{3F26B701-AADC-4668-AAA4-FB7BA2B947B1}" dt="2020-06-19T09:18:50.191" v="5170"/>
          <ac:cxnSpMkLst>
            <pc:docMk/>
            <pc:sldMk cId="2858277977" sldId="523"/>
            <ac:cxnSpMk id="1583" creationId="{88F1299A-3B08-497D-91C4-09A3256393B6}"/>
          </ac:cxnSpMkLst>
        </pc:cxnChg>
        <pc:cxnChg chg="mod">
          <ac:chgData name="Ragnhild Halvorsrud" userId="917ea340-fd63-490f-a7db-68428d24cf32" providerId="ADAL" clId="{3F26B701-AADC-4668-AAA4-FB7BA2B947B1}" dt="2020-06-19T09:18:50.191" v="5170"/>
          <ac:cxnSpMkLst>
            <pc:docMk/>
            <pc:sldMk cId="2858277977" sldId="523"/>
            <ac:cxnSpMk id="1589" creationId="{E3951983-1D7E-40E0-BFF0-604E0DB9C93A}"/>
          </ac:cxnSpMkLst>
        </pc:cxnChg>
        <pc:cxnChg chg="mod">
          <ac:chgData name="Ragnhild Halvorsrud" userId="917ea340-fd63-490f-a7db-68428d24cf32" providerId="ADAL" clId="{3F26B701-AADC-4668-AAA4-FB7BA2B947B1}" dt="2020-06-19T09:18:50.191" v="5170"/>
          <ac:cxnSpMkLst>
            <pc:docMk/>
            <pc:sldMk cId="2858277977" sldId="523"/>
            <ac:cxnSpMk id="1599" creationId="{E4E77882-19D1-45B9-B2D9-225214B770AC}"/>
          </ac:cxnSpMkLst>
        </pc:cxnChg>
        <pc:cxnChg chg="mod">
          <ac:chgData name="Ragnhild Halvorsrud" userId="917ea340-fd63-490f-a7db-68428d24cf32" providerId="ADAL" clId="{3F26B701-AADC-4668-AAA4-FB7BA2B947B1}" dt="2020-06-19T09:18:50.191" v="5170"/>
          <ac:cxnSpMkLst>
            <pc:docMk/>
            <pc:sldMk cId="2858277977" sldId="523"/>
            <ac:cxnSpMk id="1600" creationId="{A367F14A-89F9-40A9-ADE5-DAC448418B32}"/>
          </ac:cxnSpMkLst>
        </pc:cxnChg>
        <pc:cxnChg chg="mod">
          <ac:chgData name="Ragnhild Halvorsrud" userId="917ea340-fd63-490f-a7db-68428d24cf32" providerId="ADAL" clId="{3F26B701-AADC-4668-AAA4-FB7BA2B947B1}" dt="2020-06-19T09:18:50.191" v="5170"/>
          <ac:cxnSpMkLst>
            <pc:docMk/>
            <pc:sldMk cId="2858277977" sldId="523"/>
            <ac:cxnSpMk id="1601" creationId="{B34A96BF-14D8-4EBC-A483-D8956CBC64D1}"/>
          </ac:cxnSpMkLst>
        </pc:cxnChg>
        <pc:cxnChg chg="mod">
          <ac:chgData name="Ragnhild Halvorsrud" userId="917ea340-fd63-490f-a7db-68428d24cf32" providerId="ADAL" clId="{3F26B701-AADC-4668-AAA4-FB7BA2B947B1}" dt="2020-06-19T09:18:50.191" v="5170"/>
          <ac:cxnSpMkLst>
            <pc:docMk/>
            <pc:sldMk cId="2858277977" sldId="523"/>
            <ac:cxnSpMk id="1602" creationId="{386A9CE8-0ECE-4500-8CF6-4F65401D0BD1}"/>
          </ac:cxnSpMkLst>
        </pc:cxnChg>
        <pc:cxnChg chg="mod">
          <ac:chgData name="Ragnhild Halvorsrud" userId="917ea340-fd63-490f-a7db-68428d24cf32" providerId="ADAL" clId="{3F26B701-AADC-4668-AAA4-FB7BA2B947B1}" dt="2020-06-19T09:18:50.191" v="5170"/>
          <ac:cxnSpMkLst>
            <pc:docMk/>
            <pc:sldMk cId="2858277977" sldId="523"/>
            <ac:cxnSpMk id="1603" creationId="{D96B504D-8C62-4EF5-8DEC-F6B6B31CE792}"/>
          </ac:cxnSpMkLst>
        </pc:cxnChg>
        <pc:cxnChg chg="mod">
          <ac:chgData name="Ragnhild Halvorsrud" userId="917ea340-fd63-490f-a7db-68428d24cf32" providerId="ADAL" clId="{3F26B701-AADC-4668-AAA4-FB7BA2B947B1}" dt="2020-06-19T09:18:50.191" v="5170"/>
          <ac:cxnSpMkLst>
            <pc:docMk/>
            <pc:sldMk cId="2858277977" sldId="523"/>
            <ac:cxnSpMk id="1604" creationId="{39BA0101-160C-40CB-A6DF-43C3802615B5}"/>
          </ac:cxnSpMkLst>
        </pc:cxnChg>
        <pc:cxnChg chg="mod">
          <ac:chgData name="Ragnhild Halvorsrud" userId="917ea340-fd63-490f-a7db-68428d24cf32" providerId="ADAL" clId="{3F26B701-AADC-4668-AAA4-FB7BA2B947B1}" dt="2020-06-19T09:18:50.191" v="5170"/>
          <ac:cxnSpMkLst>
            <pc:docMk/>
            <pc:sldMk cId="2858277977" sldId="523"/>
            <ac:cxnSpMk id="1605" creationId="{664E9D34-4236-4950-A715-3D8A2CF795DC}"/>
          </ac:cxnSpMkLst>
        </pc:cxnChg>
        <pc:cxnChg chg="mod">
          <ac:chgData name="Ragnhild Halvorsrud" userId="917ea340-fd63-490f-a7db-68428d24cf32" providerId="ADAL" clId="{3F26B701-AADC-4668-AAA4-FB7BA2B947B1}" dt="2020-06-19T09:18:50.191" v="5170"/>
          <ac:cxnSpMkLst>
            <pc:docMk/>
            <pc:sldMk cId="2858277977" sldId="523"/>
            <ac:cxnSpMk id="1607" creationId="{59FE22B7-B5D6-4636-B60F-B8E497A9109D}"/>
          </ac:cxnSpMkLst>
        </pc:cxnChg>
        <pc:cxnChg chg="mod">
          <ac:chgData name="Ragnhild Halvorsrud" userId="917ea340-fd63-490f-a7db-68428d24cf32" providerId="ADAL" clId="{3F26B701-AADC-4668-AAA4-FB7BA2B947B1}" dt="2020-06-19T09:18:50.191" v="5170"/>
          <ac:cxnSpMkLst>
            <pc:docMk/>
            <pc:sldMk cId="2858277977" sldId="523"/>
            <ac:cxnSpMk id="1609" creationId="{841A962E-ADAE-4556-B13F-310B8A8FF4B5}"/>
          </ac:cxnSpMkLst>
        </pc:cxnChg>
        <pc:cxnChg chg="mod">
          <ac:chgData name="Ragnhild Halvorsrud" userId="917ea340-fd63-490f-a7db-68428d24cf32" providerId="ADAL" clId="{3F26B701-AADC-4668-AAA4-FB7BA2B947B1}" dt="2020-06-19T09:18:50.191" v="5170"/>
          <ac:cxnSpMkLst>
            <pc:docMk/>
            <pc:sldMk cId="2858277977" sldId="523"/>
            <ac:cxnSpMk id="1610" creationId="{6ACBBF7B-6B84-4C9E-8DDF-DE1B5B3BDAE2}"/>
          </ac:cxnSpMkLst>
        </pc:cxnChg>
        <pc:cxnChg chg="mod">
          <ac:chgData name="Ragnhild Halvorsrud" userId="917ea340-fd63-490f-a7db-68428d24cf32" providerId="ADAL" clId="{3F26B701-AADC-4668-AAA4-FB7BA2B947B1}" dt="2020-06-19T09:18:50.191" v="5170"/>
          <ac:cxnSpMkLst>
            <pc:docMk/>
            <pc:sldMk cId="2858277977" sldId="523"/>
            <ac:cxnSpMk id="1613" creationId="{3A7D8904-9472-494B-B3A2-4823E520E9D4}"/>
          </ac:cxnSpMkLst>
        </pc:cxnChg>
        <pc:cxnChg chg="mod">
          <ac:chgData name="Ragnhild Halvorsrud" userId="917ea340-fd63-490f-a7db-68428d24cf32" providerId="ADAL" clId="{3F26B701-AADC-4668-AAA4-FB7BA2B947B1}" dt="2020-06-19T09:18:50.191" v="5170"/>
          <ac:cxnSpMkLst>
            <pc:docMk/>
            <pc:sldMk cId="2858277977" sldId="523"/>
            <ac:cxnSpMk id="1614" creationId="{F7C7A973-2C7C-4CE2-BDE0-432C3E5958B6}"/>
          </ac:cxnSpMkLst>
        </pc:cxnChg>
        <pc:cxnChg chg="mod">
          <ac:chgData name="Ragnhild Halvorsrud" userId="917ea340-fd63-490f-a7db-68428d24cf32" providerId="ADAL" clId="{3F26B701-AADC-4668-AAA4-FB7BA2B947B1}" dt="2020-06-19T09:18:50.191" v="5170"/>
          <ac:cxnSpMkLst>
            <pc:docMk/>
            <pc:sldMk cId="2858277977" sldId="523"/>
            <ac:cxnSpMk id="1617" creationId="{54AD53D9-2611-401A-850B-C4E88888EB23}"/>
          </ac:cxnSpMkLst>
        </pc:cxnChg>
        <pc:cxnChg chg="mod">
          <ac:chgData name="Ragnhild Halvorsrud" userId="917ea340-fd63-490f-a7db-68428d24cf32" providerId="ADAL" clId="{3F26B701-AADC-4668-AAA4-FB7BA2B947B1}" dt="2020-06-19T09:18:50.191" v="5170"/>
          <ac:cxnSpMkLst>
            <pc:docMk/>
            <pc:sldMk cId="2858277977" sldId="523"/>
            <ac:cxnSpMk id="1619" creationId="{9A86EC1A-1BBF-4BD7-B816-7E7747F456D0}"/>
          </ac:cxnSpMkLst>
        </pc:cxnChg>
        <pc:cxnChg chg="mod">
          <ac:chgData name="Ragnhild Halvorsrud" userId="917ea340-fd63-490f-a7db-68428d24cf32" providerId="ADAL" clId="{3F26B701-AADC-4668-AAA4-FB7BA2B947B1}" dt="2020-06-19T09:18:50.191" v="5170"/>
          <ac:cxnSpMkLst>
            <pc:docMk/>
            <pc:sldMk cId="2858277977" sldId="523"/>
            <ac:cxnSpMk id="1620" creationId="{0C0A71C4-43D5-4850-897F-8FC26BEB49E7}"/>
          </ac:cxnSpMkLst>
        </pc:cxnChg>
        <pc:cxnChg chg="mod">
          <ac:chgData name="Ragnhild Halvorsrud" userId="917ea340-fd63-490f-a7db-68428d24cf32" providerId="ADAL" clId="{3F26B701-AADC-4668-AAA4-FB7BA2B947B1}" dt="2020-06-19T09:18:50.191" v="5170"/>
          <ac:cxnSpMkLst>
            <pc:docMk/>
            <pc:sldMk cId="2858277977" sldId="523"/>
            <ac:cxnSpMk id="1625" creationId="{F7DE62A4-B83E-4165-AE5D-1A140DF87CE9}"/>
          </ac:cxnSpMkLst>
        </pc:cxnChg>
        <pc:cxnChg chg="mod">
          <ac:chgData name="Ragnhild Halvorsrud" userId="917ea340-fd63-490f-a7db-68428d24cf32" providerId="ADAL" clId="{3F26B701-AADC-4668-AAA4-FB7BA2B947B1}" dt="2020-06-19T09:18:50.191" v="5170"/>
          <ac:cxnSpMkLst>
            <pc:docMk/>
            <pc:sldMk cId="2858277977" sldId="523"/>
            <ac:cxnSpMk id="1626" creationId="{1C5912F2-4BA9-45A9-9196-5F75DF906992}"/>
          </ac:cxnSpMkLst>
        </pc:cxnChg>
        <pc:cxnChg chg="mod">
          <ac:chgData name="Ragnhild Halvorsrud" userId="917ea340-fd63-490f-a7db-68428d24cf32" providerId="ADAL" clId="{3F26B701-AADC-4668-AAA4-FB7BA2B947B1}" dt="2020-06-19T09:18:50.191" v="5170"/>
          <ac:cxnSpMkLst>
            <pc:docMk/>
            <pc:sldMk cId="2858277977" sldId="523"/>
            <ac:cxnSpMk id="1627" creationId="{F159716F-61F0-4666-A7FC-A2725ECB2D0C}"/>
          </ac:cxnSpMkLst>
        </pc:cxnChg>
        <pc:cxnChg chg="mod">
          <ac:chgData name="Ragnhild Halvorsrud" userId="917ea340-fd63-490f-a7db-68428d24cf32" providerId="ADAL" clId="{3F26B701-AADC-4668-AAA4-FB7BA2B947B1}" dt="2020-06-19T09:18:50.191" v="5170"/>
          <ac:cxnSpMkLst>
            <pc:docMk/>
            <pc:sldMk cId="2858277977" sldId="523"/>
            <ac:cxnSpMk id="1628" creationId="{94A678ED-1BAF-4057-A29E-FC2B5433C801}"/>
          </ac:cxnSpMkLst>
        </pc:cxnChg>
        <pc:cxnChg chg="mod">
          <ac:chgData name="Ragnhild Halvorsrud" userId="917ea340-fd63-490f-a7db-68428d24cf32" providerId="ADAL" clId="{3F26B701-AADC-4668-AAA4-FB7BA2B947B1}" dt="2020-06-19T09:18:50.191" v="5170"/>
          <ac:cxnSpMkLst>
            <pc:docMk/>
            <pc:sldMk cId="2858277977" sldId="523"/>
            <ac:cxnSpMk id="1630" creationId="{03D0D31A-4E7F-44BC-B824-B62852440128}"/>
          </ac:cxnSpMkLst>
        </pc:cxnChg>
        <pc:cxnChg chg="mod">
          <ac:chgData name="Ragnhild Halvorsrud" userId="917ea340-fd63-490f-a7db-68428d24cf32" providerId="ADAL" clId="{3F26B701-AADC-4668-AAA4-FB7BA2B947B1}" dt="2020-06-19T09:18:50.191" v="5170"/>
          <ac:cxnSpMkLst>
            <pc:docMk/>
            <pc:sldMk cId="2858277977" sldId="523"/>
            <ac:cxnSpMk id="1632" creationId="{3A573F97-4E7C-4004-BF03-882D15A347DF}"/>
          </ac:cxnSpMkLst>
        </pc:cxnChg>
        <pc:cxnChg chg="mod">
          <ac:chgData name="Ragnhild Halvorsrud" userId="917ea340-fd63-490f-a7db-68428d24cf32" providerId="ADAL" clId="{3F26B701-AADC-4668-AAA4-FB7BA2B947B1}" dt="2020-06-19T09:18:50.191" v="5170"/>
          <ac:cxnSpMkLst>
            <pc:docMk/>
            <pc:sldMk cId="2858277977" sldId="523"/>
            <ac:cxnSpMk id="1633" creationId="{B80428FB-0A0F-4905-A2BD-C2C19DDDFA3A}"/>
          </ac:cxnSpMkLst>
        </pc:cxnChg>
        <pc:cxnChg chg="mod">
          <ac:chgData name="Ragnhild Halvorsrud" userId="917ea340-fd63-490f-a7db-68428d24cf32" providerId="ADAL" clId="{3F26B701-AADC-4668-AAA4-FB7BA2B947B1}" dt="2020-06-19T09:18:50.191" v="5170"/>
          <ac:cxnSpMkLst>
            <pc:docMk/>
            <pc:sldMk cId="2858277977" sldId="523"/>
            <ac:cxnSpMk id="1637" creationId="{3B797A2E-FFF5-473B-AB04-2DD55A5213B6}"/>
          </ac:cxnSpMkLst>
        </pc:cxnChg>
        <pc:cxnChg chg="mod">
          <ac:chgData name="Ragnhild Halvorsrud" userId="917ea340-fd63-490f-a7db-68428d24cf32" providerId="ADAL" clId="{3F26B701-AADC-4668-AAA4-FB7BA2B947B1}" dt="2020-06-19T09:18:50.191" v="5170"/>
          <ac:cxnSpMkLst>
            <pc:docMk/>
            <pc:sldMk cId="2858277977" sldId="523"/>
            <ac:cxnSpMk id="1641" creationId="{C9069953-2149-498E-9CBE-2BB351EA485F}"/>
          </ac:cxnSpMkLst>
        </pc:cxnChg>
        <pc:cxnChg chg="mod">
          <ac:chgData name="Ragnhild Halvorsrud" userId="917ea340-fd63-490f-a7db-68428d24cf32" providerId="ADAL" clId="{3F26B701-AADC-4668-AAA4-FB7BA2B947B1}" dt="2020-06-19T09:18:50.191" v="5170"/>
          <ac:cxnSpMkLst>
            <pc:docMk/>
            <pc:sldMk cId="2858277977" sldId="523"/>
            <ac:cxnSpMk id="1642" creationId="{225201A7-A8C6-4AD2-B177-3DC768ADB3DB}"/>
          </ac:cxnSpMkLst>
        </pc:cxnChg>
        <pc:cxnChg chg="mod">
          <ac:chgData name="Ragnhild Halvorsrud" userId="917ea340-fd63-490f-a7db-68428d24cf32" providerId="ADAL" clId="{3F26B701-AADC-4668-AAA4-FB7BA2B947B1}" dt="2020-06-19T09:18:50.191" v="5170"/>
          <ac:cxnSpMkLst>
            <pc:docMk/>
            <pc:sldMk cId="2858277977" sldId="523"/>
            <ac:cxnSpMk id="1643" creationId="{34036EF5-32CD-4C73-9CD6-26A71838004D}"/>
          </ac:cxnSpMkLst>
        </pc:cxnChg>
        <pc:cxnChg chg="mod">
          <ac:chgData name="Ragnhild Halvorsrud" userId="917ea340-fd63-490f-a7db-68428d24cf32" providerId="ADAL" clId="{3F26B701-AADC-4668-AAA4-FB7BA2B947B1}" dt="2020-06-19T09:18:50.191" v="5170"/>
          <ac:cxnSpMkLst>
            <pc:docMk/>
            <pc:sldMk cId="2858277977" sldId="523"/>
            <ac:cxnSpMk id="1646" creationId="{724525BD-A161-4552-9D54-49CC47CFEBE3}"/>
          </ac:cxnSpMkLst>
        </pc:cxnChg>
        <pc:cxnChg chg="mod">
          <ac:chgData name="Ragnhild Halvorsrud" userId="917ea340-fd63-490f-a7db-68428d24cf32" providerId="ADAL" clId="{3F26B701-AADC-4668-AAA4-FB7BA2B947B1}" dt="2020-06-19T09:18:50.191" v="5170"/>
          <ac:cxnSpMkLst>
            <pc:docMk/>
            <pc:sldMk cId="2858277977" sldId="523"/>
            <ac:cxnSpMk id="1647" creationId="{B9229364-06C5-431A-873C-741A1D1F93AA}"/>
          </ac:cxnSpMkLst>
        </pc:cxnChg>
        <pc:cxnChg chg="mod">
          <ac:chgData name="Ragnhild Halvorsrud" userId="917ea340-fd63-490f-a7db-68428d24cf32" providerId="ADAL" clId="{3F26B701-AADC-4668-AAA4-FB7BA2B947B1}" dt="2020-06-19T09:18:50.191" v="5170"/>
          <ac:cxnSpMkLst>
            <pc:docMk/>
            <pc:sldMk cId="2858277977" sldId="523"/>
            <ac:cxnSpMk id="1648" creationId="{73C0E325-2111-4AB7-B076-8695DC873F91}"/>
          </ac:cxnSpMkLst>
        </pc:cxnChg>
        <pc:cxnChg chg="mod">
          <ac:chgData name="Ragnhild Halvorsrud" userId="917ea340-fd63-490f-a7db-68428d24cf32" providerId="ADAL" clId="{3F26B701-AADC-4668-AAA4-FB7BA2B947B1}" dt="2020-06-19T09:18:50.191" v="5170"/>
          <ac:cxnSpMkLst>
            <pc:docMk/>
            <pc:sldMk cId="2858277977" sldId="523"/>
            <ac:cxnSpMk id="1650" creationId="{EE01FA1E-EA22-4EB2-8655-D7F3621438D9}"/>
          </ac:cxnSpMkLst>
        </pc:cxnChg>
        <pc:cxnChg chg="mod">
          <ac:chgData name="Ragnhild Halvorsrud" userId="917ea340-fd63-490f-a7db-68428d24cf32" providerId="ADAL" clId="{3F26B701-AADC-4668-AAA4-FB7BA2B947B1}" dt="2020-06-19T09:18:50.191" v="5170"/>
          <ac:cxnSpMkLst>
            <pc:docMk/>
            <pc:sldMk cId="2858277977" sldId="523"/>
            <ac:cxnSpMk id="1651" creationId="{1142DCCC-C837-42EE-841C-CF30677B4791}"/>
          </ac:cxnSpMkLst>
        </pc:cxnChg>
        <pc:cxnChg chg="mod">
          <ac:chgData name="Ragnhild Halvorsrud" userId="917ea340-fd63-490f-a7db-68428d24cf32" providerId="ADAL" clId="{3F26B701-AADC-4668-AAA4-FB7BA2B947B1}" dt="2020-06-19T09:18:50.191" v="5170"/>
          <ac:cxnSpMkLst>
            <pc:docMk/>
            <pc:sldMk cId="2858277977" sldId="523"/>
            <ac:cxnSpMk id="1653" creationId="{2E01144F-5718-4DB7-ACB2-7D4E334E8F73}"/>
          </ac:cxnSpMkLst>
        </pc:cxnChg>
        <pc:cxnChg chg="mod">
          <ac:chgData name="Ragnhild Halvorsrud" userId="917ea340-fd63-490f-a7db-68428d24cf32" providerId="ADAL" clId="{3F26B701-AADC-4668-AAA4-FB7BA2B947B1}" dt="2020-06-19T09:18:50.191" v="5170"/>
          <ac:cxnSpMkLst>
            <pc:docMk/>
            <pc:sldMk cId="2858277977" sldId="523"/>
            <ac:cxnSpMk id="1657" creationId="{6D6E06CD-6FAE-4C00-9D76-ABEF1E1912FA}"/>
          </ac:cxnSpMkLst>
        </pc:cxnChg>
        <pc:cxnChg chg="mod">
          <ac:chgData name="Ragnhild Halvorsrud" userId="917ea340-fd63-490f-a7db-68428d24cf32" providerId="ADAL" clId="{3F26B701-AADC-4668-AAA4-FB7BA2B947B1}" dt="2020-06-19T09:18:50.191" v="5170"/>
          <ac:cxnSpMkLst>
            <pc:docMk/>
            <pc:sldMk cId="2858277977" sldId="523"/>
            <ac:cxnSpMk id="1658" creationId="{2B328B94-48DC-4390-B256-9800CBF55635}"/>
          </ac:cxnSpMkLst>
        </pc:cxnChg>
        <pc:cxnChg chg="mod">
          <ac:chgData name="Ragnhild Halvorsrud" userId="917ea340-fd63-490f-a7db-68428d24cf32" providerId="ADAL" clId="{3F26B701-AADC-4668-AAA4-FB7BA2B947B1}" dt="2020-06-19T09:18:50.191" v="5170"/>
          <ac:cxnSpMkLst>
            <pc:docMk/>
            <pc:sldMk cId="2858277977" sldId="523"/>
            <ac:cxnSpMk id="1660" creationId="{47CCE8E9-1028-487E-B2DC-211782008A65}"/>
          </ac:cxnSpMkLst>
        </pc:cxnChg>
        <pc:cxnChg chg="mod">
          <ac:chgData name="Ragnhild Halvorsrud" userId="917ea340-fd63-490f-a7db-68428d24cf32" providerId="ADAL" clId="{3F26B701-AADC-4668-AAA4-FB7BA2B947B1}" dt="2020-06-19T09:18:50.191" v="5170"/>
          <ac:cxnSpMkLst>
            <pc:docMk/>
            <pc:sldMk cId="2858277977" sldId="523"/>
            <ac:cxnSpMk id="1662" creationId="{B5D4AC9D-3ABF-4287-A24F-79859BF61010}"/>
          </ac:cxnSpMkLst>
        </pc:cxnChg>
        <pc:cxnChg chg="mod">
          <ac:chgData name="Ragnhild Halvorsrud" userId="917ea340-fd63-490f-a7db-68428d24cf32" providerId="ADAL" clId="{3F26B701-AADC-4668-AAA4-FB7BA2B947B1}" dt="2020-06-19T09:18:50.191" v="5170"/>
          <ac:cxnSpMkLst>
            <pc:docMk/>
            <pc:sldMk cId="2858277977" sldId="523"/>
            <ac:cxnSpMk id="1666" creationId="{5B2E3975-B121-4D86-A3FC-6F14C5216CB7}"/>
          </ac:cxnSpMkLst>
        </pc:cxnChg>
        <pc:cxnChg chg="mod">
          <ac:chgData name="Ragnhild Halvorsrud" userId="917ea340-fd63-490f-a7db-68428d24cf32" providerId="ADAL" clId="{3F26B701-AADC-4668-AAA4-FB7BA2B947B1}" dt="2020-06-19T09:18:50.191" v="5170"/>
          <ac:cxnSpMkLst>
            <pc:docMk/>
            <pc:sldMk cId="2858277977" sldId="523"/>
            <ac:cxnSpMk id="1668" creationId="{CD0F14D1-7DDE-44B9-9274-CE42FFF9C607}"/>
          </ac:cxnSpMkLst>
        </pc:cxnChg>
        <pc:cxnChg chg="mod">
          <ac:chgData name="Ragnhild Halvorsrud" userId="917ea340-fd63-490f-a7db-68428d24cf32" providerId="ADAL" clId="{3F26B701-AADC-4668-AAA4-FB7BA2B947B1}" dt="2020-06-19T09:18:50.191" v="5170"/>
          <ac:cxnSpMkLst>
            <pc:docMk/>
            <pc:sldMk cId="2858277977" sldId="523"/>
            <ac:cxnSpMk id="1669" creationId="{421A43C0-F9D1-4934-9667-4831C4D6455E}"/>
          </ac:cxnSpMkLst>
        </pc:cxnChg>
        <pc:cxnChg chg="mod">
          <ac:chgData name="Ragnhild Halvorsrud" userId="917ea340-fd63-490f-a7db-68428d24cf32" providerId="ADAL" clId="{3F26B701-AADC-4668-AAA4-FB7BA2B947B1}" dt="2020-06-19T09:18:50.191" v="5170"/>
          <ac:cxnSpMkLst>
            <pc:docMk/>
            <pc:sldMk cId="2858277977" sldId="523"/>
            <ac:cxnSpMk id="1670" creationId="{8EF1F549-E903-4348-913C-0AED5BBBF32C}"/>
          </ac:cxnSpMkLst>
        </pc:cxnChg>
        <pc:cxnChg chg="mod">
          <ac:chgData name="Ragnhild Halvorsrud" userId="917ea340-fd63-490f-a7db-68428d24cf32" providerId="ADAL" clId="{3F26B701-AADC-4668-AAA4-FB7BA2B947B1}" dt="2020-06-19T09:18:50.191" v="5170"/>
          <ac:cxnSpMkLst>
            <pc:docMk/>
            <pc:sldMk cId="2858277977" sldId="523"/>
            <ac:cxnSpMk id="1673" creationId="{6CC99E66-3DD1-4C2C-8749-F86B5A9B8E63}"/>
          </ac:cxnSpMkLst>
        </pc:cxnChg>
        <pc:cxnChg chg="mod">
          <ac:chgData name="Ragnhild Halvorsrud" userId="917ea340-fd63-490f-a7db-68428d24cf32" providerId="ADAL" clId="{3F26B701-AADC-4668-AAA4-FB7BA2B947B1}" dt="2020-06-19T09:18:50.191" v="5170"/>
          <ac:cxnSpMkLst>
            <pc:docMk/>
            <pc:sldMk cId="2858277977" sldId="523"/>
            <ac:cxnSpMk id="1674" creationId="{7CDF0A56-1C10-4D19-8291-368BE58C711C}"/>
          </ac:cxnSpMkLst>
        </pc:cxnChg>
        <pc:cxnChg chg="mod">
          <ac:chgData name="Ragnhild Halvorsrud" userId="917ea340-fd63-490f-a7db-68428d24cf32" providerId="ADAL" clId="{3F26B701-AADC-4668-AAA4-FB7BA2B947B1}" dt="2020-06-19T09:18:50.191" v="5170"/>
          <ac:cxnSpMkLst>
            <pc:docMk/>
            <pc:sldMk cId="2858277977" sldId="523"/>
            <ac:cxnSpMk id="1675" creationId="{39618C64-8BF4-4BA9-AB7C-6F905ADC2A16}"/>
          </ac:cxnSpMkLst>
        </pc:cxnChg>
        <pc:cxnChg chg="mod">
          <ac:chgData name="Ragnhild Halvorsrud" userId="917ea340-fd63-490f-a7db-68428d24cf32" providerId="ADAL" clId="{3F26B701-AADC-4668-AAA4-FB7BA2B947B1}" dt="2020-06-19T09:18:50.191" v="5170"/>
          <ac:cxnSpMkLst>
            <pc:docMk/>
            <pc:sldMk cId="2858277977" sldId="523"/>
            <ac:cxnSpMk id="1676" creationId="{E20DC17B-6585-4D51-BEEB-208F706E373F}"/>
          </ac:cxnSpMkLst>
        </pc:cxnChg>
        <pc:cxnChg chg="mod">
          <ac:chgData name="Ragnhild Halvorsrud" userId="917ea340-fd63-490f-a7db-68428d24cf32" providerId="ADAL" clId="{3F26B701-AADC-4668-AAA4-FB7BA2B947B1}" dt="2020-06-19T09:18:50.191" v="5170"/>
          <ac:cxnSpMkLst>
            <pc:docMk/>
            <pc:sldMk cId="2858277977" sldId="523"/>
            <ac:cxnSpMk id="1677" creationId="{DFA86649-63CC-403A-802A-C8CCC93F28DE}"/>
          </ac:cxnSpMkLst>
        </pc:cxnChg>
        <pc:cxnChg chg="mod">
          <ac:chgData name="Ragnhild Halvorsrud" userId="917ea340-fd63-490f-a7db-68428d24cf32" providerId="ADAL" clId="{3F26B701-AADC-4668-AAA4-FB7BA2B947B1}" dt="2020-06-19T09:18:50.191" v="5170"/>
          <ac:cxnSpMkLst>
            <pc:docMk/>
            <pc:sldMk cId="2858277977" sldId="523"/>
            <ac:cxnSpMk id="1678" creationId="{0312D035-293D-4E04-9FA2-B3DE699DD697}"/>
          </ac:cxnSpMkLst>
        </pc:cxnChg>
        <pc:cxnChg chg="mod">
          <ac:chgData name="Ragnhild Halvorsrud" userId="917ea340-fd63-490f-a7db-68428d24cf32" providerId="ADAL" clId="{3F26B701-AADC-4668-AAA4-FB7BA2B947B1}" dt="2020-06-19T09:18:50.191" v="5170"/>
          <ac:cxnSpMkLst>
            <pc:docMk/>
            <pc:sldMk cId="2858277977" sldId="523"/>
            <ac:cxnSpMk id="1679" creationId="{91206A1E-D223-431B-BEC1-09492021AA0E}"/>
          </ac:cxnSpMkLst>
        </pc:cxnChg>
        <pc:cxnChg chg="mod">
          <ac:chgData name="Ragnhild Halvorsrud" userId="917ea340-fd63-490f-a7db-68428d24cf32" providerId="ADAL" clId="{3F26B701-AADC-4668-AAA4-FB7BA2B947B1}" dt="2020-06-19T09:18:50.191" v="5170"/>
          <ac:cxnSpMkLst>
            <pc:docMk/>
            <pc:sldMk cId="2858277977" sldId="523"/>
            <ac:cxnSpMk id="1680" creationId="{EA465F9A-417C-43F5-8FDB-37365B6EF204}"/>
          </ac:cxnSpMkLst>
        </pc:cxnChg>
        <pc:cxnChg chg="mod">
          <ac:chgData name="Ragnhild Halvorsrud" userId="917ea340-fd63-490f-a7db-68428d24cf32" providerId="ADAL" clId="{3F26B701-AADC-4668-AAA4-FB7BA2B947B1}" dt="2020-06-19T09:18:50.191" v="5170"/>
          <ac:cxnSpMkLst>
            <pc:docMk/>
            <pc:sldMk cId="2858277977" sldId="523"/>
            <ac:cxnSpMk id="1681" creationId="{6DEF9391-1948-4061-9900-C957CA6A5A5F}"/>
          </ac:cxnSpMkLst>
        </pc:cxnChg>
        <pc:cxnChg chg="mod">
          <ac:chgData name="Ragnhild Halvorsrud" userId="917ea340-fd63-490f-a7db-68428d24cf32" providerId="ADAL" clId="{3F26B701-AADC-4668-AAA4-FB7BA2B947B1}" dt="2020-06-19T09:18:50.191" v="5170"/>
          <ac:cxnSpMkLst>
            <pc:docMk/>
            <pc:sldMk cId="2858277977" sldId="523"/>
            <ac:cxnSpMk id="1682" creationId="{47FF1816-D0CC-45CD-9B80-B81404F5F340}"/>
          </ac:cxnSpMkLst>
        </pc:cxnChg>
        <pc:cxnChg chg="mod">
          <ac:chgData name="Ragnhild Halvorsrud" userId="917ea340-fd63-490f-a7db-68428d24cf32" providerId="ADAL" clId="{3F26B701-AADC-4668-AAA4-FB7BA2B947B1}" dt="2020-06-19T09:18:50.191" v="5170"/>
          <ac:cxnSpMkLst>
            <pc:docMk/>
            <pc:sldMk cId="2858277977" sldId="523"/>
            <ac:cxnSpMk id="1683" creationId="{94DA44C9-3905-49C5-A3B1-C211C9D661FC}"/>
          </ac:cxnSpMkLst>
        </pc:cxnChg>
        <pc:cxnChg chg="mod">
          <ac:chgData name="Ragnhild Halvorsrud" userId="917ea340-fd63-490f-a7db-68428d24cf32" providerId="ADAL" clId="{3F26B701-AADC-4668-AAA4-FB7BA2B947B1}" dt="2020-06-19T09:18:50.191" v="5170"/>
          <ac:cxnSpMkLst>
            <pc:docMk/>
            <pc:sldMk cId="2858277977" sldId="523"/>
            <ac:cxnSpMk id="1685" creationId="{21A7DB7E-2E0A-4B78-997B-D0ACF2EAAE5C}"/>
          </ac:cxnSpMkLst>
        </pc:cxnChg>
        <pc:cxnChg chg="mod">
          <ac:chgData name="Ragnhild Halvorsrud" userId="917ea340-fd63-490f-a7db-68428d24cf32" providerId="ADAL" clId="{3F26B701-AADC-4668-AAA4-FB7BA2B947B1}" dt="2020-06-19T09:18:50.191" v="5170"/>
          <ac:cxnSpMkLst>
            <pc:docMk/>
            <pc:sldMk cId="2858277977" sldId="523"/>
            <ac:cxnSpMk id="1689" creationId="{E401C0DB-0309-4DA6-8060-016379C1DEDE}"/>
          </ac:cxnSpMkLst>
        </pc:cxnChg>
        <pc:cxnChg chg="mod">
          <ac:chgData name="Ragnhild Halvorsrud" userId="917ea340-fd63-490f-a7db-68428d24cf32" providerId="ADAL" clId="{3F26B701-AADC-4668-AAA4-FB7BA2B947B1}" dt="2020-06-19T09:18:50.191" v="5170"/>
          <ac:cxnSpMkLst>
            <pc:docMk/>
            <pc:sldMk cId="2858277977" sldId="523"/>
            <ac:cxnSpMk id="1693" creationId="{25F71184-9E32-48E9-BF33-68E43909C8CF}"/>
          </ac:cxnSpMkLst>
        </pc:cxnChg>
        <pc:cxnChg chg="mod">
          <ac:chgData name="Ragnhild Halvorsrud" userId="917ea340-fd63-490f-a7db-68428d24cf32" providerId="ADAL" clId="{3F26B701-AADC-4668-AAA4-FB7BA2B947B1}" dt="2020-06-19T09:18:50.191" v="5170"/>
          <ac:cxnSpMkLst>
            <pc:docMk/>
            <pc:sldMk cId="2858277977" sldId="523"/>
            <ac:cxnSpMk id="1696" creationId="{267074DC-2DB1-4D9D-A5D2-CAB433CEF6CC}"/>
          </ac:cxnSpMkLst>
        </pc:cxnChg>
        <pc:cxnChg chg="mod">
          <ac:chgData name="Ragnhild Halvorsrud" userId="917ea340-fd63-490f-a7db-68428d24cf32" providerId="ADAL" clId="{3F26B701-AADC-4668-AAA4-FB7BA2B947B1}" dt="2020-06-19T09:18:50.191" v="5170"/>
          <ac:cxnSpMkLst>
            <pc:docMk/>
            <pc:sldMk cId="2858277977" sldId="523"/>
            <ac:cxnSpMk id="1697" creationId="{BB2F2D50-9307-48D3-97F1-9AF0BCB458F6}"/>
          </ac:cxnSpMkLst>
        </pc:cxnChg>
        <pc:cxnChg chg="mod">
          <ac:chgData name="Ragnhild Halvorsrud" userId="917ea340-fd63-490f-a7db-68428d24cf32" providerId="ADAL" clId="{3F26B701-AADC-4668-AAA4-FB7BA2B947B1}" dt="2020-06-19T09:18:50.191" v="5170"/>
          <ac:cxnSpMkLst>
            <pc:docMk/>
            <pc:sldMk cId="2858277977" sldId="523"/>
            <ac:cxnSpMk id="1705" creationId="{121947C0-58A8-4CB3-82BA-00BF6E31C9D5}"/>
          </ac:cxnSpMkLst>
        </pc:cxnChg>
        <pc:cxnChg chg="mod">
          <ac:chgData name="Ragnhild Halvorsrud" userId="917ea340-fd63-490f-a7db-68428d24cf32" providerId="ADAL" clId="{3F26B701-AADC-4668-AAA4-FB7BA2B947B1}" dt="2020-06-19T09:18:50.191" v="5170"/>
          <ac:cxnSpMkLst>
            <pc:docMk/>
            <pc:sldMk cId="2858277977" sldId="523"/>
            <ac:cxnSpMk id="1713" creationId="{AEB6F32F-1D8D-4916-99B0-C510B303059D}"/>
          </ac:cxnSpMkLst>
        </pc:cxnChg>
        <pc:cxnChg chg="mod">
          <ac:chgData name="Ragnhild Halvorsrud" userId="917ea340-fd63-490f-a7db-68428d24cf32" providerId="ADAL" clId="{3F26B701-AADC-4668-AAA4-FB7BA2B947B1}" dt="2020-06-19T09:18:50.191" v="5170"/>
          <ac:cxnSpMkLst>
            <pc:docMk/>
            <pc:sldMk cId="2858277977" sldId="523"/>
            <ac:cxnSpMk id="1721" creationId="{8303AFDB-A541-4274-8C39-8A9D679946E0}"/>
          </ac:cxnSpMkLst>
        </pc:cxnChg>
        <pc:cxnChg chg="mod">
          <ac:chgData name="Ragnhild Halvorsrud" userId="917ea340-fd63-490f-a7db-68428d24cf32" providerId="ADAL" clId="{3F26B701-AADC-4668-AAA4-FB7BA2B947B1}" dt="2020-06-19T09:18:50.191" v="5170"/>
          <ac:cxnSpMkLst>
            <pc:docMk/>
            <pc:sldMk cId="2858277977" sldId="523"/>
            <ac:cxnSpMk id="1729" creationId="{38AC50A6-56C9-4563-B733-0C93F6872F8B}"/>
          </ac:cxnSpMkLst>
        </pc:cxnChg>
        <pc:cxnChg chg="mod">
          <ac:chgData name="Ragnhild Halvorsrud" userId="917ea340-fd63-490f-a7db-68428d24cf32" providerId="ADAL" clId="{3F26B701-AADC-4668-AAA4-FB7BA2B947B1}" dt="2020-06-19T09:18:50.191" v="5170"/>
          <ac:cxnSpMkLst>
            <pc:docMk/>
            <pc:sldMk cId="2858277977" sldId="523"/>
            <ac:cxnSpMk id="1742" creationId="{CE0E3A3B-6555-427A-B9F8-7FE41AEE9D5D}"/>
          </ac:cxnSpMkLst>
        </pc:cxnChg>
        <pc:cxnChg chg="mod">
          <ac:chgData name="Ragnhild Halvorsrud" userId="917ea340-fd63-490f-a7db-68428d24cf32" providerId="ADAL" clId="{3F26B701-AADC-4668-AAA4-FB7BA2B947B1}" dt="2020-06-19T09:18:50.191" v="5170"/>
          <ac:cxnSpMkLst>
            <pc:docMk/>
            <pc:sldMk cId="2858277977" sldId="523"/>
            <ac:cxnSpMk id="1743" creationId="{BEA0448F-053C-486D-8925-BEE4C689973C}"/>
          </ac:cxnSpMkLst>
        </pc:cxnChg>
        <pc:cxnChg chg="mod">
          <ac:chgData name="Ragnhild Halvorsrud" userId="917ea340-fd63-490f-a7db-68428d24cf32" providerId="ADAL" clId="{3F26B701-AADC-4668-AAA4-FB7BA2B947B1}" dt="2020-06-19T09:18:50.191" v="5170"/>
          <ac:cxnSpMkLst>
            <pc:docMk/>
            <pc:sldMk cId="2858277977" sldId="523"/>
            <ac:cxnSpMk id="1744" creationId="{328570A4-0C0E-4FEF-9C12-74480ECA9479}"/>
          </ac:cxnSpMkLst>
        </pc:cxnChg>
        <pc:cxnChg chg="mod">
          <ac:chgData name="Ragnhild Halvorsrud" userId="917ea340-fd63-490f-a7db-68428d24cf32" providerId="ADAL" clId="{3F26B701-AADC-4668-AAA4-FB7BA2B947B1}" dt="2020-06-19T09:18:50.191" v="5170"/>
          <ac:cxnSpMkLst>
            <pc:docMk/>
            <pc:sldMk cId="2858277977" sldId="523"/>
            <ac:cxnSpMk id="1745" creationId="{BC185A4D-6B7F-471E-9154-431EE5762F49}"/>
          </ac:cxnSpMkLst>
        </pc:cxnChg>
        <pc:cxnChg chg="mod">
          <ac:chgData name="Ragnhild Halvorsrud" userId="917ea340-fd63-490f-a7db-68428d24cf32" providerId="ADAL" clId="{3F26B701-AADC-4668-AAA4-FB7BA2B947B1}" dt="2020-06-19T09:18:50.191" v="5170"/>
          <ac:cxnSpMkLst>
            <pc:docMk/>
            <pc:sldMk cId="2858277977" sldId="523"/>
            <ac:cxnSpMk id="1746" creationId="{3B2E5232-4B26-4F10-894D-F6E2B951C177}"/>
          </ac:cxnSpMkLst>
        </pc:cxnChg>
        <pc:cxnChg chg="mod">
          <ac:chgData name="Ragnhild Halvorsrud" userId="917ea340-fd63-490f-a7db-68428d24cf32" providerId="ADAL" clId="{3F26B701-AADC-4668-AAA4-FB7BA2B947B1}" dt="2020-06-19T09:18:50.191" v="5170"/>
          <ac:cxnSpMkLst>
            <pc:docMk/>
            <pc:sldMk cId="2858277977" sldId="523"/>
            <ac:cxnSpMk id="1747" creationId="{C4DD96E3-75B7-4117-A164-B17D0E14F0A1}"/>
          </ac:cxnSpMkLst>
        </pc:cxnChg>
        <pc:cxnChg chg="mod">
          <ac:chgData name="Ragnhild Halvorsrud" userId="917ea340-fd63-490f-a7db-68428d24cf32" providerId="ADAL" clId="{3F26B701-AADC-4668-AAA4-FB7BA2B947B1}" dt="2020-06-19T09:18:50.191" v="5170"/>
          <ac:cxnSpMkLst>
            <pc:docMk/>
            <pc:sldMk cId="2858277977" sldId="523"/>
            <ac:cxnSpMk id="1748" creationId="{F1A966EC-7AA3-4196-B892-CD37351EE133}"/>
          </ac:cxnSpMkLst>
        </pc:cxnChg>
        <pc:cxnChg chg="mod">
          <ac:chgData name="Ragnhild Halvorsrud" userId="917ea340-fd63-490f-a7db-68428d24cf32" providerId="ADAL" clId="{3F26B701-AADC-4668-AAA4-FB7BA2B947B1}" dt="2020-06-19T09:18:50.191" v="5170"/>
          <ac:cxnSpMkLst>
            <pc:docMk/>
            <pc:sldMk cId="2858277977" sldId="523"/>
            <ac:cxnSpMk id="1749" creationId="{F391EA0C-1720-4E0A-B179-0B0575A87B6B}"/>
          </ac:cxnSpMkLst>
        </pc:cxnChg>
        <pc:cxnChg chg="mod">
          <ac:chgData name="Ragnhild Halvorsrud" userId="917ea340-fd63-490f-a7db-68428d24cf32" providerId="ADAL" clId="{3F26B701-AADC-4668-AAA4-FB7BA2B947B1}" dt="2020-06-19T09:18:50.191" v="5170"/>
          <ac:cxnSpMkLst>
            <pc:docMk/>
            <pc:sldMk cId="2858277977" sldId="523"/>
            <ac:cxnSpMk id="1750" creationId="{C49BA142-5E17-4936-BA76-C845EB52FE63}"/>
          </ac:cxnSpMkLst>
        </pc:cxnChg>
        <pc:cxnChg chg="mod">
          <ac:chgData name="Ragnhild Halvorsrud" userId="917ea340-fd63-490f-a7db-68428d24cf32" providerId="ADAL" clId="{3F26B701-AADC-4668-AAA4-FB7BA2B947B1}" dt="2020-06-19T09:18:50.191" v="5170"/>
          <ac:cxnSpMkLst>
            <pc:docMk/>
            <pc:sldMk cId="2858277977" sldId="523"/>
            <ac:cxnSpMk id="1759" creationId="{7DB0336C-1FAE-4D47-973E-AFE591555054}"/>
          </ac:cxnSpMkLst>
        </pc:cxnChg>
        <pc:cxnChg chg="mod">
          <ac:chgData name="Ragnhild Halvorsrud" userId="917ea340-fd63-490f-a7db-68428d24cf32" providerId="ADAL" clId="{3F26B701-AADC-4668-AAA4-FB7BA2B947B1}" dt="2020-06-19T09:18:50.191" v="5170"/>
          <ac:cxnSpMkLst>
            <pc:docMk/>
            <pc:sldMk cId="2858277977" sldId="523"/>
            <ac:cxnSpMk id="1768" creationId="{69D3DF2D-072D-48CF-9F3B-2032A66CE739}"/>
          </ac:cxnSpMkLst>
        </pc:cxnChg>
        <pc:cxnChg chg="mod">
          <ac:chgData name="Ragnhild Halvorsrud" userId="917ea340-fd63-490f-a7db-68428d24cf32" providerId="ADAL" clId="{3F26B701-AADC-4668-AAA4-FB7BA2B947B1}" dt="2020-06-19T09:18:50.191" v="5170"/>
          <ac:cxnSpMkLst>
            <pc:docMk/>
            <pc:sldMk cId="2858277977" sldId="523"/>
            <ac:cxnSpMk id="1777" creationId="{73787466-618D-432F-8B9E-358E3426151E}"/>
          </ac:cxnSpMkLst>
        </pc:cxnChg>
        <pc:cxnChg chg="mod">
          <ac:chgData name="Ragnhild Halvorsrud" userId="917ea340-fd63-490f-a7db-68428d24cf32" providerId="ADAL" clId="{3F26B701-AADC-4668-AAA4-FB7BA2B947B1}" dt="2020-06-19T09:18:50.191" v="5170"/>
          <ac:cxnSpMkLst>
            <pc:docMk/>
            <pc:sldMk cId="2858277977" sldId="523"/>
            <ac:cxnSpMk id="1786" creationId="{EFA86249-DED3-46D6-9EB4-1844BE1AEB49}"/>
          </ac:cxnSpMkLst>
        </pc:cxnChg>
        <pc:cxnChg chg="mod">
          <ac:chgData name="Ragnhild Halvorsrud" userId="917ea340-fd63-490f-a7db-68428d24cf32" providerId="ADAL" clId="{3F26B701-AADC-4668-AAA4-FB7BA2B947B1}" dt="2020-06-19T09:18:50.191" v="5170"/>
          <ac:cxnSpMkLst>
            <pc:docMk/>
            <pc:sldMk cId="2858277977" sldId="523"/>
            <ac:cxnSpMk id="1795" creationId="{1D592FB0-248D-4482-A231-652D6E662221}"/>
          </ac:cxnSpMkLst>
        </pc:cxnChg>
        <pc:cxnChg chg="mod">
          <ac:chgData name="Ragnhild Halvorsrud" userId="917ea340-fd63-490f-a7db-68428d24cf32" providerId="ADAL" clId="{3F26B701-AADC-4668-AAA4-FB7BA2B947B1}" dt="2020-06-19T09:18:50.191" v="5170"/>
          <ac:cxnSpMkLst>
            <pc:docMk/>
            <pc:sldMk cId="2858277977" sldId="523"/>
            <ac:cxnSpMk id="1810" creationId="{270193BC-4EEE-4074-9A2E-76C108E85FDB}"/>
          </ac:cxnSpMkLst>
        </pc:cxnChg>
        <pc:cxnChg chg="mod">
          <ac:chgData name="Ragnhild Halvorsrud" userId="917ea340-fd63-490f-a7db-68428d24cf32" providerId="ADAL" clId="{3F26B701-AADC-4668-AAA4-FB7BA2B947B1}" dt="2020-06-19T09:18:50.191" v="5170"/>
          <ac:cxnSpMkLst>
            <pc:docMk/>
            <pc:sldMk cId="2858277977" sldId="523"/>
            <ac:cxnSpMk id="1811" creationId="{F130E635-DA64-4552-B87B-03FA8DD7070E}"/>
          </ac:cxnSpMkLst>
        </pc:cxnChg>
        <pc:cxnChg chg="mod">
          <ac:chgData name="Ragnhild Halvorsrud" userId="917ea340-fd63-490f-a7db-68428d24cf32" providerId="ADAL" clId="{3F26B701-AADC-4668-AAA4-FB7BA2B947B1}" dt="2020-06-19T09:18:50.191" v="5170"/>
          <ac:cxnSpMkLst>
            <pc:docMk/>
            <pc:sldMk cId="2858277977" sldId="523"/>
            <ac:cxnSpMk id="1812" creationId="{B7712AD5-44CB-4887-A082-1D2FB55B583A}"/>
          </ac:cxnSpMkLst>
        </pc:cxnChg>
        <pc:cxnChg chg="mod">
          <ac:chgData name="Ragnhild Halvorsrud" userId="917ea340-fd63-490f-a7db-68428d24cf32" providerId="ADAL" clId="{3F26B701-AADC-4668-AAA4-FB7BA2B947B1}" dt="2020-06-19T09:18:50.191" v="5170"/>
          <ac:cxnSpMkLst>
            <pc:docMk/>
            <pc:sldMk cId="2858277977" sldId="523"/>
            <ac:cxnSpMk id="1813" creationId="{D86FCD5D-9D01-4F55-8EC5-B3DA0644B2F1}"/>
          </ac:cxnSpMkLst>
        </pc:cxnChg>
        <pc:cxnChg chg="mod">
          <ac:chgData name="Ragnhild Halvorsrud" userId="917ea340-fd63-490f-a7db-68428d24cf32" providerId="ADAL" clId="{3F26B701-AADC-4668-AAA4-FB7BA2B947B1}" dt="2020-06-19T09:18:50.191" v="5170"/>
          <ac:cxnSpMkLst>
            <pc:docMk/>
            <pc:sldMk cId="2858277977" sldId="523"/>
            <ac:cxnSpMk id="1814" creationId="{97AE3BEB-D52F-4476-9939-A388F3D0A4A8}"/>
          </ac:cxnSpMkLst>
        </pc:cxnChg>
        <pc:cxnChg chg="mod">
          <ac:chgData name="Ragnhild Halvorsrud" userId="917ea340-fd63-490f-a7db-68428d24cf32" providerId="ADAL" clId="{3F26B701-AADC-4668-AAA4-FB7BA2B947B1}" dt="2020-06-19T09:18:50.191" v="5170"/>
          <ac:cxnSpMkLst>
            <pc:docMk/>
            <pc:sldMk cId="2858277977" sldId="523"/>
            <ac:cxnSpMk id="1815" creationId="{B18BE8A2-056A-486A-AC02-51A9C8F4E8E1}"/>
          </ac:cxnSpMkLst>
        </pc:cxnChg>
        <pc:cxnChg chg="mod">
          <ac:chgData name="Ragnhild Halvorsrud" userId="917ea340-fd63-490f-a7db-68428d24cf32" providerId="ADAL" clId="{3F26B701-AADC-4668-AAA4-FB7BA2B947B1}" dt="2020-06-19T09:18:50.191" v="5170"/>
          <ac:cxnSpMkLst>
            <pc:docMk/>
            <pc:sldMk cId="2858277977" sldId="523"/>
            <ac:cxnSpMk id="1816" creationId="{CDB33CFC-D814-441A-8B70-9767C540F9C2}"/>
          </ac:cxnSpMkLst>
        </pc:cxnChg>
        <pc:cxnChg chg="mod">
          <ac:chgData name="Ragnhild Halvorsrud" userId="917ea340-fd63-490f-a7db-68428d24cf32" providerId="ADAL" clId="{3F26B701-AADC-4668-AAA4-FB7BA2B947B1}" dt="2020-06-19T09:18:50.191" v="5170"/>
          <ac:cxnSpMkLst>
            <pc:docMk/>
            <pc:sldMk cId="2858277977" sldId="523"/>
            <ac:cxnSpMk id="1817" creationId="{56045E07-A9A5-4995-A271-CACADED6D476}"/>
          </ac:cxnSpMkLst>
        </pc:cxnChg>
        <pc:cxnChg chg="mod">
          <ac:chgData name="Ragnhild Halvorsrud" userId="917ea340-fd63-490f-a7db-68428d24cf32" providerId="ADAL" clId="{3F26B701-AADC-4668-AAA4-FB7BA2B947B1}" dt="2020-06-19T09:18:50.191" v="5170"/>
          <ac:cxnSpMkLst>
            <pc:docMk/>
            <pc:sldMk cId="2858277977" sldId="523"/>
            <ac:cxnSpMk id="1818" creationId="{947A4049-72A4-46FF-AB43-202435A9AB45}"/>
          </ac:cxnSpMkLst>
        </pc:cxnChg>
        <pc:cxnChg chg="mod">
          <ac:chgData name="Ragnhild Halvorsrud" userId="917ea340-fd63-490f-a7db-68428d24cf32" providerId="ADAL" clId="{3F26B701-AADC-4668-AAA4-FB7BA2B947B1}" dt="2020-06-19T09:18:50.191" v="5170"/>
          <ac:cxnSpMkLst>
            <pc:docMk/>
            <pc:sldMk cId="2858277977" sldId="523"/>
            <ac:cxnSpMk id="1819" creationId="{C6138F31-8C94-48EB-BC47-A95547253BC4}"/>
          </ac:cxnSpMkLst>
        </pc:cxnChg>
        <pc:cxnChg chg="mod">
          <ac:chgData name="Ragnhild Halvorsrud" userId="917ea340-fd63-490f-a7db-68428d24cf32" providerId="ADAL" clId="{3F26B701-AADC-4668-AAA4-FB7BA2B947B1}" dt="2020-06-19T09:18:56.232" v="5174"/>
          <ac:cxnSpMkLst>
            <pc:docMk/>
            <pc:sldMk cId="2858277977" sldId="523"/>
            <ac:cxnSpMk id="1822" creationId="{2C611A9E-6906-4A0C-A0A0-D50859DF38D0}"/>
          </ac:cxnSpMkLst>
        </pc:cxnChg>
        <pc:cxnChg chg="mod">
          <ac:chgData name="Ragnhild Halvorsrud" userId="917ea340-fd63-490f-a7db-68428d24cf32" providerId="ADAL" clId="{3F26B701-AADC-4668-AAA4-FB7BA2B947B1}" dt="2020-06-19T09:18:56.232" v="5174"/>
          <ac:cxnSpMkLst>
            <pc:docMk/>
            <pc:sldMk cId="2858277977" sldId="523"/>
            <ac:cxnSpMk id="1829" creationId="{6C304E4D-E19A-45DC-9842-8196A8243F3B}"/>
          </ac:cxnSpMkLst>
        </pc:cxnChg>
        <pc:cxnChg chg="mod">
          <ac:chgData name="Ragnhild Halvorsrud" userId="917ea340-fd63-490f-a7db-68428d24cf32" providerId="ADAL" clId="{3F26B701-AADC-4668-AAA4-FB7BA2B947B1}" dt="2020-06-19T09:18:56.232" v="5174"/>
          <ac:cxnSpMkLst>
            <pc:docMk/>
            <pc:sldMk cId="2858277977" sldId="523"/>
            <ac:cxnSpMk id="1836" creationId="{EB6AE687-5DFD-401C-8C0D-CF7B002B16F7}"/>
          </ac:cxnSpMkLst>
        </pc:cxnChg>
        <pc:cxnChg chg="mod">
          <ac:chgData name="Ragnhild Halvorsrud" userId="917ea340-fd63-490f-a7db-68428d24cf32" providerId="ADAL" clId="{3F26B701-AADC-4668-AAA4-FB7BA2B947B1}" dt="2020-06-19T09:18:56.232" v="5174"/>
          <ac:cxnSpMkLst>
            <pc:docMk/>
            <pc:sldMk cId="2858277977" sldId="523"/>
            <ac:cxnSpMk id="1843" creationId="{F132B7CF-BE00-4DA2-BD7D-DFFB8DE9222F}"/>
          </ac:cxnSpMkLst>
        </pc:cxnChg>
        <pc:cxnChg chg="mod">
          <ac:chgData name="Ragnhild Halvorsrud" userId="917ea340-fd63-490f-a7db-68428d24cf32" providerId="ADAL" clId="{3F26B701-AADC-4668-AAA4-FB7BA2B947B1}" dt="2020-06-19T09:18:56.232" v="5174"/>
          <ac:cxnSpMkLst>
            <pc:docMk/>
            <pc:sldMk cId="2858277977" sldId="523"/>
            <ac:cxnSpMk id="1850" creationId="{FCE81ADB-FEBA-4183-9F37-CB45CB32C218}"/>
          </ac:cxnSpMkLst>
        </pc:cxnChg>
        <pc:cxnChg chg="mod">
          <ac:chgData name="Ragnhild Halvorsrud" userId="917ea340-fd63-490f-a7db-68428d24cf32" providerId="ADAL" clId="{3F26B701-AADC-4668-AAA4-FB7BA2B947B1}" dt="2020-06-19T09:18:56.232" v="5174"/>
          <ac:cxnSpMkLst>
            <pc:docMk/>
            <pc:sldMk cId="2858277977" sldId="523"/>
            <ac:cxnSpMk id="1862" creationId="{B254BB76-EF21-4E6B-BFF9-015F99D8CD93}"/>
          </ac:cxnSpMkLst>
        </pc:cxnChg>
        <pc:cxnChg chg="mod">
          <ac:chgData name="Ragnhild Halvorsrud" userId="917ea340-fd63-490f-a7db-68428d24cf32" providerId="ADAL" clId="{3F26B701-AADC-4668-AAA4-FB7BA2B947B1}" dt="2020-06-19T09:18:56.232" v="5174"/>
          <ac:cxnSpMkLst>
            <pc:docMk/>
            <pc:sldMk cId="2858277977" sldId="523"/>
            <ac:cxnSpMk id="1863" creationId="{53063276-46B0-4945-A834-2D0371D4C7A8}"/>
          </ac:cxnSpMkLst>
        </pc:cxnChg>
        <pc:cxnChg chg="mod">
          <ac:chgData name="Ragnhild Halvorsrud" userId="917ea340-fd63-490f-a7db-68428d24cf32" providerId="ADAL" clId="{3F26B701-AADC-4668-AAA4-FB7BA2B947B1}" dt="2020-06-19T09:18:56.232" v="5174"/>
          <ac:cxnSpMkLst>
            <pc:docMk/>
            <pc:sldMk cId="2858277977" sldId="523"/>
            <ac:cxnSpMk id="1864" creationId="{4D70D0FB-D2AA-4AA7-8291-301CBE11EE1A}"/>
          </ac:cxnSpMkLst>
        </pc:cxnChg>
        <pc:cxnChg chg="mod">
          <ac:chgData name="Ragnhild Halvorsrud" userId="917ea340-fd63-490f-a7db-68428d24cf32" providerId="ADAL" clId="{3F26B701-AADC-4668-AAA4-FB7BA2B947B1}" dt="2020-06-19T09:18:56.232" v="5174"/>
          <ac:cxnSpMkLst>
            <pc:docMk/>
            <pc:sldMk cId="2858277977" sldId="523"/>
            <ac:cxnSpMk id="1865" creationId="{85C94373-8FEB-49D1-AC1E-8CA98083746D}"/>
          </ac:cxnSpMkLst>
        </pc:cxnChg>
        <pc:cxnChg chg="mod">
          <ac:chgData name="Ragnhild Halvorsrud" userId="917ea340-fd63-490f-a7db-68428d24cf32" providerId="ADAL" clId="{3F26B701-AADC-4668-AAA4-FB7BA2B947B1}" dt="2020-06-19T09:18:56.232" v="5174"/>
          <ac:cxnSpMkLst>
            <pc:docMk/>
            <pc:sldMk cId="2858277977" sldId="523"/>
            <ac:cxnSpMk id="1866" creationId="{43662366-3EEA-4964-B80F-F011D48947BC}"/>
          </ac:cxnSpMkLst>
        </pc:cxnChg>
        <pc:cxnChg chg="mod">
          <ac:chgData name="Ragnhild Halvorsrud" userId="917ea340-fd63-490f-a7db-68428d24cf32" providerId="ADAL" clId="{3F26B701-AADC-4668-AAA4-FB7BA2B947B1}" dt="2020-06-19T09:18:56.232" v="5174"/>
          <ac:cxnSpMkLst>
            <pc:docMk/>
            <pc:sldMk cId="2858277977" sldId="523"/>
            <ac:cxnSpMk id="1867" creationId="{495DD9E9-357D-46C2-B1A6-663C564C16C5}"/>
          </ac:cxnSpMkLst>
        </pc:cxnChg>
        <pc:cxnChg chg="mod">
          <ac:chgData name="Ragnhild Halvorsrud" userId="917ea340-fd63-490f-a7db-68428d24cf32" providerId="ADAL" clId="{3F26B701-AADC-4668-AAA4-FB7BA2B947B1}" dt="2020-06-19T09:18:56.232" v="5174"/>
          <ac:cxnSpMkLst>
            <pc:docMk/>
            <pc:sldMk cId="2858277977" sldId="523"/>
            <ac:cxnSpMk id="1868" creationId="{42B9C575-7180-4BDA-AE9A-484A0A30E07D}"/>
          </ac:cxnSpMkLst>
        </pc:cxnChg>
        <pc:cxnChg chg="mod">
          <ac:chgData name="Ragnhild Halvorsrud" userId="917ea340-fd63-490f-a7db-68428d24cf32" providerId="ADAL" clId="{3F26B701-AADC-4668-AAA4-FB7BA2B947B1}" dt="2020-06-19T09:18:56.232" v="5174"/>
          <ac:cxnSpMkLst>
            <pc:docMk/>
            <pc:sldMk cId="2858277977" sldId="523"/>
            <ac:cxnSpMk id="1869" creationId="{479AD03A-55F4-42A7-B2F5-AC60FD057D91}"/>
          </ac:cxnSpMkLst>
        </pc:cxnChg>
        <pc:cxnChg chg="mod">
          <ac:chgData name="Ragnhild Halvorsrud" userId="917ea340-fd63-490f-a7db-68428d24cf32" providerId="ADAL" clId="{3F26B701-AADC-4668-AAA4-FB7BA2B947B1}" dt="2020-06-19T09:18:56.232" v="5174"/>
          <ac:cxnSpMkLst>
            <pc:docMk/>
            <pc:sldMk cId="2858277977" sldId="523"/>
            <ac:cxnSpMk id="1872" creationId="{AE326969-6A8A-41EA-BCE7-F247953BDA61}"/>
          </ac:cxnSpMkLst>
        </pc:cxnChg>
        <pc:cxnChg chg="mod">
          <ac:chgData name="Ragnhild Halvorsrud" userId="917ea340-fd63-490f-a7db-68428d24cf32" providerId="ADAL" clId="{3F26B701-AADC-4668-AAA4-FB7BA2B947B1}" dt="2020-06-19T09:18:56.232" v="5174"/>
          <ac:cxnSpMkLst>
            <pc:docMk/>
            <pc:sldMk cId="2858277977" sldId="523"/>
            <ac:cxnSpMk id="1878" creationId="{8C7EE9DE-3588-4505-83F0-31E2683F56A3}"/>
          </ac:cxnSpMkLst>
        </pc:cxnChg>
        <pc:cxnChg chg="mod">
          <ac:chgData name="Ragnhild Halvorsrud" userId="917ea340-fd63-490f-a7db-68428d24cf32" providerId="ADAL" clId="{3F26B701-AADC-4668-AAA4-FB7BA2B947B1}" dt="2020-06-19T09:18:56.232" v="5174"/>
          <ac:cxnSpMkLst>
            <pc:docMk/>
            <pc:sldMk cId="2858277977" sldId="523"/>
            <ac:cxnSpMk id="1884" creationId="{B9D4BAB8-81B7-446D-86B8-A60DD9167848}"/>
          </ac:cxnSpMkLst>
        </pc:cxnChg>
        <pc:cxnChg chg="mod">
          <ac:chgData name="Ragnhild Halvorsrud" userId="917ea340-fd63-490f-a7db-68428d24cf32" providerId="ADAL" clId="{3F26B701-AADC-4668-AAA4-FB7BA2B947B1}" dt="2020-06-19T09:18:56.232" v="5174"/>
          <ac:cxnSpMkLst>
            <pc:docMk/>
            <pc:sldMk cId="2858277977" sldId="523"/>
            <ac:cxnSpMk id="1890" creationId="{1B8BAE59-4565-4CC2-963E-13E8B063F42D}"/>
          </ac:cxnSpMkLst>
        </pc:cxnChg>
        <pc:cxnChg chg="mod">
          <ac:chgData name="Ragnhild Halvorsrud" userId="917ea340-fd63-490f-a7db-68428d24cf32" providerId="ADAL" clId="{3F26B701-AADC-4668-AAA4-FB7BA2B947B1}" dt="2020-06-19T09:18:56.232" v="5174"/>
          <ac:cxnSpMkLst>
            <pc:docMk/>
            <pc:sldMk cId="2858277977" sldId="523"/>
            <ac:cxnSpMk id="1900" creationId="{0F6BB4D3-37CE-40DC-AD67-C526693BB7D5}"/>
          </ac:cxnSpMkLst>
        </pc:cxnChg>
        <pc:cxnChg chg="mod">
          <ac:chgData name="Ragnhild Halvorsrud" userId="917ea340-fd63-490f-a7db-68428d24cf32" providerId="ADAL" clId="{3F26B701-AADC-4668-AAA4-FB7BA2B947B1}" dt="2020-06-19T09:18:56.232" v="5174"/>
          <ac:cxnSpMkLst>
            <pc:docMk/>
            <pc:sldMk cId="2858277977" sldId="523"/>
            <ac:cxnSpMk id="1901" creationId="{BB662620-9AFC-41D3-A89A-6154652127EE}"/>
          </ac:cxnSpMkLst>
        </pc:cxnChg>
        <pc:cxnChg chg="mod">
          <ac:chgData name="Ragnhild Halvorsrud" userId="917ea340-fd63-490f-a7db-68428d24cf32" providerId="ADAL" clId="{3F26B701-AADC-4668-AAA4-FB7BA2B947B1}" dt="2020-06-19T09:18:56.232" v="5174"/>
          <ac:cxnSpMkLst>
            <pc:docMk/>
            <pc:sldMk cId="2858277977" sldId="523"/>
            <ac:cxnSpMk id="1902" creationId="{3F0AB23B-188D-4F68-BD14-8BC96D56AF00}"/>
          </ac:cxnSpMkLst>
        </pc:cxnChg>
        <pc:cxnChg chg="mod">
          <ac:chgData name="Ragnhild Halvorsrud" userId="917ea340-fd63-490f-a7db-68428d24cf32" providerId="ADAL" clId="{3F26B701-AADC-4668-AAA4-FB7BA2B947B1}" dt="2020-06-19T09:18:56.232" v="5174"/>
          <ac:cxnSpMkLst>
            <pc:docMk/>
            <pc:sldMk cId="2858277977" sldId="523"/>
            <ac:cxnSpMk id="1903" creationId="{B9816285-7169-492D-8D7A-801B6C2CD013}"/>
          </ac:cxnSpMkLst>
        </pc:cxnChg>
        <pc:cxnChg chg="mod">
          <ac:chgData name="Ragnhild Halvorsrud" userId="917ea340-fd63-490f-a7db-68428d24cf32" providerId="ADAL" clId="{3F26B701-AADC-4668-AAA4-FB7BA2B947B1}" dt="2020-06-19T09:18:56.232" v="5174"/>
          <ac:cxnSpMkLst>
            <pc:docMk/>
            <pc:sldMk cId="2858277977" sldId="523"/>
            <ac:cxnSpMk id="1904" creationId="{C1E4259E-5E59-46A3-B5D4-8E78D0DBCCD0}"/>
          </ac:cxnSpMkLst>
        </pc:cxnChg>
        <pc:cxnChg chg="mod">
          <ac:chgData name="Ragnhild Halvorsrud" userId="917ea340-fd63-490f-a7db-68428d24cf32" providerId="ADAL" clId="{3F26B701-AADC-4668-AAA4-FB7BA2B947B1}" dt="2020-06-19T09:18:56.232" v="5174"/>
          <ac:cxnSpMkLst>
            <pc:docMk/>
            <pc:sldMk cId="2858277977" sldId="523"/>
            <ac:cxnSpMk id="1905" creationId="{E74B82EB-60DE-46CD-A34A-5FAAE0D684A3}"/>
          </ac:cxnSpMkLst>
        </pc:cxnChg>
        <pc:cxnChg chg="mod">
          <ac:chgData name="Ragnhild Halvorsrud" userId="917ea340-fd63-490f-a7db-68428d24cf32" providerId="ADAL" clId="{3F26B701-AADC-4668-AAA4-FB7BA2B947B1}" dt="2020-06-19T09:18:56.232" v="5174"/>
          <ac:cxnSpMkLst>
            <pc:docMk/>
            <pc:sldMk cId="2858277977" sldId="523"/>
            <ac:cxnSpMk id="1906" creationId="{E25CBDDB-028C-461F-96A0-4D87C6FF00C9}"/>
          </ac:cxnSpMkLst>
        </pc:cxnChg>
        <pc:cxnChg chg="mod">
          <ac:chgData name="Ragnhild Halvorsrud" userId="917ea340-fd63-490f-a7db-68428d24cf32" providerId="ADAL" clId="{3F26B701-AADC-4668-AAA4-FB7BA2B947B1}" dt="2020-06-19T09:18:56.232" v="5174"/>
          <ac:cxnSpMkLst>
            <pc:docMk/>
            <pc:sldMk cId="2858277977" sldId="523"/>
            <ac:cxnSpMk id="1908" creationId="{CAF38F0E-1C04-47E8-92F6-F85FDD79139F}"/>
          </ac:cxnSpMkLst>
        </pc:cxnChg>
        <pc:cxnChg chg="mod">
          <ac:chgData name="Ragnhild Halvorsrud" userId="917ea340-fd63-490f-a7db-68428d24cf32" providerId="ADAL" clId="{3F26B701-AADC-4668-AAA4-FB7BA2B947B1}" dt="2020-06-19T09:18:56.232" v="5174"/>
          <ac:cxnSpMkLst>
            <pc:docMk/>
            <pc:sldMk cId="2858277977" sldId="523"/>
            <ac:cxnSpMk id="1910" creationId="{816C823D-6672-4B4A-9F5D-6107E0B2A855}"/>
          </ac:cxnSpMkLst>
        </pc:cxnChg>
        <pc:cxnChg chg="mod">
          <ac:chgData name="Ragnhild Halvorsrud" userId="917ea340-fd63-490f-a7db-68428d24cf32" providerId="ADAL" clId="{3F26B701-AADC-4668-AAA4-FB7BA2B947B1}" dt="2020-06-19T09:18:56.232" v="5174"/>
          <ac:cxnSpMkLst>
            <pc:docMk/>
            <pc:sldMk cId="2858277977" sldId="523"/>
            <ac:cxnSpMk id="1911" creationId="{97AD774D-6A01-4C69-9AA6-02315F30D762}"/>
          </ac:cxnSpMkLst>
        </pc:cxnChg>
        <pc:cxnChg chg="mod">
          <ac:chgData name="Ragnhild Halvorsrud" userId="917ea340-fd63-490f-a7db-68428d24cf32" providerId="ADAL" clId="{3F26B701-AADC-4668-AAA4-FB7BA2B947B1}" dt="2020-06-19T09:18:56.232" v="5174"/>
          <ac:cxnSpMkLst>
            <pc:docMk/>
            <pc:sldMk cId="2858277977" sldId="523"/>
            <ac:cxnSpMk id="1914" creationId="{D65F751D-9854-47F5-BBD9-BE4B2B5954C7}"/>
          </ac:cxnSpMkLst>
        </pc:cxnChg>
        <pc:cxnChg chg="mod">
          <ac:chgData name="Ragnhild Halvorsrud" userId="917ea340-fd63-490f-a7db-68428d24cf32" providerId="ADAL" clId="{3F26B701-AADC-4668-AAA4-FB7BA2B947B1}" dt="2020-06-19T09:18:56.232" v="5174"/>
          <ac:cxnSpMkLst>
            <pc:docMk/>
            <pc:sldMk cId="2858277977" sldId="523"/>
            <ac:cxnSpMk id="1915" creationId="{9230DD5E-19D5-4E05-B061-2C90B0C911B6}"/>
          </ac:cxnSpMkLst>
        </pc:cxnChg>
        <pc:cxnChg chg="mod">
          <ac:chgData name="Ragnhild Halvorsrud" userId="917ea340-fd63-490f-a7db-68428d24cf32" providerId="ADAL" clId="{3F26B701-AADC-4668-AAA4-FB7BA2B947B1}" dt="2020-06-19T09:18:56.232" v="5174"/>
          <ac:cxnSpMkLst>
            <pc:docMk/>
            <pc:sldMk cId="2858277977" sldId="523"/>
            <ac:cxnSpMk id="1918" creationId="{62551239-18CD-463B-B58C-DD13CEF6B61D}"/>
          </ac:cxnSpMkLst>
        </pc:cxnChg>
        <pc:cxnChg chg="mod">
          <ac:chgData name="Ragnhild Halvorsrud" userId="917ea340-fd63-490f-a7db-68428d24cf32" providerId="ADAL" clId="{3F26B701-AADC-4668-AAA4-FB7BA2B947B1}" dt="2020-06-19T09:18:56.232" v="5174"/>
          <ac:cxnSpMkLst>
            <pc:docMk/>
            <pc:sldMk cId="2858277977" sldId="523"/>
            <ac:cxnSpMk id="1920" creationId="{2DF68809-E974-443E-BF72-B652235EF793}"/>
          </ac:cxnSpMkLst>
        </pc:cxnChg>
        <pc:cxnChg chg="mod">
          <ac:chgData name="Ragnhild Halvorsrud" userId="917ea340-fd63-490f-a7db-68428d24cf32" providerId="ADAL" clId="{3F26B701-AADC-4668-AAA4-FB7BA2B947B1}" dt="2020-06-19T09:18:56.232" v="5174"/>
          <ac:cxnSpMkLst>
            <pc:docMk/>
            <pc:sldMk cId="2858277977" sldId="523"/>
            <ac:cxnSpMk id="1921" creationId="{6C633DD5-EE79-4AA0-93E4-A269D742C02C}"/>
          </ac:cxnSpMkLst>
        </pc:cxnChg>
        <pc:cxnChg chg="mod">
          <ac:chgData name="Ragnhild Halvorsrud" userId="917ea340-fd63-490f-a7db-68428d24cf32" providerId="ADAL" clId="{3F26B701-AADC-4668-AAA4-FB7BA2B947B1}" dt="2020-06-19T09:18:56.232" v="5174"/>
          <ac:cxnSpMkLst>
            <pc:docMk/>
            <pc:sldMk cId="2858277977" sldId="523"/>
            <ac:cxnSpMk id="1926" creationId="{BC2415F1-99ED-41D7-B63E-E05FD9F30670}"/>
          </ac:cxnSpMkLst>
        </pc:cxnChg>
        <pc:cxnChg chg="mod">
          <ac:chgData name="Ragnhild Halvorsrud" userId="917ea340-fd63-490f-a7db-68428d24cf32" providerId="ADAL" clId="{3F26B701-AADC-4668-AAA4-FB7BA2B947B1}" dt="2020-06-19T09:18:56.232" v="5174"/>
          <ac:cxnSpMkLst>
            <pc:docMk/>
            <pc:sldMk cId="2858277977" sldId="523"/>
            <ac:cxnSpMk id="1927" creationId="{D4DE6910-6F15-4416-A11A-0583C962CCC9}"/>
          </ac:cxnSpMkLst>
        </pc:cxnChg>
        <pc:cxnChg chg="mod">
          <ac:chgData name="Ragnhild Halvorsrud" userId="917ea340-fd63-490f-a7db-68428d24cf32" providerId="ADAL" clId="{3F26B701-AADC-4668-AAA4-FB7BA2B947B1}" dt="2020-06-19T09:18:56.232" v="5174"/>
          <ac:cxnSpMkLst>
            <pc:docMk/>
            <pc:sldMk cId="2858277977" sldId="523"/>
            <ac:cxnSpMk id="1928" creationId="{2B641A56-DD8B-4FFC-95EB-86F69D419FFA}"/>
          </ac:cxnSpMkLst>
        </pc:cxnChg>
        <pc:cxnChg chg="mod">
          <ac:chgData name="Ragnhild Halvorsrud" userId="917ea340-fd63-490f-a7db-68428d24cf32" providerId="ADAL" clId="{3F26B701-AADC-4668-AAA4-FB7BA2B947B1}" dt="2020-06-19T09:18:56.232" v="5174"/>
          <ac:cxnSpMkLst>
            <pc:docMk/>
            <pc:sldMk cId="2858277977" sldId="523"/>
            <ac:cxnSpMk id="1929" creationId="{4663B619-D610-4E98-A1D1-B8B367C0AD27}"/>
          </ac:cxnSpMkLst>
        </pc:cxnChg>
        <pc:cxnChg chg="mod">
          <ac:chgData name="Ragnhild Halvorsrud" userId="917ea340-fd63-490f-a7db-68428d24cf32" providerId="ADAL" clId="{3F26B701-AADC-4668-AAA4-FB7BA2B947B1}" dt="2020-06-19T09:18:56.232" v="5174"/>
          <ac:cxnSpMkLst>
            <pc:docMk/>
            <pc:sldMk cId="2858277977" sldId="523"/>
            <ac:cxnSpMk id="1931" creationId="{EED22D63-EFDF-418D-BE44-CC3A58AFB1CF}"/>
          </ac:cxnSpMkLst>
        </pc:cxnChg>
        <pc:cxnChg chg="mod">
          <ac:chgData name="Ragnhild Halvorsrud" userId="917ea340-fd63-490f-a7db-68428d24cf32" providerId="ADAL" clId="{3F26B701-AADC-4668-AAA4-FB7BA2B947B1}" dt="2020-06-19T09:18:56.232" v="5174"/>
          <ac:cxnSpMkLst>
            <pc:docMk/>
            <pc:sldMk cId="2858277977" sldId="523"/>
            <ac:cxnSpMk id="1933" creationId="{ADC79854-3F70-4AC2-9169-23FE804C164F}"/>
          </ac:cxnSpMkLst>
        </pc:cxnChg>
        <pc:cxnChg chg="mod">
          <ac:chgData name="Ragnhild Halvorsrud" userId="917ea340-fd63-490f-a7db-68428d24cf32" providerId="ADAL" clId="{3F26B701-AADC-4668-AAA4-FB7BA2B947B1}" dt="2020-06-19T09:18:56.232" v="5174"/>
          <ac:cxnSpMkLst>
            <pc:docMk/>
            <pc:sldMk cId="2858277977" sldId="523"/>
            <ac:cxnSpMk id="1934" creationId="{B23990F8-EBCE-4D8B-A433-514BAD4A26E4}"/>
          </ac:cxnSpMkLst>
        </pc:cxnChg>
        <pc:cxnChg chg="mod">
          <ac:chgData name="Ragnhild Halvorsrud" userId="917ea340-fd63-490f-a7db-68428d24cf32" providerId="ADAL" clId="{3F26B701-AADC-4668-AAA4-FB7BA2B947B1}" dt="2020-06-19T09:18:56.232" v="5174"/>
          <ac:cxnSpMkLst>
            <pc:docMk/>
            <pc:sldMk cId="2858277977" sldId="523"/>
            <ac:cxnSpMk id="1938" creationId="{7162E5B7-0E8F-4CC5-B97E-D9C5A1A750B8}"/>
          </ac:cxnSpMkLst>
        </pc:cxnChg>
        <pc:cxnChg chg="mod">
          <ac:chgData name="Ragnhild Halvorsrud" userId="917ea340-fd63-490f-a7db-68428d24cf32" providerId="ADAL" clId="{3F26B701-AADC-4668-AAA4-FB7BA2B947B1}" dt="2020-06-19T09:18:56.232" v="5174"/>
          <ac:cxnSpMkLst>
            <pc:docMk/>
            <pc:sldMk cId="2858277977" sldId="523"/>
            <ac:cxnSpMk id="1942" creationId="{2ED32EA5-D735-4F38-9038-BCAFA4E03D11}"/>
          </ac:cxnSpMkLst>
        </pc:cxnChg>
        <pc:cxnChg chg="mod">
          <ac:chgData name="Ragnhild Halvorsrud" userId="917ea340-fd63-490f-a7db-68428d24cf32" providerId="ADAL" clId="{3F26B701-AADC-4668-AAA4-FB7BA2B947B1}" dt="2020-06-19T09:18:56.232" v="5174"/>
          <ac:cxnSpMkLst>
            <pc:docMk/>
            <pc:sldMk cId="2858277977" sldId="523"/>
            <ac:cxnSpMk id="1943" creationId="{4618C126-32A9-48FA-AF66-915355D49267}"/>
          </ac:cxnSpMkLst>
        </pc:cxnChg>
        <pc:cxnChg chg="mod">
          <ac:chgData name="Ragnhild Halvorsrud" userId="917ea340-fd63-490f-a7db-68428d24cf32" providerId="ADAL" clId="{3F26B701-AADC-4668-AAA4-FB7BA2B947B1}" dt="2020-06-19T09:18:56.232" v="5174"/>
          <ac:cxnSpMkLst>
            <pc:docMk/>
            <pc:sldMk cId="2858277977" sldId="523"/>
            <ac:cxnSpMk id="1944" creationId="{111397B1-22C3-4642-8BC9-CAD8E60280AD}"/>
          </ac:cxnSpMkLst>
        </pc:cxnChg>
        <pc:cxnChg chg="mod">
          <ac:chgData name="Ragnhild Halvorsrud" userId="917ea340-fd63-490f-a7db-68428d24cf32" providerId="ADAL" clId="{3F26B701-AADC-4668-AAA4-FB7BA2B947B1}" dt="2020-06-19T09:18:56.232" v="5174"/>
          <ac:cxnSpMkLst>
            <pc:docMk/>
            <pc:sldMk cId="2858277977" sldId="523"/>
            <ac:cxnSpMk id="1947" creationId="{AC1E9CEF-D4BA-47BB-8231-D318B9283E20}"/>
          </ac:cxnSpMkLst>
        </pc:cxnChg>
        <pc:cxnChg chg="mod">
          <ac:chgData name="Ragnhild Halvorsrud" userId="917ea340-fd63-490f-a7db-68428d24cf32" providerId="ADAL" clId="{3F26B701-AADC-4668-AAA4-FB7BA2B947B1}" dt="2020-06-19T09:18:56.232" v="5174"/>
          <ac:cxnSpMkLst>
            <pc:docMk/>
            <pc:sldMk cId="2858277977" sldId="523"/>
            <ac:cxnSpMk id="1948" creationId="{A2EE8324-E5F4-433F-AEEE-938D943AD9D9}"/>
          </ac:cxnSpMkLst>
        </pc:cxnChg>
        <pc:cxnChg chg="mod">
          <ac:chgData name="Ragnhild Halvorsrud" userId="917ea340-fd63-490f-a7db-68428d24cf32" providerId="ADAL" clId="{3F26B701-AADC-4668-AAA4-FB7BA2B947B1}" dt="2020-06-19T09:18:56.232" v="5174"/>
          <ac:cxnSpMkLst>
            <pc:docMk/>
            <pc:sldMk cId="2858277977" sldId="523"/>
            <ac:cxnSpMk id="1949" creationId="{69C3E382-5BFA-4457-AAFD-1E50574EAE8A}"/>
          </ac:cxnSpMkLst>
        </pc:cxnChg>
        <pc:cxnChg chg="mod">
          <ac:chgData name="Ragnhild Halvorsrud" userId="917ea340-fd63-490f-a7db-68428d24cf32" providerId="ADAL" clId="{3F26B701-AADC-4668-AAA4-FB7BA2B947B1}" dt="2020-06-19T09:18:56.232" v="5174"/>
          <ac:cxnSpMkLst>
            <pc:docMk/>
            <pc:sldMk cId="2858277977" sldId="523"/>
            <ac:cxnSpMk id="1951" creationId="{C2349B60-9CFE-471E-B8AD-3C8482F8D66E}"/>
          </ac:cxnSpMkLst>
        </pc:cxnChg>
        <pc:cxnChg chg="mod">
          <ac:chgData name="Ragnhild Halvorsrud" userId="917ea340-fd63-490f-a7db-68428d24cf32" providerId="ADAL" clId="{3F26B701-AADC-4668-AAA4-FB7BA2B947B1}" dt="2020-06-19T09:18:56.232" v="5174"/>
          <ac:cxnSpMkLst>
            <pc:docMk/>
            <pc:sldMk cId="2858277977" sldId="523"/>
            <ac:cxnSpMk id="1952" creationId="{61B6BF7D-532D-4A30-A2B4-1F6D4E709F74}"/>
          </ac:cxnSpMkLst>
        </pc:cxnChg>
        <pc:cxnChg chg="mod">
          <ac:chgData name="Ragnhild Halvorsrud" userId="917ea340-fd63-490f-a7db-68428d24cf32" providerId="ADAL" clId="{3F26B701-AADC-4668-AAA4-FB7BA2B947B1}" dt="2020-06-19T09:18:56.232" v="5174"/>
          <ac:cxnSpMkLst>
            <pc:docMk/>
            <pc:sldMk cId="2858277977" sldId="523"/>
            <ac:cxnSpMk id="1954" creationId="{6D05EC77-A343-44DC-87DF-9BB86C5FAD1E}"/>
          </ac:cxnSpMkLst>
        </pc:cxnChg>
        <pc:cxnChg chg="mod">
          <ac:chgData name="Ragnhild Halvorsrud" userId="917ea340-fd63-490f-a7db-68428d24cf32" providerId="ADAL" clId="{3F26B701-AADC-4668-AAA4-FB7BA2B947B1}" dt="2020-06-19T09:18:56.232" v="5174"/>
          <ac:cxnSpMkLst>
            <pc:docMk/>
            <pc:sldMk cId="2858277977" sldId="523"/>
            <ac:cxnSpMk id="1958" creationId="{085506A8-78C3-4D2D-BFB0-CFAF2493DAC8}"/>
          </ac:cxnSpMkLst>
        </pc:cxnChg>
        <pc:cxnChg chg="mod">
          <ac:chgData name="Ragnhild Halvorsrud" userId="917ea340-fd63-490f-a7db-68428d24cf32" providerId="ADAL" clId="{3F26B701-AADC-4668-AAA4-FB7BA2B947B1}" dt="2020-06-19T09:18:56.232" v="5174"/>
          <ac:cxnSpMkLst>
            <pc:docMk/>
            <pc:sldMk cId="2858277977" sldId="523"/>
            <ac:cxnSpMk id="1959" creationId="{21BFE08A-319D-48A6-8CEC-D7B2BDC809D2}"/>
          </ac:cxnSpMkLst>
        </pc:cxnChg>
        <pc:cxnChg chg="mod">
          <ac:chgData name="Ragnhild Halvorsrud" userId="917ea340-fd63-490f-a7db-68428d24cf32" providerId="ADAL" clId="{3F26B701-AADC-4668-AAA4-FB7BA2B947B1}" dt="2020-06-19T09:18:56.232" v="5174"/>
          <ac:cxnSpMkLst>
            <pc:docMk/>
            <pc:sldMk cId="2858277977" sldId="523"/>
            <ac:cxnSpMk id="1961" creationId="{FA8A1312-3CAD-4BC4-A381-832DF8231845}"/>
          </ac:cxnSpMkLst>
        </pc:cxnChg>
        <pc:cxnChg chg="mod">
          <ac:chgData name="Ragnhild Halvorsrud" userId="917ea340-fd63-490f-a7db-68428d24cf32" providerId="ADAL" clId="{3F26B701-AADC-4668-AAA4-FB7BA2B947B1}" dt="2020-06-19T09:18:56.232" v="5174"/>
          <ac:cxnSpMkLst>
            <pc:docMk/>
            <pc:sldMk cId="2858277977" sldId="523"/>
            <ac:cxnSpMk id="1963" creationId="{CBE419CD-7E46-4CA9-9826-75B98BEB293F}"/>
          </ac:cxnSpMkLst>
        </pc:cxnChg>
        <pc:cxnChg chg="mod">
          <ac:chgData name="Ragnhild Halvorsrud" userId="917ea340-fd63-490f-a7db-68428d24cf32" providerId="ADAL" clId="{3F26B701-AADC-4668-AAA4-FB7BA2B947B1}" dt="2020-06-19T09:18:56.232" v="5174"/>
          <ac:cxnSpMkLst>
            <pc:docMk/>
            <pc:sldMk cId="2858277977" sldId="523"/>
            <ac:cxnSpMk id="1967" creationId="{FB545A2F-FF38-4FBD-B80B-0FC78677EF8E}"/>
          </ac:cxnSpMkLst>
        </pc:cxnChg>
        <pc:cxnChg chg="mod">
          <ac:chgData name="Ragnhild Halvorsrud" userId="917ea340-fd63-490f-a7db-68428d24cf32" providerId="ADAL" clId="{3F26B701-AADC-4668-AAA4-FB7BA2B947B1}" dt="2020-06-19T09:18:56.232" v="5174"/>
          <ac:cxnSpMkLst>
            <pc:docMk/>
            <pc:sldMk cId="2858277977" sldId="523"/>
            <ac:cxnSpMk id="1969" creationId="{849DF614-6229-4CAF-B2FD-9900FC5F67C1}"/>
          </ac:cxnSpMkLst>
        </pc:cxnChg>
        <pc:cxnChg chg="mod">
          <ac:chgData name="Ragnhild Halvorsrud" userId="917ea340-fd63-490f-a7db-68428d24cf32" providerId="ADAL" clId="{3F26B701-AADC-4668-AAA4-FB7BA2B947B1}" dt="2020-06-19T09:18:56.232" v="5174"/>
          <ac:cxnSpMkLst>
            <pc:docMk/>
            <pc:sldMk cId="2858277977" sldId="523"/>
            <ac:cxnSpMk id="1970" creationId="{45D07986-794C-41D3-ACD8-6BEE44938683}"/>
          </ac:cxnSpMkLst>
        </pc:cxnChg>
        <pc:cxnChg chg="mod">
          <ac:chgData name="Ragnhild Halvorsrud" userId="917ea340-fd63-490f-a7db-68428d24cf32" providerId="ADAL" clId="{3F26B701-AADC-4668-AAA4-FB7BA2B947B1}" dt="2020-06-19T09:18:56.232" v="5174"/>
          <ac:cxnSpMkLst>
            <pc:docMk/>
            <pc:sldMk cId="2858277977" sldId="523"/>
            <ac:cxnSpMk id="1971" creationId="{31860A59-9984-4EE4-9732-71CC5078B98C}"/>
          </ac:cxnSpMkLst>
        </pc:cxnChg>
        <pc:cxnChg chg="mod">
          <ac:chgData name="Ragnhild Halvorsrud" userId="917ea340-fd63-490f-a7db-68428d24cf32" providerId="ADAL" clId="{3F26B701-AADC-4668-AAA4-FB7BA2B947B1}" dt="2020-06-19T09:18:56.232" v="5174"/>
          <ac:cxnSpMkLst>
            <pc:docMk/>
            <pc:sldMk cId="2858277977" sldId="523"/>
            <ac:cxnSpMk id="1974" creationId="{2B1873FD-DC38-497D-9FC9-17FFD8B6C8B9}"/>
          </ac:cxnSpMkLst>
        </pc:cxnChg>
        <pc:cxnChg chg="mod">
          <ac:chgData name="Ragnhild Halvorsrud" userId="917ea340-fd63-490f-a7db-68428d24cf32" providerId="ADAL" clId="{3F26B701-AADC-4668-AAA4-FB7BA2B947B1}" dt="2020-06-19T09:18:56.232" v="5174"/>
          <ac:cxnSpMkLst>
            <pc:docMk/>
            <pc:sldMk cId="2858277977" sldId="523"/>
            <ac:cxnSpMk id="1975" creationId="{40BB265C-2636-4D65-BCE0-DA3C930DE13F}"/>
          </ac:cxnSpMkLst>
        </pc:cxnChg>
        <pc:cxnChg chg="mod">
          <ac:chgData name="Ragnhild Halvorsrud" userId="917ea340-fd63-490f-a7db-68428d24cf32" providerId="ADAL" clId="{3F26B701-AADC-4668-AAA4-FB7BA2B947B1}" dt="2020-06-19T09:18:56.232" v="5174"/>
          <ac:cxnSpMkLst>
            <pc:docMk/>
            <pc:sldMk cId="2858277977" sldId="523"/>
            <ac:cxnSpMk id="1976" creationId="{E0C13537-0B17-4281-BFCD-582E704F7995}"/>
          </ac:cxnSpMkLst>
        </pc:cxnChg>
        <pc:cxnChg chg="mod">
          <ac:chgData name="Ragnhild Halvorsrud" userId="917ea340-fd63-490f-a7db-68428d24cf32" providerId="ADAL" clId="{3F26B701-AADC-4668-AAA4-FB7BA2B947B1}" dt="2020-06-19T09:18:56.232" v="5174"/>
          <ac:cxnSpMkLst>
            <pc:docMk/>
            <pc:sldMk cId="2858277977" sldId="523"/>
            <ac:cxnSpMk id="1977" creationId="{B9EB333E-229E-4AB8-AD9D-A3917BE146CF}"/>
          </ac:cxnSpMkLst>
        </pc:cxnChg>
        <pc:cxnChg chg="mod">
          <ac:chgData name="Ragnhild Halvorsrud" userId="917ea340-fd63-490f-a7db-68428d24cf32" providerId="ADAL" clId="{3F26B701-AADC-4668-AAA4-FB7BA2B947B1}" dt="2020-06-19T09:18:56.232" v="5174"/>
          <ac:cxnSpMkLst>
            <pc:docMk/>
            <pc:sldMk cId="2858277977" sldId="523"/>
            <ac:cxnSpMk id="1978" creationId="{6915ED2D-48D8-45A8-8BA1-6A30AFEDEA37}"/>
          </ac:cxnSpMkLst>
        </pc:cxnChg>
        <pc:cxnChg chg="mod">
          <ac:chgData name="Ragnhild Halvorsrud" userId="917ea340-fd63-490f-a7db-68428d24cf32" providerId="ADAL" clId="{3F26B701-AADC-4668-AAA4-FB7BA2B947B1}" dt="2020-06-19T09:18:56.232" v="5174"/>
          <ac:cxnSpMkLst>
            <pc:docMk/>
            <pc:sldMk cId="2858277977" sldId="523"/>
            <ac:cxnSpMk id="1979" creationId="{9F5CE9BB-38AE-4C63-AC5B-CA198BBC53FF}"/>
          </ac:cxnSpMkLst>
        </pc:cxnChg>
        <pc:cxnChg chg="mod">
          <ac:chgData name="Ragnhild Halvorsrud" userId="917ea340-fd63-490f-a7db-68428d24cf32" providerId="ADAL" clId="{3F26B701-AADC-4668-AAA4-FB7BA2B947B1}" dt="2020-06-19T09:18:56.232" v="5174"/>
          <ac:cxnSpMkLst>
            <pc:docMk/>
            <pc:sldMk cId="2858277977" sldId="523"/>
            <ac:cxnSpMk id="1980" creationId="{54BFD975-1FFE-43FC-8EA5-AB96E4909AFB}"/>
          </ac:cxnSpMkLst>
        </pc:cxnChg>
        <pc:cxnChg chg="mod">
          <ac:chgData name="Ragnhild Halvorsrud" userId="917ea340-fd63-490f-a7db-68428d24cf32" providerId="ADAL" clId="{3F26B701-AADC-4668-AAA4-FB7BA2B947B1}" dt="2020-06-19T09:18:56.232" v="5174"/>
          <ac:cxnSpMkLst>
            <pc:docMk/>
            <pc:sldMk cId="2858277977" sldId="523"/>
            <ac:cxnSpMk id="1981" creationId="{6CFE8174-3A2B-4565-9D2A-35D52BEDB039}"/>
          </ac:cxnSpMkLst>
        </pc:cxnChg>
        <pc:cxnChg chg="mod">
          <ac:chgData name="Ragnhild Halvorsrud" userId="917ea340-fd63-490f-a7db-68428d24cf32" providerId="ADAL" clId="{3F26B701-AADC-4668-AAA4-FB7BA2B947B1}" dt="2020-06-19T09:18:56.232" v="5174"/>
          <ac:cxnSpMkLst>
            <pc:docMk/>
            <pc:sldMk cId="2858277977" sldId="523"/>
            <ac:cxnSpMk id="1982" creationId="{8063685A-67F7-4073-BE22-EEF5385D6E84}"/>
          </ac:cxnSpMkLst>
        </pc:cxnChg>
        <pc:cxnChg chg="mod">
          <ac:chgData name="Ragnhild Halvorsrud" userId="917ea340-fd63-490f-a7db-68428d24cf32" providerId="ADAL" clId="{3F26B701-AADC-4668-AAA4-FB7BA2B947B1}" dt="2020-06-19T09:18:56.232" v="5174"/>
          <ac:cxnSpMkLst>
            <pc:docMk/>
            <pc:sldMk cId="2858277977" sldId="523"/>
            <ac:cxnSpMk id="1983" creationId="{A7249C67-3323-4C79-A05E-DBE49BB680FE}"/>
          </ac:cxnSpMkLst>
        </pc:cxnChg>
        <pc:cxnChg chg="mod">
          <ac:chgData name="Ragnhild Halvorsrud" userId="917ea340-fd63-490f-a7db-68428d24cf32" providerId="ADAL" clId="{3F26B701-AADC-4668-AAA4-FB7BA2B947B1}" dt="2020-06-19T09:18:56.232" v="5174"/>
          <ac:cxnSpMkLst>
            <pc:docMk/>
            <pc:sldMk cId="2858277977" sldId="523"/>
            <ac:cxnSpMk id="1984" creationId="{C0ED2165-1327-4FE4-9FFC-33EAE497D626}"/>
          </ac:cxnSpMkLst>
        </pc:cxnChg>
        <pc:cxnChg chg="mod">
          <ac:chgData name="Ragnhild Halvorsrud" userId="917ea340-fd63-490f-a7db-68428d24cf32" providerId="ADAL" clId="{3F26B701-AADC-4668-AAA4-FB7BA2B947B1}" dt="2020-06-19T09:18:56.232" v="5174"/>
          <ac:cxnSpMkLst>
            <pc:docMk/>
            <pc:sldMk cId="2858277977" sldId="523"/>
            <ac:cxnSpMk id="1986" creationId="{0ED01220-22EF-47A6-BC1C-4935707F4FEC}"/>
          </ac:cxnSpMkLst>
        </pc:cxnChg>
        <pc:cxnChg chg="mod">
          <ac:chgData name="Ragnhild Halvorsrud" userId="917ea340-fd63-490f-a7db-68428d24cf32" providerId="ADAL" clId="{3F26B701-AADC-4668-AAA4-FB7BA2B947B1}" dt="2020-06-19T09:18:56.232" v="5174"/>
          <ac:cxnSpMkLst>
            <pc:docMk/>
            <pc:sldMk cId="2858277977" sldId="523"/>
            <ac:cxnSpMk id="1990" creationId="{30CE9F2E-97A9-495A-AC7C-E0D9ACA76F2D}"/>
          </ac:cxnSpMkLst>
        </pc:cxnChg>
        <pc:cxnChg chg="mod">
          <ac:chgData name="Ragnhild Halvorsrud" userId="917ea340-fd63-490f-a7db-68428d24cf32" providerId="ADAL" clId="{3F26B701-AADC-4668-AAA4-FB7BA2B947B1}" dt="2020-06-19T09:18:56.232" v="5174"/>
          <ac:cxnSpMkLst>
            <pc:docMk/>
            <pc:sldMk cId="2858277977" sldId="523"/>
            <ac:cxnSpMk id="1994" creationId="{7CCD4E93-661B-4E6A-B341-ECCF1D33CE75}"/>
          </ac:cxnSpMkLst>
        </pc:cxnChg>
        <pc:cxnChg chg="mod">
          <ac:chgData name="Ragnhild Halvorsrud" userId="917ea340-fd63-490f-a7db-68428d24cf32" providerId="ADAL" clId="{3F26B701-AADC-4668-AAA4-FB7BA2B947B1}" dt="2020-06-19T09:18:56.232" v="5174"/>
          <ac:cxnSpMkLst>
            <pc:docMk/>
            <pc:sldMk cId="2858277977" sldId="523"/>
            <ac:cxnSpMk id="1997" creationId="{93CD6CF0-4205-4F9E-8AFF-B5EB3DB73E2B}"/>
          </ac:cxnSpMkLst>
        </pc:cxnChg>
        <pc:cxnChg chg="mod">
          <ac:chgData name="Ragnhild Halvorsrud" userId="917ea340-fd63-490f-a7db-68428d24cf32" providerId="ADAL" clId="{3F26B701-AADC-4668-AAA4-FB7BA2B947B1}" dt="2020-06-19T09:18:56.232" v="5174"/>
          <ac:cxnSpMkLst>
            <pc:docMk/>
            <pc:sldMk cId="2858277977" sldId="523"/>
            <ac:cxnSpMk id="1998" creationId="{4F338AFB-E030-4719-B9E5-F84F601889CA}"/>
          </ac:cxnSpMkLst>
        </pc:cxnChg>
        <pc:cxnChg chg="mod">
          <ac:chgData name="Ragnhild Halvorsrud" userId="917ea340-fd63-490f-a7db-68428d24cf32" providerId="ADAL" clId="{3F26B701-AADC-4668-AAA4-FB7BA2B947B1}" dt="2020-06-19T09:18:56.232" v="5174"/>
          <ac:cxnSpMkLst>
            <pc:docMk/>
            <pc:sldMk cId="2858277977" sldId="523"/>
            <ac:cxnSpMk id="2006" creationId="{ACFCC38A-FC96-4383-BC2A-9C8B4E5AD92A}"/>
          </ac:cxnSpMkLst>
        </pc:cxnChg>
        <pc:cxnChg chg="mod">
          <ac:chgData name="Ragnhild Halvorsrud" userId="917ea340-fd63-490f-a7db-68428d24cf32" providerId="ADAL" clId="{3F26B701-AADC-4668-AAA4-FB7BA2B947B1}" dt="2020-06-19T09:18:56.232" v="5174"/>
          <ac:cxnSpMkLst>
            <pc:docMk/>
            <pc:sldMk cId="2858277977" sldId="523"/>
            <ac:cxnSpMk id="2014" creationId="{C4B02D14-160A-4FAD-AE64-AB26E8CBB37C}"/>
          </ac:cxnSpMkLst>
        </pc:cxnChg>
        <pc:cxnChg chg="mod">
          <ac:chgData name="Ragnhild Halvorsrud" userId="917ea340-fd63-490f-a7db-68428d24cf32" providerId="ADAL" clId="{3F26B701-AADC-4668-AAA4-FB7BA2B947B1}" dt="2020-06-19T09:18:56.232" v="5174"/>
          <ac:cxnSpMkLst>
            <pc:docMk/>
            <pc:sldMk cId="2858277977" sldId="523"/>
            <ac:cxnSpMk id="2022" creationId="{F9232543-288D-4FA6-BD2B-6D219AA3CD14}"/>
          </ac:cxnSpMkLst>
        </pc:cxnChg>
        <pc:cxnChg chg="mod">
          <ac:chgData name="Ragnhild Halvorsrud" userId="917ea340-fd63-490f-a7db-68428d24cf32" providerId="ADAL" clId="{3F26B701-AADC-4668-AAA4-FB7BA2B947B1}" dt="2020-06-19T09:18:56.232" v="5174"/>
          <ac:cxnSpMkLst>
            <pc:docMk/>
            <pc:sldMk cId="2858277977" sldId="523"/>
            <ac:cxnSpMk id="2030" creationId="{87C20101-B952-43ED-895B-CDBBD455D597}"/>
          </ac:cxnSpMkLst>
        </pc:cxnChg>
        <pc:cxnChg chg="mod">
          <ac:chgData name="Ragnhild Halvorsrud" userId="917ea340-fd63-490f-a7db-68428d24cf32" providerId="ADAL" clId="{3F26B701-AADC-4668-AAA4-FB7BA2B947B1}" dt="2020-06-19T09:18:56.232" v="5174"/>
          <ac:cxnSpMkLst>
            <pc:docMk/>
            <pc:sldMk cId="2858277977" sldId="523"/>
            <ac:cxnSpMk id="2043" creationId="{A262B05F-43F5-4B75-95F8-E5AA5994CBFC}"/>
          </ac:cxnSpMkLst>
        </pc:cxnChg>
        <pc:cxnChg chg="mod">
          <ac:chgData name="Ragnhild Halvorsrud" userId="917ea340-fd63-490f-a7db-68428d24cf32" providerId="ADAL" clId="{3F26B701-AADC-4668-AAA4-FB7BA2B947B1}" dt="2020-06-19T09:18:56.232" v="5174"/>
          <ac:cxnSpMkLst>
            <pc:docMk/>
            <pc:sldMk cId="2858277977" sldId="523"/>
            <ac:cxnSpMk id="2044" creationId="{7986E106-643A-4AF2-A295-0259C1E9F706}"/>
          </ac:cxnSpMkLst>
        </pc:cxnChg>
        <pc:cxnChg chg="mod">
          <ac:chgData name="Ragnhild Halvorsrud" userId="917ea340-fd63-490f-a7db-68428d24cf32" providerId="ADAL" clId="{3F26B701-AADC-4668-AAA4-FB7BA2B947B1}" dt="2020-06-19T09:18:56.232" v="5174"/>
          <ac:cxnSpMkLst>
            <pc:docMk/>
            <pc:sldMk cId="2858277977" sldId="523"/>
            <ac:cxnSpMk id="2045" creationId="{B48E518B-0BBD-4F35-B4A8-4B2ACAF3C0B6}"/>
          </ac:cxnSpMkLst>
        </pc:cxnChg>
        <pc:cxnChg chg="mod">
          <ac:chgData name="Ragnhild Halvorsrud" userId="917ea340-fd63-490f-a7db-68428d24cf32" providerId="ADAL" clId="{3F26B701-AADC-4668-AAA4-FB7BA2B947B1}" dt="2020-06-19T09:18:56.232" v="5174"/>
          <ac:cxnSpMkLst>
            <pc:docMk/>
            <pc:sldMk cId="2858277977" sldId="523"/>
            <ac:cxnSpMk id="2046" creationId="{5256F425-53CC-49F8-A83D-A0E9E5112CF1}"/>
          </ac:cxnSpMkLst>
        </pc:cxnChg>
        <pc:cxnChg chg="mod">
          <ac:chgData name="Ragnhild Halvorsrud" userId="917ea340-fd63-490f-a7db-68428d24cf32" providerId="ADAL" clId="{3F26B701-AADC-4668-AAA4-FB7BA2B947B1}" dt="2020-06-19T09:18:56.232" v="5174"/>
          <ac:cxnSpMkLst>
            <pc:docMk/>
            <pc:sldMk cId="2858277977" sldId="523"/>
            <ac:cxnSpMk id="2047" creationId="{066A093B-AAFE-4959-A71D-FA670964554A}"/>
          </ac:cxnSpMkLst>
        </pc:cxnChg>
        <pc:cxnChg chg="mod">
          <ac:chgData name="Ragnhild Halvorsrud" userId="917ea340-fd63-490f-a7db-68428d24cf32" providerId="ADAL" clId="{3F26B701-AADC-4668-AAA4-FB7BA2B947B1}" dt="2020-06-19T09:18:56.232" v="5174"/>
          <ac:cxnSpMkLst>
            <pc:docMk/>
            <pc:sldMk cId="2858277977" sldId="523"/>
            <ac:cxnSpMk id="2048" creationId="{F982FD39-704A-4843-BAB6-DA373FC6A32F}"/>
          </ac:cxnSpMkLst>
        </pc:cxnChg>
        <pc:cxnChg chg="mod">
          <ac:chgData name="Ragnhild Halvorsrud" userId="917ea340-fd63-490f-a7db-68428d24cf32" providerId="ADAL" clId="{3F26B701-AADC-4668-AAA4-FB7BA2B947B1}" dt="2020-06-19T09:18:56.232" v="5174"/>
          <ac:cxnSpMkLst>
            <pc:docMk/>
            <pc:sldMk cId="2858277977" sldId="523"/>
            <ac:cxnSpMk id="2049" creationId="{C9AA6EED-6C8E-43E1-A82D-1B947FD1EA88}"/>
          </ac:cxnSpMkLst>
        </pc:cxnChg>
        <pc:cxnChg chg="mod">
          <ac:chgData name="Ragnhild Halvorsrud" userId="917ea340-fd63-490f-a7db-68428d24cf32" providerId="ADAL" clId="{3F26B701-AADC-4668-AAA4-FB7BA2B947B1}" dt="2020-06-19T09:18:56.232" v="5174"/>
          <ac:cxnSpMkLst>
            <pc:docMk/>
            <pc:sldMk cId="2858277977" sldId="523"/>
            <ac:cxnSpMk id="2050" creationId="{2FAC276C-E870-4B77-AFF1-4A24A599A68F}"/>
          </ac:cxnSpMkLst>
        </pc:cxnChg>
        <pc:cxnChg chg="mod">
          <ac:chgData name="Ragnhild Halvorsrud" userId="917ea340-fd63-490f-a7db-68428d24cf32" providerId="ADAL" clId="{3F26B701-AADC-4668-AAA4-FB7BA2B947B1}" dt="2020-06-19T09:18:56.232" v="5174"/>
          <ac:cxnSpMkLst>
            <pc:docMk/>
            <pc:sldMk cId="2858277977" sldId="523"/>
            <ac:cxnSpMk id="2051" creationId="{F8AE5D91-3B57-45CB-B168-3C8D0836ABBB}"/>
          </ac:cxnSpMkLst>
        </pc:cxnChg>
        <pc:cxnChg chg="mod">
          <ac:chgData name="Ragnhild Halvorsrud" userId="917ea340-fd63-490f-a7db-68428d24cf32" providerId="ADAL" clId="{3F26B701-AADC-4668-AAA4-FB7BA2B947B1}" dt="2020-06-19T09:18:56.232" v="5174"/>
          <ac:cxnSpMkLst>
            <pc:docMk/>
            <pc:sldMk cId="2858277977" sldId="523"/>
            <ac:cxnSpMk id="2060" creationId="{0AF2F991-70A9-4070-BAFC-301BA20A87C6}"/>
          </ac:cxnSpMkLst>
        </pc:cxnChg>
        <pc:cxnChg chg="mod">
          <ac:chgData name="Ragnhild Halvorsrud" userId="917ea340-fd63-490f-a7db-68428d24cf32" providerId="ADAL" clId="{3F26B701-AADC-4668-AAA4-FB7BA2B947B1}" dt="2020-06-19T09:18:56.232" v="5174"/>
          <ac:cxnSpMkLst>
            <pc:docMk/>
            <pc:sldMk cId="2858277977" sldId="523"/>
            <ac:cxnSpMk id="2069" creationId="{BB9F0648-5752-48F0-9E15-90201678A187}"/>
          </ac:cxnSpMkLst>
        </pc:cxnChg>
        <pc:cxnChg chg="mod">
          <ac:chgData name="Ragnhild Halvorsrud" userId="917ea340-fd63-490f-a7db-68428d24cf32" providerId="ADAL" clId="{3F26B701-AADC-4668-AAA4-FB7BA2B947B1}" dt="2020-06-19T09:18:56.232" v="5174"/>
          <ac:cxnSpMkLst>
            <pc:docMk/>
            <pc:sldMk cId="2858277977" sldId="523"/>
            <ac:cxnSpMk id="2078" creationId="{0AF29E17-9738-404D-A1B9-541849D377EC}"/>
          </ac:cxnSpMkLst>
        </pc:cxnChg>
        <pc:cxnChg chg="mod">
          <ac:chgData name="Ragnhild Halvorsrud" userId="917ea340-fd63-490f-a7db-68428d24cf32" providerId="ADAL" clId="{3F26B701-AADC-4668-AAA4-FB7BA2B947B1}" dt="2020-06-19T09:18:56.232" v="5174"/>
          <ac:cxnSpMkLst>
            <pc:docMk/>
            <pc:sldMk cId="2858277977" sldId="523"/>
            <ac:cxnSpMk id="2087" creationId="{CB4A40DF-1F89-47A7-B360-690CC0B792F8}"/>
          </ac:cxnSpMkLst>
        </pc:cxnChg>
        <pc:cxnChg chg="mod">
          <ac:chgData name="Ragnhild Halvorsrud" userId="917ea340-fd63-490f-a7db-68428d24cf32" providerId="ADAL" clId="{3F26B701-AADC-4668-AAA4-FB7BA2B947B1}" dt="2020-06-19T09:18:56.232" v="5174"/>
          <ac:cxnSpMkLst>
            <pc:docMk/>
            <pc:sldMk cId="2858277977" sldId="523"/>
            <ac:cxnSpMk id="2096" creationId="{8B43AB97-8E76-4EC5-BDDE-1DDC213DB56E}"/>
          </ac:cxnSpMkLst>
        </pc:cxnChg>
        <pc:cxnChg chg="mod">
          <ac:chgData name="Ragnhild Halvorsrud" userId="917ea340-fd63-490f-a7db-68428d24cf32" providerId="ADAL" clId="{3F26B701-AADC-4668-AAA4-FB7BA2B947B1}" dt="2020-06-19T09:18:56.232" v="5174"/>
          <ac:cxnSpMkLst>
            <pc:docMk/>
            <pc:sldMk cId="2858277977" sldId="523"/>
            <ac:cxnSpMk id="2111" creationId="{DF3A775F-3BCF-4CBD-858C-02E5AEF6DDFE}"/>
          </ac:cxnSpMkLst>
        </pc:cxnChg>
        <pc:cxnChg chg="mod">
          <ac:chgData name="Ragnhild Halvorsrud" userId="917ea340-fd63-490f-a7db-68428d24cf32" providerId="ADAL" clId="{3F26B701-AADC-4668-AAA4-FB7BA2B947B1}" dt="2020-06-19T09:18:56.232" v="5174"/>
          <ac:cxnSpMkLst>
            <pc:docMk/>
            <pc:sldMk cId="2858277977" sldId="523"/>
            <ac:cxnSpMk id="2112" creationId="{EABDE48B-B02B-4E6A-A430-1018DE9BACA4}"/>
          </ac:cxnSpMkLst>
        </pc:cxnChg>
        <pc:cxnChg chg="mod">
          <ac:chgData name="Ragnhild Halvorsrud" userId="917ea340-fd63-490f-a7db-68428d24cf32" providerId="ADAL" clId="{3F26B701-AADC-4668-AAA4-FB7BA2B947B1}" dt="2020-06-19T09:18:56.232" v="5174"/>
          <ac:cxnSpMkLst>
            <pc:docMk/>
            <pc:sldMk cId="2858277977" sldId="523"/>
            <ac:cxnSpMk id="2113" creationId="{BFF6EBC9-1930-4C7A-A39B-0E40873CF160}"/>
          </ac:cxnSpMkLst>
        </pc:cxnChg>
        <pc:cxnChg chg="mod">
          <ac:chgData name="Ragnhild Halvorsrud" userId="917ea340-fd63-490f-a7db-68428d24cf32" providerId="ADAL" clId="{3F26B701-AADC-4668-AAA4-FB7BA2B947B1}" dt="2020-06-19T09:18:56.232" v="5174"/>
          <ac:cxnSpMkLst>
            <pc:docMk/>
            <pc:sldMk cId="2858277977" sldId="523"/>
            <ac:cxnSpMk id="2114" creationId="{2757AD7E-9876-4F16-84EF-5DC1ABEA86D9}"/>
          </ac:cxnSpMkLst>
        </pc:cxnChg>
        <pc:cxnChg chg="mod">
          <ac:chgData name="Ragnhild Halvorsrud" userId="917ea340-fd63-490f-a7db-68428d24cf32" providerId="ADAL" clId="{3F26B701-AADC-4668-AAA4-FB7BA2B947B1}" dt="2020-06-19T09:18:56.232" v="5174"/>
          <ac:cxnSpMkLst>
            <pc:docMk/>
            <pc:sldMk cId="2858277977" sldId="523"/>
            <ac:cxnSpMk id="2115" creationId="{C441C1D8-E074-4205-AC1D-7F052EF6DD59}"/>
          </ac:cxnSpMkLst>
        </pc:cxnChg>
        <pc:cxnChg chg="mod">
          <ac:chgData name="Ragnhild Halvorsrud" userId="917ea340-fd63-490f-a7db-68428d24cf32" providerId="ADAL" clId="{3F26B701-AADC-4668-AAA4-FB7BA2B947B1}" dt="2020-06-19T09:18:56.232" v="5174"/>
          <ac:cxnSpMkLst>
            <pc:docMk/>
            <pc:sldMk cId="2858277977" sldId="523"/>
            <ac:cxnSpMk id="2116" creationId="{B6025678-AE7E-4991-A97C-626DB0DA75A4}"/>
          </ac:cxnSpMkLst>
        </pc:cxnChg>
        <pc:cxnChg chg="mod">
          <ac:chgData name="Ragnhild Halvorsrud" userId="917ea340-fd63-490f-a7db-68428d24cf32" providerId="ADAL" clId="{3F26B701-AADC-4668-AAA4-FB7BA2B947B1}" dt="2020-06-19T09:18:56.232" v="5174"/>
          <ac:cxnSpMkLst>
            <pc:docMk/>
            <pc:sldMk cId="2858277977" sldId="523"/>
            <ac:cxnSpMk id="2117" creationId="{986D4ADE-6A39-4515-A935-C13183965181}"/>
          </ac:cxnSpMkLst>
        </pc:cxnChg>
        <pc:cxnChg chg="mod">
          <ac:chgData name="Ragnhild Halvorsrud" userId="917ea340-fd63-490f-a7db-68428d24cf32" providerId="ADAL" clId="{3F26B701-AADC-4668-AAA4-FB7BA2B947B1}" dt="2020-06-19T09:18:56.232" v="5174"/>
          <ac:cxnSpMkLst>
            <pc:docMk/>
            <pc:sldMk cId="2858277977" sldId="523"/>
            <ac:cxnSpMk id="2118" creationId="{C1C67EE2-64C2-40E3-8DD8-498E15445D94}"/>
          </ac:cxnSpMkLst>
        </pc:cxnChg>
        <pc:cxnChg chg="mod">
          <ac:chgData name="Ragnhild Halvorsrud" userId="917ea340-fd63-490f-a7db-68428d24cf32" providerId="ADAL" clId="{3F26B701-AADC-4668-AAA4-FB7BA2B947B1}" dt="2020-06-19T09:18:56.232" v="5174"/>
          <ac:cxnSpMkLst>
            <pc:docMk/>
            <pc:sldMk cId="2858277977" sldId="523"/>
            <ac:cxnSpMk id="2119" creationId="{EB1CF5AD-2F2A-41EE-9E93-D1B120E3C431}"/>
          </ac:cxnSpMkLst>
        </pc:cxnChg>
        <pc:cxnChg chg="mod">
          <ac:chgData name="Ragnhild Halvorsrud" userId="917ea340-fd63-490f-a7db-68428d24cf32" providerId="ADAL" clId="{3F26B701-AADC-4668-AAA4-FB7BA2B947B1}" dt="2020-06-19T09:18:56.232" v="5174"/>
          <ac:cxnSpMkLst>
            <pc:docMk/>
            <pc:sldMk cId="2858277977" sldId="523"/>
            <ac:cxnSpMk id="2120" creationId="{730855A4-BA10-4C01-B188-B9AE7160C704}"/>
          </ac:cxnSpMkLst>
        </pc:cxnChg>
        <pc:cxnChg chg="add del mod">
          <ac:chgData name="Ragnhild Halvorsrud" userId="917ea340-fd63-490f-a7db-68428d24cf32" providerId="ADAL" clId="{3F26B701-AADC-4668-AAA4-FB7BA2B947B1}" dt="2020-06-19T16:51:23.863" v="12455" actId="478"/>
          <ac:cxnSpMkLst>
            <pc:docMk/>
            <pc:sldMk cId="2858277977" sldId="523"/>
            <ac:cxnSpMk id="2124" creationId="{66FDA1A8-81BF-4755-90D8-E64276F5D43E}"/>
          </ac:cxnSpMkLst>
        </pc:cxnChg>
        <pc:cxnChg chg="add del mod">
          <ac:chgData name="Ragnhild Halvorsrud" userId="917ea340-fd63-490f-a7db-68428d24cf32" providerId="ADAL" clId="{3F26B701-AADC-4668-AAA4-FB7BA2B947B1}" dt="2020-06-19T16:51:23.863" v="12455" actId="478"/>
          <ac:cxnSpMkLst>
            <pc:docMk/>
            <pc:sldMk cId="2858277977" sldId="523"/>
            <ac:cxnSpMk id="2132" creationId="{9DB1B4E6-3076-4156-9749-0043AC4C5C69}"/>
          </ac:cxnSpMkLst>
        </pc:cxnChg>
      </pc:sldChg>
      <pc:sldChg chg="addSp delSp modSp add del mod addAnim delAnim modAnim modNotes">
        <pc:chgData name="Ragnhild Halvorsrud" userId="917ea340-fd63-490f-a7db-68428d24cf32" providerId="ADAL" clId="{3F26B701-AADC-4668-AAA4-FB7BA2B947B1}" dt="2020-06-19T10:32:25.559" v="8528" actId="47"/>
        <pc:sldMkLst>
          <pc:docMk/>
          <pc:sldMk cId="2152147282" sldId="524"/>
        </pc:sldMkLst>
        <pc:spChg chg="mod">
          <ac:chgData name="Ragnhild Halvorsrud" userId="917ea340-fd63-490f-a7db-68428d24cf32" providerId="ADAL" clId="{3F26B701-AADC-4668-AAA4-FB7BA2B947B1}" dt="2020-06-19T09:50:34.655" v="7572" actId="6549"/>
          <ac:spMkLst>
            <pc:docMk/>
            <pc:sldMk cId="2152147282" sldId="524"/>
            <ac:spMk id="5" creationId="{380A23CE-5815-4E08-B771-0889B994DC7C}"/>
          </ac:spMkLst>
        </pc:spChg>
        <pc:spChg chg="del mod">
          <ac:chgData name="Ragnhild Halvorsrud" userId="917ea340-fd63-490f-a7db-68428d24cf32" providerId="ADAL" clId="{3F26B701-AADC-4668-AAA4-FB7BA2B947B1}" dt="2020-06-19T10:31:52.800" v="8526" actId="478"/>
          <ac:spMkLst>
            <pc:docMk/>
            <pc:sldMk cId="2152147282" sldId="524"/>
            <ac:spMk id="6" creationId="{9B259E65-8C90-4F0C-8E9B-6E8A0A6C0E6E}"/>
          </ac:spMkLst>
        </pc:spChg>
        <pc:spChg chg="del mod">
          <ac:chgData name="Ragnhild Halvorsrud" userId="917ea340-fd63-490f-a7db-68428d24cf32" providerId="ADAL" clId="{3F26B701-AADC-4668-AAA4-FB7BA2B947B1}" dt="2020-06-19T10:31:52.800" v="8526" actId="478"/>
          <ac:spMkLst>
            <pc:docMk/>
            <pc:sldMk cId="2152147282" sldId="524"/>
            <ac:spMk id="8" creationId="{A190216D-3D82-4C4A-BBBC-58568D4C80B8}"/>
          </ac:spMkLst>
        </pc:spChg>
        <pc:spChg chg="del mod">
          <ac:chgData name="Ragnhild Halvorsrud" userId="917ea340-fd63-490f-a7db-68428d24cf32" providerId="ADAL" clId="{3F26B701-AADC-4668-AAA4-FB7BA2B947B1}" dt="2020-06-19T10:31:52.800" v="8526" actId="478"/>
          <ac:spMkLst>
            <pc:docMk/>
            <pc:sldMk cId="2152147282" sldId="524"/>
            <ac:spMk id="9" creationId="{42B57A26-CA19-4A12-A954-F49F71795306}"/>
          </ac:spMkLst>
        </pc:spChg>
        <pc:spChg chg="del mod">
          <ac:chgData name="Ragnhild Halvorsrud" userId="917ea340-fd63-490f-a7db-68428d24cf32" providerId="ADAL" clId="{3F26B701-AADC-4668-AAA4-FB7BA2B947B1}" dt="2020-06-19T10:31:52.800" v="8526" actId="478"/>
          <ac:spMkLst>
            <pc:docMk/>
            <pc:sldMk cId="2152147282" sldId="524"/>
            <ac:spMk id="10" creationId="{AA27A2F3-248E-49F3-AE20-5B255C593A47}"/>
          </ac:spMkLst>
        </pc:spChg>
        <pc:spChg chg="mod">
          <ac:chgData name="Ragnhild Halvorsrud" userId="917ea340-fd63-490f-a7db-68428d24cf32" providerId="ADAL" clId="{3F26B701-AADC-4668-AAA4-FB7BA2B947B1}" dt="2020-06-19T10:02:24.908" v="8213" actId="1076"/>
          <ac:spMkLst>
            <pc:docMk/>
            <pc:sldMk cId="2152147282" sldId="524"/>
            <ac:spMk id="16" creationId="{6B5AEB99-B3F1-4FE2-8188-97CC8BA63C15}"/>
          </ac:spMkLst>
        </pc:spChg>
        <pc:spChg chg="mod">
          <ac:chgData name="Ragnhild Halvorsrud" userId="917ea340-fd63-490f-a7db-68428d24cf32" providerId="ADAL" clId="{3F26B701-AADC-4668-AAA4-FB7BA2B947B1}" dt="2020-06-19T10:02:24.908" v="8213" actId="1076"/>
          <ac:spMkLst>
            <pc:docMk/>
            <pc:sldMk cId="2152147282" sldId="524"/>
            <ac:spMk id="17" creationId="{9E115B4F-3FF0-4743-879C-D0B52D661C3B}"/>
          </ac:spMkLst>
        </pc:spChg>
        <pc:spChg chg="mod">
          <ac:chgData name="Ragnhild Halvorsrud" userId="917ea340-fd63-490f-a7db-68428d24cf32" providerId="ADAL" clId="{3F26B701-AADC-4668-AAA4-FB7BA2B947B1}" dt="2020-06-19T10:02:24.908" v="8213" actId="1076"/>
          <ac:spMkLst>
            <pc:docMk/>
            <pc:sldMk cId="2152147282" sldId="524"/>
            <ac:spMk id="18" creationId="{15341CD3-D124-4708-B146-913EA0EC86D2}"/>
          </ac:spMkLst>
        </pc:spChg>
        <pc:spChg chg="mod">
          <ac:chgData name="Ragnhild Halvorsrud" userId="917ea340-fd63-490f-a7db-68428d24cf32" providerId="ADAL" clId="{3F26B701-AADC-4668-AAA4-FB7BA2B947B1}" dt="2020-06-19T10:02:24.908" v="8213" actId="1076"/>
          <ac:spMkLst>
            <pc:docMk/>
            <pc:sldMk cId="2152147282" sldId="524"/>
            <ac:spMk id="19" creationId="{6D4BC493-2179-4EE7-A1CD-A8CEA3E95156}"/>
          </ac:spMkLst>
        </pc:spChg>
        <pc:spChg chg="mod">
          <ac:chgData name="Ragnhild Halvorsrud" userId="917ea340-fd63-490f-a7db-68428d24cf32" providerId="ADAL" clId="{3F26B701-AADC-4668-AAA4-FB7BA2B947B1}" dt="2020-06-19T10:02:24.908" v="8213" actId="1076"/>
          <ac:spMkLst>
            <pc:docMk/>
            <pc:sldMk cId="2152147282" sldId="524"/>
            <ac:spMk id="22" creationId="{2A8B4CAF-E113-4C1B-950E-0AAEAD4C715F}"/>
          </ac:spMkLst>
        </pc:spChg>
        <pc:spChg chg="mod">
          <ac:chgData name="Ragnhild Halvorsrud" userId="917ea340-fd63-490f-a7db-68428d24cf32" providerId="ADAL" clId="{3F26B701-AADC-4668-AAA4-FB7BA2B947B1}" dt="2020-06-19T10:02:24.908" v="8213" actId="1076"/>
          <ac:spMkLst>
            <pc:docMk/>
            <pc:sldMk cId="2152147282" sldId="524"/>
            <ac:spMk id="23" creationId="{59A258F2-FB2B-4E0A-9412-F1EA0CDB2DE8}"/>
          </ac:spMkLst>
        </pc:spChg>
        <pc:spChg chg="mod">
          <ac:chgData name="Ragnhild Halvorsrud" userId="917ea340-fd63-490f-a7db-68428d24cf32" providerId="ADAL" clId="{3F26B701-AADC-4668-AAA4-FB7BA2B947B1}" dt="2020-06-19T10:02:24.908" v="8213" actId="1076"/>
          <ac:spMkLst>
            <pc:docMk/>
            <pc:sldMk cId="2152147282" sldId="524"/>
            <ac:spMk id="25" creationId="{311B6CC1-EB95-43B7-B897-5CC69DBB5F51}"/>
          </ac:spMkLst>
        </pc:spChg>
        <pc:spChg chg="mod">
          <ac:chgData name="Ragnhild Halvorsrud" userId="917ea340-fd63-490f-a7db-68428d24cf32" providerId="ADAL" clId="{3F26B701-AADC-4668-AAA4-FB7BA2B947B1}" dt="2020-06-19T10:02:24.908" v="8213" actId="1076"/>
          <ac:spMkLst>
            <pc:docMk/>
            <pc:sldMk cId="2152147282" sldId="524"/>
            <ac:spMk id="26" creationId="{C989C700-7DEC-43D2-8462-314C2ABB3F01}"/>
          </ac:spMkLst>
        </pc:spChg>
        <pc:spChg chg="mod">
          <ac:chgData name="Ragnhild Halvorsrud" userId="917ea340-fd63-490f-a7db-68428d24cf32" providerId="ADAL" clId="{3F26B701-AADC-4668-AAA4-FB7BA2B947B1}" dt="2020-06-19T10:02:17.523" v="8212" actId="1076"/>
          <ac:spMkLst>
            <pc:docMk/>
            <pc:sldMk cId="2152147282" sldId="524"/>
            <ac:spMk id="27" creationId="{5FB78D8D-ABE7-4848-B610-DEB9CE106385}"/>
          </ac:spMkLst>
        </pc:spChg>
        <pc:spChg chg="mod">
          <ac:chgData name="Ragnhild Halvorsrud" userId="917ea340-fd63-490f-a7db-68428d24cf32" providerId="ADAL" clId="{3F26B701-AADC-4668-AAA4-FB7BA2B947B1}" dt="2020-06-19T10:02:24.908" v="8213" actId="1076"/>
          <ac:spMkLst>
            <pc:docMk/>
            <pc:sldMk cId="2152147282" sldId="524"/>
            <ac:spMk id="28" creationId="{4E568EFA-E977-4FFC-9183-81F04C8806BD}"/>
          </ac:spMkLst>
        </pc:spChg>
        <pc:spChg chg="mod">
          <ac:chgData name="Ragnhild Halvorsrud" userId="917ea340-fd63-490f-a7db-68428d24cf32" providerId="ADAL" clId="{3F26B701-AADC-4668-AAA4-FB7BA2B947B1}" dt="2020-06-19T10:02:24.908" v="8213" actId="1076"/>
          <ac:spMkLst>
            <pc:docMk/>
            <pc:sldMk cId="2152147282" sldId="524"/>
            <ac:spMk id="31" creationId="{15C1A4A5-80A1-4919-AD34-08054FD238EF}"/>
          </ac:spMkLst>
        </pc:spChg>
        <pc:spChg chg="mod">
          <ac:chgData name="Ragnhild Halvorsrud" userId="917ea340-fd63-490f-a7db-68428d24cf32" providerId="ADAL" clId="{3F26B701-AADC-4668-AAA4-FB7BA2B947B1}" dt="2020-06-19T10:02:24.908" v="8213" actId="1076"/>
          <ac:spMkLst>
            <pc:docMk/>
            <pc:sldMk cId="2152147282" sldId="524"/>
            <ac:spMk id="32" creationId="{E59E22A2-B0A0-44AB-9794-F1213459E682}"/>
          </ac:spMkLst>
        </pc:spChg>
        <pc:spChg chg="mod">
          <ac:chgData name="Ragnhild Halvorsrud" userId="917ea340-fd63-490f-a7db-68428d24cf32" providerId="ADAL" clId="{3F26B701-AADC-4668-AAA4-FB7BA2B947B1}" dt="2020-06-19T10:02:24.908" v="8213" actId="1076"/>
          <ac:spMkLst>
            <pc:docMk/>
            <pc:sldMk cId="2152147282" sldId="524"/>
            <ac:spMk id="33" creationId="{237A53DD-5142-4BBC-88A8-3C4FF70C65EC}"/>
          </ac:spMkLst>
        </pc:spChg>
        <pc:spChg chg="mod">
          <ac:chgData name="Ragnhild Halvorsrud" userId="917ea340-fd63-490f-a7db-68428d24cf32" providerId="ADAL" clId="{3F26B701-AADC-4668-AAA4-FB7BA2B947B1}" dt="2020-06-19T10:02:24.908" v="8213" actId="1076"/>
          <ac:spMkLst>
            <pc:docMk/>
            <pc:sldMk cId="2152147282" sldId="524"/>
            <ac:spMk id="34" creationId="{72A2CB0F-1982-4332-9C69-3BA8D5FF7675}"/>
          </ac:spMkLst>
        </pc:spChg>
        <pc:spChg chg="mod">
          <ac:chgData name="Ragnhild Halvorsrud" userId="917ea340-fd63-490f-a7db-68428d24cf32" providerId="ADAL" clId="{3F26B701-AADC-4668-AAA4-FB7BA2B947B1}" dt="2020-06-19T10:02:24.908" v="8213" actId="1076"/>
          <ac:spMkLst>
            <pc:docMk/>
            <pc:sldMk cId="2152147282" sldId="524"/>
            <ac:spMk id="35" creationId="{753449AB-7D8D-48F4-85FC-ACB2E9CE8641}"/>
          </ac:spMkLst>
        </pc:spChg>
        <pc:spChg chg="mod">
          <ac:chgData name="Ragnhild Halvorsrud" userId="917ea340-fd63-490f-a7db-68428d24cf32" providerId="ADAL" clId="{3F26B701-AADC-4668-AAA4-FB7BA2B947B1}" dt="2020-06-19T10:02:24.908" v="8213" actId="1076"/>
          <ac:spMkLst>
            <pc:docMk/>
            <pc:sldMk cId="2152147282" sldId="524"/>
            <ac:spMk id="36" creationId="{802E15C9-9B9B-4BC3-8A54-6799C1F36FD0}"/>
          </ac:spMkLst>
        </pc:spChg>
        <pc:spChg chg="add mod">
          <ac:chgData name="Ragnhild Halvorsrud" userId="917ea340-fd63-490f-a7db-68428d24cf32" providerId="ADAL" clId="{3F26B701-AADC-4668-AAA4-FB7BA2B947B1}" dt="2020-06-19T10:03:28.713" v="8303" actId="6549"/>
          <ac:spMkLst>
            <pc:docMk/>
            <pc:sldMk cId="2152147282" sldId="524"/>
            <ac:spMk id="51" creationId="{EBC8C63A-4D09-4430-80A5-37D400E44E69}"/>
          </ac:spMkLst>
        </pc:spChg>
        <pc:spChg chg="del mod">
          <ac:chgData name="Ragnhild Halvorsrud" userId="917ea340-fd63-490f-a7db-68428d24cf32" providerId="ADAL" clId="{3F26B701-AADC-4668-AAA4-FB7BA2B947B1}" dt="2020-06-19T10:31:56.063" v="8527" actId="478"/>
          <ac:spMkLst>
            <pc:docMk/>
            <pc:sldMk cId="2152147282" sldId="524"/>
            <ac:spMk id="58" creationId="{B86B1E97-FDE9-493F-B345-27F1197CDED2}"/>
          </ac:spMkLst>
        </pc:spChg>
        <pc:spChg chg="add del mod">
          <ac:chgData name="Ragnhild Halvorsrud" userId="917ea340-fd63-490f-a7db-68428d24cf32" providerId="ADAL" clId="{3F26B701-AADC-4668-AAA4-FB7BA2B947B1}" dt="2020-06-19T10:31:52.800" v="8526" actId="478"/>
          <ac:spMkLst>
            <pc:docMk/>
            <pc:sldMk cId="2152147282" sldId="524"/>
            <ac:spMk id="59" creationId="{0711F59F-6D42-40CF-83F0-8A94B2E2A4AE}"/>
          </ac:spMkLst>
        </pc:spChg>
        <pc:spChg chg="del mod">
          <ac:chgData name="Ragnhild Halvorsrud" userId="917ea340-fd63-490f-a7db-68428d24cf32" providerId="ADAL" clId="{3F26B701-AADC-4668-AAA4-FB7BA2B947B1}" dt="2020-06-19T09:55:27.021" v="7723" actId="478"/>
          <ac:spMkLst>
            <pc:docMk/>
            <pc:sldMk cId="2152147282" sldId="524"/>
            <ac:spMk id="60" creationId="{79479B73-EB8F-4CC8-A562-7BCE1BF828F6}"/>
          </ac:spMkLst>
        </pc:spChg>
        <pc:spChg chg="del mod">
          <ac:chgData name="Ragnhild Halvorsrud" userId="917ea340-fd63-490f-a7db-68428d24cf32" providerId="ADAL" clId="{3F26B701-AADC-4668-AAA4-FB7BA2B947B1}" dt="2020-06-19T09:55:27.021" v="7723" actId="478"/>
          <ac:spMkLst>
            <pc:docMk/>
            <pc:sldMk cId="2152147282" sldId="524"/>
            <ac:spMk id="61" creationId="{587F9274-6D87-42F9-9DDA-3C935B60DACC}"/>
          </ac:spMkLst>
        </pc:spChg>
        <pc:spChg chg="del mod">
          <ac:chgData name="Ragnhild Halvorsrud" userId="917ea340-fd63-490f-a7db-68428d24cf32" providerId="ADAL" clId="{3F26B701-AADC-4668-AAA4-FB7BA2B947B1}" dt="2020-06-19T10:31:52.800" v="8526" actId="478"/>
          <ac:spMkLst>
            <pc:docMk/>
            <pc:sldMk cId="2152147282" sldId="524"/>
            <ac:spMk id="62" creationId="{EE724ED9-5697-42EE-B859-761F3502ED38}"/>
          </ac:spMkLst>
        </pc:spChg>
        <pc:spChg chg="del mod">
          <ac:chgData name="Ragnhild Halvorsrud" userId="917ea340-fd63-490f-a7db-68428d24cf32" providerId="ADAL" clId="{3F26B701-AADC-4668-AAA4-FB7BA2B947B1}" dt="2020-06-19T10:31:52.800" v="8526" actId="478"/>
          <ac:spMkLst>
            <pc:docMk/>
            <pc:sldMk cId="2152147282" sldId="524"/>
            <ac:spMk id="63" creationId="{5EA71ED2-28DC-41EE-9999-2FF81A4ECBDB}"/>
          </ac:spMkLst>
        </pc:spChg>
        <pc:spChg chg="del mod">
          <ac:chgData name="Ragnhild Halvorsrud" userId="917ea340-fd63-490f-a7db-68428d24cf32" providerId="ADAL" clId="{3F26B701-AADC-4668-AAA4-FB7BA2B947B1}" dt="2020-06-19T10:31:52.800" v="8526" actId="478"/>
          <ac:spMkLst>
            <pc:docMk/>
            <pc:sldMk cId="2152147282" sldId="524"/>
            <ac:spMk id="64" creationId="{87E8EFC7-13F9-455F-BE90-AB4D864DEB6F}"/>
          </ac:spMkLst>
        </pc:spChg>
        <pc:spChg chg="del mod">
          <ac:chgData name="Ragnhild Halvorsrud" userId="917ea340-fd63-490f-a7db-68428d24cf32" providerId="ADAL" clId="{3F26B701-AADC-4668-AAA4-FB7BA2B947B1}" dt="2020-06-19T10:31:52.800" v="8526" actId="478"/>
          <ac:spMkLst>
            <pc:docMk/>
            <pc:sldMk cId="2152147282" sldId="524"/>
            <ac:spMk id="66" creationId="{FE3D94E1-411C-4824-90ED-C0DC3E64945C}"/>
          </ac:spMkLst>
        </pc:spChg>
        <pc:spChg chg="del mod">
          <ac:chgData name="Ragnhild Halvorsrud" userId="917ea340-fd63-490f-a7db-68428d24cf32" providerId="ADAL" clId="{3F26B701-AADC-4668-AAA4-FB7BA2B947B1}" dt="2020-06-19T09:55:28.996" v="7724" actId="478"/>
          <ac:spMkLst>
            <pc:docMk/>
            <pc:sldMk cId="2152147282" sldId="524"/>
            <ac:spMk id="69" creationId="{9D15D3B2-A243-437D-AA45-8220C667AEE3}"/>
          </ac:spMkLst>
        </pc:spChg>
        <pc:spChg chg="del mod">
          <ac:chgData name="Ragnhild Halvorsrud" userId="917ea340-fd63-490f-a7db-68428d24cf32" providerId="ADAL" clId="{3F26B701-AADC-4668-AAA4-FB7BA2B947B1}" dt="2020-06-19T09:55:27.021" v="7723" actId="478"/>
          <ac:spMkLst>
            <pc:docMk/>
            <pc:sldMk cId="2152147282" sldId="524"/>
            <ac:spMk id="71" creationId="{0A3D97DF-F597-44AE-A905-5462AE044F41}"/>
          </ac:spMkLst>
        </pc:spChg>
        <pc:spChg chg="del mod">
          <ac:chgData name="Ragnhild Halvorsrud" userId="917ea340-fd63-490f-a7db-68428d24cf32" providerId="ADAL" clId="{3F26B701-AADC-4668-AAA4-FB7BA2B947B1}" dt="2020-06-19T09:55:27.021" v="7723" actId="478"/>
          <ac:spMkLst>
            <pc:docMk/>
            <pc:sldMk cId="2152147282" sldId="524"/>
            <ac:spMk id="72" creationId="{C5FE77CF-E474-40E0-9DE1-FBB2FC09FCB1}"/>
          </ac:spMkLst>
        </pc:spChg>
        <pc:spChg chg="del mod">
          <ac:chgData name="Ragnhild Halvorsrud" userId="917ea340-fd63-490f-a7db-68428d24cf32" providerId="ADAL" clId="{3F26B701-AADC-4668-AAA4-FB7BA2B947B1}" dt="2020-06-19T10:31:52.800" v="8526" actId="478"/>
          <ac:spMkLst>
            <pc:docMk/>
            <pc:sldMk cId="2152147282" sldId="524"/>
            <ac:spMk id="74" creationId="{80A3FC2D-0B23-4BC8-9310-F32A4789AA65}"/>
          </ac:spMkLst>
        </pc:spChg>
        <pc:spChg chg="add del mod">
          <ac:chgData name="Ragnhild Halvorsrud" userId="917ea340-fd63-490f-a7db-68428d24cf32" providerId="ADAL" clId="{3F26B701-AADC-4668-AAA4-FB7BA2B947B1}" dt="2020-06-19T09:58:24.666" v="7819" actId="478"/>
          <ac:spMkLst>
            <pc:docMk/>
            <pc:sldMk cId="2152147282" sldId="524"/>
            <ac:spMk id="75" creationId="{F08EC5EF-CFC8-40DA-A5E4-9CDA11B37A93}"/>
          </ac:spMkLst>
        </pc:spChg>
        <pc:spChg chg="add del mod">
          <ac:chgData name="Ragnhild Halvorsrud" userId="917ea340-fd63-490f-a7db-68428d24cf32" providerId="ADAL" clId="{3F26B701-AADC-4668-AAA4-FB7BA2B947B1}" dt="2020-06-19T09:55:51.282" v="7727" actId="478"/>
          <ac:spMkLst>
            <pc:docMk/>
            <pc:sldMk cId="2152147282" sldId="524"/>
            <ac:spMk id="76" creationId="{BEE0ECF3-59C9-43A2-820B-AEA2A76698E0}"/>
          </ac:spMkLst>
        </pc:spChg>
        <pc:spChg chg="add del mod">
          <ac:chgData name="Ragnhild Halvorsrud" userId="917ea340-fd63-490f-a7db-68428d24cf32" providerId="ADAL" clId="{3F26B701-AADC-4668-AAA4-FB7BA2B947B1}" dt="2020-06-19T10:31:52.800" v="8526" actId="478"/>
          <ac:spMkLst>
            <pc:docMk/>
            <pc:sldMk cId="2152147282" sldId="524"/>
            <ac:spMk id="77" creationId="{6662011D-1432-4915-A6F8-3D5829F29ABF}"/>
          </ac:spMkLst>
        </pc:spChg>
        <pc:spChg chg="add del mod">
          <ac:chgData name="Ragnhild Halvorsrud" userId="917ea340-fd63-490f-a7db-68428d24cf32" providerId="ADAL" clId="{3F26B701-AADC-4668-AAA4-FB7BA2B947B1}" dt="2020-06-19T10:31:52.800" v="8526" actId="478"/>
          <ac:spMkLst>
            <pc:docMk/>
            <pc:sldMk cId="2152147282" sldId="524"/>
            <ac:spMk id="78" creationId="{AA3C5CCA-73C3-4B72-A978-6727A463C870}"/>
          </ac:spMkLst>
        </pc:spChg>
        <pc:spChg chg="add del mod">
          <ac:chgData name="Ragnhild Halvorsrud" userId="917ea340-fd63-490f-a7db-68428d24cf32" providerId="ADAL" clId="{3F26B701-AADC-4668-AAA4-FB7BA2B947B1}" dt="2020-06-19T09:55:42.076" v="7726" actId="478"/>
          <ac:spMkLst>
            <pc:docMk/>
            <pc:sldMk cId="2152147282" sldId="524"/>
            <ac:spMk id="79" creationId="{0B362DD2-1E02-42E3-96AD-292461FBF902}"/>
          </ac:spMkLst>
        </pc:spChg>
        <pc:spChg chg="add del mod">
          <ac:chgData name="Ragnhild Halvorsrud" userId="917ea340-fd63-490f-a7db-68428d24cf32" providerId="ADAL" clId="{3F26B701-AADC-4668-AAA4-FB7BA2B947B1}" dt="2020-06-19T09:55:42.076" v="7726" actId="478"/>
          <ac:spMkLst>
            <pc:docMk/>
            <pc:sldMk cId="2152147282" sldId="524"/>
            <ac:spMk id="80" creationId="{77AB70AB-312A-47AA-8859-D18A6ADBC585}"/>
          </ac:spMkLst>
        </pc:spChg>
        <pc:spChg chg="add del mod">
          <ac:chgData name="Ragnhild Halvorsrud" userId="917ea340-fd63-490f-a7db-68428d24cf32" providerId="ADAL" clId="{3F26B701-AADC-4668-AAA4-FB7BA2B947B1}" dt="2020-06-19T10:31:52.800" v="8526" actId="478"/>
          <ac:spMkLst>
            <pc:docMk/>
            <pc:sldMk cId="2152147282" sldId="524"/>
            <ac:spMk id="81" creationId="{B8B87033-F5F9-4D2F-9130-AD3F3D8A1A87}"/>
          </ac:spMkLst>
        </pc:spChg>
        <pc:spChg chg="add del mod">
          <ac:chgData name="Ragnhild Halvorsrud" userId="917ea340-fd63-490f-a7db-68428d24cf32" providerId="ADAL" clId="{3F26B701-AADC-4668-AAA4-FB7BA2B947B1}" dt="2020-06-19T10:31:52.800" v="8526" actId="478"/>
          <ac:spMkLst>
            <pc:docMk/>
            <pc:sldMk cId="2152147282" sldId="524"/>
            <ac:spMk id="83" creationId="{EABEE498-D945-4BC1-9144-EFA107CF7B39}"/>
          </ac:spMkLst>
        </pc:spChg>
        <pc:spChg chg="add del mod">
          <ac:chgData name="Ragnhild Halvorsrud" userId="917ea340-fd63-490f-a7db-68428d24cf32" providerId="ADAL" clId="{3F26B701-AADC-4668-AAA4-FB7BA2B947B1}" dt="2020-06-19T10:31:52.800" v="8526" actId="478"/>
          <ac:spMkLst>
            <pc:docMk/>
            <pc:sldMk cId="2152147282" sldId="524"/>
            <ac:spMk id="86" creationId="{1D9B6CA1-A14B-4B94-B981-84579F764F9E}"/>
          </ac:spMkLst>
        </pc:spChg>
        <pc:spChg chg="add del mod">
          <ac:chgData name="Ragnhild Halvorsrud" userId="917ea340-fd63-490f-a7db-68428d24cf32" providerId="ADAL" clId="{3F26B701-AADC-4668-AAA4-FB7BA2B947B1}" dt="2020-06-19T10:31:52.800" v="8526" actId="478"/>
          <ac:spMkLst>
            <pc:docMk/>
            <pc:sldMk cId="2152147282" sldId="524"/>
            <ac:spMk id="88" creationId="{B60B6737-0398-4717-BFBE-3B3EEF24FED1}"/>
          </ac:spMkLst>
        </pc:spChg>
        <pc:spChg chg="add del mod">
          <ac:chgData name="Ragnhild Halvorsrud" userId="917ea340-fd63-490f-a7db-68428d24cf32" providerId="ADAL" clId="{3F26B701-AADC-4668-AAA4-FB7BA2B947B1}" dt="2020-06-19T10:31:52.800" v="8526" actId="478"/>
          <ac:spMkLst>
            <pc:docMk/>
            <pc:sldMk cId="2152147282" sldId="524"/>
            <ac:spMk id="89" creationId="{E9ED30AD-907B-454B-BBA3-4FC0F0B2A159}"/>
          </ac:spMkLst>
        </pc:spChg>
        <pc:spChg chg="add del mod">
          <ac:chgData name="Ragnhild Halvorsrud" userId="917ea340-fd63-490f-a7db-68428d24cf32" providerId="ADAL" clId="{3F26B701-AADC-4668-AAA4-FB7BA2B947B1}" dt="2020-06-19T10:31:52.800" v="8526" actId="478"/>
          <ac:spMkLst>
            <pc:docMk/>
            <pc:sldMk cId="2152147282" sldId="524"/>
            <ac:spMk id="91" creationId="{6B6D59A5-97AE-4102-9B06-E8AD6858CB54}"/>
          </ac:spMkLst>
        </pc:spChg>
        <pc:spChg chg="add del mod">
          <ac:chgData name="Ragnhild Halvorsrud" userId="917ea340-fd63-490f-a7db-68428d24cf32" providerId="ADAL" clId="{3F26B701-AADC-4668-AAA4-FB7BA2B947B1}" dt="2020-06-19T10:31:52.800" v="8526" actId="478"/>
          <ac:spMkLst>
            <pc:docMk/>
            <pc:sldMk cId="2152147282" sldId="524"/>
            <ac:spMk id="92" creationId="{FCC5607E-76F0-419E-9CA2-BD6E7C475DAB}"/>
          </ac:spMkLst>
        </pc:spChg>
        <pc:spChg chg="add del mod">
          <ac:chgData name="Ragnhild Halvorsrud" userId="917ea340-fd63-490f-a7db-68428d24cf32" providerId="ADAL" clId="{3F26B701-AADC-4668-AAA4-FB7BA2B947B1}" dt="2020-06-19T10:31:52.800" v="8526" actId="478"/>
          <ac:spMkLst>
            <pc:docMk/>
            <pc:sldMk cId="2152147282" sldId="524"/>
            <ac:spMk id="93" creationId="{EA4DB6E6-6493-4879-B1DE-EF3D9221680A}"/>
          </ac:spMkLst>
        </pc:spChg>
        <pc:spChg chg="add mod">
          <ac:chgData name="Ragnhild Halvorsrud" userId="917ea340-fd63-490f-a7db-68428d24cf32" providerId="ADAL" clId="{3F26B701-AADC-4668-AAA4-FB7BA2B947B1}" dt="2020-06-19T10:31:29.818" v="8478" actId="1076"/>
          <ac:spMkLst>
            <pc:docMk/>
            <pc:sldMk cId="2152147282" sldId="524"/>
            <ac:spMk id="94" creationId="{D242FF93-5CE9-46D8-B319-2E1230CA79A9}"/>
          </ac:spMkLst>
        </pc:spChg>
        <pc:spChg chg="add mod">
          <ac:chgData name="Ragnhild Halvorsrud" userId="917ea340-fd63-490f-a7db-68428d24cf32" providerId="ADAL" clId="{3F26B701-AADC-4668-AAA4-FB7BA2B947B1}" dt="2020-06-19T10:31:29.818" v="8478" actId="1076"/>
          <ac:spMkLst>
            <pc:docMk/>
            <pc:sldMk cId="2152147282" sldId="524"/>
            <ac:spMk id="95" creationId="{990F571D-723C-494E-A19D-DE00F42CA1D6}"/>
          </ac:spMkLst>
        </pc:spChg>
        <pc:picChg chg="del mod">
          <ac:chgData name="Ragnhild Halvorsrud" userId="917ea340-fd63-490f-a7db-68428d24cf32" providerId="ADAL" clId="{3F26B701-AADC-4668-AAA4-FB7BA2B947B1}" dt="2020-06-19T10:31:52.800" v="8526" actId="478"/>
          <ac:picMkLst>
            <pc:docMk/>
            <pc:sldMk cId="2152147282" sldId="524"/>
            <ac:picMk id="13" creationId="{3FBF9483-25A0-49B1-A005-5C8BC9A37DA0}"/>
          </ac:picMkLst>
        </pc:picChg>
        <pc:picChg chg="del mod">
          <ac:chgData name="Ragnhild Halvorsrud" userId="917ea340-fd63-490f-a7db-68428d24cf32" providerId="ADAL" clId="{3F26B701-AADC-4668-AAA4-FB7BA2B947B1}" dt="2020-06-19T10:31:52.800" v="8526" actId="478"/>
          <ac:picMkLst>
            <pc:docMk/>
            <pc:sldMk cId="2152147282" sldId="524"/>
            <ac:picMk id="15" creationId="{FA361A84-C1B9-4012-9C41-463EEEF06F3B}"/>
          </ac:picMkLst>
        </pc:picChg>
        <pc:picChg chg="add del mod">
          <ac:chgData name="Ragnhild Halvorsrud" userId="917ea340-fd63-490f-a7db-68428d24cf32" providerId="ADAL" clId="{3F26B701-AADC-4668-AAA4-FB7BA2B947B1}" dt="2020-06-19T10:31:52.800" v="8526" actId="478"/>
          <ac:picMkLst>
            <pc:docMk/>
            <pc:sldMk cId="2152147282" sldId="524"/>
            <ac:picMk id="53" creationId="{04BD3106-A6DF-4CB3-95B7-D3B5FBF756CF}"/>
          </ac:picMkLst>
        </pc:picChg>
        <pc:picChg chg="add del mod">
          <ac:chgData name="Ragnhild Halvorsrud" userId="917ea340-fd63-490f-a7db-68428d24cf32" providerId="ADAL" clId="{3F26B701-AADC-4668-AAA4-FB7BA2B947B1}" dt="2020-06-19T10:31:52.800" v="8526" actId="478"/>
          <ac:picMkLst>
            <pc:docMk/>
            <pc:sldMk cId="2152147282" sldId="524"/>
            <ac:picMk id="54" creationId="{6306B535-2AA8-48AF-A3BF-C4B5396D7657}"/>
          </ac:picMkLst>
        </pc:picChg>
        <pc:picChg chg="del">
          <ac:chgData name="Ragnhild Halvorsrud" userId="917ea340-fd63-490f-a7db-68428d24cf32" providerId="ADAL" clId="{3F26B701-AADC-4668-AAA4-FB7BA2B947B1}" dt="2020-06-19T09:55:27.021" v="7723" actId="478"/>
          <ac:picMkLst>
            <pc:docMk/>
            <pc:sldMk cId="2152147282" sldId="524"/>
            <ac:picMk id="56" creationId="{DE9343A8-2F06-4D6A-AFD5-6B27330BC781}"/>
          </ac:picMkLst>
        </pc:picChg>
        <pc:picChg chg="del">
          <ac:chgData name="Ragnhild Halvorsrud" userId="917ea340-fd63-490f-a7db-68428d24cf32" providerId="ADAL" clId="{3F26B701-AADC-4668-AAA4-FB7BA2B947B1}" dt="2020-06-19T09:55:27.021" v="7723" actId="478"/>
          <ac:picMkLst>
            <pc:docMk/>
            <pc:sldMk cId="2152147282" sldId="524"/>
            <ac:picMk id="57" creationId="{0B9B29C5-D395-47B8-BF99-E7166E3B9156}"/>
          </ac:picMkLst>
        </pc:picChg>
        <pc:picChg chg="add mod">
          <ac:chgData name="Ragnhild Halvorsrud" userId="917ea340-fd63-490f-a7db-68428d24cf32" providerId="ADAL" clId="{3F26B701-AADC-4668-AAA4-FB7BA2B947B1}" dt="2020-06-19T10:31:29.818" v="8478" actId="1076"/>
          <ac:picMkLst>
            <pc:docMk/>
            <pc:sldMk cId="2152147282" sldId="524"/>
            <ac:picMk id="98" creationId="{A11B17C4-A38A-4323-9374-6B77160E3465}"/>
          </ac:picMkLst>
        </pc:picChg>
        <pc:cxnChg chg="del mod">
          <ac:chgData name="Ragnhild Halvorsrud" userId="917ea340-fd63-490f-a7db-68428d24cf32" providerId="ADAL" clId="{3F26B701-AADC-4668-AAA4-FB7BA2B947B1}" dt="2020-06-19T10:31:52.800" v="8526" actId="478"/>
          <ac:cxnSpMkLst>
            <pc:docMk/>
            <pc:sldMk cId="2152147282" sldId="524"/>
            <ac:cxnSpMk id="7" creationId="{B011BD32-109A-4A54-ACE2-580C3A42D750}"/>
          </ac:cxnSpMkLst>
        </pc:cxnChg>
        <pc:cxnChg chg="mod">
          <ac:chgData name="Ragnhild Halvorsrud" userId="917ea340-fd63-490f-a7db-68428d24cf32" providerId="ADAL" clId="{3F26B701-AADC-4668-AAA4-FB7BA2B947B1}" dt="2020-06-19T10:02:24.908" v="8213" actId="1076"/>
          <ac:cxnSpMkLst>
            <pc:docMk/>
            <pc:sldMk cId="2152147282" sldId="524"/>
            <ac:cxnSpMk id="20" creationId="{DD7E642A-1573-4647-BF32-C70A39A783AC}"/>
          </ac:cxnSpMkLst>
        </pc:cxnChg>
        <pc:cxnChg chg="mod">
          <ac:chgData name="Ragnhild Halvorsrud" userId="917ea340-fd63-490f-a7db-68428d24cf32" providerId="ADAL" clId="{3F26B701-AADC-4668-AAA4-FB7BA2B947B1}" dt="2020-06-19T10:02:24.908" v="8213" actId="1076"/>
          <ac:cxnSpMkLst>
            <pc:docMk/>
            <pc:sldMk cId="2152147282" sldId="524"/>
            <ac:cxnSpMk id="21" creationId="{47015FC2-6FB9-48A8-A57B-5D04AABCCC5E}"/>
          </ac:cxnSpMkLst>
        </pc:cxnChg>
        <pc:cxnChg chg="mod">
          <ac:chgData name="Ragnhild Halvorsrud" userId="917ea340-fd63-490f-a7db-68428d24cf32" providerId="ADAL" clId="{3F26B701-AADC-4668-AAA4-FB7BA2B947B1}" dt="2020-06-19T10:02:24.908" v="8213" actId="1076"/>
          <ac:cxnSpMkLst>
            <pc:docMk/>
            <pc:sldMk cId="2152147282" sldId="524"/>
            <ac:cxnSpMk id="24" creationId="{8A32153F-C777-45F1-8E45-F4A87DE6CA27}"/>
          </ac:cxnSpMkLst>
        </pc:cxnChg>
        <pc:cxnChg chg="mod">
          <ac:chgData name="Ragnhild Halvorsrud" userId="917ea340-fd63-490f-a7db-68428d24cf32" providerId="ADAL" clId="{3F26B701-AADC-4668-AAA4-FB7BA2B947B1}" dt="2020-06-19T10:02:24.908" v="8213" actId="1076"/>
          <ac:cxnSpMkLst>
            <pc:docMk/>
            <pc:sldMk cId="2152147282" sldId="524"/>
            <ac:cxnSpMk id="29" creationId="{6C634B8F-CCD8-49FC-82F8-9AA67A50B4B4}"/>
          </ac:cxnSpMkLst>
        </pc:cxnChg>
        <pc:cxnChg chg="mod">
          <ac:chgData name="Ragnhild Halvorsrud" userId="917ea340-fd63-490f-a7db-68428d24cf32" providerId="ADAL" clId="{3F26B701-AADC-4668-AAA4-FB7BA2B947B1}" dt="2020-06-19T10:02:24.908" v="8213" actId="1076"/>
          <ac:cxnSpMkLst>
            <pc:docMk/>
            <pc:sldMk cId="2152147282" sldId="524"/>
            <ac:cxnSpMk id="30" creationId="{AEE5D67E-9662-4006-AAFA-6AB08692EF9E}"/>
          </ac:cxnSpMkLst>
        </pc:cxnChg>
        <pc:cxnChg chg="add del mod">
          <ac:chgData name="Ragnhild Halvorsrud" userId="917ea340-fd63-490f-a7db-68428d24cf32" providerId="ADAL" clId="{3F26B701-AADC-4668-AAA4-FB7BA2B947B1}" dt="2020-06-19T10:31:52.800" v="8526" actId="478"/>
          <ac:cxnSpMkLst>
            <pc:docMk/>
            <pc:sldMk cId="2152147282" sldId="524"/>
            <ac:cxnSpMk id="52" creationId="{F07F87EC-911E-47F2-8035-2DA208BE59B9}"/>
          </ac:cxnSpMkLst>
        </pc:cxnChg>
        <pc:cxnChg chg="del">
          <ac:chgData name="Ragnhild Halvorsrud" userId="917ea340-fd63-490f-a7db-68428d24cf32" providerId="ADAL" clId="{3F26B701-AADC-4668-AAA4-FB7BA2B947B1}" dt="2020-06-19T09:55:27.021" v="7723" actId="478"/>
          <ac:cxnSpMkLst>
            <pc:docMk/>
            <pc:sldMk cId="2152147282" sldId="524"/>
            <ac:cxnSpMk id="55" creationId="{2602CBC0-878D-4D0E-82B1-12B8E5698FA9}"/>
          </ac:cxnSpMkLst>
        </pc:cxnChg>
        <pc:cxnChg chg="del">
          <ac:chgData name="Ragnhild Halvorsrud" userId="917ea340-fd63-490f-a7db-68428d24cf32" providerId="ADAL" clId="{3F26B701-AADC-4668-AAA4-FB7BA2B947B1}" dt="2020-06-19T09:55:27.021" v="7723" actId="478"/>
          <ac:cxnSpMkLst>
            <pc:docMk/>
            <pc:sldMk cId="2152147282" sldId="524"/>
            <ac:cxnSpMk id="65" creationId="{59C83F5D-EB45-40AC-8AC2-BB06BE444B66}"/>
          </ac:cxnSpMkLst>
        </pc:cxnChg>
        <pc:cxnChg chg="del mod">
          <ac:chgData name="Ragnhild Halvorsrud" userId="917ea340-fd63-490f-a7db-68428d24cf32" providerId="ADAL" clId="{3F26B701-AADC-4668-AAA4-FB7BA2B947B1}" dt="2020-06-19T10:31:52.800" v="8526" actId="478"/>
          <ac:cxnSpMkLst>
            <pc:docMk/>
            <pc:sldMk cId="2152147282" sldId="524"/>
            <ac:cxnSpMk id="67" creationId="{6B1967C9-0905-4EC6-A91A-44F99E86A245}"/>
          </ac:cxnSpMkLst>
        </pc:cxnChg>
        <pc:cxnChg chg="del">
          <ac:chgData name="Ragnhild Halvorsrud" userId="917ea340-fd63-490f-a7db-68428d24cf32" providerId="ADAL" clId="{3F26B701-AADC-4668-AAA4-FB7BA2B947B1}" dt="2020-06-19T09:55:32.105" v="7725" actId="478"/>
          <ac:cxnSpMkLst>
            <pc:docMk/>
            <pc:sldMk cId="2152147282" sldId="524"/>
            <ac:cxnSpMk id="68" creationId="{B93B6105-14A6-4209-8643-05CDFAC276E4}"/>
          </ac:cxnSpMkLst>
        </pc:cxnChg>
        <pc:cxnChg chg="del">
          <ac:chgData name="Ragnhild Halvorsrud" userId="917ea340-fd63-490f-a7db-68428d24cf32" providerId="ADAL" clId="{3F26B701-AADC-4668-AAA4-FB7BA2B947B1}" dt="2020-06-19T09:55:28.996" v="7724" actId="478"/>
          <ac:cxnSpMkLst>
            <pc:docMk/>
            <pc:sldMk cId="2152147282" sldId="524"/>
            <ac:cxnSpMk id="70" creationId="{90955555-0E31-49AD-9F84-00C5950BC9B4}"/>
          </ac:cxnSpMkLst>
        </pc:cxnChg>
        <pc:cxnChg chg="del mod">
          <ac:chgData name="Ragnhild Halvorsrud" userId="917ea340-fd63-490f-a7db-68428d24cf32" providerId="ADAL" clId="{3F26B701-AADC-4668-AAA4-FB7BA2B947B1}" dt="2020-06-19T10:31:52.800" v="8526" actId="478"/>
          <ac:cxnSpMkLst>
            <pc:docMk/>
            <pc:sldMk cId="2152147282" sldId="524"/>
            <ac:cxnSpMk id="73" creationId="{30B3175E-557C-4634-A45E-0B81D9BA6361}"/>
          </ac:cxnSpMkLst>
        </pc:cxnChg>
        <pc:cxnChg chg="add del mod">
          <ac:chgData name="Ragnhild Halvorsrud" userId="917ea340-fd63-490f-a7db-68428d24cf32" providerId="ADAL" clId="{3F26B701-AADC-4668-AAA4-FB7BA2B947B1}" dt="2020-06-19T10:31:52.800" v="8526" actId="478"/>
          <ac:cxnSpMkLst>
            <pc:docMk/>
            <pc:sldMk cId="2152147282" sldId="524"/>
            <ac:cxnSpMk id="82" creationId="{7B814FC3-D2DC-4EEB-BE79-32BFDF15C0F7}"/>
          </ac:cxnSpMkLst>
        </pc:cxnChg>
        <pc:cxnChg chg="add del mod">
          <ac:chgData name="Ragnhild Halvorsrud" userId="917ea340-fd63-490f-a7db-68428d24cf32" providerId="ADAL" clId="{3F26B701-AADC-4668-AAA4-FB7BA2B947B1}" dt="2020-06-19T09:55:42.076" v="7726" actId="478"/>
          <ac:cxnSpMkLst>
            <pc:docMk/>
            <pc:sldMk cId="2152147282" sldId="524"/>
            <ac:cxnSpMk id="84" creationId="{9D858161-FEFC-43DD-8B92-59E3C3931375}"/>
          </ac:cxnSpMkLst>
        </pc:cxnChg>
        <pc:cxnChg chg="add del mod">
          <ac:chgData name="Ragnhild Halvorsrud" userId="917ea340-fd63-490f-a7db-68428d24cf32" providerId="ADAL" clId="{3F26B701-AADC-4668-AAA4-FB7BA2B947B1}" dt="2020-06-19T10:31:52.800" v="8526" actId="478"/>
          <ac:cxnSpMkLst>
            <pc:docMk/>
            <pc:sldMk cId="2152147282" sldId="524"/>
            <ac:cxnSpMk id="85" creationId="{F620F070-F88E-4BC2-8574-16D7805BC2F8}"/>
          </ac:cxnSpMkLst>
        </pc:cxnChg>
        <pc:cxnChg chg="add del mod">
          <ac:chgData name="Ragnhild Halvorsrud" userId="917ea340-fd63-490f-a7db-68428d24cf32" providerId="ADAL" clId="{3F26B701-AADC-4668-AAA4-FB7BA2B947B1}" dt="2020-06-19T10:31:52.800" v="8526" actId="478"/>
          <ac:cxnSpMkLst>
            <pc:docMk/>
            <pc:sldMk cId="2152147282" sldId="524"/>
            <ac:cxnSpMk id="87" creationId="{54FA3BB6-4D53-4938-BA47-F9ADB8FDC4DB}"/>
          </ac:cxnSpMkLst>
        </pc:cxnChg>
        <pc:cxnChg chg="add del mod">
          <ac:chgData name="Ragnhild Halvorsrud" userId="917ea340-fd63-490f-a7db-68428d24cf32" providerId="ADAL" clId="{3F26B701-AADC-4668-AAA4-FB7BA2B947B1}" dt="2020-06-19T09:55:42.076" v="7726" actId="478"/>
          <ac:cxnSpMkLst>
            <pc:docMk/>
            <pc:sldMk cId="2152147282" sldId="524"/>
            <ac:cxnSpMk id="90" creationId="{3CCAC518-A89D-4157-9170-5CEFA0995DB3}"/>
          </ac:cxnSpMkLst>
        </pc:cxnChg>
        <pc:cxnChg chg="add mod">
          <ac:chgData name="Ragnhild Halvorsrud" userId="917ea340-fd63-490f-a7db-68428d24cf32" providerId="ADAL" clId="{3F26B701-AADC-4668-AAA4-FB7BA2B947B1}" dt="2020-06-19T10:31:29.818" v="8478" actId="1076"/>
          <ac:cxnSpMkLst>
            <pc:docMk/>
            <pc:sldMk cId="2152147282" sldId="524"/>
            <ac:cxnSpMk id="96" creationId="{FF6F0D09-6D17-44BB-819F-F8E2C26EC493}"/>
          </ac:cxnSpMkLst>
        </pc:cxnChg>
        <pc:cxnChg chg="add mod">
          <ac:chgData name="Ragnhild Halvorsrud" userId="917ea340-fd63-490f-a7db-68428d24cf32" providerId="ADAL" clId="{3F26B701-AADC-4668-AAA4-FB7BA2B947B1}" dt="2020-06-19T10:31:29.818" v="8478" actId="1076"/>
          <ac:cxnSpMkLst>
            <pc:docMk/>
            <pc:sldMk cId="2152147282" sldId="524"/>
            <ac:cxnSpMk id="97" creationId="{77FBC6D0-1120-4A7B-89D3-3E3855D23096}"/>
          </ac:cxnSpMkLst>
        </pc:cxnChg>
      </pc:sldChg>
      <pc:sldChg chg="modSp add del mod modNotes">
        <pc:chgData name="Ragnhild Halvorsrud" userId="917ea340-fd63-490f-a7db-68428d24cf32" providerId="ADAL" clId="{3F26B701-AADC-4668-AAA4-FB7BA2B947B1}" dt="2020-06-19T11:46:08.984" v="9437" actId="47"/>
        <pc:sldMkLst>
          <pc:docMk/>
          <pc:sldMk cId="632734735" sldId="525"/>
        </pc:sldMkLst>
        <pc:spChg chg="mod">
          <ac:chgData name="Ragnhild Halvorsrud" userId="917ea340-fd63-490f-a7db-68428d24cf32" providerId="ADAL" clId="{3F26B701-AADC-4668-AAA4-FB7BA2B947B1}" dt="2020-06-19T10:47:05.580" v="9228"/>
          <ac:spMkLst>
            <pc:docMk/>
            <pc:sldMk cId="632734735" sldId="525"/>
            <ac:spMk id="2" creationId="{CEF0584D-E78C-408F-A464-AF661D7CD2F8}"/>
          </ac:spMkLst>
        </pc:spChg>
        <pc:spChg chg="mod">
          <ac:chgData name="Ragnhild Halvorsrud" userId="917ea340-fd63-490f-a7db-68428d24cf32" providerId="ADAL" clId="{3F26B701-AADC-4668-AAA4-FB7BA2B947B1}" dt="2020-06-19T10:24:13.183" v="8312" actId="790"/>
          <ac:spMkLst>
            <pc:docMk/>
            <pc:sldMk cId="632734735" sldId="525"/>
            <ac:spMk id="4" creationId="{359912B9-4EB6-42C7-BF37-C605F081559D}"/>
          </ac:spMkLst>
        </pc:spChg>
      </pc:sldChg>
      <pc:sldChg chg="addSp modSp add del mod modNotes">
        <pc:chgData name="Ragnhild Halvorsrud" userId="917ea340-fd63-490f-a7db-68428d24cf32" providerId="ADAL" clId="{3F26B701-AADC-4668-AAA4-FB7BA2B947B1}" dt="2020-06-19T17:09:15.165" v="14464" actId="47"/>
        <pc:sldMkLst>
          <pc:docMk/>
          <pc:sldMk cId="2655306377" sldId="526"/>
        </pc:sldMkLst>
        <pc:spChg chg="mod">
          <ac:chgData name="Ragnhild Halvorsrud" userId="917ea340-fd63-490f-a7db-68428d24cf32" providerId="ADAL" clId="{3F26B701-AADC-4668-AAA4-FB7BA2B947B1}" dt="2020-06-19T17:04:57.208" v="14298" actId="790"/>
          <ac:spMkLst>
            <pc:docMk/>
            <pc:sldMk cId="2655306377" sldId="526"/>
            <ac:spMk id="2" creationId="{CEF0584D-E78C-408F-A464-AF661D7CD2F8}"/>
          </ac:spMkLst>
        </pc:spChg>
        <pc:spChg chg="mod">
          <ac:chgData name="Ragnhild Halvorsrud" userId="917ea340-fd63-490f-a7db-68428d24cf32" providerId="ADAL" clId="{3F26B701-AADC-4668-AAA4-FB7BA2B947B1}" dt="2020-06-19T17:04:57.210" v="14299" actId="790"/>
          <ac:spMkLst>
            <pc:docMk/>
            <pc:sldMk cId="2655306377" sldId="526"/>
            <ac:spMk id="4" creationId="{359912B9-4EB6-42C7-BF37-C605F081559D}"/>
          </ac:spMkLst>
        </pc:spChg>
        <pc:spChg chg="add mod">
          <ac:chgData name="Ragnhild Halvorsrud" userId="917ea340-fd63-490f-a7db-68428d24cf32" providerId="ADAL" clId="{3F26B701-AADC-4668-AAA4-FB7BA2B947B1}" dt="2020-06-19T17:04:57.212" v="14300" actId="790"/>
          <ac:spMkLst>
            <pc:docMk/>
            <pc:sldMk cId="2655306377" sldId="526"/>
            <ac:spMk id="10" creationId="{C506146C-0649-4313-90B1-4DAB266FD256}"/>
          </ac:spMkLst>
        </pc:spChg>
        <pc:spChg chg="add mod">
          <ac:chgData name="Ragnhild Halvorsrud" userId="917ea340-fd63-490f-a7db-68428d24cf32" providerId="ADAL" clId="{3F26B701-AADC-4668-AAA4-FB7BA2B947B1}" dt="2020-06-19T17:04:57.213" v="14301" actId="790"/>
          <ac:spMkLst>
            <pc:docMk/>
            <pc:sldMk cId="2655306377" sldId="526"/>
            <ac:spMk id="11" creationId="{93991BFE-F985-4153-BE13-F4BC2C235A48}"/>
          </ac:spMkLst>
        </pc:spChg>
        <pc:spChg chg="add mod">
          <ac:chgData name="Ragnhild Halvorsrud" userId="917ea340-fd63-490f-a7db-68428d24cf32" providerId="ADAL" clId="{3F26B701-AADC-4668-AAA4-FB7BA2B947B1}" dt="2020-06-19T17:04:57.215" v="14302" actId="790"/>
          <ac:spMkLst>
            <pc:docMk/>
            <pc:sldMk cId="2655306377" sldId="526"/>
            <ac:spMk id="12" creationId="{1577ECAF-F832-4989-93A2-D142C3369409}"/>
          </ac:spMkLst>
        </pc:spChg>
        <pc:spChg chg="add mod">
          <ac:chgData name="Ragnhild Halvorsrud" userId="917ea340-fd63-490f-a7db-68428d24cf32" providerId="ADAL" clId="{3F26B701-AADC-4668-AAA4-FB7BA2B947B1}" dt="2020-06-19T17:04:57.216" v="14303" actId="790"/>
          <ac:spMkLst>
            <pc:docMk/>
            <pc:sldMk cId="2655306377" sldId="526"/>
            <ac:spMk id="13" creationId="{947B02A5-6705-4A6D-B753-B51519EBEC75}"/>
          </ac:spMkLst>
        </pc:spChg>
        <pc:spChg chg="add mod">
          <ac:chgData name="Ragnhild Halvorsrud" userId="917ea340-fd63-490f-a7db-68428d24cf32" providerId="ADAL" clId="{3F26B701-AADC-4668-AAA4-FB7BA2B947B1}" dt="2020-06-19T17:04:57.218" v="14304" actId="790"/>
          <ac:spMkLst>
            <pc:docMk/>
            <pc:sldMk cId="2655306377" sldId="526"/>
            <ac:spMk id="14" creationId="{56B70E7F-B1D7-44A1-BE50-DACFD37A15AD}"/>
          </ac:spMkLst>
        </pc:spChg>
        <pc:picChg chg="add mod">
          <ac:chgData name="Ragnhild Halvorsrud" userId="917ea340-fd63-490f-a7db-68428d24cf32" providerId="ADAL" clId="{3F26B701-AADC-4668-AAA4-FB7BA2B947B1}" dt="2020-06-19T16:43:39.292" v="12412" actId="12789"/>
          <ac:picMkLst>
            <pc:docMk/>
            <pc:sldMk cId="2655306377" sldId="526"/>
            <ac:picMk id="5" creationId="{A1CB19FF-6992-497E-88F9-0184DF0DA47B}"/>
          </ac:picMkLst>
        </pc:picChg>
        <pc:picChg chg="add mod">
          <ac:chgData name="Ragnhild Halvorsrud" userId="917ea340-fd63-490f-a7db-68428d24cf32" providerId="ADAL" clId="{3F26B701-AADC-4668-AAA4-FB7BA2B947B1}" dt="2020-06-19T16:43:39.292" v="12412" actId="12789"/>
          <ac:picMkLst>
            <pc:docMk/>
            <pc:sldMk cId="2655306377" sldId="526"/>
            <ac:picMk id="6" creationId="{FD620C07-0BFB-41ED-9E43-905491EC7766}"/>
          </ac:picMkLst>
        </pc:picChg>
        <pc:picChg chg="add mod">
          <ac:chgData name="Ragnhild Halvorsrud" userId="917ea340-fd63-490f-a7db-68428d24cf32" providerId="ADAL" clId="{3F26B701-AADC-4668-AAA4-FB7BA2B947B1}" dt="2020-06-19T16:43:39.292" v="12412" actId="12789"/>
          <ac:picMkLst>
            <pc:docMk/>
            <pc:sldMk cId="2655306377" sldId="526"/>
            <ac:picMk id="7" creationId="{895D85C8-2358-4C06-877B-424D8B005B7C}"/>
          </ac:picMkLst>
        </pc:picChg>
        <pc:picChg chg="add mod">
          <ac:chgData name="Ragnhild Halvorsrud" userId="917ea340-fd63-490f-a7db-68428d24cf32" providerId="ADAL" clId="{3F26B701-AADC-4668-AAA4-FB7BA2B947B1}" dt="2020-06-19T16:43:39.292" v="12412" actId="12789"/>
          <ac:picMkLst>
            <pc:docMk/>
            <pc:sldMk cId="2655306377" sldId="526"/>
            <ac:picMk id="8" creationId="{63955739-E713-479E-8D82-6D9CC0BBCA41}"/>
          </ac:picMkLst>
        </pc:picChg>
        <pc:picChg chg="add mod">
          <ac:chgData name="Ragnhild Halvorsrud" userId="917ea340-fd63-490f-a7db-68428d24cf32" providerId="ADAL" clId="{3F26B701-AADC-4668-AAA4-FB7BA2B947B1}" dt="2020-06-19T16:43:39.292" v="12412" actId="12789"/>
          <ac:picMkLst>
            <pc:docMk/>
            <pc:sldMk cId="2655306377" sldId="526"/>
            <ac:picMk id="9" creationId="{02B2E6CB-1577-4C27-9AA8-0E416FDECC42}"/>
          </ac:picMkLst>
        </pc:picChg>
      </pc:sldChg>
      <pc:sldChg chg="addSp delSp modSp add mod modNotes">
        <pc:chgData name="Ragnhild Halvorsrud" userId="917ea340-fd63-490f-a7db-68428d24cf32" providerId="ADAL" clId="{3F26B701-AADC-4668-AAA4-FB7BA2B947B1}" dt="2020-06-19T17:20:47.063" v="16666" actId="790"/>
        <pc:sldMkLst>
          <pc:docMk/>
          <pc:sldMk cId="1114432326" sldId="527"/>
        </pc:sldMkLst>
        <pc:spChg chg="mod">
          <ac:chgData name="Ragnhild Halvorsrud" userId="917ea340-fd63-490f-a7db-68428d24cf32" providerId="ADAL" clId="{3F26B701-AADC-4668-AAA4-FB7BA2B947B1}" dt="2020-06-19T17:20:47.003" v="16637" actId="790"/>
          <ac:spMkLst>
            <pc:docMk/>
            <pc:sldMk cId="1114432326" sldId="527"/>
            <ac:spMk id="2" creationId="{CEF0584D-E78C-408F-A464-AF661D7CD2F8}"/>
          </ac:spMkLst>
        </pc:spChg>
        <pc:spChg chg="mod">
          <ac:chgData name="Ragnhild Halvorsrud" userId="917ea340-fd63-490f-a7db-68428d24cf32" providerId="ADAL" clId="{3F26B701-AADC-4668-AAA4-FB7BA2B947B1}" dt="2020-06-19T17:20:47.005" v="16638" actId="790"/>
          <ac:spMkLst>
            <pc:docMk/>
            <pc:sldMk cId="1114432326" sldId="527"/>
            <ac:spMk id="4" creationId="{359912B9-4EB6-42C7-BF37-C605F081559D}"/>
          </ac:spMkLst>
        </pc:spChg>
        <pc:spChg chg="add del mod">
          <ac:chgData name="Ragnhild Halvorsrud" userId="917ea340-fd63-490f-a7db-68428d24cf32" providerId="ADAL" clId="{3F26B701-AADC-4668-AAA4-FB7BA2B947B1}" dt="2020-06-19T10:41:23.679" v="9026"/>
          <ac:spMkLst>
            <pc:docMk/>
            <pc:sldMk cId="1114432326" sldId="527"/>
            <ac:spMk id="5" creationId="{7D722A3E-1B30-4027-BE20-8343A7C4842A}"/>
          </ac:spMkLst>
        </pc:spChg>
        <pc:spChg chg="add del mod">
          <ac:chgData name="Ragnhild Halvorsrud" userId="917ea340-fd63-490f-a7db-68428d24cf32" providerId="ADAL" clId="{3F26B701-AADC-4668-AAA4-FB7BA2B947B1}" dt="2020-06-19T10:41:23.679" v="9026"/>
          <ac:spMkLst>
            <pc:docMk/>
            <pc:sldMk cId="1114432326" sldId="527"/>
            <ac:spMk id="6" creationId="{6BF91D6D-BC55-4FEF-A6D3-0A38F5B2A613}"/>
          </ac:spMkLst>
        </pc:spChg>
        <pc:spChg chg="add del mod">
          <ac:chgData name="Ragnhild Halvorsrud" userId="917ea340-fd63-490f-a7db-68428d24cf32" providerId="ADAL" clId="{3F26B701-AADC-4668-AAA4-FB7BA2B947B1}" dt="2020-06-19T10:41:23.679" v="9026"/>
          <ac:spMkLst>
            <pc:docMk/>
            <pc:sldMk cId="1114432326" sldId="527"/>
            <ac:spMk id="7" creationId="{C07FAE38-7D4C-4623-98EF-640BD65E71A7}"/>
          </ac:spMkLst>
        </pc:spChg>
        <pc:spChg chg="add del mod">
          <ac:chgData name="Ragnhild Halvorsrud" userId="917ea340-fd63-490f-a7db-68428d24cf32" providerId="ADAL" clId="{3F26B701-AADC-4668-AAA4-FB7BA2B947B1}" dt="2020-06-19T10:41:23.679" v="9026"/>
          <ac:spMkLst>
            <pc:docMk/>
            <pc:sldMk cId="1114432326" sldId="527"/>
            <ac:spMk id="8" creationId="{3454E2B2-AB9F-46F1-A407-5F63BE34CC44}"/>
          </ac:spMkLst>
        </pc:spChg>
        <pc:spChg chg="add del mod">
          <ac:chgData name="Ragnhild Halvorsrud" userId="917ea340-fd63-490f-a7db-68428d24cf32" providerId="ADAL" clId="{3F26B701-AADC-4668-AAA4-FB7BA2B947B1}" dt="2020-06-19T10:41:23.679" v="9026"/>
          <ac:spMkLst>
            <pc:docMk/>
            <pc:sldMk cId="1114432326" sldId="527"/>
            <ac:spMk id="9" creationId="{64B176FD-A7B5-477F-A2CE-8C910BC37D41}"/>
          </ac:spMkLst>
        </pc:spChg>
        <pc:spChg chg="add del mod">
          <ac:chgData name="Ragnhild Halvorsrud" userId="917ea340-fd63-490f-a7db-68428d24cf32" providerId="ADAL" clId="{3F26B701-AADC-4668-AAA4-FB7BA2B947B1}" dt="2020-06-19T10:41:23.679" v="9026"/>
          <ac:spMkLst>
            <pc:docMk/>
            <pc:sldMk cId="1114432326" sldId="527"/>
            <ac:spMk id="10" creationId="{30F4A61E-1700-4C66-AD8C-92686C5CF731}"/>
          </ac:spMkLst>
        </pc:spChg>
        <pc:spChg chg="add del mod">
          <ac:chgData name="Ragnhild Halvorsrud" userId="917ea340-fd63-490f-a7db-68428d24cf32" providerId="ADAL" clId="{3F26B701-AADC-4668-AAA4-FB7BA2B947B1}" dt="2020-06-19T10:41:23.679" v="9026"/>
          <ac:spMkLst>
            <pc:docMk/>
            <pc:sldMk cId="1114432326" sldId="527"/>
            <ac:spMk id="11" creationId="{B7ABF20A-A5EA-4230-8B07-85AB4C528FC0}"/>
          </ac:spMkLst>
        </pc:spChg>
        <pc:spChg chg="add del mod">
          <ac:chgData name="Ragnhild Halvorsrud" userId="917ea340-fd63-490f-a7db-68428d24cf32" providerId="ADAL" clId="{3F26B701-AADC-4668-AAA4-FB7BA2B947B1}" dt="2020-06-19T10:41:23.679" v="9026"/>
          <ac:spMkLst>
            <pc:docMk/>
            <pc:sldMk cId="1114432326" sldId="527"/>
            <ac:spMk id="12" creationId="{78A39297-B9FD-4DA1-88A0-465C337E0ACD}"/>
          </ac:spMkLst>
        </pc:spChg>
        <pc:spChg chg="add del mod">
          <ac:chgData name="Ragnhild Halvorsrud" userId="917ea340-fd63-490f-a7db-68428d24cf32" providerId="ADAL" clId="{3F26B701-AADC-4668-AAA4-FB7BA2B947B1}" dt="2020-06-19T10:41:23.679" v="9026"/>
          <ac:spMkLst>
            <pc:docMk/>
            <pc:sldMk cId="1114432326" sldId="527"/>
            <ac:spMk id="13" creationId="{B1C3ACC5-D14D-4575-A197-DCDF7E3503D7}"/>
          </ac:spMkLst>
        </pc:spChg>
        <pc:spChg chg="add del mod">
          <ac:chgData name="Ragnhild Halvorsrud" userId="917ea340-fd63-490f-a7db-68428d24cf32" providerId="ADAL" clId="{3F26B701-AADC-4668-AAA4-FB7BA2B947B1}" dt="2020-06-19T10:41:23.679" v="9026"/>
          <ac:spMkLst>
            <pc:docMk/>
            <pc:sldMk cId="1114432326" sldId="527"/>
            <ac:spMk id="14" creationId="{67C752F9-B24D-4746-A2D4-34C38E913A07}"/>
          </ac:spMkLst>
        </pc:spChg>
        <pc:spChg chg="mod">
          <ac:chgData name="Ragnhild Halvorsrud" userId="917ea340-fd63-490f-a7db-68428d24cf32" providerId="ADAL" clId="{3F26B701-AADC-4668-AAA4-FB7BA2B947B1}" dt="2020-06-19T10:41:16.580" v="9025"/>
          <ac:spMkLst>
            <pc:docMk/>
            <pc:sldMk cId="1114432326" sldId="527"/>
            <ac:spMk id="16" creationId="{C6ADA5B8-C2D5-45AB-90A6-FC4C4FB56655}"/>
          </ac:spMkLst>
        </pc:spChg>
        <pc:spChg chg="add del mod">
          <ac:chgData name="Ragnhild Halvorsrud" userId="917ea340-fd63-490f-a7db-68428d24cf32" providerId="ADAL" clId="{3F26B701-AADC-4668-AAA4-FB7BA2B947B1}" dt="2020-06-19T10:41:23.679" v="9026"/>
          <ac:spMkLst>
            <pc:docMk/>
            <pc:sldMk cId="1114432326" sldId="527"/>
            <ac:spMk id="18" creationId="{00C4D69D-3F63-4CBD-A194-B55697401294}"/>
          </ac:spMkLst>
        </pc:spChg>
        <pc:spChg chg="add del mod">
          <ac:chgData name="Ragnhild Halvorsrud" userId="917ea340-fd63-490f-a7db-68428d24cf32" providerId="ADAL" clId="{3F26B701-AADC-4668-AAA4-FB7BA2B947B1}" dt="2020-06-19T10:41:23.679" v="9026"/>
          <ac:spMkLst>
            <pc:docMk/>
            <pc:sldMk cId="1114432326" sldId="527"/>
            <ac:spMk id="19" creationId="{7AE803A8-AC52-49BB-9D3A-5828DC802EB8}"/>
          </ac:spMkLst>
        </pc:spChg>
        <pc:spChg chg="add del mod">
          <ac:chgData name="Ragnhild Halvorsrud" userId="917ea340-fd63-490f-a7db-68428d24cf32" providerId="ADAL" clId="{3F26B701-AADC-4668-AAA4-FB7BA2B947B1}" dt="2020-06-19T10:41:23.679" v="9026"/>
          <ac:spMkLst>
            <pc:docMk/>
            <pc:sldMk cId="1114432326" sldId="527"/>
            <ac:spMk id="20" creationId="{C513E85F-2DA0-44CB-8641-B78846C7F451}"/>
          </ac:spMkLst>
        </pc:spChg>
        <pc:spChg chg="add del mod">
          <ac:chgData name="Ragnhild Halvorsrud" userId="917ea340-fd63-490f-a7db-68428d24cf32" providerId="ADAL" clId="{3F26B701-AADC-4668-AAA4-FB7BA2B947B1}" dt="2020-06-19T10:41:23.679" v="9026"/>
          <ac:spMkLst>
            <pc:docMk/>
            <pc:sldMk cId="1114432326" sldId="527"/>
            <ac:spMk id="21" creationId="{1E69FD69-FD34-4356-9209-E4D08D50343F}"/>
          </ac:spMkLst>
        </pc:spChg>
        <pc:spChg chg="add del mod">
          <ac:chgData name="Ragnhild Halvorsrud" userId="917ea340-fd63-490f-a7db-68428d24cf32" providerId="ADAL" clId="{3F26B701-AADC-4668-AAA4-FB7BA2B947B1}" dt="2020-06-19T10:41:23.679" v="9026"/>
          <ac:spMkLst>
            <pc:docMk/>
            <pc:sldMk cId="1114432326" sldId="527"/>
            <ac:spMk id="22" creationId="{8A18133D-F976-44B8-B634-5B0288733D7C}"/>
          </ac:spMkLst>
        </pc:spChg>
        <pc:spChg chg="add del mod">
          <ac:chgData name="Ragnhild Halvorsrud" userId="917ea340-fd63-490f-a7db-68428d24cf32" providerId="ADAL" clId="{3F26B701-AADC-4668-AAA4-FB7BA2B947B1}" dt="2020-06-19T10:41:23.679" v="9026"/>
          <ac:spMkLst>
            <pc:docMk/>
            <pc:sldMk cId="1114432326" sldId="527"/>
            <ac:spMk id="23" creationId="{FC01E244-576F-450E-A693-140CCBC3F91C}"/>
          </ac:spMkLst>
        </pc:spChg>
        <pc:spChg chg="mod">
          <ac:chgData name="Ragnhild Halvorsrud" userId="917ea340-fd63-490f-a7db-68428d24cf32" providerId="ADAL" clId="{3F26B701-AADC-4668-AAA4-FB7BA2B947B1}" dt="2020-06-19T10:41:16.580" v="9025"/>
          <ac:spMkLst>
            <pc:docMk/>
            <pc:sldMk cId="1114432326" sldId="527"/>
            <ac:spMk id="25" creationId="{D9BCA8A1-D106-4B4A-AE39-7597B36C69ED}"/>
          </ac:spMkLst>
        </pc:spChg>
        <pc:spChg chg="add del mod">
          <ac:chgData name="Ragnhild Halvorsrud" userId="917ea340-fd63-490f-a7db-68428d24cf32" providerId="ADAL" clId="{3F26B701-AADC-4668-AAA4-FB7BA2B947B1}" dt="2020-06-19T10:41:23.679" v="9026"/>
          <ac:spMkLst>
            <pc:docMk/>
            <pc:sldMk cId="1114432326" sldId="527"/>
            <ac:spMk id="27" creationId="{6D097414-F711-48DA-9375-D0249A92CC5D}"/>
          </ac:spMkLst>
        </pc:spChg>
        <pc:spChg chg="add del mod">
          <ac:chgData name="Ragnhild Halvorsrud" userId="917ea340-fd63-490f-a7db-68428d24cf32" providerId="ADAL" clId="{3F26B701-AADC-4668-AAA4-FB7BA2B947B1}" dt="2020-06-19T10:41:23.679" v="9026"/>
          <ac:spMkLst>
            <pc:docMk/>
            <pc:sldMk cId="1114432326" sldId="527"/>
            <ac:spMk id="28" creationId="{0C668D7B-130F-47E2-8A18-5D72F630C052}"/>
          </ac:spMkLst>
        </pc:spChg>
        <pc:spChg chg="add del mod">
          <ac:chgData name="Ragnhild Halvorsrud" userId="917ea340-fd63-490f-a7db-68428d24cf32" providerId="ADAL" clId="{3F26B701-AADC-4668-AAA4-FB7BA2B947B1}" dt="2020-06-19T10:41:23.679" v="9026"/>
          <ac:spMkLst>
            <pc:docMk/>
            <pc:sldMk cId="1114432326" sldId="527"/>
            <ac:spMk id="29" creationId="{31414D99-5907-492E-9BD6-D532E02B1B1C}"/>
          </ac:spMkLst>
        </pc:spChg>
        <pc:spChg chg="add del mod">
          <ac:chgData name="Ragnhild Halvorsrud" userId="917ea340-fd63-490f-a7db-68428d24cf32" providerId="ADAL" clId="{3F26B701-AADC-4668-AAA4-FB7BA2B947B1}" dt="2020-06-19T10:41:23.679" v="9026"/>
          <ac:spMkLst>
            <pc:docMk/>
            <pc:sldMk cId="1114432326" sldId="527"/>
            <ac:spMk id="30" creationId="{9B7EA6F0-A6D7-422F-BAA2-697DDF3EEF9D}"/>
          </ac:spMkLst>
        </pc:spChg>
        <pc:spChg chg="add del mod">
          <ac:chgData name="Ragnhild Halvorsrud" userId="917ea340-fd63-490f-a7db-68428d24cf32" providerId="ADAL" clId="{3F26B701-AADC-4668-AAA4-FB7BA2B947B1}" dt="2020-06-19T10:41:23.679" v="9026"/>
          <ac:spMkLst>
            <pc:docMk/>
            <pc:sldMk cId="1114432326" sldId="527"/>
            <ac:spMk id="31" creationId="{83868003-E044-4121-8862-560F380541AB}"/>
          </ac:spMkLst>
        </pc:spChg>
        <pc:spChg chg="add del mod">
          <ac:chgData name="Ragnhild Halvorsrud" userId="917ea340-fd63-490f-a7db-68428d24cf32" providerId="ADAL" clId="{3F26B701-AADC-4668-AAA4-FB7BA2B947B1}" dt="2020-06-19T10:41:23.679" v="9026"/>
          <ac:spMkLst>
            <pc:docMk/>
            <pc:sldMk cId="1114432326" sldId="527"/>
            <ac:spMk id="32" creationId="{A3AB040F-388E-4654-9CFA-D19DB1E3BE52}"/>
          </ac:spMkLst>
        </pc:spChg>
        <pc:spChg chg="add del mod">
          <ac:chgData name="Ragnhild Halvorsrud" userId="917ea340-fd63-490f-a7db-68428d24cf32" providerId="ADAL" clId="{3F26B701-AADC-4668-AAA4-FB7BA2B947B1}" dt="2020-06-19T10:41:23.679" v="9026"/>
          <ac:spMkLst>
            <pc:docMk/>
            <pc:sldMk cId="1114432326" sldId="527"/>
            <ac:spMk id="33" creationId="{C4C750DC-2F8D-4959-A9C0-906AAFFA0276}"/>
          </ac:spMkLst>
        </pc:spChg>
        <pc:spChg chg="add del mod">
          <ac:chgData name="Ragnhild Halvorsrud" userId="917ea340-fd63-490f-a7db-68428d24cf32" providerId="ADAL" clId="{3F26B701-AADC-4668-AAA4-FB7BA2B947B1}" dt="2020-06-19T10:41:23.679" v="9026"/>
          <ac:spMkLst>
            <pc:docMk/>
            <pc:sldMk cId="1114432326" sldId="527"/>
            <ac:spMk id="34" creationId="{55458288-67E1-4939-92D7-099653B7FEB5}"/>
          </ac:spMkLst>
        </pc:spChg>
        <pc:spChg chg="add mod">
          <ac:chgData name="Ragnhild Halvorsrud" userId="917ea340-fd63-490f-a7db-68428d24cf32" providerId="ADAL" clId="{3F26B701-AADC-4668-AAA4-FB7BA2B947B1}" dt="2020-06-19T17:20:47.007" v="16639" actId="790"/>
          <ac:spMkLst>
            <pc:docMk/>
            <pc:sldMk cId="1114432326" sldId="527"/>
            <ac:spMk id="35" creationId="{0960E66A-6676-4E62-816E-14A2376D6505}"/>
          </ac:spMkLst>
        </pc:spChg>
        <pc:spChg chg="add mod">
          <ac:chgData name="Ragnhild Halvorsrud" userId="917ea340-fd63-490f-a7db-68428d24cf32" providerId="ADAL" clId="{3F26B701-AADC-4668-AAA4-FB7BA2B947B1}" dt="2020-06-19T17:20:47.010" v="16640" actId="790"/>
          <ac:spMkLst>
            <pc:docMk/>
            <pc:sldMk cId="1114432326" sldId="527"/>
            <ac:spMk id="36" creationId="{DEE1BB1B-5775-40A9-858D-A23BACFF0AC0}"/>
          </ac:spMkLst>
        </pc:spChg>
        <pc:spChg chg="add mod">
          <ac:chgData name="Ragnhild Halvorsrud" userId="917ea340-fd63-490f-a7db-68428d24cf32" providerId="ADAL" clId="{3F26B701-AADC-4668-AAA4-FB7BA2B947B1}" dt="2020-06-19T17:20:47.011" v="16641" actId="790"/>
          <ac:spMkLst>
            <pc:docMk/>
            <pc:sldMk cId="1114432326" sldId="527"/>
            <ac:spMk id="37" creationId="{BCEF7574-943F-427B-902F-7E07728327B3}"/>
          </ac:spMkLst>
        </pc:spChg>
        <pc:spChg chg="add mod">
          <ac:chgData name="Ragnhild Halvorsrud" userId="917ea340-fd63-490f-a7db-68428d24cf32" providerId="ADAL" clId="{3F26B701-AADC-4668-AAA4-FB7BA2B947B1}" dt="2020-06-19T17:20:47.014" v="16642" actId="790"/>
          <ac:spMkLst>
            <pc:docMk/>
            <pc:sldMk cId="1114432326" sldId="527"/>
            <ac:spMk id="38" creationId="{27AB23FE-AF7B-4A7F-A462-0754671AE49D}"/>
          </ac:spMkLst>
        </pc:spChg>
        <pc:spChg chg="add mod">
          <ac:chgData name="Ragnhild Halvorsrud" userId="917ea340-fd63-490f-a7db-68428d24cf32" providerId="ADAL" clId="{3F26B701-AADC-4668-AAA4-FB7BA2B947B1}" dt="2020-06-19T17:20:47.016" v="16643" actId="790"/>
          <ac:spMkLst>
            <pc:docMk/>
            <pc:sldMk cId="1114432326" sldId="527"/>
            <ac:spMk id="39" creationId="{4A9D8F65-9F6D-4FDA-96A0-C70216803F6F}"/>
          </ac:spMkLst>
        </pc:spChg>
        <pc:spChg chg="add mod">
          <ac:chgData name="Ragnhild Halvorsrud" userId="917ea340-fd63-490f-a7db-68428d24cf32" providerId="ADAL" clId="{3F26B701-AADC-4668-AAA4-FB7BA2B947B1}" dt="2020-06-19T17:20:47.019" v="16644" actId="790"/>
          <ac:spMkLst>
            <pc:docMk/>
            <pc:sldMk cId="1114432326" sldId="527"/>
            <ac:spMk id="40" creationId="{BBCC2249-3204-4DEF-9B38-F47180F11DC4}"/>
          </ac:spMkLst>
        </pc:spChg>
        <pc:spChg chg="add mod">
          <ac:chgData name="Ragnhild Halvorsrud" userId="917ea340-fd63-490f-a7db-68428d24cf32" providerId="ADAL" clId="{3F26B701-AADC-4668-AAA4-FB7BA2B947B1}" dt="2020-06-19T17:20:47.021" v="16645" actId="790"/>
          <ac:spMkLst>
            <pc:docMk/>
            <pc:sldMk cId="1114432326" sldId="527"/>
            <ac:spMk id="41" creationId="{60CA1D66-EAF8-418F-89E7-2F649ADFB536}"/>
          </ac:spMkLst>
        </pc:spChg>
        <pc:spChg chg="add mod">
          <ac:chgData name="Ragnhild Halvorsrud" userId="917ea340-fd63-490f-a7db-68428d24cf32" providerId="ADAL" clId="{3F26B701-AADC-4668-AAA4-FB7BA2B947B1}" dt="2020-06-19T17:20:47.023" v="16646" actId="790"/>
          <ac:spMkLst>
            <pc:docMk/>
            <pc:sldMk cId="1114432326" sldId="527"/>
            <ac:spMk id="42" creationId="{9D29BC8B-C257-41F5-A0A0-D7F9C18C7C0E}"/>
          </ac:spMkLst>
        </pc:spChg>
        <pc:spChg chg="add mod">
          <ac:chgData name="Ragnhild Halvorsrud" userId="917ea340-fd63-490f-a7db-68428d24cf32" providerId="ADAL" clId="{3F26B701-AADC-4668-AAA4-FB7BA2B947B1}" dt="2020-06-19T17:20:47.025" v="16647" actId="790"/>
          <ac:spMkLst>
            <pc:docMk/>
            <pc:sldMk cId="1114432326" sldId="527"/>
            <ac:spMk id="43" creationId="{03481EE7-F741-4592-B697-00000BBF04E7}"/>
          </ac:spMkLst>
        </pc:spChg>
        <pc:spChg chg="add mod">
          <ac:chgData name="Ragnhild Halvorsrud" userId="917ea340-fd63-490f-a7db-68428d24cf32" providerId="ADAL" clId="{3F26B701-AADC-4668-AAA4-FB7BA2B947B1}" dt="2020-06-19T17:20:47.027" v="16648" actId="790"/>
          <ac:spMkLst>
            <pc:docMk/>
            <pc:sldMk cId="1114432326" sldId="527"/>
            <ac:spMk id="44" creationId="{51651CDD-A24C-4A07-9ED3-5C7F4CA80044}"/>
          </ac:spMkLst>
        </pc:spChg>
        <pc:spChg chg="mod">
          <ac:chgData name="Ragnhild Halvorsrud" userId="917ea340-fd63-490f-a7db-68428d24cf32" providerId="ADAL" clId="{3F26B701-AADC-4668-AAA4-FB7BA2B947B1}" dt="2020-06-19T17:20:47.030" v="16649" actId="790"/>
          <ac:spMkLst>
            <pc:docMk/>
            <pc:sldMk cId="1114432326" sldId="527"/>
            <ac:spMk id="46" creationId="{11907A0F-EA12-48FC-86BA-3925C9825E64}"/>
          </ac:spMkLst>
        </pc:spChg>
        <pc:spChg chg="add mod">
          <ac:chgData name="Ragnhild Halvorsrud" userId="917ea340-fd63-490f-a7db-68428d24cf32" providerId="ADAL" clId="{3F26B701-AADC-4668-AAA4-FB7BA2B947B1}" dt="2020-06-19T17:20:47.032" v="16650" actId="790"/>
          <ac:spMkLst>
            <pc:docMk/>
            <pc:sldMk cId="1114432326" sldId="527"/>
            <ac:spMk id="48" creationId="{6285DCF6-E3E2-4E3B-B920-D534B6977679}"/>
          </ac:spMkLst>
        </pc:spChg>
        <pc:spChg chg="add mod">
          <ac:chgData name="Ragnhild Halvorsrud" userId="917ea340-fd63-490f-a7db-68428d24cf32" providerId="ADAL" clId="{3F26B701-AADC-4668-AAA4-FB7BA2B947B1}" dt="2020-06-19T17:20:47.034" v="16651" actId="790"/>
          <ac:spMkLst>
            <pc:docMk/>
            <pc:sldMk cId="1114432326" sldId="527"/>
            <ac:spMk id="49" creationId="{5063D6D5-C465-4413-9BEB-14886887611A}"/>
          </ac:spMkLst>
        </pc:spChg>
        <pc:spChg chg="add mod">
          <ac:chgData name="Ragnhild Halvorsrud" userId="917ea340-fd63-490f-a7db-68428d24cf32" providerId="ADAL" clId="{3F26B701-AADC-4668-AAA4-FB7BA2B947B1}" dt="2020-06-19T17:20:47.036" v="16652" actId="790"/>
          <ac:spMkLst>
            <pc:docMk/>
            <pc:sldMk cId="1114432326" sldId="527"/>
            <ac:spMk id="50" creationId="{E19482CA-2B35-4265-BEF1-A0DAD99A2434}"/>
          </ac:spMkLst>
        </pc:spChg>
        <pc:spChg chg="add mod">
          <ac:chgData name="Ragnhild Halvorsrud" userId="917ea340-fd63-490f-a7db-68428d24cf32" providerId="ADAL" clId="{3F26B701-AADC-4668-AAA4-FB7BA2B947B1}" dt="2020-06-19T17:20:47.038" v="16653" actId="790"/>
          <ac:spMkLst>
            <pc:docMk/>
            <pc:sldMk cId="1114432326" sldId="527"/>
            <ac:spMk id="51" creationId="{5D9CC845-450B-4A0F-B37D-89ED4A0BC48A}"/>
          </ac:spMkLst>
        </pc:spChg>
        <pc:spChg chg="add mod">
          <ac:chgData name="Ragnhild Halvorsrud" userId="917ea340-fd63-490f-a7db-68428d24cf32" providerId="ADAL" clId="{3F26B701-AADC-4668-AAA4-FB7BA2B947B1}" dt="2020-06-19T17:20:47.040" v="16654" actId="790"/>
          <ac:spMkLst>
            <pc:docMk/>
            <pc:sldMk cId="1114432326" sldId="527"/>
            <ac:spMk id="52" creationId="{03332AC8-BC7B-485A-A4BB-DF3C72D5DCFE}"/>
          </ac:spMkLst>
        </pc:spChg>
        <pc:spChg chg="add mod">
          <ac:chgData name="Ragnhild Halvorsrud" userId="917ea340-fd63-490f-a7db-68428d24cf32" providerId="ADAL" clId="{3F26B701-AADC-4668-AAA4-FB7BA2B947B1}" dt="2020-06-19T17:20:47.042" v="16655" actId="790"/>
          <ac:spMkLst>
            <pc:docMk/>
            <pc:sldMk cId="1114432326" sldId="527"/>
            <ac:spMk id="53" creationId="{7151E05E-4B29-498A-BD10-CE75DA7C9F70}"/>
          </ac:spMkLst>
        </pc:spChg>
        <pc:spChg chg="mod">
          <ac:chgData name="Ragnhild Halvorsrud" userId="917ea340-fd63-490f-a7db-68428d24cf32" providerId="ADAL" clId="{3F26B701-AADC-4668-AAA4-FB7BA2B947B1}" dt="2020-06-19T17:20:47.044" v="16656" actId="790"/>
          <ac:spMkLst>
            <pc:docMk/>
            <pc:sldMk cId="1114432326" sldId="527"/>
            <ac:spMk id="55" creationId="{B862DF1C-2C09-4B75-802A-F8EF42486B6D}"/>
          </ac:spMkLst>
        </pc:spChg>
        <pc:spChg chg="add del mod">
          <ac:chgData name="Ragnhild Halvorsrud" userId="917ea340-fd63-490f-a7db-68428d24cf32" providerId="ADAL" clId="{3F26B701-AADC-4668-AAA4-FB7BA2B947B1}" dt="2020-06-19T10:46:45.906" v="9224" actId="478"/>
          <ac:spMkLst>
            <pc:docMk/>
            <pc:sldMk cId="1114432326" sldId="527"/>
            <ac:spMk id="57" creationId="{902879D4-8146-40D7-963A-CF813B85C88F}"/>
          </ac:spMkLst>
        </pc:spChg>
        <pc:spChg chg="add del mod">
          <ac:chgData name="Ragnhild Halvorsrud" userId="917ea340-fd63-490f-a7db-68428d24cf32" providerId="ADAL" clId="{3F26B701-AADC-4668-AAA4-FB7BA2B947B1}" dt="2020-06-19T10:46:45.906" v="9224" actId="478"/>
          <ac:spMkLst>
            <pc:docMk/>
            <pc:sldMk cId="1114432326" sldId="527"/>
            <ac:spMk id="58" creationId="{C56D76B0-0E6A-405E-9C44-B4E48B1F1EE2}"/>
          </ac:spMkLst>
        </pc:spChg>
        <pc:spChg chg="add mod">
          <ac:chgData name="Ragnhild Halvorsrud" userId="917ea340-fd63-490f-a7db-68428d24cf32" providerId="ADAL" clId="{3F26B701-AADC-4668-AAA4-FB7BA2B947B1}" dt="2020-06-19T17:20:47.046" v="16657" actId="790"/>
          <ac:spMkLst>
            <pc:docMk/>
            <pc:sldMk cId="1114432326" sldId="527"/>
            <ac:spMk id="59" creationId="{6265BC8B-E2D0-4D88-8BEE-93E20EE43D39}"/>
          </ac:spMkLst>
        </pc:spChg>
        <pc:spChg chg="add mod">
          <ac:chgData name="Ragnhild Halvorsrud" userId="917ea340-fd63-490f-a7db-68428d24cf32" providerId="ADAL" clId="{3F26B701-AADC-4668-AAA4-FB7BA2B947B1}" dt="2020-06-19T17:20:47.047" v="16658" actId="790"/>
          <ac:spMkLst>
            <pc:docMk/>
            <pc:sldMk cId="1114432326" sldId="527"/>
            <ac:spMk id="60" creationId="{1847E9C6-9E10-4A28-9AF3-BF0E287C7323}"/>
          </ac:spMkLst>
        </pc:spChg>
        <pc:spChg chg="add del mod">
          <ac:chgData name="Ragnhild Halvorsrud" userId="917ea340-fd63-490f-a7db-68428d24cf32" providerId="ADAL" clId="{3F26B701-AADC-4668-AAA4-FB7BA2B947B1}" dt="2020-06-19T10:46:45.906" v="9224" actId="478"/>
          <ac:spMkLst>
            <pc:docMk/>
            <pc:sldMk cId="1114432326" sldId="527"/>
            <ac:spMk id="61" creationId="{E75B1649-CE9E-4FEB-95A3-6E886CAD8D1B}"/>
          </ac:spMkLst>
        </pc:spChg>
        <pc:spChg chg="add del mod">
          <ac:chgData name="Ragnhild Halvorsrud" userId="917ea340-fd63-490f-a7db-68428d24cf32" providerId="ADAL" clId="{3F26B701-AADC-4668-AAA4-FB7BA2B947B1}" dt="2020-06-19T10:46:45.906" v="9224" actId="478"/>
          <ac:spMkLst>
            <pc:docMk/>
            <pc:sldMk cId="1114432326" sldId="527"/>
            <ac:spMk id="62" creationId="{7CB41466-E54C-4EC6-B5AA-61FF1DF87C06}"/>
          </ac:spMkLst>
        </pc:spChg>
        <pc:spChg chg="add mod">
          <ac:chgData name="Ragnhild Halvorsrud" userId="917ea340-fd63-490f-a7db-68428d24cf32" providerId="ADAL" clId="{3F26B701-AADC-4668-AAA4-FB7BA2B947B1}" dt="2020-06-19T17:20:47.049" v="16659" actId="790"/>
          <ac:spMkLst>
            <pc:docMk/>
            <pc:sldMk cId="1114432326" sldId="527"/>
            <ac:spMk id="63" creationId="{6C08B422-A8B1-46AB-95DE-D7CD0B72691E}"/>
          </ac:spMkLst>
        </pc:spChg>
        <pc:spChg chg="add mod">
          <ac:chgData name="Ragnhild Halvorsrud" userId="917ea340-fd63-490f-a7db-68428d24cf32" providerId="ADAL" clId="{3F26B701-AADC-4668-AAA4-FB7BA2B947B1}" dt="2020-06-19T17:20:47.051" v="16660" actId="790"/>
          <ac:spMkLst>
            <pc:docMk/>
            <pc:sldMk cId="1114432326" sldId="527"/>
            <ac:spMk id="64" creationId="{A03CBC9C-AA5F-4593-9954-F5E7940655E6}"/>
          </ac:spMkLst>
        </pc:spChg>
        <pc:spChg chg="add mod">
          <ac:chgData name="Ragnhild Halvorsrud" userId="917ea340-fd63-490f-a7db-68428d24cf32" providerId="ADAL" clId="{3F26B701-AADC-4668-AAA4-FB7BA2B947B1}" dt="2020-06-19T17:20:47.054" v="16661" actId="790"/>
          <ac:spMkLst>
            <pc:docMk/>
            <pc:sldMk cId="1114432326" sldId="527"/>
            <ac:spMk id="65" creationId="{168ABF85-E24E-4D85-8BFB-447D82BCDAC8}"/>
          </ac:spMkLst>
        </pc:spChg>
        <pc:spChg chg="add mod">
          <ac:chgData name="Ragnhild Halvorsrud" userId="917ea340-fd63-490f-a7db-68428d24cf32" providerId="ADAL" clId="{3F26B701-AADC-4668-AAA4-FB7BA2B947B1}" dt="2020-06-19T17:20:47.056" v="16662" actId="790"/>
          <ac:spMkLst>
            <pc:docMk/>
            <pc:sldMk cId="1114432326" sldId="527"/>
            <ac:spMk id="66" creationId="{6F1F8783-D7B4-4862-AFFF-712A3E762E60}"/>
          </ac:spMkLst>
        </pc:spChg>
        <pc:spChg chg="add mod">
          <ac:chgData name="Ragnhild Halvorsrud" userId="917ea340-fd63-490f-a7db-68428d24cf32" providerId="ADAL" clId="{3F26B701-AADC-4668-AAA4-FB7BA2B947B1}" dt="2020-06-19T17:20:47.058" v="16663" actId="790"/>
          <ac:spMkLst>
            <pc:docMk/>
            <pc:sldMk cId="1114432326" sldId="527"/>
            <ac:spMk id="67" creationId="{AD6DC88B-7525-4DA7-B640-054062C8D489}"/>
          </ac:spMkLst>
        </pc:spChg>
        <pc:spChg chg="add mod">
          <ac:chgData name="Ragnhild Halvorsrud" userId="917ea340-fd63-490f-a7db-68428d24cf32" providerId="ADAL" clId="{3F26B701-AADC-4668-AAA4-FB7BA2B947B1}" dt="2020-06-19T17:20:47.060" v="16664" actId="790"/>
          <ac:spMkLst>
            <pc:docMk/>
            <pc:sldMk cId="1114432326" sldId="527"/>
            <ac:spMk id="68" creationId="{9454F39B-CCE5-4F52-B876-FF6B9334106D}"/>
          </ac:spMkLst>
        </pc:spChg>
        <pc:grpChg chg="add del mod">
          <ac:chgData name="Ragnhild Halvorsrud" userId="917ea340-fd63-490f-a7db-68428d24cf32" providerId="ADAL" clId="{3F26B701-AADC-4668-AAA4-FB7BA2B947B1}" dt="2020-06-19T10:41:23.679" v="9026"/>
          <ac:grpSpMkLst>
            <pc:docMk/>
            <pc:sldMk cId="1114432326" sldId="527"/>
            <ac:grpSpMk id="15" creationId="{6AAC3B6E-9E9B-404D-ACE4-63254C9F901B}"/>
          </ac:grpSpMkLst>
        </pc:grpChg>
        <pc:grpChg chg="add del mod">
          <ac:chgData name="Ragnhild Halvorsrud" userId="917ea340-fd63-490f-a7db-68428d24cf32" providerId="ADAL" clId="{3F26B701-AADC-4668-AAA4-FB7BA2B947B1}" dt="2020-06-19T10:41:23.679" v="9026"/>
          <ac:grpSpMkLst>
            <pc:docMk/>
            <pc:sldMk cId="1114432326" sldId="527"/>
            <ac:grpSpMk id="24" creationId="{EEE8B9BC-5A00-4BAA-B024-EF0C50B36B5E}"/>
          </ac:grpSpMkLst>
        </pc:grpChg>
        <pc:grpChg chg="add mod">
          <ac:chgData name="Ragnhild Halvorsrud" userId="917ea340-fd63-490f-a7db-68428d24cf32" providerId="ADAL" clId="{3F26B701-AADC-4668-AAA4-FB7BA2B947B1}" dt="2020-06-19T10:41:23.705" v="9027"/>
          <ac:grpSpMkLst>
            <pc:docMk/>
            <pc:sldMk cId="1114432326" sldId="527"/>
            <ac:grpSpMk id="45" creationId="{B9B461C2-D905-4FCB-ABD3-7FD5442121B1}"/>
          </ac:grpSpMkLst>
        </pc:grpChg>
        <pc:grpChg chg="add mod">
          <ac:chgData name="Ragnhild Halvorsrud" userId="917ea340-fd63-490f-a7db-68428d24cf32" providerId="ADAL" clId="{3F26B701-AADC-4668-AAA4-FB7BA2B947B1}" dt="2020-06-19T10:41:23.705" v="9027"/>
          <ac:grpSpMkLst>
            <pc:docMk/>
            <pc:sldMk cId="1114432326" sldId="527"/>
            <ac:grpSpMk id="54" creationId="{AA8381FA-51B6-4611-A204-5B1FF6024445}"/>
          </ac:grpSpMkLst>
        </pc:grpChg>
        <pc:picChg chg="mod">
          <ac:chgData name="Ragnhild Halvorsrud" userId="917ea340-fd63-490f-a7db-68428d24cf32" providerId="ADAL" clId="{3F26B701-AADC-4668-AAA4-FB7BA2B947B1}" dt="2020-06-19T10:41:16.580" v="9025"/>
          <ac:picMkLst>
            <pc:docMk/>
            <pc:sldMk cId="1114432326" sldId="527"/>
            <ac:picMk id="17" creationId="{74DAF4E7-9448-4AF1-873C-FB6C2F260ED3}"/>
          </ac:picMkLst>
        </pc:picChg>
        <pc:picChg chg="mod">
          <ac:chgData name="Ragnhild Halvorsrud" userId="917ea340-fd63-490f-a7db-68428d24cf32" providerId="ADAL" clId="{3F26B701-AADC-4668-AAA4-FB7BA2B947B1}" dt="2020-06-19T10:41:16.580" v="9025"/>
          <ac:picMkLst>
            <pc:docMk/>
            <pc:sldMk cId="1114432326" sldId="527"/>
            <ac:picMk id="26" creationId="{BE6BF280-9342-4FF4-85BB-DBF998171C47}"/>
          </ac:picMkLst>
        </pc:picChg>
        <pc:picChg chg="mod">
          <ac:chgData name="Ragnhild Halvorsrud" userId="917ea340-fd63-490f-a7db-68428d24cf32" providerId="ADAL" clId="{3F26B701-AADC-4668-AAA4-FB7BA2B947B1}" dt="2020-06-19T10:41:23.705" v="9027"/>
          <ac:picMkLst>
            <pc:docMk/>
            <pc:sldMk cId="1114432326" sldId="527"/>
            <ac:picMk id="47" creationId="{91C34DB2-A9F8-4388-832D-E69226D02EE5}"/>
          </ac:picMkLst>
        </pc:picChg>
        <pc:picChg chg="mod">
          <ac:chgData name="Ragnhild Halvorsrud" userId="917ea340-fd63-490f-a7db-68428d24cf32" providerId="ADAL" clId="{3F26B701-AADC-4668-AAA4-FB7BA2B947B1}" dt="2020-06-19T10:41:23.705" v="9027"/>
          <ac:picMkLst>
            <pc:docMk/>
            <pc:sldMk cId="1114432326" sldId="527"/>
            <ac:picMk id="56" creationId="{DB8A362E-9D0E-46EE-9E2E-3635EC712C2B}"/>
          </ac:picMkLst>
        </pc:picChg>
      </pc:sldChg>
      <pc:sldChg chg="addSp delSp modSp add mod modNotes">
        <pc:chgData name="Ragnhild Halvorsrud" userId="917ea340-fd63-490f-a7db-68428d24cf32" providerId="ADAL" clId="{3F26B701-AADC-4668-AAA4-FB7BA2B947B1}" dt="2020-06-19T17:20:47.124" v="16698" actId="790"/>
        <pc:sldMkLst>
          <pc:docMk/>
          <pc:sldMk cId="2593434447" sldId="528"/>
        </pc:sldMkLst>
        <pc:spChg chg="mod">
          <ac:chgData name="Ragnhild Halvorsrud" userId="917ea340-fd63-490f-a7db-68428d24cf32" providerId="ADAL" clId="{3F26B701-AADC-4668-AAA4-FB7BA2B947B1}" dt="2020-06-19T17:20:47.065" v="16667" actId="790"/>
          <ac:spMkLst>
            <pc:docMk/>
            <pc:sldMk cId="2593434447" sldId="528"/>
            <ac:spMk id="2" creationId="{CEF0584D-E78C-408F-A464-AF661D7CD2F8}"/>
          </ac:spMkLst>
        </pc:spChg>
        <pc:spChg chg="mod">
          <ac:chgData name="Ragnhild Halvorsrud" userId="917ea340-fd63-490f-a7db-68428d24cf32" providerId="ADAL" clId="{3F26B701-AADC-4668-AAA4-FB7BA2B947B1}" dt="2020-06-19T17:20:47.067" v="16668" actId="790"/>
          <ac:spMkLst>
            <pc:docMk/>
            <pc:sldMk cId="2593434447" sldId="528"/>
            <ac:spMk id="4" creationId="{359912B9-4EB6-42C7-BF37-C605F081559D}"/>
          </ac:spMkLst>
        </pc:spChg>
        <pc:spChg chg="add del mod">
          <ac:chgData name="Ragnhild Halvorsrud" userId="917ea340-fd63-490f-a7db-68428d24cf32" providerId="ADAL" clId="{3F26B701-AADC-4668-AAA4-FB7BA2B947B1}" dt="2020-06-19T10:46:34.318" v="9221"/>
          <ac:spMkLst>
            <pc:docMk/>
            <pc:sldMk cId="2593434447" sldId="528"/>
            <ac:spMk id="5" creationId="{DD5D9151-B292-47DA-A201-08C44BF99A28}"/>
          </ac:spMkLst>
        </pc:spChg>
        <pc:spChg chg="add del mod">
          <ac:chgData name="Ragnhild Halvorsrud" userId="917ea340-fd63-490f-a7db-68428d24cf32" providerId="ADAL" clId="{3F26B701-AADC-4668-AAA4-FB7BA2B947B1}" dt="2020-06-19T10:46:34.318" v="9221"/>
          <ac:spMkLst>
            <pc:docMk/>
            <pc:sldMk cId="2593434447" sldId="528"/>
            <ac:spMk id="6" creationId="{2CF06064-B70B-4BF6-AA14-65CC74978EA5}"/>
          </ac:spMkLst>
        </pc:spChg>
        <pc:spChg chg="add del mod">
          <ac:chgData name="Ragnhild Halvorsrud" userId="917ea340-fd63-490f-a7db-68428d24cf32" providerId="ADAL" clId="{3F26B701-AADC-4668-AAA4-FB7BA2B947B1}" dt="2020-06-19T10:46:34.318" v="9221"/>
          <ac:spMkLst>
            <pc:docMk/>
            <pc:sldMk cId="2593434447" sldId="528"/>
            <ac:spMk id="7" creationId="{200D4063-85CC-4E94-B5E0-E658894A83F5}"/>
          </ac:spMkLst>
        </pc:spChg>
        <pc:spChg chg="add del mod">
          <ac:chgData name="Ragnhild Halvorsrud" userId="917ea340-fd63-490f-a7db-68428d24cf32" providerId="ADAL" clId="{3F26B701-AADC-4668-AAA4-FB7BA2B947B1}" dt="2020-06-19T10:46:34.318" v="9221"/>
          <ac:spMkLst>
            <pc:docMk/>
            <pc:sldMk cId="2593434447" sldId="528"/>
            <ac:spMk id="8" creationId="{297AC024-239D-444A-9E53-2B85D3E3ED56}"/>
          </ac:spMkLst>
        </pc:spChg>
        <pc:spChg chg="add del mod">
          <ac:chgData name="Ragnhild Halvorsrud" userId="917ea340-fd63-490f-a7db-68428d24cf32" providerId="ADAL" clId="{3F26B701-AADC-4668-AAA4-FB7BA2B947B1}" dt="2020-06-19T10:46:34.318" v="9221"/>
          <ac:spMkLst>
            <pc:docMk/>
            <pc:sldMk cId="2593434447" sldId="528"/>
            <ac:spMk id="9" creationId="{FA9CF6C2-028A-4B62-A1C1-35B416ECE889}"/>
          </ac:spMkLst>
        </pc:spChg>
        <pc:spChg chg="add del mod">
          <ac:chgData name="Ragnhild Halvorsrud" userId="917ea340-fd63-490f-a7db-68428d24cf32" providerId="ADAL" clId="{3F26B701-AADC-4668-AAA4-FB7BA2B947B1}" dt="2020-06-19T10:46:34.318" v="9221"/>
          <ac:spMkLst>
            <pc:docMk/>
            <pc:sldMk cId="2593434447" sldId="528"/>
            <ac:spMk id="10" creationId="{6FD45BB6-4CE4-4FC6-8BDE-B447D8FE6B81}"/>
          </ac:spMkLst>
        </pc:spChg>
        <pc:spChg chg="add del mod">
          <ac:chgData name="Ragnhild Halvorsrud" userId="917ea340-fd63-490f-a7db-68428d24cf32" providerId="ADAL" clId="{3F26B701-AADC-4668-AAA4-FB7BA2B947B1}" dt="2020-06-19T10:46:34.318" v="9221"/>
          <ac:spMkLst>
            <pc:docMk/>
            <pc:sldMk cId="2593434447" sldId="528"/>
            <ac:spMk id="11" creationId="{6C072E62-D94C-471B-8EE3-C5BA1CF98B22}"/>
          </ac:spMkLst>
        </pc:spChg>
        <pc:spChg chg="add del mod">
          <ac:chgData name="Ragnhild Halvorsrud" userId="917ea340-fd63-490f-a7db-68428d24cf32" providerId="ADAL" clId="{3F26B701-AADC-4668-AAA4-FB7BA2B947B1}" dt="2020-06-19T10:46:34.318" v="9221"/>
          <ac:spMkLst>
            <pc:docMk/>
            <pc:sldMk cId="2593434447" sldId="528"/>
            <ac:spMk id="12" creationId="{02745A24-E36E-4BB6-8E48-61ABE0BBC443}"/>
          </ac:spMkLst>
        </pc:spChg>
        <pc:spChg chg="add del mod">
          <ac:chgData name="Ragnhild Halvorsrud" userId="917ea340-fd63-490f-a7db-68428d24cf32" providerId="ADAL" clId="{3F26B701-AADC-4668-AAA4-FB7BA2B947B1}" dt="2020-06-19T10:46:34.318" v="9221"/>
          <ac:spMkLst>
            <pc:docMk/>
            <pc:sldMk cId="2593434447" sldId="528"/>
            <ac:spMk id="13" creationId="{DA5EBFE3-A5FD-4730-8CF8-F94DCE619E82}"/>
          </ac:spMkLst>
        </pc:spChg>
        <pc:spChg chg="add del mod">
          <ac:chgData name="Ragnhild Halvorsrud" userId="917ea340-fd63-490f-a7db-68428d24cf32" providerId="ADAL" clId="{3F26B701-AADC-4668-AAA4-FB7BA2B947B1}" dt="2020-06-19T10:46:34.318" v="9221"/>
          <ac:spMkLst>
            <pc:docMk/>
            <pc:sldMk cId="2593434447" sldId="528"/>
            <ac:spMk id="14" creationId="{F3DE0C89-AD2B-4B8C-B828-D9DDB992AE04}"/>
          </ac:spMkLst>
        </pc:spChg>
        <pc:spChg chg="add del mod">
          <ac:chgData name="Ragnhild Halvorsrud" userId="917ea340-fd63-490f-a7db-68428d24cf32" providerId="ADAL" clId="{3F26B701-AADC-4668-AAA4-FB7BA2B947B1}" dt="2020-06-19T10:46:34.318" v="9221"/>
          <ac:spMkLst>
            <pc:docMk/>
            <pc:sldMk cId="2593434447" sldId="528"/>
            <ac:spMk id="15" creationId="{ABCA29FA-0179-4401-A6D7-4D24D32D688D}"/>
          </ac:spMkLst>
        </pc:spChg>
        <pc:spChg chg="add del mod">
          <ac:chgData name="Ragnhild Halvorsrud" userId="917ea340-fd63-490f-a7db-68428d24cf32" providerId="ADAL" clId="{3F26B701-AADC-4668-AAA4-FB7BA2B947B1}" dt="2020-06-19T10:46:34.318" v="9221"/>
          <ac:spMkLst>
            <pc:docMk/>
            <pc:sldMk cId="2593434447" sldId="528"/>
            <ac:spMk id="16" creationId="{DF6CBF17-613D-4D86-A02D-8BB542431F88}"/>
          </ac:spMkLst>
        </pc:spChg>
        <pc:spChg chg="add del mod">
          <ac:chgData name="Ragnhild Halvorsrud" userId="917ea340-fd63-490f-a7db-68428d24cf32" providerId="ADAL" clId="{3F26B701-AADC-4668-AAA4-FB7BA2B947B1}" dt="2020-06-19T10:46:34.318" v="9221"/>
          <ac:spMkLst>
            <pc:docMk/>
            <pc:sldMk cId="2593434447" sldId="528"/>
            <ac:spMk id="17" creationId="{1179C34B-B3EB-4C24-9F66-662C953FB025}"/>
          </ac:spMkLst>
        </pc:spChg>
        <pc:spChg chg="add del mod">
          <ac:chgData name="Ragnhild Halvorsrud" userId="917ea340-fd63-490f-a7db-68428d24cf32" providerId="ADAL" clId="{3F26B701-AADC-4668-AAA4-FB7BA2B947B1}" dt="2020-06-19T10:46:34.318" v="9221"/>
          <ac:spMkLst>
            <pc:docMk/>
            <pc:sldMk cId="2593434447" sldId="528"/>
            <ac:spMk id="18" creationId="{04FEE8F9-6F23-467A-B60A-42EA2B917707}"/>
          </ac:spMkLst>
        </pc:spChg>
        <pc:spChg chg="add del mod">
          <ac:chgData name="Ragnhild Halvorsrud" userId="917ea340-fd63-490f-a7db-68428d24cf32" providerId="ADAL" clId="{3F26B701-AADC-4668-AAA4-FB7BA2B947B1}" dt="2020-06-19T10:46:34.318" v="9221"/>
          <ac:spMkLst>
            <pc:docMk/>
            <pc:sldMk cId="2593434447" sldId="528"/>
            <ac:spMk id="19" creationId="{871D3604-ADE9-4CD7-8BAD-8E8EAAB579F9}"/>
          </ac:spMkLst>
        </pc:spChg>
        <pc:spChg chg="add del mod">
          <ac:chgData name="Ragnhild Halvorsrud" userId="917ea340-fd63-490f-a7db-68428d24cf32" providerId="ADAL" clId="{3F26B701-AADC-4668-AAA4-FB7BA2B947B1}" dt="2020-06-19T10:46:34.318" v="9221"/>
          <ac:spMkLst>
            <pc:docMk/>
            <pc:sldMk cId="2593434447" sldId="528"/>
            <ac:spMk id="20" creationId="{BFCAD838-AE35-4B31-AE2C-AEB3E64CF0C7}"/>
          </ac:spMkLst>
        </pc:spChg>
        <pc:spChg chg="mod">
          <ac:chgData name="Ragnhild Halvorsrud" userId="917ea340-fd63-490f-a7db-68428d24cf32" providerId="ADAL" clId="{3F26B701-AADC-4668-AAA4-FB7BA2B947B1}" dt="2020-06-19T10:46:29.658" v="9220"/>
          <ac:spMkLst>
            <pc:docMk/>
            <pc:sldMk cId="2593434447" sldId="528"/>
            <ac:spMk id="22" creationId="{F3193944-B11B-4E6D-82EE-EC3542A5EE34}"/>
          </ac:spMkLst>
        </pc:spChg>
        <pc:spChg chg="add del mod">
          <ac:chgData name="Ragnhild Halvorsrud" userId="917ea340-fd63-490f-a7db-68428d24cf32" providerId="ADAL" clId="{3F26B701-AADC-4668-AAA4-FB7BA2B947B1}" dt="2020-06-19T10:46:34.318" v="9221"/>
          <ac:spMkLst>
            <pc:docMk/>
            <pc:sldMk cId="2593434447" sldId="528"/>
            <ac:spMk id="24" creationId="{2DEFF43F-73B3-40FB-9DFB-6E836E65E9B6}"/>
          </ac:spMkLst>
        </pc:spChg>
        <pc:spChg chg="add del mod">
          <ac:chgData name="Ragnhild Halvorsrud" userId="917ea340-fd63-490f-a7db-68428d24cf32" providerId="ADAL" clId="{3F26B701-AADC-4668-AAA4-FB7BA2B947B1}" dt="2020-06-19T10:46:34.318" v="9221"/>
          <ac:spMkLst>
            <pc:docMk/>
            <pc:sldMk cId="2593434447" sldId="528"/>
            <ac:spMk id="25" creationId="{6AF743D7-0BA1-40C2-BFA3-90440A154EB8}"/>
          </ac:spMkLst>
        </pc:spChg>
        <pc:spChg chg="add del mod">
          <ac:chgData name="Ragnhild Halvorsrud" userId="917ea340-fd63-490f-a7db-68428d24cf32" providerId="ADAL" clId="{3F26B701-AADC-4668-AAA4-FB7BA2B947B1}" dt="2020-06-19T10:46:34.318" v="9221"/>
          <ac:spMkLst>
            <pc:docMk/>
            <pc:sldMk cId="2593434447" sldId="528"/>
            <ac:spMk id="26" creationId="{4A59569C-EFE9-4D95-B1AC-8874116C57DD}"/>
          </ac:spMkLst>
        </pc:spChg>
        <pc:spChg chg="add del mod">
          <ac:chgData name="Ragnhild Halvorsrud" userId="917ea340-fd63-490f-a7db-68428d24cf32" providerId="ADAL" clId="{3F26B701-AADC-4668-AAA4-FB7BA2B947B1}" dt="2020-06-19T10:46:34.318" v="9221"/>
          <ac:spMkLst>
            <pc:docMk/>
            <pc:sldMk cId="2593434447" sldId="528"/>
            <ac:spMk id="27" creationId="{BAC3EDD8-F868-43F7-A212-CBC7E4F76E19}"/>
          </ac:spMkLst>
        </pc:spChg>
        <pc:spChg chg="add del mod">
          <ac:chgData name="Ragnhild Halvorsrud" userId="917ea340-fd63-490f-a7db-68428d24cf32" providerId="ADAL" clId="{3F26B701-AADC-4668-AAA4-FB7BA2B947B1}" dt="2020-06-19T10:46:34.318" v="9221"/>
          <ac:spMkLst>
            <pc:docMk/>
            <pc:sldMk cId="2593434447" sldId="528"/>
            <ac:spMk id="28" creationId="{83155264-05E1-4590-B1A0-B904A31FEEB1}"/>
          </ac:spMkLst>
        </pc:spChg>
        <pc:spChg chg="add del mod">
          <ac:chgData name="Ragnhild Halvorsrud" userId="917ea340-fd63-490f-a7db-68428d24cf32" providerId="ADAL" clId="{3F26B701-AADC-4668-AAA4-FB7BA2B947B1}" dt="2020-06-19T10:46:34.318" v="9221"/>
          <ac:spMkLst>
            <pc:docMk/>
            <pc:sldMk cId="2593434447" sldId="528"/>
            <ac:spMk id="29" creationId="{695CB219-CF90-45AF-87E9-B5C0CD3FE615}"/>
          </ac:spMkLst>
        </pc:spChg>
        <pc:spChg chg="add del mod">
          <ac:chgData name="Ragnhild Halvorsrud" userId="917ea340-fd63-490f-a7db-68428d24cf32" providerId="ADAL" clId="{3F26B701-AADC-4668-AAA4-FB7BA2B947B1}" dt="2020-06-19T10:46:34.318" v="9221"/>
          <ac:spMkLst>
            <pc:docMk/>
            <pc:sldMk cId="2593434447" sldId="528"/>
            <ac:spMk id="30" creationId="{148A81DB-8E03-4200-A043-53F6EFA8C018}"/>
          </ac:spMkLst>
        </pc:spChg>
        <pc:spChg chg="add del mod">
          <ac:chgData name="Ragnhild Halvorsrud" userId="917ea340-fd63-490f-a7db-68428d24cf32" providerId="ADAL" clId="{3F26B701-AADC-4668-AAA4-FB7BA2B947B1}" dt="2020-06-19T10:46:34.318" v="9221"/>
          <ac:spMkLst>
            <pc:docMk/>
            <pc:sldMk cId="2593434447" sldId="528"/>
            <ac:spMk id="31" creationId="{D549D5C3-6012-49BC-BAFE-F969D11920AC}"/>
          </ac:spMkLst>
        </pc:spChg>
        <pc:spChg chg="add del mod">
          <ac:chgData name="Ragnhild Halvorsrud" userId="917ea340-fd63-490f-a7db-68428d24cf32" providerId="ADAL" clId="{3F26B701-AADC-4668-AAA4-FB7BA2B947B1}" dt="2020-06-19T10:46:34.318" v="9221"/>
          <ac:spMkLst>
            <pc:docMk/>
            <pc:sldMk cId="2593434447" sldId="528"/>
            <ac:spMk id="32" creationId="{84C004DB-CD45-4D5F-8D99-CFB295B0444D}"/>
          </ac:spMkLst>
        </pc:spChg>
        <pc:spChg chg="add del mod">
          <ac:chgData name="Ragnhild Halvorsrud" userId="917ea340-fd63-490f-a7db-68428d24cf32" providerId="ADAL" clId="{3F26B701-AADC-4668-AAA4-FB7BA2B947B1}" dt="2020-06-19T10:46:34.318" v="9221"/>
          <ac:spMkLst>
            <pc:docMk/>
            <pc:sldMk cId="2593434447" sldId="528"/>
            <ac:spMk id="33" creationId="{AB93CB4D-9FFC-403F-8722-649D647F22D6}"/>
          </ac:spMkLst>
        </pc:spChg>
        <pc:spChg chg="mod">
          <ac:chgData name="Ragnhild Halvorsrud" userId="917ea340-fd63-490f-a7db-68428d24cf32" providerId="ADAL" clId="{3F26B701-AADC-4668-AAA4-FB7BA2B947B1}" dt="2020-06-19T10:46:29.658" v="9220"/>
          <ac:spMkLst>
            <pc:docMk/>
            <pc:sldMk cId="2593434447" sldId="528"/>
            <ac:spMk id="35" creationId="{DEBFB4AA-1FDE-4B4C-96FF-66BFAACCFD47}"/>
          </ac:spMkLst>
        </pc:spChg>
        <pc:spChg chg="add del mod">
          <ac:chgData name="Ragnhild Halvorsrud" userId="917ea340-fd63-490f-a7db-68428d24cf32" providerId="ADAL" clId="{3F26B701-AADC-4668-AAA4-FB7BA2B947B1}" dt="2020-06-19T10:46:34.318" v="9221"/>
          <ac:spMkLst>
            <pc:docMk/>
            <pc:sldMk cId="2593434447" sldId="528"/>
            <ac:spMk id="37" creationId="{89EAF1E0-DAEC-4DEB-94B7-D64CDDEAC57B}"/>
          </ac:spMkLst>
        </pc:spChg>
        <pc:spChg chg="add mod">
          <ac:chgData name="Ragnhild Halvorsrud" userId="917ea340-fd63-490f-a7db-68428d24cf32" providerId="ADAL" clId="{3F26B701-AADC-4668-AAA4-FB7BA2B947B1}" dt="2020-06-19T17:20:47.069" v="16669" actId="790"/>
          <ac:spMkLst>
            <pc:docMk/>
            <pc:sldMk cId="2593434447" sldId="528"/>
            <ac:spMk id="38" creationId="{F4EA5477-06D9-491E-8487-66C3FDCFF64C}"/>
          </ac:spMkLst>
        </pc:spChg>
        <pc:spChg chg="add mod">
          <ac:chgData name="Ragnhild Halvorsrud" userId="917ea340-fd63-490f-a7db-68428d24cf32" providerId="ADAL" clId="{3F26B701-AADC-4668-AAA4-FB7BA2B947B1}" dt="2020-06-19T17:20:47.071" v="16670" actId="790"/>
          <ac:spMkLst>
            <pc:docMk/>
            <pc:sldMk cId="2593434447" sldId="528"/>
            <ac:spMk id="39" creationId="{2013583C-029C-46FB-8370-E5999342A226}"/>
          </ac:spMkLst>
        </pc:spChg>
        <pc:spChg chg="add mod">
          <ac:chgData name="Ragnhild Halvorsrud" userId="917ea340-fd63-490f-a7db-68428d24cf32" providerId="ADAL" clId="{3F26B701-AADC-4668-AAA4-FB7BA2B947B1}" dt="2020-06-19T17:20:47.072" v="16671" actId="790"/>
          <ac:spMkLst>
            <pc:docMk/>
            <pc:sldMk cId="2593434447" sldId="528"/>
            <ac:spMk id="40" creationId="{6D595090-7D12-424A-84D7-739CD4B6AEF0}"/>
          </ac:spMkLst>
        </pc:spChg>
        <pc:spChg chg="add mod">
          <ac:chgData name="Ragnhild Halvorsrud" userId="917ea340-fd63-490f-a7db-68428d24cf32" providerId="ADAL" clId="{3F26B701-AADC-4668-AAA4-FB7BA2B947B1}" dt="2020-06-19T17:20:47.074" v="16672" actId="790"/>
          <ac:spMkLst>
            <pc:docMk/>
            <pc:sldMk cId="2593434447" sldId="528"/>
            <ac:spMk id="41" creationId="{D8F12F7A-4B76-4EC2-8A47-A00C6509BBFA}"/>
          </ac:spMkLst>
        </pc:spChg>
        <pc:spChg chg="add mod">
          <ac:chgData name="Ragnhild Halvorsrud" userId="917ea340-fd63-490f-a7db-68428d24cf32" providerId="ADAL" clId="{3F26B701-AADC-4668-AAA4-FB7BA2B947B1}" dt="2020-06-19T17:20:47.075" v="16673" actId="790"/>
          <ac:spMkLst>
            <pc:docMk/>
            <pc:sldMk cId="2593434447" sldId="528"/>
            <ac:spMk id="42" creationId="{45291FD0-8BC7-48B0-BEBA-2DAEF675D052}"/>
          </ac:spMkLst>
        </pc:spChg>
        <pc:spChg chg="add mod">
          <ac:chgData name="Ragnhild Halvorsrud" userId="917ea340-fd63-490f-a7db-68428d24cf32" providerId="ADAL" clId="{3F26B701-AADC-4668-AAA4-FB7BA2B947B1}" dt="2020-06-19T17:20:47.077" v="16674" actId="790"/>
          <ac:spMkLst>
            <pc:docMk/>
            <pc:sldMk cId="2593434447" sldId="528"/>
            <ac:spMk id="43" creationId="{61F39AC2-D2B0-4429-BA35-B9FD0A5D49D9}"/>
          </ac:spMkLst>
        </pc:spChg>
        <pc:spChg chg="add mod">
          <ac:chgData name="Ragnhild Halvorsrud" userId="917ea340-fd63-490f-a7db-68428d24cf32" providerId="ADAL" clId="{3F26B701-AADC-4668-AAA4-FB7BA2B947B1}" dt="2020-06-19T17:20:47.079" v="16675" actId="790"/>
          <ac:spMkLst>
            <pc:docMk/>
            <pc:sldMk cId="2593434447" sldId="528"/>
            <ac:spMk id="44" creationId="{9A1F5564-5C11-4EDA-8C22-4B4222E55ABA}"/>
          </ac:spMkLst>
        </pc:spChg>
        <pc:spChg chg="add mod">
          <ac:chgData name="Ragnhild Halvorsrud" userId="917ea340-fd63-490f-a7db-68428d24cf32" providerId="ADAL" clId="{3F26B701-AADC-4668-AAA4-FB7BA2B947B1}" dt="2020-06-19T17:20:47.081" v="16676" actId="790"/>
          <ac:spMkLst>
            <pc:docMk/>
            <pc:sldMk cId="2593434447" sldId="528"/>
            <ac:spMk id="45" creationId="{9306A40F-0BA8-47D9-A70D-C5E3FA1F3DF2}"/>
          </ac:spMkLst>
        </pc:spChg>
        <pc:spChg chg="add mod">
          <ac:chgData name="Ragnhild Halvorsrud" userId="917ea340-fd63-490f-a7db-68428d24cf32" providerId="ADAL" clId="{3F26B701-AADC-4668-AAA4-FB7BA2B947B1}" dt="2020-06-19T17:20:47.083" v="16677" actId="790"/>
          <ac:spMkLst>
            <pc:docMk/>
            <pc:sldMk cId="2593434447" sldId="528"/>
            <ac:spMk id="46" creationId="{6D1CEB70-9CC2-42B6-A373-377A3F130A07}"/>
          </ac:spMkLst>
        </pc:spChg>
        <pc:spChg chg="add mod">
          <ac:chgData name="Ragnhild Halvorsrud" userId="917ea340-fd63-490f-a7db-68428d24cf32" providerId="ADAL" clId="{3F26B701-AADC-4668-AAA4-FB7BA2B947B1}" dt="2020-06-19T17:20:47.085" v="16678" actId="790"/>
          <ac:spMkLst>
            <pc:docMk/>
            <pc:sldMk cId="2593434447" sldId="528"/>
            <ac:spMk id="47" creationId="{5E4D992D-EE0A-487E-8305-CAA8B6C4001C}"/>
          </ac:spMkLst>
        </pc:spChg>
        <pc:spChg chg="add mod">
          <ac:chgData name="Ragnhild Halvorsrud" userId="917ea340-fd63-490f-a7db-68428d24cf32" providerId="ADAL" clId="{3F26B701-AADC-4668-AAA4-FB7BA2B947B1}" dt="2020-06-19T17:20:47.087" v="16679" actId="790"/>
          <ac:spMkLst>
            <pc:docMk/>
            <pc:sldMk cId="2593434447" sldId="528"/>
            <ac:spMk id="48" creationId="{041122E5-F37A-4E33-A93A-08411EC80C79}"/>
          </ac:spMkLst>
        </pc:spChg>
        <pc:spChg chg="add mod">
          <ac:chgData name="Ragnhild Halvorsrud" userId="917ea340-fd63-490f-a7db-68428d24cf32" providerId="ADAL" clId="{3F26B701-AADC-4668-AAA4-FB7BA2B947B1}" dt="2020-06-19T17:20:47.089" v="16680" actId="790"/>
          <ac:spMkLst>
            <pc:docMk/>
            <pc:sldMk cId="2593434447" sldId="528"/>
            <ac:spMk id="49" creationId="{1875139B-C8DB-4A05-B485-949DCA7FB5DC}"/>
          </ac:spMkLst>
        </pc:spChg>
        <pc:spChg chg="add mod">
          <ac:chgData name="Ragnhild Halvorsrud" userId="917ea340-fd63-490f-a7db-68428d24cf32" providerId="ADAL" clId="{3F26B701-AADC-4668-AAA4-FB7BA2B947B1}" dt="2020-06-19T17:20:47.091" v="16681" actId="790"/>
          <ac:spMkLst>
            <pc:docMk/>
            <pc:sldMk cId="2593434447" sldId="528"/>
            <ac:spMk id="50" creationId="{75FD13BA-2429-4CAD-AAF2-05C76740ABFC}"/>
          </ac:spMkLst>
        </pc:spChg>
        <pc:spChg chg="add mod">
          <ac:chgData name="Ragnhild Halvorsrud" userId="917ea340-fd63-490f-a7db-68428d24cf32" providerId="ADAL" clId="{3F26B701-AADC-4668-AAA4-FB7BA2B947B1}" dt="2020-06-19T17:20:47.093" v="16682" actId="790"/>
          <ac:spMkLst>
            <pc:docMk/>
            <pc:sldMk cId="2593434447" sldId="528"/>
            <ac:spMk id="51" creationId="{73FC14B7-6CB9-446D-BB5F-8A06B8945532}"/>
          </ac:spMkLst>
        </pc:spChg>
        <pc:spChg chg="add mod">
          <ac:chgData name="Ragnhild Halvorsrud" userId="917ea340-fd63-490f-a7db-68428d24cf32" providerId="ADAL" clId="{3F26B701-AADC-4668-AAA4-FB7BA2B947B1}" dt="2020-06-19T17:20:47.095" v="16683" actId="790"/>
          <ac:spMkLst>
            <pc:docMk/>
            <pc:sldMk cId="2593434447" sldId="528"/>
            <ac:spMk id="52" creationId="{CD9BA930-6784-4217-831B-44DA877F62E7}"/>
          </ac:spMkLst>
        </pc:spChg>
        <pc:spChg chg="add mod">
          <ac:chgData name="Ragnhild Halvorsrud" userId="917ea340-fd63-490f-a7db-68428d24cf32" providerId="ADAL" clId="{3F26B701-AADC-4668-AAA4-FB7BA2B947B1}" dt="2020-06-19T17:20:47.097" v="16684" actId="790"/>
          <ac:spMkLst>
            <pc:docMk/>
            <pc:sldMk cId="2593434447" sldId="528"/>
            <ac:spMk id="53" creationId="{6FF3241C-9A96-4FE2-89A1-921FFA6DBF9E}"/>
          </ac:spMkLst>
        </pc:spChg>
        <pc:spChg chg="mod">
          <ac:chgData name="Ragnhild Halvorsrud" userId="917ea340-fd63-490f-a7db-68428d24cf32" providerId="ADAL" clId="{3F26B701-AADC-4668-AAA4-FB7BA2B947B1}" dt="2020-06-19T17:20:47.098" v="16685" actId="790"/>
          <ac:spMkLst>
            <pc:docMk/>
            <pc:sldMk cId="2593434447" sldId="528"/>
            <ac:spMk id="55" creationId="{AB6C1E75-BE1F-438D-806C-34110C4BE8E1}"/>
          </ac:spMkLst>
        </pc:spChg>
        <pc:spChg chg="add mod">
          <ac:chgData name="Ragnhild Halvorsrud" userId="917ea340-fd63-490f-a7db-68428d24cf32" providerId="ADAL" clId="{3F26B701-AADC-4668-AAA4-FB7BA2B947B1}" dt="2020-06-19T17:20:47.101" v="16686" actId="790"/>
          <ac:spMkLst>
            <pc:docMk/>
            <pc:sldMk cId="2593434447" sldId="528"/>
            <ac:spMk id="57" creationId="{6E496855-50DF-4233-A084-AF7272A8FE47}"/>
          </ac:spMkLst>
        </pc:spChg>
        <pc:spChg chg="add mod">
          <ac:chgData name="Ragnhild Halvorsrud" userId="917ea340-fd63-490f-a7db-68428d24cf32" providerId="ADAL" clId="{3F26B701-AADC-4668-AAA4-FB7BA2B947B1}" dt="2020-06-19T17:20:47.102" v="16687" actId="790"/>
          <ac:spMkLst>
            <pc:docMk/>
            <pc:sldMk cId="2593434447" sldId="528"/>
            <ac:spMk id="58" creationId="{7C1B3498-D97F-4A59-AF3E-9288478381A8}"/>
          </ac:spMkLst>
        </pc:spChg>
        <pc:spChg chg="add mod">
          <ac:chgData name="Ragnhild Halvorsrud" userId="917ea340-fd63-490f-a7db-68428d24cf32" providerId="ADAL" clId="{3F26B701-AADC-4668-AAA4-FB7BA2B947B1}" dt="2020-06-19T17:20:47.106" v="16688" actId="790"/>
          <ac:spMkLst>
            <pc:docMk/>
            <pc:sldMk cId="2593434447" sldId="528"/>
            <ac:spMk id="59" creationId="{F737CE89-6E95-47FE-B6B3-7B11DD22BC58}"/>
          </ac:spMkLst>
        </pc:spChg>
        <pc:spChg chg="add mod">
          <ac:chgData name="Ragnhild Halvorsrud" userId="917ea340-fd63-490f-a7db-68428d24cf32" providerId="ADAL" clId="{3F26B701-AADC-4668-AAA4-FB7BA2B947B1}" dt="2020-06-19T17:20:47.108" v="16689" actId="790"/>
          <ac:spMkLst>
            <pc:docMk/>
            <pc:sldMk cId="2593434447" sldId="528"/>
            <ac:spMk id="60" creationId="{38BB0CB6-3620-462B-9880-E6522C1597B7}"/>
          </ac:spMkLst>
        </pc:spChg>
        <pc:spChg chg="add mod">
          <ac:chgData name="Ragnhild Halvorsrud" userId="917ea340-fd63-490f-a7db-68428d24cf32" providerId="ADAL" clId="{3F26B701-AADC-4668-AAA4-FB7BA2B947B1}" dt="2020-06-19T17:20:47.110" v="16690" actId="790"/>
          <ac:spMkLst>
            <pc:docMk/>
            <pc:sldMk cId="2593434447" sldId="528"/>
            <ac:spMk id="61" creationId="{6EC7742A-ADA8-4A50-AF91-783BE6D12410}"/>
          </ac:spMkLst>
        </pc:spChg>
        <pc:spChg chg="add mod">
          <ac:chgData name="Ragnhild Halvorsrud" userId="917ea340-fd63-490f-a7db-68428d24cf32" providerId="ADAL" clId="{3F26B701-AADC-4668-AAA4-FB7BA2B947B1}" dt="2020-06-19T17:20:47.111" v="16691" actId="790"/>
          <ac:spMkLst>
            <pc:docMk/>
            <pc:sldMk cId="2593434447" sldId="528"/>
            <ac:spMk id="62" creationId="{FC3ACBEF-33C6-499A-866E-98A09FB5BFC4}"/>
          </ac:spMkLst>
        </pc:spChg>
        <pc:spChg chg="add mod">
          <ac:chgData name="Ragnhild Halvorsrud" userId="917ea340-fd63-490f-a7db-68428d24cf32" providerId="ADAL" clId="{3F26B701-AADC-4668-AAA4-FB7BA2B947B1}" dt="2020-06-19T17:20:47.113" v="16692" actId="790"/>
          <ac:spMkLst>
            <pc:docMk/>
            <pc:sldMk cId="2593434447" sldId="528"/>
            <ac:spMk id="63" creationId="{C7D1F5C4-349D-4893-9E74-387800B79124}"/>
          </ac:spMkLst>
        </pc:spChg>
        <pc:spChg chg="add mod">
          <ac:chgData name="Ragnhild Halvorsrud" userId="917ea340-fd63-490f-a7db-68428d24cf32" providerId="ADAL" clId="{3F26B701-AADC-4668-AAA4-FB7BA2B947B1}" dt="2020-06-19T17:20:47.114" v="16693" actId="790"/>
          <ac:spMkLst>
            <pc:docMk/>
            <pc:sldMk cId="2593434447" sldId="528"/>
            <ac:spMk id="64" creationId="{642D15AF-F1BD-4FAE-8730-BC227C011A8F}"/>
          </ac:spMkLst>
        </pc:spChg>
        <pc:spChg chg="add mod">
          <ac:chgData name="Ragnhild Halvorsrud" userId="917ea340-fd63-490f-a7db-68428d24cf32" providerId="ADAL" clId="{3F26B701-AADC-4668-AAA4-FB7BA2B947B1}" dt="2020-06-19T17:20:47.116" v="16694" actId="790"/>
          <ac:spMkLst>
            <pc:docMk/>
            <pc:sldMk cId="2593434447" sldId="528"/>
            <ac:spMk id="65" creationId="{3ED4FFBB-8193-4714-ADE4-24B89D95D69E}"/>
          </ac:spMkLst>
        </pc:spChg>
        <pc:spChg chg="add mod">
          <ac:chgData name="Ragnhild Halvorsrud" userId="917ea340-fd63-490f-a7db-68428d24cf32" providerId="ADAL" clId="{3F26B701-AADC-4668-AAA4-FB7BA2B947B1}" dt="2020-06-19T17:20:47.119" v="16695" actId="790"/>
          <ac:spMkLst>
            <pc:docMk/>
            <pc:sldMk cId="2593434447" sldId="528"/>
            <ac:spMk id="66" creationId="{8BC1812A-CCAA-4570-A352-090A6CF109A5}"/>
          </ac:spMkLst>
        </pc:spChg>
        <pc:spChg chg="mod">
          <ac:chgData name="Ragnhild Halvorsrud" userId="917ea340-fd63-490f-a7db-68428d24cf32" providerId="ADAL" clId="{3F26B701-AADC-4668-AAA4-FB7BA2B947B1}" dt="2020-06-19T17:20:47.121" v="16696" actId="790"/>
          <ac:spMkLst>
            <pc:docMk/>
            <pc:sldMk cId="2593434447" sldId="528"/>
            <ac:spMk id="68" creationId="{D93D18B3-3DE0-4D42-BE64-5613A21E2D53}"/>
          </ac:spMkLst>
        </pc:spChg>
        <pc:spChg chg="add del mod">
          <ac:chgData name="Ragnhild Halvorsrud" userId="917ea340-fd63-490f-a7db-68428d24cf32" providerId="ADAL" clId="{3F26B701-AADC-4668-AAA4-FB7BA2B947B1}" dt="2020-06-19T10:46:39.477" v="9223" actId="478"/>
          <ac:spMkLst>
            <pc:docMk/>
            <pc:sldMk cId="2593434447" sldId="528"/>
            <ac:spMk id="70" creationId="{F6E4A17B-F99C-467D-8280-AFCBF8F79135}"/>
          </ac:spMkLst>
        </pc:spChg>
        <pc:grpChg chg="add del mod">
          <ac:chgData name="Ragnhild Halvorsrud" userId="917ea340-fd63-490f-a7db-68428d24cf32" providerId="ADAL" clId="{3F26B701-AADC-4668-AAA4-FB7BA2B947B1}" dt="2020-06-19T10:46:34.318" v="9221"/>
          <ac:grpSpMkLst>
            <pc:docMk/>
            <pc:sldMk cId="2593434447" sldId="528"/>
            <ac:grpSpMk id="21" creationId="{A44C74FC-139F-4400-8E24-C294D7A603F5}"/>
          </ac:grpSpMkLst>
        </pc:grpChg>
        <pc:grpChg chg="add del mod">
          <ac:chgData name="Ragnhild Halvorsrud" userId="917ea340-fd63-490f-a7db-68428d24cf32" providerId="ADAL" clId="{3F26B701-AADC-4668-AAA4-FB7BA2B947B1}" dt="2020-06-19T10:46:34.318" v="9221"/>
          <ac:grpSpMkLst>
            <pc:docMk/>
            <pc:sldMk cId="2593434447" sldId="528"/>
            <ac:grpSpMk id="34" creationId="{14BBE46F-00EB-4267-9567-D163FAC0130E}"/>
          </ac:grpSpMkLst>
        </pc:grpChg>
        <pc:grpChg chg="add mod">
          <ac:chgData name="Ragnhild Halvorsrud" userId="917ea340-fd63-490f-a7db-68428d24cf32" providerId="ADAL" clId="{3F26B701-AADC-4668-AAA4-FB7BA2B947B1}" dt="2020-06-19T10:46:34.345" v="9222"/>
          <ac:grpSpMkLst>
            <pc:docMk/>
            <pc:sldMk cId="2593434447" sldId="528"/>
            <ac:grpSpMk id="54" creationId="{E6C4FC2F-EC7D-496E-8DDF-A1E266DE9DC9}"/>
          </ac:grpSpMkLst>
        </pc:grpChg>
        <pc:grpChg chg="add mod">
          <ac:chgData name="Ragnhild Halvorsrud" userId="917ea340-fd63-490f-a7db-68428d24cf32" providerId="ADAL" clId="{3F26B701-AADC-4668-AAA4-FB7BA2B947B1}" dt="2020-06-19T10:46:34.345" v="9222"/>
          <ac:grpSpMkLst>
            <pc:docMk/>
            <pc:sldMk cId="2593434447" sldId="528"/>
            <ac:grpSpMk id="67" creationId="{CCE6069C-0020-43E1-90ED-50EB99E6777B}"/>
          </ac:grpSpMkLst>
        </pc:grpChg>
        <pc:picChg chg="mod">
          <ac:chgData name="Ragnhild Halvorsrud" userId="917ea340-fd63-490f-a7db-68428d24cf32" providerId="ADAL" clId="{3F26B701-AADC-4668-AAA4-FB7BA2B947B1}" dt="2020-06-19T10:46:29.658" v="9220"/>
          <ac:picMkLst>
            <pc:docMk/>
            <pc:sldMk cId="2593434447" sldId="528"/>
            <ac:picMk id="23" creationId="{34A7981B-66AD-451D-816C-5AA59E951084}"/>
          </ac:picMkLst>
        </pc:picChg>
        <pc:picChg chg="mod">
          <ac:chgData name="Ragnhild Halvorsrud" userId="917ea340-fd63-490f-a7db-68428d24cf32" providerId="ADAL" clId="{3F26B701-AADC-4668-AAA4-FB7BA2B947B1}" dt="2020-06-19T10:46:29.658" v="9220"/>
          <ac:picMkLst>
            <pc:docMk/>
            <pc:sldMk cId="2593434447" sldId="528"/>
            <ac:picMk id="36" creationId="{6D592FF9-637F-4F27-9CAD-B48417F3EDFB}"/>
          </ac:picMkLst>
        </pc:picChg>
        <pc:picChg chg="mod">
          <ac:chgData name="Ragnhild Halvorsrud" userId="917ea340-fd63-490f-a7db-68428d24cf32" providerId="ADAL" clId="{3F26B701-AADC-4668-AAA4-FB7BA2B947B1}" dt="2020-06-19T10:46:34.345" v="9222"/>
          <ac:picMkLst>
            <pc:docMk/>
            <pc:sldMk cId="2593434447" sldId="528"/>
            <ac:picMk id="56" creationId="{6C9E3AC3-9238-424C-877E-DBBA33B0C42B}"/>
          </ac:picMkLst>
        </pc:picChg>
        <pc:picChg chg="mod">
          <ac:chgData name="Ragnhild Halvorsrud" userId="917ea340-fd63-490f-a7db-68428d24cf32" providerId="ADAL" clId="{3F26B701-AADC-4668-AAA4-FB7BA2B947B1}" dt="2020-06-19T10:46:34.345" v="9222"/>
          <ac:picMkLst>
            <pc:docMk/>
            <pc:sldMk cId="2593434447" sldId="528"/>
            <ac:picMk id="69" creationId="{39820AEB-F3D2-4600-8C6F-D44BD5530CFB}"/>
          </ac:picMkLst>
        </pc:picChg>
      </pc:sldChg>
      <pc:sldChg chg="addSp delSp modSp add mod delAnim modNotes">
        <pc:chgData name="Ragnhild Halvorsrud" userId="917ea340-fd63-490f-a7db-68428d24cf32" providerId="ADAL" clId="{3F26B701-AADC-4668-AAA4-FB7BA2B947B1}" dt="2020-06-19T17:20:46.054" v="16143" actId="790"/>
        <pc:sldMkLst>
          <pc:docMk/>
          <pc:sldMk cId="4021241901" sldId="529"/>
        </pc:sldMkLst>
        <pc:spChg chg="add del mod">
          <ac:chgData name="Ragnhild Halvorsrud" userId="917ea340-fd63-490f-a7db-68428d24cf32" providerId="ADAL" clId="{3F26B701-AADC-4668-AAA4-FB7BA2B947B1}" dt="2020-06-19T10:39:05.330" v="8847" actId="478"/>
          <ac:spMkLst>
            <pc:docMk/>
            <pc:sldMk cId="4021241901" sldId="529"/>
            <ac:spMk id="2" creationId="{F9E4E081-6304-45B0-B3A2-D3BB7B67104A}"/>
          </ac:spMkLst>
        </pc:spChg>
        <pc:spChg chg="mod">
          <ac:chgData name="Ragnhild Halvorsrud" userId="917ea340-fd63-490f-a7db-68428d24cf32" providerId="ADAL" clId="{3F26B701-AADC-4668-AAA4-FB7BA2B947B1}" dt="2020-06-19T17:20:46.014" v="16118" actId="790"/>
          <ac:spMkLst>
            <pc:docMk/>
            <pc:sldMk cId="4021241901" sldId="529"/>
            <ac:spMk id="5" creationId="{380A23CE-5815-4E08-B771-0889B994DC7C}"/>
          </ac:spMkLst>
        </pc:spChg>
        <pc:spChg chg="mod">
          <ac:chgData name="Ragnhild Halvorsrud" userId="917ea340-fd63-490f-a7db-68428d24cf32" providerId="ADAL" clId="{3F26B701-AADC-4668-AAA4-FB7BA2B947B1}" dt="2020-06-19T17:20:46.016" v="16119" actId="790"/>
          <ac:spMkLst>
            <pc:docMk/>
            <pc:sldMk cId="4021241901" sldId="529"/>
            <ac:spMk id="6" creationId="{9B259E65-8C90-4F0C-8E9B-6E8A0A6C0E6E}"/>
          </ac:spMkLst>
        </pc:spChg>
        <pc:spChg chg="mod">
          <ac:chgData name="Ragnhild Halvorsrud" userId="917ea340-fd63-490f-a7db-68428d24cf32" providerId="ADAL" clId="{3F26B701-AADC-4668-AAA4-FB7BA2B947B1}" dt="2020-06-19T17:20:46.018" v="16120" actId="790"/>
          <ac:spMkLst>
            <pc:docMk/>
            <pc:sldMk cId="4021241901" sldId="529"/>
            <ac:spMk id="8" creationId="{A190216D-3D82-4C4A-BBBC-58568D4C80B8}"/>
          </ac:spMkLst>
        </pc:spChg>
        <pc:spChg chg="mod">
          <ac:chgData name="Ragnhild Halvorsrud" userId="917ea340-fd63-490f-a7db-68428d24cf32" providerId="ADAL" clId="{3F26B701-AADC-4668-AAA4-FB7BA2B947B1}" dt="2020-06-19T17:20:46.020" v="16121" actId="790"/>
          <ac:spMkLst>
            <pc:docMk/>
            <pc:sldMk cId="4021241901" sldId="529"/>
            <ac:spMk id="9" creationId="{42B57A26-CA19-4A12-A954-F49F71795306}"/>
          </ac:spMkLst>
        </pc:spChg>
        <pc:spChg chg="mod">
          <ac:chgData name="Ragnhild Halvorsrud" userId="917ea340-fd63-490f-a7db-68428d24cf32" providerId="ADAL" clId="{3F26B701-AADC-4668-AAA4-FB7BA2B947B1}" dt="2020-06-19T17:20:46.021" v="16122" actId="790"/>
          <ac:spMkLst>
            <pc:docMk/>
            <pc:sldMk cId="4021241901" sldId="529"/>
            <ac:spMk id="10" creationId="{AA27A2F3-248E-49F3-AE20-5B255C593A47}"/>
          </ac:spMkLst>
        </pc:spChg>
        <pc:spChg chg="del mod">
          <ac:chgData name="Ragnhild Halvorsrud" userId="917ea340-fd63-490f-a7db-68428d24cf32" providerId="ADAL" clId="{3F26B701-AADC-4668-AAA4-FB7BA2B947B1}" dt="2020-06-19T12:20:01.460" v="10338" actId="21"/>
          <ac:spMkLst>
            <pc:docMk/>
            <pc:sldMk cId="4021241901" sldId="529"/>
            <ac:spMk id="16" creationId="{6B5AEB99-B3F1-4FE2-8188-97CC8BA63C15}"/>
          </ac:spMkLst>
        </pc:spChg>
        <pc:spChg chg="del mod">
          <ac:chgData name="Ragnhild Halvorsrud" userId="917ea340-fd63-490f-a7db-68428d24cf32" providerId="ADAL" clId="{3F26B701-AADC-4668-AAA4-FB7BA2B947B1}" dt="2020-06-19T12:20:01.460" v="10338" actId="21"/>
          <ac:spMkLst>
            <pc:docMk/>
            <pc:sldMk cId="4021241901" sldId="529"/>
            <ac:spMk id="17" creationId="{9E115B4F-3FF0-4743-879C-D0B52D661C3B}"/>
          </ac:spMkLst>
        </pc:spChg>
        <pc:spChg chg="del mod">
          <ac:chgData name="Ragnhild Halvorsrud" userId="917ea340-fd63-490f-a7db-68428d24cf32" providerId="ADAL" clId="{3F26B701-AADC-4668-AAA4-FB7BA2B947B1}" dt="2020-06-19T12:20:01.460" v="10338" actId="21"/>
          <ac:spMkLst>
            <pc:docMk/>
            <pc:sldMk cId="4021241901" sldId="529"/>
            <ac:spMk id="18" creationId="{15341CD3-D124-4708-B146-913EA0EC86D2}"/>
          </ac:spMkLst>
        </pc:spChg>
        <pc:spChg chg="del mod">
          <ac:chgData name="Ragnhild Halvorsrud" userId="917ea340-fd63-490f-a7db-68428d24cf32" providerId="ADAL" clId="{3F26B701-AADC-4668-AAA4-FB7BA2B947B1}" dt="2020-06-19T12:20:01.460" v="10338" actId="21"/>
          <ac:spMkLst>
            <pc:docMk/>
            <pc:sldMk cId="4021241901" sldId="529"/>
            <ac:spMk id="19" creationId="{6D4BC493-2179-4EE7-A1CD-A8CEA3E95156}"/>
          </ac:spMkLst>
        </pc:spChg>
        <pc:spChg chg="del mod">
          <ac:chgData name="Ragnhild Halvorsrud" userId="917ea340-fd63-490f-a7db-68428d24cf32" providerId="ADAL" clId="{3F26B701-AADC-4668-AAA4-FB7BA2B947B1}" dt="2020-06-19T12:20:01.460" v="10338" actId="21"/>
          <ac:spMkLst>
            <pc:docMk/>
            <pc:sldMk cId="4021241901" sldId="529"/>
            <ac:spMk id="22" creationId="{2A8B4CAF-E113-4C1B-950E-0AAEAD4C715F}"/>
          </ac:spMkLst>
        </pc:spChg>
        <pc:spChg chg="del mod">
          <ac:chgData name="Ragnhild Halvorsrud" userId="917ea340-fd63-490f-a7db-68428d24cf32" providerId="ADAL" clId="{3F26B701-AADC-4668-AAA4-FB7BA2B947B1}" dt="2020-06-19T12:20:01.460" v="10338" actId="21"/>
          <ac:spMkLst>
            <pc:docMk/>
            <pc:sldMk cId="4021241901" sldId="529"/>
            <ac:spMk id="23" creationId="{59A258F2-FB2B-4E0A-9412-F1EA0CDB2DE8}"/>
          </ac:spMkLst>
        </pc:spChg>
        <pc:spChg chg="del mod">
          <ac:chgData name="Ragnhild Halvorsrud" userId="917ea340-fd63-490f-a7db-68428d24cf32" providerId="ADAL" clId="{3F26B701-AADC-4668-AAA4-FB7BA2B947B1}" dt="2020-06-19T12:20:01.460" v="10338" actId="21"/>
          <ac:spMkLst>
            <pc:docMk/>
            <pc:sldMk cId="4021241901" sldId="529"/>
            <ac:spMk id="25" creationId="{311B6CC1-EB95-43B7-B897-5CC69DBB5F51}"/>
          </ac:spMkLst>
        </pc:spChg>
        <pc:spChg chg="del mod">
          <ac:chgData name="Ragnhild Halvorsrud" userId="917ea340-fd63-490f-a7db-68428d24cf32" providerId="ADAL" clId="{3F26B701-AADC-4668-AAA4-FB7BA2B947B1}" dt="2020-06-19T12:20:01.460" v="10338" actId="21"/>
          <ac:spMkLst>
            <pc:docMk/>
            <pc:sldMk cId="4021241901" sldId="529"/>
            <ac:spMk id="26" creationId="{C989C700-7DEC-43D2-8462-314C2ABB3F01}"/>
          </ac:spMkLst>
        </pc:spChg>
        <pc:spChg chg="del mod">
          <ac:chgData name="Ragnhild Halvorsrud" userId="917ea340-fd63-490f-a7db-68428d24cf32" providerId="ADAL" clId="{3F26B701-AADC-4668-AAA4-FB7BA2B947B1}" dt="2020-06-19T12:20:01.460" v="10338" actId="21"/>
          <ac:spMkLst>
            <pc:docMk/>
            <pc:sldMk cId="4021241901" sldId="529"/>
            <ac:spMk id="27" creationId="{5FB78D8D-ABE7-4848-B610-DEB9CE106385}"/>
          </ac:spMkLst>
        </pc:spChg>
        <pc:spChg chg="del mod">
          <ac:chgData name="Ragnhild Halvorsrud" userId="917ea340-fd63-490f-a7db-68428d24cf32" providerId="ADAL" clId="{3F26B701-AADC-4668-AAA4-FB7BA2B947B1}" dt="2020-06-19T12:20:01.460" v="10338" actId="21"/>
          <ac:spMkLst>
            <pc:docMk/>
            <pc:sldMk cId="4021241901" sldId="529"/>
            <ac:spMk id="28" creationId="{4E568EFA-E977-4FFC-9183-81F04C8806BD}"/>
          </ac:spMkLst>
        </pc:spChg>
        <pc:spChg chg="del mod">
          <ac:chgData name="Ragnhild Halvorsrud" userId="917ea340-fd63-490f-a7db-68428d24cf32" providerId="ADAL" clId="{3F26B701-AADC-4668-AAA4-FB7BA2B947B1}" dt="2020-06-19T12:20:01.460" v="10338" actId="21"/>
          <ac:spMkLst>
            <pc:docMk/>
            <pc:sldMk cId="4021241901" sldId="529"/>
            <ac:spMk id="31" creationId="{15C1A4A5-80A1-4919-AD34-08054FD238EF}"/>
          </ac:spMkLst>
        </pc:spChg>
        <pc:spChg chg="del mod">
          <ac:chgData name="Ragnhild Halvorsrud" userId="917ea340-fd63-490f-a7db-68428d24cf32" providerId="ADAL" clId="{3F26B701-AADC-4668-AAA4-FB7BA2B947B1}" dt="2020-06-19T12:20:01.460" v="10338" actId="21"/>
          <ac:spMkLst>
            <pc:docMk/>
            <pc:sldMk cId="4021241901" sldId="529"/>
            <ac:spMk id="32" creationId="{E59E22A2-B0A0-44AB-9794-F1213459E682}"/>
          </ac:spMkLst>
        </pc:spChg>
        <pc:spChg chg="del mod">
          <ac:chgData name="Ragnhild Halvorsrud" userId="917ea340-fd63-490f-a7db-68428d24cf32" providerId="ADAL" clId="{3F26B701-AADC-4668-AAA4-FB7BA2B947B1}" dt="2020-06-19T12:20:01.460" v="10338" actId="21"/>
          <ac:spMkLst>
            <pc:docMk/>
            <pc:sldMk cId="4021241901" sldId="529"/>
            <ac:spMk id="33" creationId="{237A53DD-5142-4BBC-88A8-3C4FF70C65EC}"/>
          </ac:spMkLst>
        </pc:spChg>
        <pc:spChg chg="del mod">
          <ac:chgData name="Ragnhild Halvorsrud" userId="917ea340-fd63-490f-a7db-68428d24cf32" providerId="ADAL" clId="{3F26B701-AADC-4668-AAA4-FB7BA2B947B1}" dt="2020-06-19T12:20:01.460" v="10338" actId="21"/>
          <ac:spMkLst>
            <pc:docMk/>
            <pc:sldMk cId="4021241901" sldId="529"/>
            <ac:spMk id="34" creationId="{72A2CB0F-1982-4332-9C69-3BA8D5FF7675}"/>
          </ac:spMkLst>
        </pc:spChg>
        <pc:spChg chg="del mod">
          <ac:chgData name="Ragnhild Halvorsrud" userId="917ea340-fd63-490f-a7db-68428d24cf32" providerId="ADAL" clId="{3F26B701-AADC-4668-AAA4-FB7BA2B947B1}" dt="2020-06-19T12:20:01.460" v="10338" actId="21"/>
          <ac:spMkLst>
            <pc:docMk/>
            <pc:sldMk cId="4021241901" sldId="529"/>
            <ac:spMk id="35" creationId="{753449AB-7D8D-48F4-85FC-ACB2E9CE8641}"/>
          </ac:spMkLst>
        </pc:spChg>
        <pc:spChg chg="del mod">
          <ac:chgData name="Ragnhild Halvorsrud" userId="917ea340-fd63-490f-a7db-68428d24cf32" providerId="ADAL" clId="{3F26B701-AADC-4668-AAA4-FB7BA2B947B1}" dt="2020-06-19T12:20:01.460" v="10338" actId="21"/>
          <ac:spMkLst>
            <pc:docMk/>
            <pc:sldMk cId="4021241901" sldId="529"/>
            <ac:spMk id="36" creationId="{802E15C9-9B9B-4BC3-8A54-6799C1F36FD0}"/>
          </ac:spMkLst>
        </pc:spChg>
        <pc:spChg chg="del mod">
          <ac:chgData name="Ragnhild Halvorsrud" userId="917ea340-fd63-490f-a7db-68428d24cf32" providerId="ADAL" clId="{3F26B701-AADC-4668-AAA4-FB7BA2B947B1}" dt="2020-06-19T10:31:39.356" v="8523" actId="478"/>
          <ac:spMkLst>
            <pc:docMk/>
            <pc:sldMk cId="4021241901" sldId="529"/>
            <ac:spMk id="51" creationId="{EBC8C63A-4D09-4430-80A5-37D400E44E69}"/>
          </ac:spMkLst>
        </pc:spChg>
        <pc:spChg chg="mod">
          <ac:chgData name="Ragnhild Halvorsrud" userId="917ea340-fd63-490f-a7db-68428d24cf32" providerId="ADAL" clId="{3F26B701-AADC-4668-AAA4-FB7BA2B947B1}" dt="2020-06-19T17:20:46.023" v="16123"/>
          <ac:spMkLst>
            <pc:docMk/>
            <pc:sldMk cId="4021241901" sldId="529"/>
            <ac:spMk id="58" creationId="{B86B1E97-FDE9-493F-B345-27F1197CDED2}"/>
          </ac:spMkLst>
        </pc:spChg>
        <pc:spChg chg="mod">
          <ac:chgData name="Ragnhild Halvorsrud" userId="917ea340-fd63-490f-a7db-68428d24cf32" providerId="ADAL" clId="{3F26B701-AADC-4668-AAA4-FB7BA2B947B1}" dt="2020-06-19T17:20:46.024" v="16124"/>
          <ac:spMkLst>
            <pc:docMk/>
            <pc:sldMk cId="4021241901" sldId="529"/>
            <ac:spMk id="59" creationId="{0711F59F-6D42-40CF-83F0-8A94B2E2A4AE}"/>
          </ac:spMkLst>
        </pc:spChg>
        <pc:spChg chg="mod">
          <ac:chgData name="Ragnhild Halvorsrud" userId="917ea340-fd63-490f-a7db-68428d24cf32" providerId="ADAL" clId="{3F26B701-AADC-4668-AAA4-FB7BA2B947B1}" dt="2020-06-19T17:20:46.026" v="16125"/>
          <ac:spMkLst>
            <pc:docMk/>
            <pc:sldMk cId="4021241901" sldId="529"/>
            <ac:spMk id="62" creationId="{EE724ED9-5697-42EE-B859-761F3502ED38}"/>
          </ac:spMkLst>
        </pc:spChg>
        <pc:spChg chg="mod">
          <ac:chgData name="Ragnhild Halvorsrud" userId="917ea340-fd63-490f-a7db-68428d24cf32" providerId="ADAL" clId="{3F26B701-AADC-4668-AAA4-FB7BA2B947B1}" dt="2020-06-19T17:20:46.026" v="16126"/>
          <ac:spMkLst>
            <pc:docMk/>
            <pc:sldMk cId="4021241901" sldId="529"/>
            <ac:spMk id="63" creationId="{5EA71ED2-28DC-41EE-9999-2FF81A4ECBDB}"/>
          </ac:spMkLst>
        </pc:spChg>
        <pc:spChg chg="mod">
          <ac:chgData name="Ragnhild Halvorsrud" userId="917ea340-fd63-490f-a7db-68428d24cf32" providerId="ADAL" clId="{3F26B701-AADC-4668-AAA4-FB7BA2B947B1}" dt="2020-06-19T17:20:46.027" v="16127"/>
          <ac:spMkLst>
            <pc:docMk/>
            <pc:sldMk cId="4021241901" sldId="529"/>
            <ac:spMk id="64" creationId="{87E8EFC7-13F9-455F-BE90-AB4D864DEB6F}"/>
          </ac:spMkLst>
        </pc:spChg>
        <pc:spChg chg="add del mod">
          <ac:chgData name="Ragnhild Halvorsrud" userId="917ea340-fd63-490f-a7db-68428d24cf32" providerId="ADAL" clId="{3F26B701-AADC-4668-AAA4-FB7BA2B947B1}" dt="2020-06-19T12:36:58.438" v="10632" actId="478"/>
          <ac:spMkLst>
            <pc:docMk/>
            <pc:sldMk cId="4021241901" sldId="529"/>
            <ac:spMk id="65" creationId="{7AF0A444-7DA9-48A2-8A7B-12B984AF3877}"/>
          </ac:spMkLst>
        </pc:spChg>
        <pc:spChg chg="mod">
          <ac:chgData name="Ragnhild Halvorsrud" userId="917ea340-fd63-490f-a7db-68428d24cf32" providerId="ADAL" clId="{3F26B701-AADC-4668-AAA4-FB7BA2B947B1}" dt="2020-06-19T17:20:46.028" v="16128"/>
          <ac:spMkLst>
            <pc:docMk/>
            <pc:sldMk cId="4021241901" sldId="529"/>
            <ac:spMk id="66" creationId="{FE3D94E1-411C-4824-90ED-C0DC3E64945C}"/>
          </ac:spMkLst>
        </pc:spChg>
        <pc:spChg chg="add del mod">
          <ac:chgData name="Ragnhild Halvorsrud" userId="917ea340-fd63-490f-a7db-68428d24cf32" providerId="ADAL" clId="{3F26B701-AADC-4668-AAA4-FB7BA2B947B1}" dt="2020-06-19T12:36:02.873" v="10609" actId="478"/>
          <ac:spMkLst>
            <pc:docMk/>
            <pc:sldMk cId="4021241901" sldId="529"/>
            <ac:spMk id="68" creationId="{573334D6-2289-46F3-93EF-997998E15857}"/>
          </ac:spMkLst>
        </pc:spChg>
        <pc:spChg chg="add mod">
          <ac:chgData name="Ragnhild Halvorsrud" userId="917ea340-fd63-490f-a7db-68428d24cf32" providerId="ADAL" clId="{3F26B701-AADC-4668-AAA4-FB7BA2B947B1}" dt="2020-06-19T17:20:46.048" v="16140" actId="790"/>
          <ac:spMkLst>
            <pc:docMk/>
            <pc:sldMk cId="4021241901" sldId="529"/>
            <ac:spMk id="69" creationId="{E586A026-A7D7-47E7-A1CD-6C88B25724DF}"/>
          </ac:spMkLst>
        </pc:spChg>
        <pc:spChg chg="add mod">
          <ac:chgData name="Ragnhild Halvorsrud" userId="917ea340-fd63-490f-a7db-68428d24cf32" providerId="ADAL" clId="{3F26B701-AADC-4668-AAA4-FB7BA2B947B1}" dt="2020-06-19T17:20:46.050" v="16141" actId="790"/>
          <ac:spMkLst>
            <pc:docMk/>
            <pc:sldMk cId="4021241901" sldId="529"/>
            <ac:spMk id="70" creationId="{DEBC0E17-765F-4FC5-AE14-E6DA060A6C21}"/>
          </ac:spMkLst>
        </pc:spChg>
        <pc:spChg chg="mod">
          <ac:chgData name="Ragnhild Halvorsrud" userId="917ea340-fd63-490f-a7db-68428d24cf32" providerId="ADAL" clId="{3F26B701-AADC-4668-AAA4-FB7BA2B947B1}" dt="2020-06-19T17:20:46.029" v="16129"/>
          <ac:spMkLst>
            <pc:docMk/>
            <pc:sldMk cId="4021241901" sldId="529"/>
            <ac:spMk id="74" creationId="{80A3FC2D-0B23-4BC8-9310-F32A4789AA65}"/>
          </ac:spMkLst>
        </pc:spChg>
        <pc:spChg chg="mod">
          <ac:chgData name="Ragnhild Halvorsrud" userId="917ea340-fd63-490f-a7db-68428d24cf32" providerId="ADAL" clId="{3F26B701-AADC-4668-AAA4-FB7BA2B947B1}" dt="2020-06-19T17:20:46.030" v="16130"/>
          <ac:spMkLst>
            <pc:docMk/>
            <pc:sldMk cId="4021241901" sldId="529"/>
            <ac:spMk id="77" creationId="{6662011D-1432-4915-A6F8-3D5829F29ABF}"/>
          </ac:spMkLst>
        </pc:spChg>
        <pc:spChg chg="mod">
          <ac:chgData name="Ragnhild Halvorsrud" userId="917ea340-fd63-490f-a7db-68428d24cf32" providerId="ADAL" clId="{3F26B701-AADC-4668-AAA4-FB7BA2B947B1}" dt="2020-06-19T17:20:46.031" v="16131"/>
          <ac:spMkLst>
            <pc:docMk/>
            <pc:sldMk cId="4021241901" sldId="529"/>
            <ac:spMk id="78" creationId="{AA3C5CCA-73C3-4B72-A978-6727A463C870}"/>
          </ac:spMkLst>
        </pc:spChg>
        <pc:spChg chg="mod">
          <ac:chgData name="Ragnhild Halvorsrud" userId="917ea340-fd63-490f-a7db-68428d24cf32" providerId="ADAL" clId="{3F26B701-AADC-4668-AAA4-FB7BA2B947B1}" dt="2020-06-19T17:20:46.031" v="16132"/>
          <ac:spMkLst>
            <pc:docMk/>
            <pc:sldMk cId="4021241901" sldId="529"/>
            <ac:spMk id="81" creationId="{B8B87033-F5F9-4D2F-9130-AD3F3D8A1A87}"/>
          </ac:spMkLst>
        </pc:spChg>
        <pc:spChg chg="mod">
          <ac:chgData name="Ragnhild Halvorsrud" userId="917ea340-fd63-490f-a7db-68428d24cf32" providerId="ADAL" clId="{3F26B701-AADC-4668-AAA4-FB7BA2B947B1}" dt="2020-06-19T17:20:46.033" v="16133"/>
          <ac:spMkLst>
            <pc:docMk/>
            <pc:sldMk cId="4021241901" sldId="529"/>
            <ac:spMk id="83" creationId="{EABEE498-D945-4BC1-9144-EFA107CF7B39}"/>
          </ac:spMkLst>
        </pc:spChg>
        <pc:spChg chg="mod">
          <ac:chgData name="Ragnhild Halvorsrud" userId="917ea340-fd63-490f-a7db-68428d24cf32" providerId="ADAL" clId="{3F26B701-AADC-4668-AAA4-FB7BA2B947B1}" dt="2020-06-19T17:20:46.034" v="16134"/>
          <ac:spMkLst>
            <pc:docMk/>
            <pc:sldMk cId="4021241901" sldId="529"/>
            <ac:spMk id="86" creationId="{1D9B6CA1-A14B-4B94-B981-84579F764F9E}"/>
          </ac:spMkLst>
        </pc:spChg>
        <pc:spChg chg="mod">
          <ac:chgData name="Ragnhild Halvorsrud" userId="917ea340-fd63-490f-a7db-68428d24cf32" providerId="ADAL" clId="{3F26B701-AADC-4668-AAA4-FB7BA2B947B1}" dt="2020-06-19T17:20:46.034" v="16135"/>
          <ac:spMkLst>
            <pc:docMk/>
            <pc:sldMk cId="4021241901" sldId="529"/>
            <ac:spMk id="88" creationId="{B60B6737-0398-4717-BFBE-3B3EEF24FED1}"/>
          </ac:spMkLst>
        </pc:spChg>
        <pc:spChg chg="mod">
          <ac:chgData name="Ragnhild Halvorsrud" userId="917ea340-fd63-490f-a7db-68428d24cf32" providerId="ADAL" clId="{3F26B701-AADC-4668-AAA4-FB7BA2B947B1}" dt="2020-06-19T17:20:46.035" v="16136"/>
          <ac:spMkLst>
            <pc:docMk/>
            <pc:sldMk cId="4021241901" sldId="529"/>
            <ac:spMk id="89" creationId="{E9ED30AD-907B-454B-BBA3-4FC0F0B2A159}"/>
          </ac:spMkLst>
        </pc:spChg>
        <pc:spChg chg="mod">
          <ac:chgData name="Ragnhild Halvorsrud" userId="917ea340-fd63-490f-a7db-68428d24cf32" providerId="ADAL" clId="{3F26B701-AADC-4668-AAA4-FB7BA2B947B1}" dt="2020-06-19T17:20:46.036" v="16137"/>
          <ac:spMkLst>
            <pc:docMk/>
            <pc:sldMk cId="4021241901" sldId="529"/>
            <ac:spMk id="91" creationId="{6B6D59A5-97AE-4102-9B06-E8AD6858CB54}"/>
          </ac:spMkLst>
        </pc:spChg>
        <pc:spChg chg="mod">
          <ac:chgData name="Ragnhild Halvorsrud" userId="917ea340-fd63-490f-a7db-68428d24cf32" providerId="ADAL" clId="{3F26B701-AADC-4668-AAA4-FB7BA2B947B1}" dt="2020-06-19T17:20:46.038" v="16138"/>
          <ac:spMkLst>
            <pc:docMk/>
            <pc:sldMk cId="4021241901" sldId="529"/>
            <ac:spMk id="92" creationId="{FCC5607E-76F0-419E-9CA2-BD6E7C475DAB}"/>
          </ac:spMkLst>
        </pc:spChg>
        <pc:spChg chg="mod">
          <ac:chgData name="Ragnhild Halvorsrud" userId="917ea340-fd63-490f-a7db-68428d24cf32" providerId="ADAL" clId="{3F26B701-AADC-4668-AAA4-FB7BA2B947B1}" dt="2020-06-19T17:20:46.039" v="16139"/>
          <ac:spMkLst>
            <pc:docMk/>
            <pc:sldMk cId="4021241901" sldId="529"/>
            <ac:spMk id="93" creationId="{EA4DB6E6-6493-4879-B1DE-EF3D9221680A}"/>
          </ac:spMkLst>
        </pc:spChg>
        <pc:spChg chg="del mod">
          <ac:chgData name="Ragnhild Halvorsrud" userId="917ea340-fd63-490f-a7db-68428d24cf32" providerId="ADAL" clId="{3F26B701-AADC-4668-AAA4-FB7BA2B947B1}" dt="2020-06-19T10:31:44.244" v="8525" actId="478"/>
          <ac:spMkLst>
            <pc:docMk/>
            <pc:sldMk cId="4021241901" sldId="529"/>
            <ac:spMk id="94" creationId="{D242FF93-5CE9-46D8-B319-2E1230CA79A9}"/>
          </ac:spMkLst>
        </pc:spChg>
        <pc:spChg chg="del mod">
          <ac:chgData name="Ragnhild Halvorsrud" userId="917ea340-fd63-490f-a7db-68428d24cf32" providerId="ADAL" clId="{3F26B701-AADC-4668-AAA4-FB7BA2B947B1}" dt="2020-06-19T10:31:44.244" v="8525" actId="478"/>
          <ac:spMkLst>
            <pc:docMk/>
            <pc:sldMk cId="4021241901" sldId="529"/>
            <ac:spMk id="95" creationId="{990F571D-723C-494E-A19D-DE00F42CA1D6}"/>
          </ac:spMkLst>
        </pc:spChg>
        <pc:picChg chg="mod">
          <ac:chgData name="Ragnhild Halvorsrud" userId="917ea340-fd63-490f-a7db-68428d24cf32" providerId="ADAL" clId="{3F26B701-AADC-4668-AAA4-FB7BA2B947B1}" dt="2020-06-19T12:37:15.285" v="10634" actId="1076"/>
          <ac:picMkLst>
            <pc:docMk/>
            <pc:sldMk cId="4021241901" sldId="529"/>
            <ac:picMk id="13" creationId="{3FBF9483-25A0-49B1-A005-5C8BC9A37DA0}"/>
          </ac:picMkLst>
        </pc:picChg>
        <pc:picChg chg="mod">
          <ac:chgData name="Ragnhild Halvorsrud" userId="917ea340-fd63-490f-a7db-68428d24cf32" providerId="ADAL" clId="{3F26B701-AADC-4668-AAA4-FB7BA2B947B1}" dt="2020-06-19T12:37:15.285" v="10634" actId="1076"/>
          <ac:picMkLst>
            <pc:docMk/>
            <pc:sldMk cId="4021241901" sldId="529"/>
            <ac:picMk id="15" creationId="{FA361A84-C1B9-4012-9C41-463EEEF06F3B}"/>
          </ac:picMkLst>
        </pc:picChg>
        <pc:picChg chg="mod">
          <ac:chgData name="Ragnhild Halvorsrud" userId="917ea340-fd63-490f-a7db-68428d24cf32" providerId="ADAL" clId="{3F26B701-AADC-4668-AAA4-FB7BA2B947B1}" dt="2020-06-19T12:38:08.288" v="10676" actId="1076"/>
          <ac:picMkLst>
            <pc:docMk/>
            <pc:sldMk cId="4021241901" sldId="529"/>
            <ac:picMk id="53" creationId="{04BD3106-A6DF-4CB3-95B7-D3B5FBF756CF}"/>
          </ac:picMkLst>
        </pc:picChg>
        <pc:picChg chg="mod">
          <ac:chgData name="Ragnhild Halvorsrud" userId="917ea340-fd63-490f-a7db-68428d24cf32" providerId="ADAL" clId="{3F26B701-AADC-4668-AAA4-FB7BA2B947B1}" dt="2020-06-19T12:38:08.288" v="10676" actId="1076"/>
          <ac:picMkLst>
            <pc:docMk/>
            <pc:sldMk cId="4021241901" sldId="529"/>
            <ac:picMk id="54" creationId="{6306B535-2AA8-48AF-A3BF-C4B5396D7657}"/>
          </ac:picMkLst>
        </pc:picChg>
        <pc:picChg chg="del">
          <ac:chgData name="Ragnhild Halvorsrud" userId="917ea340-fd63-490f-a7db-68428d24cf32" providerId="ADAL" clId="{3F26B701-AADC-4668-AAA4-FB7BA2B947B1}" dt="2020-06-19T10:31:39.356" v="8523" actId="478"/>
          <ac:picMkLst>
            <pc:docMk/>
            <pc:sldMk cId="4021241901" sldId="529"/>
            <ac:picMk id="98" creationId="{A11B17C4-A38A-4323-9374-6B77160E3465}"/>
          </ac:picMkLst>
        </pc:picChg>
        <pc:cxnChg chg="mod">
          <ac:chgData name="Ragnhild Halvorsrud" userId="917ea340-fd63-490f-a7db-68428d24cf32" providerId="ADAL" clId="{3F26B701-AADC-4668-AAA4-FB7BA2B947B1}" dt="2020-06-19T12:37:15.285" v="10634" actId="1076"/>
          <ac:cxnSpMkLst>
            <pc:docMk/>
            <pc:sldMk cId="4021241901" sldId="529"/>
            <ac:cxnSpMk id="7" creationId="{B011BD32-109A-4A54-ACE2-580C3A42D750}"/>
          </ac:cxnSpMkLst>
        </pc:cxnChg>
        <pc:cxnChg chg="del mod">
          <ac:chgData name="Ragnhild Halvorsrud" userId="917ea340-fd63-490f-a7db-68428d24cf32" providerId="ADAL" clId="{3F26B701-AADC-4668-AAA4-FB7BA2B947B1}" dt="2020-06-19T12:20:01.460" v="10338" actId="21"/>
          <ac:cxnSpMkLst>
            <pc:docMk/>
            <pc:sldMk cId="4021241901" sldId="529"/>
            <ac:cxnSpMk id="20" creationId="{DD7E642A-1573-4647-BF32-C70A39A783AC}"/>
          </ac:cxnSpMkLst>
        </pc:cxnChg>
        <pc:cxnChg chg="del mod">
          <ac:chgData name="Ragnhild Halvorsrud" userId="917ea340-fd63-490f-a7db-68428d24cf32" providerId="ADAL" clId="{3F26B701-AADC-4668-AAA4-FB7BA2B947B1}" dt="2020-06-19T12:20:01.460" v="10338" actId="21"/>
          <ac:cxnSpMkLst>
            <pc:docMk/>
            <pc:sldMk cId="4021241901" sldId="529"/>
            <ac:cxnSpMk id="21" creationId="{47015FC2-6FB9-48A8-A57B-5D04AABCCC5E}"/>
          </ac:cxnSpMkLst>
        </pc:cxnChg>
        <pc:cxnChg chg="del mod">
          <ac:chgData name="Ragnhild Halvorsrud" userId="917ea340-fd63-490f-a7db-68428d24cf32" providerId="ADAL" clId="{3F26B701-AADC-4668-AAA4-FB7BA2B947B1}" dt="2020-06-19T12:20:01.460" v="10338" actId="21"/>
          <ac:cxnSpMkLst>
            <pc:docMk/>
            <pc:sldMk cId="4021241901" sldId="529"/>
            <ac:cxnSpMk id="24" creationId="{8A32153F-C777-45F1-8E45-F4A87DE6CA27}"/>
          </ac:cxnSpMkLst>
        </pc:cxnChg>
        <pc:cxnChg chg="del">
          <ac:chgData name="Ragnhild Halvorsrud" userId="917ea340-fd63-490f-a7db-68428d24cf32" providerId="ADAL" clId="{3F26B701-AADC-4668-AAA4-FB7BA2B947B1}" dt="2020-06-19T12:20:01.460" v="10338" actId="21"/>
          <ac:cxnSpMkLst>
            <pc:docMk/>
            <pc:sldMk cId="4021241901" sldId="529"/>
            <ac:cxnSpMk id="29" creationId="{6C634B8F-CCD8-49FC-82F8-9AA67A50B4B4}"/>
          </ac:cxnSpMkLst>
        </pc:cxnChg>
        <pc:cxnChg chg="del">
          <ac:chgData name="Ragnhild Halvorsrud" userId="917ea340-fd63-490f-a7db-68428d24cf32" providerId="ADAL" clId="{3F26B701-AADC-4668-AAA4-FB7BA2B947B1}" dt="2020-06-19T12:20:01.460" v="10338" actId="21"/>
          <ac:cxnSpMkLst>
            <pc:docMk/>
            <pc:sldMk cId="4021241901" sldId="529"/>
            <ac:cxnSpMk id="30" creationId="{AEE5D67E-9662-4006-AAFA-6AB08692EF9E}"/>
          </ac:cxnSpMkLst>
        </pc:cxnChg>
        <pc:cxnChg chg="mod">
          <ac:chgData name="Ragnhild Halvorsrud" userId="917ea340-fd63-490f-a7db-68428d24cf32" providerId="ADAL" clId="{3F26B701-AADC-4668-AAA4-FB7BA2B947B1}" dt="2020-06-19T12:38:08.288" v="10676" actId="1076"/>
          <ac:cxnSpMkLst>
            <pc:docMk/>
            <pc:sldMk cId="4021241901" sldId="529"/>
            <ac:cxnSpMk id="52" creationId="{F07F87EC-911E-47F2-8035-2DA208BE59B9}"/>
          </ac:cxnSpMkLst>
        </pc:cxnChg>
        <pc:cxnChg chg="mod">
          <ac:chgData name="Ragnhild Halvorsrud" userId="917ea340-fd63-490f-a7db-68428d24cf32" providerId="ADAL" clId="{3F26B701-AADC-4668-AAA4-FB7BA2B947B1}" dt="2020-06-19T12:38:08.288" v="10676" actId="1076"/>
          <ac:cxnSpMkLst>
            <pc:docMk/>
            <pc:sldMk cId="4021241901" sldId="529"/>
            <ac:cxnSpMk id="67" creationId="{6B1967C9-0905-4EC6-A91A-44F99E86A245}"/>
          </ac:cxnSpMkLst>
        </pc:cxnChg>
        <pc:cxnChg chg="mod">
          <ac:chgData name="Ragnhild Halvorsrud" userId="917ea340-fd63-490f-a7db-68428d24cf32" providerId="ADAL" clId="{3F26B701-AADC-4668-AAA4-FB7BA2B947B1}" dt="2020-06-19T12:38:08.288" v="10676" actId="1076"/>
          <ac:cxnSpMkLst>
            <pc:docMk/>
            <pc:sldMk cId="4021241901" sldId="529"/>
            <ac:cxnSpMk id="73" creationId="{30B3175E-557C-4634-A45E-0B81D9BA6361}"/>
          </ac:cxnSpMkLst>
        </pc:cxnChg>
        <pc:cxnChg chg="mod">
          <ac:chgData name="Ragnhild Halvorsrud" userId="917ea340-fd63-490f-a7db-68428d24cf32" providerId="ADAL" clId="{3F26B701-AADC-4668-AAA4-FB7BA2B947B1}" dt="2020-06-19T12:38:08.288" v="10676" actId="1076"/>
          <ac:cxnSpMkLst>
            <pc:docMk/>
            <pc:sldMk cId="4021241901" sldId="529"/>
            <ac:cxnSpMk id="82" creationId="{7B814FC3-D2DC-4EEB-BE79-32BFDF15C0F7}"/>
          </ac:cxnSpMkLst>
        </pc:cxnChg>
        <pc:cxnChg chg="mod">
          <ac:chgData name="Ragnhild Halvorsrud" userId="917ea340-fd63-490f-a7db-68428d24cf32" providerId="ADAL" clId="{3F26B701-AADC-4668-AAA4-FB7BA2B947B1}" dt="2020-06-19T12:38:08.288" v="10676" actId="1076"/>
          <ac:cxnSpMkLst>
            <pc:docMk/>
            <pc:sldMk cId="4021241901" sldId="529"/>
            <ac:cxnSpMk id="85" creationId="{F620F070-F88E-4BC2-8574-16D7805BC2F8}"/>
          </ac:cxnSpMkLst>
        </pc:cxnChg>
        <pc:cxnChg chg="mod">
          <ac:chgData name="Ragnhild Halvorsrud" userId="917ea340-fd63-490f-a7db-68428d24cf32" providerId="ADAL" clId="{3F26B701-AADC-4668-AAA4-FB7BA2B947B1}" dt="2020-06-19T12:38:08.288" v="10676" actId="1076"/>
          <ac:cxnSpMkLst>
            <pc:docMk/>
            <pc:sldMk cId="4021241901" sldId="529"/>
            <ac:cxnSpMk id="87" creationId="{54FA3BB6-4D53-4938-BA47-F9ADB8FDC4DB}"/>
          </ac:cxnSpMkLst>
        </pc:cxnChg>
        <pc:cxnChg chg="del">
          <ac:chgData name="Ragnhild Halvorsrud" userId="917ea340-fd63-490f-a7db-68428d24cf32" providerId="ADAL" clId="{3F26B701-AADC-4668-AAA4-FB7BA2B947B1}" dt="2020-06-19T10:31:44.244" v="8525" actId="478"/>
          <ac:cxnSpMkLst>
            <pc:docMk/>
            <pc:sldMk cId="4021241901" sldId="529"/>
            <ac:cxnSpMk id="96" creationId="{FF6F0D09-6D17-44BB-819F-F8E2C26EC493}"/>
          </ac:cxnSpMkLst>
        </pc:cxnChg>
        <pc:cxnChg chg="del">
          <ac:chgData name="Ragnhild Halvorsrud" userId="917ea340-fd63-490f-a7db-68428d24cf32" providerId="ADAL" clId="{3F26B701-AADC-4668-AAA4-FB7BA2B947B1}" dt="2020-06-19T10:31:44.244" v="8525" actId="478"/>
          <ac:cxnSpMkLst>
            <pc:docMk/>
            <pc:sldMk cId="4021241901" sldId="529"/>
            <ac:cxnSpMk id="97" creationId="{77FBC6D0-1120-4A7B-89D3-3E3855D23096}"/>
          </ac:cxnSpMkLst>
        </pc:cxnChg>
      </pc:sldChg>
      <pc:sldChg chg="modSp add del mod modNotes">
        <pc:chgData name="Ragnhild Halvorsrud" userId="917ea340-fd63-490f-a7db-68428d24cf32" providerId="ADAL" clId="{3F26B701-AADC-4668-AAA4-FB7BA2B947B1}" dt="2020-06-19T11:46:09.811" v="9438" actId="47"/>
        <pc:sldMkLst>
          <pc:docMk/>
          <pc:sldMk cId="1511297603" sldId="530"/>
        </pc:sldMkLst>
        <pc:spChg chg="mod">
          <ac:chgData name="Ragnhild Halvorsrud" userId="917ea340-fd63-490f-a7db-68428d24cf32" providerId="ADAL" clId="{3F26B701-AADC-4668-AAA4-FB7BA2B947B1}" dt="2020-06-19T10:47:09.553" v="9230" actId="790"/>
          <ac:spMkLst>
            <pc:docMk/>
            <pc:sldMk cId="1511297603" sldId="530"/>
            <ac:spMk id="2" creationId="{CEF0584D-E78C-408F-A464-AF661D7CD2F8}"/>
          </ac:spMkLst>
        </pc:spChg>
        <pc:spChg chg="mod">
          <ac:chgData name="Ragnhild Halvorsrud" userId="917ea340-fd63-490f-a7db-68428d24cf32" providerId="ADAL" clId="{3F26B701-AADC-4668-AAA4-FB7BA2B947B1}" dt="2020-06-19T10:47:09.556" v="9231" actId="790"/>
          <ac:spMkLst>
            <pc:docMk/>
            <pc:sldMk cId="1511297603" sldId="530"/>
            <ac:spMk id="4" creationId="{359912B9-4EB6-42C7-BF37-C605F081559D}"/>
          </ac:spMkLst>
        </pc:spChg>
      </pc:sldChg>
      <pc:sldChg chg="modSp new del mod modNotes">
        <pc:chgData name="Ragnhild Halvorsrud" userId="917ea340-fd63-490f-a7db-68428d24cf32" providerId="ADAL" clId="{3F26B701-AADC-4668-AAA4-FB7BA2B947B1}" dt="2020-06-19T10:32:59.148" v="8543" actId="47"/>
        <pc:sldMkLst>
          <pc:docMk/>
          <pc:sldMk cId="3955816061" sldId="530"/>
        </pc:sldMkLst>
        <pc:spChg chg="mod">
          <ac:chgData name="Ragnhild Halvorsrud" userId="917ea340-fd63-490f-a7db-68428d24cf32" providerId="ADAL" clId="{3F26B701-AADC-4668-AAA4-FB7BA2B947B1}" dt="2020-06-19T10:32:34.880" v="8530" actId="790"/>
          <ac:spMkLst>
            <pc:docMk/>
            <pc:sldMk cId="3955816061" sldId="530"/>
            <ac:spMk id="2" creationId="{D7A9B6B7-79E4-4D55-8C23-F4BF74241ECB}"/>
          </ac:spMkLst>
        </pc:spChg>
        <pc:spChg chg="mod">
          <ac:chgData name="Ragnhild Halvorsrud" userId="917ea340-fd63-490f-a7db-68428d24cf32" providerId="ADAL" clId="{3F26B701-AADC-4668-AAA4-FB7BA2B947B1}" dt="2020-06-19T10:32:34.882" v="8531" actId="790"/>
          <ac:spMkLst>
            <pc:docMk/>
            <pc:sldMk cId="3955816061" sldId="530"/>
            <ac:spMk id="3" creationId="{360BEB0E-25AF-4900-818E-BC29106DD00C}"/>
          </ac:spMkLst>
        </pc:spChg>
      </pc:sldChg>
      <pc:sldChg chg="addSp delSp modSp add mod ord modNotes">
        <pc:chgData name="Ragnhild Halvorsrud" userId="917ea340-fd63-490f-a7db-68428d24cf32" providerId="ADAL" clId="{3F26B701-AADC-4668-AAA4-FB7BA2B947B1}" dt="2020-06-19T17:20:47.183" v="16730" actId="790"/>
        <pc:sldMkLst>
          <pc:docMk/>
          <pc:sldMk cId="3264953014" sldId="531"/>
        </pc:sldMkLst>
        <pc:spChg chg="mod">
          <ac:chgData name="Ragnhild Halvorsrud" userId="917ea340-fd63-490f-a7db-68428d24cf32" providerId="ADAL" clId="{3F26B701-AADC-4668-AAA4-FB7BA2B947B1}" dt="2020-06-19T17:20:47.125" v="16699" actId="790"/>
          <ac:spMkLst>
            <pc:docMk/>
            <pc:sldMk cId="3264953014" sldId="531"/>
            <ac:spMk id="2" creationId="{CEF0584D-E78C-408F-A464-AF661D7CD2F8}"/>
          </ac:spMkLst>
        </pc:spChg>
        <pc:spChg chg="mod">
          <ac:chgData name="Ragnhild Halvorsrud" userId="917ea340-fd63-490f-a7db-68428d24cf32" providerId="ADAL" clId="{3F26B701-AADC-4668-AAA4-FB7BA2B947B1}" dt="2020-06-19T17:20:47.127" v="16700" actId="790"/>
          <ac:spMkLst>
            <pc:docMk/>
            <pc:sldMk cId="3264953014" sldId="531"/>
            <ac:spMk id="4" creationId="{359912B9-4EB6-42C7-BF37-C605F081559D}"/>
          </ac:spMkLst>
        </pc:spChg>
        <pc:spChg chg="add del mod">
          <ac:chgData name="Ragnhild Halvorsrud" userId="917ea340-fd63-490f-a7db-68428d24cf32" providerId="ADAL" clId="{3F26B701-AADC-4668-AAA4-FB7BA2B947B1}" dt="2020-06-19T10:47:31.116" v="9240"/>
          <ac:spMkLst>
            <pc:docMk/>
            <pc:sldMk cId="3264953014" sldId="531"/>
            <ac:spMk id="5" creationId="{C3BC3B26-F7D4-4655-B8A5-2CBF28DFF031}"/>
          </ac:spMkLst>
        </pc:spChg>
        <pc:spChg chg="add del mod">
          <ac:chgData name="Ragnhild Halvorsrud" userId="917ea340-fd63-490f-a7db-68428d24cf32" providerId="ADAL" clId="{3F26B701-AADC-4668-AAA4-FB7BA2B947B1}" dt="2020-06-19T10:47:31.116" v="9240"/>
          <ac:spMkLst>
            <pc:docMk/>
            <pc:sldMk cId="3264953014" sldId="531"/>
            <ac:spMk id="6" creationId="{BCD8280F-511F-449B-8C33-2B82E9A6F1A8}"/>
          </ac:spMkLst>
        </pc:spChg>
        <pc:spChg chg="add del mod">
          <ac:chgData name="Ragnhild Halvorsrud" userId="917ea340-fd63-490f-a7db-68428d24cf32" providerId="ADAL" clId="{3F26B701-AADC-4668-AAA4-FB7BA2B947B1}" dt="2020-06-19T10:47:31.116" v="9240"/>
          <ac:spMkLst>
            <pc:docMk/>
            <pc:sldMk cId="3264953014" sldId="531"/>
            <ac:spMk id="7" creationId="{49521E11-20E8-4A2D-9457-D806C2C4C16E}"/>
          </ac:spMkLst>
        </pc:spChg>
        <pc:spChg chg="add del mod">
          <ac:chgData name="Ragnhild Halvorsrud" userId="917ea340-fd63-490f-a7db-68428d24cf32" providerId="ADAL" clId="{3F26B701-AADC-4668-AAA4-FB7BA2B947B1}" dt="2020-06-19T10:47:31.116" v="9240"/>
          <ac:spMkLst>
            <pc:docMk/>
            <pc:sldMk cId="3264953014" sldId="531"/>
            <ac:spMk id="8" creationId="{71FF5390-39C3-4282-8ECA-AF33D0C926A3}"/>
          </ac:spMkLst>
        </pc:spChg>
        <pc:spChg chg="add del mod">
          <ac:chgData name="Ragnhild Halvorsrud" userId="917ea340-fd63-490f-a7db-68428d24cf32" providerId="ADAL" clId="{3F26B701-AADC-4668-AAA4-FB7BA2B947B1}" dt="2020-06-19T10:47:31.116" v="9240"/>
          <ac:spMkLst>
            <pc:docMk/>
            <pc:sldMk cId="3264953014" sldId="531"/>
            <ac:spMk id="9" creationId="{F2A0333F-950C-498B-B5E3-B1AA12D4E71E}"/>
          </ac:spMkLst>
        </pc:spChg>
        <pc:spChg chg="add del mod">
          <ac:chgData name="Ragnhild Halvorsrud" userId="917ea340-fd63-490f-a7db-68428d24cf32" providerId="ADAL" clId="{3F26B701-AADC-4668-AAA4-FB7BA2B947B1}" dt="2020-06-19T10:47:31.116" v="9240"/>
          <ac:spMkLst>
            <pc:docMk/>
            <pc:sldMk cId="3264953014" sldId="531"/>
            <ac:spMk id="10" creationId="{80C29886-F72A-4D2C-9D42-C08EE4887B19}"/>
          </ac:spMkLst>
        </pc:spChg>
        <pc:spChg chg="add del mod">
          <ac:chgData name="Ragnhild Halvorsrud" userId="917ea340-fd63-490f-a7db-68428d24cf32" providerId="ADAL" clId="{3F26B701-AADC-4668-AAA4-FB7BA2B947B1}" dt="2020-06-19T10:47:31.116" v="9240"/>
          <ac:spMkLst>
            <pc:docMk/>
            <pc:sldMk cId="3264953014" sldId="531"/>
            <ac:spMk id="11" creationId="{385C0B88-F76A-4D46-B9A1-B9422DDB3E64}"/>
          </ac:spMkLst>
        </pc:spChg>
        <pc:spChg chg="add del mod">
          <ac:chgData name="Ragnhild Halvorsrud" userId="917ea340-fd63-490f-a7db-68428d24cf32" providerId="ADAL" clId="{3F26B701-AADC-4668-AAA4-FB7BA2B947B1}" dt="2020-06-19T10:47:31.116" v="9240"/>
          <ac:spMkLst>
            <pc:docMk/>
            <pc:sldMk cId="3264953014" sldId="531"/>
            <ac:spMk id="12" creationId="{DC85DECA-E80B-4E9C-9AEB-EBB0AE589248}"/>
          </ac:spMkLst>
        </pc:spChg>
        <pc:spChg chg="add del mod">
          <ac:chgData name="Ragnhild Halvorsrud" userId="917ea340-fd63-490f-a7db-68428d24cf32" providerId="ADAL" clId="{3F26B701-AADC-4668-AAA4-FB7BA2B947B1}" dt="2020-06-19T10:47:31.116" v="9240"/>
          <ac:spMkLst>
            <pc:docMk/>
            <pc:sldMk cId="3264953014" sldId="531"/>
            <ac:spMk id="13" creationId="{2F0CD045-6ECB-4F52-9BDF-E6E99BE96B0D}"/>
          </ac:spMkLst>
        </pc:spChg>
        <pc:spChg chg="add del mod">
          <ac:chgData name="Ragnhild Halvorsrud" userId="917ea340-fd63-490f-a7db-68428d24cf32" providerId="ADAL" clId="{3F26B701-AADC-4668-AAA4-FB7BA2B947B1}" dt="2020-06-19T10:47:31.116" v="9240"/>
          <ac:spMkLst>
            <pc:docMk/>
            <pc:sldMk cId="3264953014" sldId="531"/>
            <ac:spMk id="14" creationId="{003924CE-B80D-4A1E-B56B-6F463D6CE67C}"/>
          </ac:spMkLst>
        </pc:spChg>
        <pc:spChg chg="add del mod">
          <ac:chgData name="Ragnhild Halvorsrud" userId="917ea340-fd63-490f-a7db-68428d24cf32" providerId="ADAL" clId="{3F26B701-AADC-4668-AAA4-FB7BA2B947B1}" dt="2020-06-19T10:47:31.116" v="9240"/>
          <ac:spMkLst>
            <pc:docMk/>
            <pc:sldMk cId="3264953014" sldId="531"/>
            <ac:spMk id="15" creationId="{A11C03A8-7D4D-4A20-AA9B-691D01EDC87E}"/>
          </ac:spMkLst>
        </pc:spChg>
        <pc:spChg chg="add del mod">
          <ac:chgData name="Ragnhild Halvorsrud" userId="917ea340-fd63-490f-a7db-68428d24cf32" providerId="ADAL" clId="{3F26B701-AADC-4668-AAA4-FB7BA2B947B1}" dt="2020-06-19T10:47:31.116" v="9240"/>
          <ac:spMkLst>
            <pc:docMk/>
            <pc:sldMk cId="3264953014" sldId="531"/>
            <ac:spMk id="16" creationId="{0F937921-FDB3-4396-94F9-6389E45B286D}"/>
          </ac:spMkLst>
        </pc:spChg>
        <pc:spChg chg="add del mod">
          <ac:chgData name="Ragnhild Halvorsrud" userId="917ea340-fd63-490f-a7db-68428d24cf32" providerId="ADAL" clId="{3F26B701-AADC-4668-AAA4-FB7BA2B947B1}" dt="2020-06-19T10:47:31.116" v="9240"/>
          <ac:spMkLst>
            <pc:docMk/>
            <pc:sldMk cId="3264953014" sldId="531"/>
            <ac:spMk id="17" creationId="{3BED9A98-F014-4041-9F90-B3B155C70B7F}"/>
          </ac:spMkLst>
        </pc:spChg>
        <pc:spChg chg="add del mod">
          <ac:chgData name="Ragnhild Halvorsrud" userId="917ea340-fd63-490f-a7db-68428d24cf32" providerId="ADAL" clId="{3F26B701-AADC-4668-AAA4-FB7BA2B947B1}" dt="2020-06-19T10:47:31.116" v="9240"/>
          <ac:spMkLst>
            <pc:docMk/>
            <pc:sldMk cId="3264953014" sldId="531"/>
            <ac:spMk id="18" creationId="{816C9326-7E74-4576-98A7-C8775BBEC36E}"/>
          </ac:spMkLst>
        </pc:spChg>
        <pc:spChg chg="add del mod">
          <ac:chgData name="Ragnhild Halvorsrud" userId="917ea340-fd63-490f-a7db-68428d24cf32" providerId="ADAL" clId="{3F26B701-AADC-4668-AAA4-FB7BA2B947B1}" dt="2020-06-19T10:47:31.116" v="9240"/>
          <ac:spMkLst>
            <pc:docMk/>
            <pc:sldMk cId="3264953014" sldId="531"/>
            <ac:spMk id="19" creationId="{A752763C-B8CC-48F5-A9BD-7E0CF3D2F4FA}"/>
          </ac:spMkLst>
        </pc:spChg>
        <pc:spChg chg="add del mod">
          <ac:chgData name="Ragnhild Halvorsrud" userId="917ea340-fd63-490f-a7db-68428d24cf32" providerId="ADAL" clId="{3F26B701-AADC-4668-AAA4-FB7BA2B947B1}" dt="2020-06-19T10:47:31.116" v="9240"/>
          <ac:spMkLst>
            <pc:docMk/>
            <pc:sldMk cId="3264953014" sldId="531"/>
            <ac:spMk id="20" creationId="{DB13E0C7-CC51-4E2F-8B86-2477E5335338}"/>
          </ac:spMkLst>
        </pc:spChg>
        <pc:spChg chg="mod">
          <ac:chgData name="Ragnhild Halvorsrud" userId="917ea340-fd63-490f-a7db-68428d24cf32" providerId="ADAL" clId="{3F26B701-AADC-4668-AAA4-FB7BA2B947B1}" dt="2020-06-19T10:47:26.702" v="9239"/>
          <ac:spMkLst>
            <pc:docMk/>
            <pc:sldMk cId="3264953014" sldId="531"/>
            <ac:spMk id="22" creationId="{56A9A1FD-D9C2-4714-B315-341822017A97}"/>
          </ac:spMkLst>
        </pc:spChg>
        <pc:spChg chg="add del mod">
          <ac:chgData name="Ragnhild Halvorsrud" userId="917ea340-fd63-490f-a7db-68428d24cf32" providerId="ADAL" clId="{3F26B701-AADC-4668-AAA4-FB7BA2B947B1}" dt="2020-06-19T10:47:31.116" v="9240"/>
          <ac:spMkLst>
            <pc:docMk/>
            <pc:sldMk cId="3264953014" sldId="531"/>
            <ac:spMk id="24" creationId="{82B770ED-F3D8-4129-B727-0433C620B439}"/>
          </ac:spMkLst>
        </pc:spChg>
        <pc:spChg chg="add del mod">
          <ac:chgData name="Ragnhild Halvorsrud" userId="917ea340-fd63-490f-a7db-68428d24cf32" providerId="ADAL" clId="{3F26B701-AADC-4668-AAA4-FB7BA2B947B1}" dt="2020-06-19T10:47:31.116" v="9240"/>
          <ac:spMkLst>
            <pc:docMk/>
            <pc:sldMk cId="3264953014" sldId="531"/>
            <ac:spMk id="25" creationId="{F5348D1E-3C8D-4608-945B-4FF4BEA0E432}"/>
          </ac:spMkLst>
        </pc:spChg>
        <pc:spChg chg="add del mod">
          <ac:chgData name="Ragnhild Halvorsrud" userId="917ea340-fd63-490f-a7db-68428d24cf32" providerId="ADAL" clId="{3F26B701-AADC-4668-AAA4-FB7BA2B947B1}" dt="2020-06-19T10:47:31.116" v="9240"/>
          <ac:spMkLst>
            <pc:docMk/>
            <pc:sldMk cId="3264953014" sldId="531"/>
            <ac:spMk id="26" creationId="{08A917D3-A363-4939-B0DB-ECF2F2B0E720}"/>
          </ac:spMkLst>
        </pc:spChg>
        <pc:spChg chg="add del mod">
          <ac:chgData name="Ragnhild Halvorsrud" userId="917ea340-fd63-490f-a7db-68428d24cf32" providerId="ADAL" clId="{3F26B701-AADC-4668-AAA4-FB7BA2B947B1}" dt="2020-06-19T10:47:31.116" v="9240"/>
          <ac:spMkLst>
            <pc:docMk/>
            <pc:sldMk cId="3264953014" sldId="531"/>
            <ac:spMk id="27" creationId="{C9BCA5A8-30E5-4AE1-8D12-4E2F8D0631F3}"/>
          </ac:spMkLst>
        </pc:spChg>
        <pc:spChg chg="add del mod">
          <ac:chgData name="Ragnhild Halvorsrud" userId="917ea340-fd63-490f-a7db-68428d24cf32" providerId="ADAL" clId="{3F26B701-AADC-4668-AAA4-FB7BA2B947B1}" dt="2020-06-19T10:47:31.116" v="9240"/>
          <ac:spMkLst>
            <pc:docMk/>
            <pc:sldMk cId="3264953014" sldId="531"/>
            <ac:spMk id="28" creationId="{942E7A00-3F5E-4FC0-81C1-8DB3EF3571A7}"/>
          </ac:spMkLst>
        </pc:spChg>
        <pc:spChg chg="add del mod">
          <ac:chgData name="Ragnhild Halvorsrud" userId="917ea340-fd63-490f-a7db-68428d24cf32" providerId="ADAL" clId="{3F26B701-AADC-4668-AAA4-FB7BA2B947B1}" dt="2020-06-19T10:47:31.116" v="9240"/>
          <ac:spMkLst>
            <pc:docMk/>
            <pc:sldMk cId="3264953014" sldId="531"/>
            <ac:spMk id="29" creationId="{FBABB8A9-56DE-420E-A462-C918B0CA4A15}"/>
          </ac:spMkLst>
        </pc:spChg>
        <pc:spChg chg="add del mod">
          <ac:chgData name="Ragnhild Halvorsrud" userId="917ea340-fd63-490f-a7db-68428d24cf32" providerId="ADAL" clId="{3F26B701-AADC-4668-AAA4-FB7BA2B947B1}" dt="2020-06-19T10:47:31.116" v="9240"/>
          <ac:spMkLst>
            <pc:docMk/>
            <pc:sldMk cId="3264953014" sldId="531"/>
            <ac:spMk id="30" creationId="{8F677804-D93E-4B59-96A0-8FE71CFD3422}"/>
          </ac:spMkLst>
        </pc:spChg>
        <pc:spChg chg="add del mod">
          <ac:chgData name="Ragnhild Halvorsrud" userId="917ea340-fd63-490f-a7db-68428d24cf32" providerId="ADAL" clId="{3F26B701-AADC-4668-AAA4-FB7BA2B947B1}" dt="2020-06-19T10:47:31.116" v="9240"/>
          <ac:spMkLst>
            <pc:docMk/>
            <pc:sldMk cId="3264953014" sldId="531"/>
            <ac:spMk id="31" creationId="{9DF98115-FF49-41BA-B938-C7C451B6A196}"/>
          </ac:spMkLst>
        </pc:spChg>
        <pc:spChg chg="mod">
          <ac:chgData name="Ragnhild Halvorsrud" userId="917ea340-fd63-490f-a7db-68428d24cf32" providerId="ADAL" clId="{3F26B701-AADC-4668-AAA4-FB7BA2B947B1}" dt="2020-06-19T10:47:26.702" v="9239"/>
          <ac:spMkLst>
            <pc:docMk/>
            <pc:sldMk cId="3264953014" sldId="531"/>
            <ac:spMk id="33" creationId="{3E43A6F2-335A-4D5F-84D8-9B1F80EE34C9}"/>
          </ac:spMkLst>
        </pc:spChg>
        <pc:spChg chg="add del mod">
          <ac:chgData name="Ragnhild Halvorsrud" userId="917ea340-fd63-490f-a7db-68428d24cf32" providerId="ADAL" clId="{3F26B701-AADC-4668-AAA4-FB7BA2B947B1}" dt="2020-06-19T10:47:31.116" v="9240"/>
          <ac:spMkLst>
            <pc:docMk/>
            <pc:sldMk cId="3264953014" sldId="531"/>
            <ac:spMk id="35" creationId="{F5D53549-733A-4EBE-A806-50842501CCA6}"/>
          </ac:spMkLst>
        </pc:spChg>
        <pc:spChg chg="add del mod">
          <ac:chgData name="Ragnhild Halvorsrud" userId="917ea340-fd63-490f-a7db-68428d24cf32" providerId="ADAL" clId="{3F26B701-AADC-4668-AAA4-FB7BA2B947B1}" dt="2020-06-19T10:47:31.116" v="9240"/>
          <ac:spMkLst>
            <pc:docMk/>
            <pc:sldMk cId="3264953014" sldId="531"/>
            <ac:spMk id="36" creationId="{490C1382-A098-4F62-8462-A020C4C47587}"/>
          </ac:spMkLst>
        </pc:spChg>
        <pc:spChg chg="add del mod">
          <ac:chgData name="Ragnhild Halvorsrud" userId="917ea340-fd63-490f-a7db-68428d24cf32" providerId="ADAL" clId="{3F26B701-AADC-4668-AAA4-FB7BA2B947B1}" dt="2020-06-19T10:47:31.116" v="9240"/>
          <ac:spMkLst>
            <pc:docMk/>
            <pc:sldMk cId="3264953014" sldId="531"/>
            <ac:spMk id="37" creationId="{CD194B6D-7D62-4F6C-8869-3EC1FCB987C7}"/>
          </ac:spMkLst>
        </pc:spChg>
        <pc:spChg chg="add mod">
          <ac:chgData name="Ragnhild Halvorsrud" userId="917ea340-fd63-490f-a7db-68428d24cf32" providerId="ADAL" clId="{3F26B701-AADC-4668-AAA4-FB7BA2B947B1}" dt="2020-06-19T17:20:47.130" v="16701" actId="790"/>
          <ac:spMkLst>
            <pc:docMk/>
            <pc:sldMk cId="3264953014" sldId="531"/>
            <ac:spMk id="38" creationId="{77F280C5-332F-4D6C-B469-CFE0ADBFB825}"/>
          </ac:spMkLst>
        </pc:spChg>
        <pc:spChg chg="add mod">
          <ac:chgData name="Ragnhild Halvorsrud" userId="917ea340-fd63-490f-a7db-68428d24cf32" providerId="ADAL" clId="{3F26B701-AADC-4668-AAA4-FB7BA2B947B1}" dt="2020-06-19T17:20:47.133" v="16702" actId="790"/>
          <ac:spMkLst>
            <pc:docMk/>
            <pc:sldMk cId="3264953014" sldId="531"/>
            <ac:spMk id="39" creationId="{20EAB92E-F542-419F-8E4A-5E33CDFD70DC}"/>
          </ac:spMkLst>
        </pc:spChg>
        <pc:spChg chg="add mod">
          <ac:chgData name="Ragnhild Halvorsrud" userId="917ea340-fd63-490f-a7db-68428d24cf32" providerId="ADAL" clId="{3F26B701-AADC-4668-AAA4-FB7BA2B947B1}" dt="2020-06-19T17:20:47.134" v="16703" actId="790"/>
          <ac:spMkLst>
            <pc:docMk/>
            <pc:sldMk cId="3264953014" sldId="531"/>
            <ac:spMk id="40" creationId="{4D0D4B25-566E-4843-937E-4AC108CA70E9}"/>
          </ac:spMkLst>
        </pc:spChg>
        <pc:spChg chg="add mod">
          <ac:chgData name="Ragnhild Halvorsrud" userId="917ea340-fd63-490f-a7db-68428d24cf32" providerId="ADAL" clId="{3F26B701-AADC-4668-AAA4-FB7BA2B947B1}" dt="2020-06-19T17:20:47.136" v="16704" actId="790"/>
          <ac:spMkLst>
            <pc:docMk/>
            <pc:sldMk cId="3264953014" sldId="531"/>
            <ac:spMk id="41" creationId="{0DB085EF-5EDB-4AF0-9155-5344A9F397E9}"/>
          </ac:spMkLst>
        </pc:spChg>
        <pc:spChg chg="add mod">
          <ac:chgData name="Ragnhild Halvorsrud" userId="917ea340-fd63-490f-a7db-68428d24cf32" providerId="ADAL" clId="{3F26B701-AADC-4668-AAA4-FB7BA2B947B1}" dt="2020-06-19T17:20:47.138" v="16705" actId="790"/>
          <ac:spMkLst>
            <pc:docMk/>
            <pc:sldMk cId="3264953014" sldId="531"/>
            <ac:spMk id="42" creationId="{74E1F08A-10AD-4173-BD0B-E0A0B20C7DA7}"/>
          </ac:spMkLst>
        </pc:spChg>
        <pc:spChg chg="add mod">
          <ac:chgData name="Ragnhild Halvorsrud" userId="917ea340-fd63-490f-a7db-68428d24cf32" providerId="ADAL" clId="{3F26B701-AADC-4668-AAA4-FB7BA2B947B1}" dt="2020-06-19T17:20:47.140" v="16706" actId="790"/>
          <ac:spMkLst>
            <pc:docMk/>
            <pc:sldMk cId="3264953014" sldId="531"/>
            <ac:spMk id="43" creationId="{0B25D35C-C569-40D4-B746-63C9DC94702E}"/>
          </ac:spMkLst>
        </pc:spChg>
        <pc:spChg chg="add mod">
          <ac:chgData name="Ragnhild Halvorsrud" userId="917ea340-fd63-490f-a7db-68428d24cf32" providerId="ADAL" clId="{3F26B701-AADC-4668-AAA4-FB7BA2B947B1}" dt="2020-06-19T17:20:47.142" v="16707" actId="790"/>
          <ac:spMkLst>
            <pc:docMk/>
            <pc:sldMk cId="3264953014" sldId="531"/>
            <ac:spMk id="44" creationId="{5C2E1DD4-D394-41BE-A647-3D3E95E6B0D2}"/>
          </ac:spMkLst>
        </pc:spChg>
        <pc:spChg chg="add mod">
          <ac:chgData name="Ragnhild Halvorsrud" userId="917ea340-fd63-490f-a7db-68428d24cf32" providerId="ADAL" clId="{3F26B701-AADC-4668-AAA4-FB7BA2B947B1}" dt="2020-06-19T17:20:47.144" v="16708" actId="790"/>
          <ac:spMkLst>
            <pc:docMk/>
            <pc:sldMk cId="3264953014" sldId="531"/>
            <ac:spMk id="45" creationId="{DA4F4D80-F8F0-4617-8CB0-DA42712F7836}"/>
          </ac:spMkLst>
        </pc:spChg>
        <pc:spChg chg="add mod">
          <ac:chgData name="Ragnhild Halvorsrud" userId="917ea340-fd63-490f-a7db-68428d24cf32" providerId="ADAL" clId="{3F26B701-AADC-4668-AAA4-FB7BA2B947B1}" dt="2020-06-19T17:20:47.146" v="16709" actId="790"/>
          <ac:spMkLst>
            <pc:docMk/>
            <pc:sldMk cId="3264953014" sldId="531"/>
            <ac:spMk id="46" creationId="{932CCC98-D819-483C-AC6D-A97241562503}"/>
          </ac:spMkLst>
        </pc:spChg>
        <pc:spChg chg="add mod">
          <ac:chgData name="Ragnhild Halvorsrud" userId="917ea340-fd63-490f-a7db-68428d24cf32" providerId="ADAL" clId="{3F26B701-AADC-4668-AAA4-FB7BA2B947B1}" dt="2020-06-19T17:20:47.148" v="16710" actId="790"/>
          <ac:spMkLst>
            <pc:docMk/>
            <pc:sldMk cId="3264953014" sldId="531"/>
            <ac:spMk id="47" creationId="{7F4004E1-4869-4D1C-99E8-5FE4F532DCB3}"/>
          </ac:spMkLst>
        </pc:spChg>
        <pc:spChg chg="add mod">
          <ac:chgData name="Ragnhild Halvorsrud" userId="917ea340-fd63-490f-a7db-68428d24cf32" providerId="ADAL" clId="{3F26B701-AADC-4668-AAA4-FB7BA2B947B1}" dt="2020-06-19T17:20:47.150" v="16711" actId="790"/>
          <ac:spMkLst>
            <pc:docMk/>
            <pc:sldMk cId="3264953014" sldId="531"/>
            <ac:spMk id="48" creationId="{116AE375-12B1-491D-B0B0-E8D90EFB2AB4}"/>
          </ac:spMkLst>
        </pc:spChg>
        <pc:spChg chg="add mod">
          <ac:chgData name="Ragnhild Halvorsrud" userId="917ea340-fd63-490f-a7db-68428d24cf32" providerId="ADAL" clId="{3F26B701-AADC-4668-AAA4-FB7BA2B947B1}" dt="2020-06-19T17:20:47.151" v="16712" actId="790"/>
          <ac:spMkLst>
            <pc:docMk/>
            <pc:sldMk cId="3264953014" sldId="531"/>
            <ac:spMk id="49" creationId="{355E3F76-43EB-4E2C-AB34-1A0344A38209}"/>
          </ac:spMkLst>
        </pc:spChg>
        <pc:spChg chg="add mod">
          <ac:chgData name="Ragnhild Halvorsrud" userId="917ea340-fd63-490f-a7db-68428d24cf32" providerId="ADAL" clId="{3F26B701-AADC-4668-AAA4-FB7BA2B947B1}" dt="2020-06-19T17:20:47.153" v="16713" actId="790"/>
          <ac:spMkLst>
            <pc:docMk/>
            <pc:sldMk cId="3264953014" sldId="531"/>
            <ac:spMk id="50" creationId="{B4A47790-1705-4195-ABC5-9570E159376B}"/>
          </ac:spMkLst>
        </pc:spChg>
        <pc:spChg chg="add mod">
          <ac:chgData name="Ragnhild Halvorsrud" userId="917ea340-fd63-490f-a7db-68428d24cf32" providerId="ADAL" clId="{3F26B701-AADC-4668-AAA4-FB7BA2B947B1}" dt="2020-06-19T17:20:47.155" v="16714" actId="790"/>
          <ac:spMkLst>
            <pc:docMk/>
            <pc:sldMk cId="3264953014" sldId="531"/>
            <ac:spMk id="51" creationId="{89146E0B-AD8B-4895-89C9-3C4431DF62CA}"/>
          </ac:spMkLst>
        </pc:spChg>
        <pc:spChg chg="add mod">
          <ac:chgData name="Ragnhild Halvorsrud" userId="917ea340-fd63-490f-a7db-68428d24cf32" providerId="ADAL" clId="{3F26B701-AADC-4668-AAA4-FB7BA2B947B1}" dt="2020-06-19T17:20:47.157" v="16715" actId="790"/>
          <ac:spMkLst>
            <pc:docMk/>
            <pc:sldMk cId="3264953014" sldId="531"/>
            <ac:spMk id="52" creationId="{80DD7AE3-BD11-495A-96F7-80CD7B70D82B}"/>
          </ac:spMkLst>
        </pc:spChg>
        <pc:spChg chg="add mod">
          <ac:chgData name="Ragnhild Halvorsrud" userId="917ea340-fd63-490f-a7db-68428d24cf32" providerId="ADAL" clId="{3F26B701-AADC-4668-AAA4-FB7BA2B947B1}" dt="2020-06-19T17:20:47.159" v="16716" actId="790"/>
          <ac:spMkLst>
            <pc:docMk/>
            <pc:sldMk cId="3264953014" sldId="531"/>
            <ac:spMk id="53" creationId="{15C66DE4-C4FE-4F2F-A8EB-2B9CFFCB45DA}"/>
          </ac:spMkLst>
        </pc:spChg>
        <pc:spChg chg="mod">
          <ac:chgData name="Ragnhild Halvorsrud" userId="917ea340-fd63-490f-a7db-68428d24cf32" providerId="ADAL" clId="{3F26B701-AADC-4668-AAA4-FB7BA2B947B1}" dt="2020-06-19T17:20:47.161" v="16717" actId="790"/>
          <ac:spMkLst>
            <pc:docMk/>
            <pc:sldMk cId="3264953014" sldId="531"/>
            <ac:spMk id="55" creationId="{185E11AF-3049-46C2-ADF0-CCF91D9AC88C}"/>
          </ac:spMkLst>
        </pc:spChg>
        <pc:spChg chg="add mod">
          <ac:chgData name="Ragnhild Halvorsrud" userId="917ea340-fd63-490f-a7db-68428d24cf32" providerId="ADAL" clId="{3F26B701-AADC-4668-AAA4-FB7BA2B947B1}" dt="2020-06-19T17:20:47.164" v="16718" actId="790"/>
          <ac:spMkLst>
            <pc:docMk/>
            <pc:sldMk cId="3264953014" sldId="531"/>
            <ac:spMk id="57" creationId="{863CF98E-29FA-4A94-9FE5-D7EDDC1F6FC2}"/>
          </ac:spMkLst>
        </pc:spChg>
        <pc:spChg chg="add mod">
          <ac:chgData name="Ragnhild Halvorsrud" userId="917ea340-fd63-490f-a7db-68428d24cf32" providerId="ADAL" clId="{3F26B701-AADC-4668-AAA4-FB7BA2B947B1}" dt="2020-06-19T17:20:47.166" v="16719" actId="790"/>
          <ac:spMkLst>
            <pc:docMk/>
            <pc:sldMk cId="3264953014" sldId="531"/>
            <ac:spMk id="58" creationId="{944FE13E-6A98-4430-9593-D26321EBFC57}"/>
          </ac:spMkLst>
        </pc:spChg>
        <pc:spChg chg="add mod">
          <ac:chgData name="Ragnhild Halvorsrud" userId="917ea340-fd63-490f-a7db-68428d24cf32" providerId="ADAL" clId="{3F26B701-AADC-4668-AAA4-FB7BA2B947B1}" dt="2020-06-19T17:20:47.167" v="16720" actId="790"/>
          <ac:spMkLst>
            <pc:docMk/>
            <pc:sldMk cId="3264953014" sldId="531"/>
            <ac:spMk id="59" creationId="{D51A8FAF-98E3-46A6-AC24-C101B3E83B44}"/>
          </ac:spMkLst>
        </pc:spChg>
        <pc:spChg chg="add mod">
          <ac:chgData name="Ragnhild Halvorsrud" userId="917ea340-fd63-490f-a7db-68428d24cf32" providerId="ADAL" clId="{3F26B701-AADC-4668-AAA4-FB7BA2B947B1}" dt="2020-06-19T17:20:47.169" v="16721" actId="790"/>
          <ac:spMkLst>
            <pc:docMk/>
            <pc:sldMk cId="3264953014" sldId="531"/>
            <ac:spMk id="60" creationId="{836414DE-B2F5-4A5B-8808-DC876A8D1317}"/>
          </ac:spMkLst>
        </pc:spChg>
        <pc:spChg chg="add mod">
          <ac:chgData name="Ragnhild Halvorsrud" userId="917ea340-fd63-490f-a7db-68428d24cf32" providerId="ADAL" clId="{3F26B701-AADC-4668-AAA4-FB7BA2B947B1}" dt="2020-06-19T17:20:47.170" v="16722" actId="790"/>
          <ac:spMkLst>
            <pc:docMk/>
            <pc:sldMk cId="3264953014" sldId="531"/>
            <ac:spMk id="61" creationId="{9B29C3DA-216F-4FFE-8069-63A1E900229E}"/>
          </ac:spMkLst>
        </pc:spChg>
        <pc:spChg chg="add mod">
          <ac:chgData name="Ragnhild Halvorsrud" userId="917ea340-fd63-490f-a7db-68428d24cf32" providerId="ADAL" clId="{3F26B701-AADC-4668-AAA4-FB7BA2B947B1}" dt="2020-06-19T17:20:47.172" v="16723" actId="790"/>
          <ac:spMkLst>
            <pc:docMk/>
            <pc:sldMk cId="3264953014" sldId="531"/>
            <ac:spMk id="62" creationId="{56942E0F-AAC5-4B53-8B7D-3194CBB53D54}"/>
          </ac:spMkLst>
        </pc:spChg>
        <pc:spChg chg="add mod">
          <ac:chgData name="Ragnhild Halvorsrud" userId="917ea340-fd63-490f-a7db-68428d24cf32" providerId="ADAL" clId="{3F26B701-AADC-4668-AAA4-FB7BA2B947B1}" dt="2020-06-19T17:20:47.174" v="16724" actId="790"/>
          <ac:spMkLst>
            <pc:docMk/>
            <pc:sldMk cId="3264953014" sldId="531"/>
            <ac:spMk id="63" creationId="{C56FA4FB-7FC5-495E-BEAE-90FD13D6BE90}"/>
          </ac:spMkLst>
        </pc:spChg>
        <pc:spChg chg="add mod">
          <ac:chgData name="Ragnhild Halvorsrud" userId="917ea340-fd63-490f-a7db-68428d24cf32" providerId="ADAL" clId="{3F26B701-AADC-4668-AAA4-FB7BA2B947B1}" dt="2020-06-19T17:20:47.175" v="16725" actId="790"/>
          <ac:spMkLst>
            <pc:docMk/>
            <pc:sldMk cId="3264953014" sldId="531"/>
            <ac:spMk id="64" creationId="{A51C6B90-7249-4A63-A235-9A073EC8D570}"/>
          </ac:spMkLst>
        </pc:spChg>
        <pc:spChg chg="mod">
          <ac:chgData name="Ragnhild Halvorsrud" userId="917ea340-fd63-490f-a7db-68428d24cf32" providerId="ADAL" clId="{3F26B701-AADC-4668-AAA4-FB7BA2B947B1}" dt="2020-06-19T17:20:47.177" v="16726" actId="790"/>
          <ac:spMkLst>
            <pc:docMk/>
            <pc:sldMk cId="3264953014" sldId="531"/>
            <ac:spMk id="66" creationId="{C14F91D2-02C4-4210-A7BA-08F419AACF6D}"/>
          </ac:spMkLst>
        </pc:spChg>
        <pc:spChg chg="add del mod">
          <ac:chgData name="Ragnhild Halvorsrud" userId="917ea340-fd63-490f-a7db-68428d24cf32" providerId="ADAL" clId="{3F26B701-AADC-4668-AAA4-FB7BA2B947B1}" dt="2020-06-19T10:47:35.137" v="9242" actId="478"/>
          <ac:spMkLst>
            <pc:docMk/>
            <pc:sldMk cId="3264953014" sldId="531"/>
            <ac:spMk id="68" creationId="{FBEDD016-11C3-4BBA-AE58-3FB22D5565D2}"/>
          </ac:spMkLst>
        </pc:spChg>
        <pc:spChg chg="add mod">
          <ac:chgData name="Ragnhild Halvorsrud" userId="917ea340-fd63-490f-a7db-68428d24cf32" providerId="ADAL" clId="{3F26B701-AADC-4668-AAA4-FB7BA2B947B1}" dt="2020-06-19T17:20:47.179" v="16727" actId="790"/>
          <ac:spMkLst>
            <pc:docMk/>
            <pc:sldMk cId="3264953014" sldId="531"/>
            <ac:spMk id="69" creationId="{44FA8A63-31A7-4D88-8673-18401DD77BA7}"/>
          </ac:spMkLst>
        </pc:spChg>
        <pc:spChg chg="add mod">
          <ac:chgData name="Ragnhild Halvorsrud" userId="917ea340-fd63-490f-a7db-68428d24cf32" providerId="ADAL" clId="{3F26B701-AADC-4668-AAA4-FB7BA2B947B1}" dt="2020-06-19T17:20:47.180" v="16728" actId="790"/>
          <ac:spMkLst>
            <pc:docMk/>
            <pc:sldMk cId="3264953014" sldId="531"/>
            <ac:spMk id="70" creationId="{FC757767-5C24-40B4-A667-54049C0AAA57}"/>
          </ac:spMkLst>
        </pc:spChg>
        <pc:grpChg chg="add del mod">
          <ac:chgData name="Ragnhild Halvorsrud" userId="917ea340-fd63-490f-a7db-68428d24cf32" providerId="ADAL" clId="{3F26B701-AADC-4668-AAA4-FB7BA2B947B1}" dt="2020-06-19T10:47:31.116" v="9240"/>
          <ac:grpSpMkLst>
            <pc:docMk/>
            <pc:sldMk cId="3264953014" sldId="531"/>
            <ac:grpSpMk id="21" creationId="{1DA4F682-4B2B-49E4-8F3F-EDF1A117B84B}"/>
          </ac:grpSpMkLst>
        </pc:grpChg>
        <pc:grpChg chg="add del mod">
          <ac:chgData name="Ragnhild Halvorsrud" userId="917ea340-fd63-490f-a7db-68428d24cf32" providerId="ADAL" clId="{3F26B701-AADC-4668-AAA4-FB7BA2B947B1}" dt="2020-06-19T10:47:31.116" v="9240"/>
          <ac:grpSpMkLst>
            <pc:docMk/>
            <pc:sldMk cId="3264953014" sldId="531"/>
            <ac:grpSpMk id="32" creationId="{5AF12F54-0DDA-4478-8D0F-EF56431FC6ED}"/>
          </ac:grpSpMkLst>
        </pc:grpChg>
        <pc:grpChg chg="add mod">
          <ac:chgData name="Ragnhild Halvorsrud" userId="917ea340-fd63-490f-a7db-68428d24cf32" providerId="ADAL" clId="{3F26B701-AADC-4668-AAA4-FB7BA2B947B1}" dt="2020-06-19T10:47:31.147" v="9241"/>
          <ac:grpSpMkLst>
            <pc:docMk/>
            <pc:sldMk cId="3264953014" sldId="531"/>
            <ac:grpSpMk id="54" creationId="{706A75F0-4AD9-4A5E-95E5-32C378A50497}"/>
          </ac:grpSpMkLst>
        </pc:grpChg>
        <pc:grpChg chg="add mod">
          <ac:chgData name="Ragnhild Halvorsrud" userId="917ea340-fd63-490f-a7db-68428d24cf32" providerId="ADAL" clId="{3F26B701-AADC-4668-AAA4-FB7BA2B947B1}" dt="2020-06-19T10:47:31.147" v="9241"/>
          <ac:grpSpMkLst>
            <pc:docMk/>
            <pc:sldMk cId="3264953014" sldId="531"/>
            <ac:grpSpMk id="65" creationId="{A38FD9DB-C270-4DC3-80A8-9D294828459D}"/>
          </ac:grpSpMkLst>
        </pc:grpChg>
        <pc:picChg chg="mod">
          <ac:chgData name="Ragnhild Halvorsrud" userId="917ea340-fd63-490f-a7db-68428d24cf32" providerId="ADAL" clId="{3F26B701-AADC-4668-AAA4-FB7BA2B947B1}" dt="2020-06-19T10:47:26.702" v="9239"/>
          <ac:picMkLst>
            <pc:docMk/>
            <pc:sldMk cId="3264953014" sldId="531"/>
            <ac:picMk id="23" creationId="{74074684-27C2-4F16-8D15-F2AC100AEBEB}"/>
          </ac:picMkLst>
        </pc:picChg>
        <pc:picChg chg="mod">
          <ac:chgData name="Ragnhild Halvorsrud" userId="917ea340-fd63-490f-a7db-68428d24cf32" providerId="ADAL" clId="{3F26B701-AADC-4668-AAA4-FB7BA2B947B1}" dt="2020-06-19T10:47:26.702" v="9239"/>
          <ac:picMkLst>
            <pc:docMk/>
            <pc:sldMk cId="3264953014" sldId="531"/>
            <ac:picMk id="34" creationId="{5B0D504A-8A62-4DD7-BC7A-72E2AE27FFBA}"/>
          </ac:picMkLst>
        </pc:picChg>
        <pc:picChg chg="mod">
          <ac:chgData name="Ragnhild Halvorsrud" userId="917ea340-fd63-490f-a7db-68428d24cf32" providerId="ADAL" clId="{3F26B701-AADC-4668-AAA4-FB7BA2B947B1}" dt="2020-06-19T10:47:31.147" v="9241"/>
          <ac:picMkLst>
            <pc:docMk/>
            <pc:sldMk cId="3264953014" sldId="531"/>
            <ac:picMk id="56" creationId="{F076D99D-0710-44F0-942C-17F89F005F49}"/>
          </ac:picMkLst>
        </pc:picChg>
        <pc:picChg chg="mod">
          <ac:chgData name="Ragnhild Halvorsrud" userId="917ea340-fd63-490f-a7db-68428d24cf32" providerId="ADAL" clId="{3F26B701-AADC-4668-AAA4-FB7BA2B947B1}" dt="2020-06-19T10:47:31.147" v="9241"/>
          <ac:picMkLst>
            <pc:docMk/>
            <pc:sldMk cId="3264953014" sldId="531"/>
            <ac:picMk id="67" creationId="{B39A5F78-DB0F-4EB2-A383-372534A3B5B3}"/>
          </ac:picMkLst>
        </pc:picChg>
      </pc:sldChg>
      <pc:sldChg chg="addSp delSp modSp new mod modNotes">
        <pc:chgData name="Ragnhild Halvorsrud" userId="917ea340-fd63-490f-a7db-68428d24cf32" providerId="ADAL" clId="{3F26B701-AADC-4668-AAA4-FB7BA2B947B1}" dt="2020-06-19T17:20:47.230" v="16748" actId="790"/>
        <pc:sldMkLst>
          <pc:docMk/>
          <pc:sldMk cId="2470958518" sldId="532"/>
        </pc:sldMkLst>
        <pc:spChg chg="mod">
          <ac:chgData name="Ragnhild Halvorsrud" userId="917ea340-fd63-490f-a7db-68428d24cf32" providerId="ADAL" clId="{3F26B701-AADC-4668-AAA4-FB7BA2B947B1}" dt="2020-06-19T17:20:47.224" v="16745" actId="790"/>
          <ac:spMkLst>
            <pc:docMk/>
            <pc:sldMk cId="2470958518" sldId="532"/>
            <ac:spMk id="2" creationId="{0F17FD09-2B7D-4DD1-A2EA-F0C8291330F9}"/>
          </ac:spMkLst>
        </pc:spChg>
        <pc:spChg chg="del mod">
          <ac:chgData name="Ragnhild Halvorsrud" userId="917ea340-fd63-490f-a7db-68428d24cf32" providerId="ADAL" clId="{3F26B701-AADC-4668-AAA4-FB7BA2B947B1}" dt="2020-06-19T11:45:44.679" v="9435"/>
          <ac:spMkLst>
            <pc:docMk/>
            <pc:sldMk cId="2470958518" sldId="532"/>
            <ac:spMk id="3" creationId="{B06BB6BC-CDEE-4CD2-895C-01D64B90B73D}"/>
          </ac:spMkLst>
        </pc:spChg>
        <pc:spChg chg="add del mod">
          <ac:chgData name="Ragnhild Halvorsrud" userId="917ea340-fd63-490f-a7db-68428d24cf32" providerId="ADAL" clId="{3F26B701-AADC-4668-AAA4-FB7BA2B947B1}" dt="2020-06-19T11:45:44.679" v="9435"/>
          <ac:spMkLst>
            <pc:docMk/>
            <pc:sldMk cId="2470958518" sldId="532"/>
            <ac:spMk id="4" creationId="{2485B6E8-B02E-4865-927F-D672E3FE58C8}"/>
          </ac:spMkLst>
        </pc:spChg>
        <pc:spChg chg="add del mod">
          <ac:chgData name="Ragnhild Halvorsrud" userId="917ea340-fd63-490f-a7db-68428d24cf32" providerId="ADAL" clId="{3F26B701-AADC-4668-AAA4-FB7BA2B947B1}" dt="2020-06-19T17:20:47.226" v="16746" actId="790"/>
          <ac:spMkLst>
            <pc:docMk/>
            <pc:sldMk cId="2470958518" sldId="532"/>
            <ac:spMk id="5" creationId="{31066B05-F383-49EB-889F-102FCF3B73D1}"/>
          </ac:spMkLst>
        </pc:spChg>
        <pc:spChg chg="add del mod">
          <ac:chgData name="Ragnhild Halvorsrud" userId="917ea340-fd63-490f-a7db-68428d24cf32" providerId="ADAL" clId="{3F26B701-AADC-4668-AAA4-FB7BA2B947B1}" dt="2020-06-19T14:44:24.235" v="10885"/>
          <ac:spMkLst>
            <pc:docMk/>
            <pc:sldMk cId="2470958518" sldId="532"/>
            <ac:spMk id="6" creationId="{86CF322A-E8B5-443A-A548-A6C0137F29F2}"/>
          </ac:spMkLst>
        </pc:spChg>
        <pc:spChg chg="add del mod">
          <ac:chgData name="Ragnhild Halvorsrud" userId="917ea340-fd63-490f-a7db-68428d24cf32" providerId="ADAL" clId="{3F26B701-AADC-4668-AAA4-FB7BA2B947B1}" dt="2020-06-19T14:44:24.235" v="10885"/>
          <ac:spMkLst>
            <pc:docMk/>
            <pc:sldMk cId="2470958518" sldId="532"/>
            <ac:spMk id="7" creationId="{AFE6F383-02D3-4A17-9C7B-F324FD27A7F7}"/>
          </ac:spMkLst>
        </pc:spChg>
      </pc:sldChg>
      <pc:sldChg chg="modSp add del mod modNotes">
        <pc:chgData name="Ragnhild Halvorsrud" userId="917ea340-fd63-490f-a7db-68428d24cf32" providerId="ADAL" clId="{3F26B701-AADC-4668-AAA4-FB7BA2B947B1}" dt="2020-06-19T11:49:24.441" v="9468" actId="47"/>
        <pc:sldMkLst>
          <pc:docMk/>
          <pc:sldMk cId="36926239" sldId="533"/>
        </pc:sldMkLst>
        <pc:spChg chg="mod">
          <ac:chgData name="Ragnhild Halvorsrud" userId="917ea340-fd63-490f-a7db-68428d24cf32" providerId="ADAL" clId="{3F26B701-AADC-4668-AAA4-FB7BA2B947B1}" dt="2020-06-19T11:47:17.614" v="9455" actId="20577"/>
          <ac:spMkLst>
            <pc:docMk/>
            <pc:sldMk cId="36926239" sldId="533"/>
            <ac:spMk id="2" creationId="{00000000-0000-0000-0000-000000000000}"/>
          </ac:spMkLst>
        </pc:spChg>
        <pc:spChg chg="mod">
          <ac:chgData name="Ragnhild Halvorsrud" userId="917ea340-fd63-490f-a7db-68428d24cf32" providerId="ADAL" clId="{3F26B701-AADC-4668-AAA4-FB7BA2B947B1}" dt="2020-06-19T11:47:11.949" v="9443" actId="790"/>
          <ac:spMkLst>
            <pc:docMk/>
            <pc:sldMk cId="36926239" sldId="533"/>
            <ac:spMk id="4" creationId="{00000000-0000-0000-0000-000000000000}"/>
          </ac:spMkLst>
        </pc:spChg>
        <pc:spChg chg="mod">
          <ac:chgData name="Ragnhild Halvorsrud" userId="917ea340-fd63-490f-a7db-68428d24cf32" providerId="ADAL" clId="{3F26B701-AADC-4668-AAA4-FB7BA2B947B1}" dt="2020-06-19T11:47:11.946" v="9441" actId="790"/>
          <ac:spMkLst>
            <pc:docMk/>
            <pc:sldMk cId="36926239" sldId="533"/>
            <ac:spMk id="12" creationId="{00000000-0000-0000-0000-000000000000}"/>
          </ac:spMkLst>
        </pc:spChg>
        <pc:spChg chg="mod">
          <ac:chgData name="Ragnhild Halvorsrud" userId="917ea340-fd63-490f-a7db-68428d24cf32" providerId="ADAL" clId="{3F26B701-AADC-4668-AAA4-FB7BA2B947B1}" dt="2020-06-19T11:47:11.948" v="9442" actId="790"/>
          <ac:spMkLst>
            <pc:docMk/>
            <pc:sldMk cId="36926239" sldId="533"/>
            <ac:spMk id="14" creationId="{00000000-0000-0000-0000-000000000000}"/>
          </ac:spMkLst>
        </pc:spChg>
        <pc:spChg chg="mod">
          <ac:chgData name="Ragnhild Halvorsrud" userId="917ea340-fd63-490f-a7db-68428d24cf32" providerId="ADAL" clId="{3F26B701-AADC-4668-AAA4-FB7BA2B947B1}" dt="2020-06-19T11:47:11.953" v="9445" actId="790"/>
          <ac:spMkLst>
            <pc:docMk/>
            <pc:sldMk cId="36926239" sldId="533"/>
            <ac:spMk id="17" creationId="{00000000-0000-0000-0000-000000000000}"/>
          </ac:spMkLst>
        </pc:spChg>
        <pc:spChg chg="mod">
          <ac:chgData name="Ragnhild Halvorsrud" userId="917ea340-fd63-490f-a7db-68428d24cf32" providerId="ADAL" clId="{3F26B701-AADC-4668-AAA4-FB7BA2B947B1}" dt="2020-06-19T11:47:11.955" v="9446" actId="790"/>
          <ac:spMkLst>
            <pc:docMk/>
            <pc:sldMk cId="36926239" sldId="533"/>
            <ac:spMk id="18" creationId="{00000000-0000-0000-0000-000000000000}"/>
          </ac:spMkLst>
        </pc:spChg>
        <pc:spChg chg="mod">
          <ac:chgData name="Ragnhild Halvorsrud" userId="917ea340-fd63-490f-a7db-68428d24cf32" providerId="ADAL" clId="{3F26B701-AADC-4668-AAA4-FB7BA2B947B1}" dt="2020-06-19T11:47:11.957" v="9447" actId="790"/>
          <ac:spMkLst>
            <pc:docMk/>
            <pc:sldMk cId="36926239" sldId="533"/>
            <ac:spMk id="22" creationId="{00000000-0000-0000-0000-000000000000}"/>
          </ac:spMkLst>
        </pc:spChg>
        <pc:spChg chg="mod">
          <ac:chgData name="Ragnhild Halvorsrud" userId="917ea340-fd63-490f-a7db-68428d24cf32" providerId="ADAL" clId="{3F26B701-AADC-4668-AAA4-FB7BA2B947B1}" dt="2020-06-19T11:47:11.951" v="9444" actId="790"/>
          <ac:spMkLst>
            <pc:docMk/>
            <pc:sldMk cId="36926239" sldId="533"/>
            <ac:spMk id="40" creationId="{00000000-0000-0000-0000-000000000000}"/>
          </ac:spMkLst>
        </pc:spChg>
      </pc:sldChg>
      <pc:sldChg chg="modSp add del mod modNotes">
        <pc:chgData name="Ragnhild Halvorsrud" userId="917ea340-fd63-490f-a7db-68428d24cf32" providerId="ADAL" clId="{3F26B701-AADC-4668-AAA4-FB7BA2B947B1}" dt="2020-06-19T12:22:47.092" v="10469" actId="47"/>
        <pc:sldMkLst>
          <pc:docMk/>
          <pc:sldMk cId="565360341" sldId="810"/>
        </pc:sldMkLst>
        <pc:spChg chg="mod">
          <ac:chgData name="Ragnhild Halvorsrud" userId="917ea340-fd63-490f-a7db-68428d24cf32" providerId="ADAL" clId="{3F26B701-AADC-4668-AAA4-FB7BA2B947B1}" dt="2020-06-19T12:22:40.505" v="10353" actId="790"/>
          <ac:spMkLst>
            <pc:docMk/>
            <pc:sldMk cId="565360341" sldId="810"/>
            <ac:spMk id="2" creationId="{21108986-DE8A-4CFF-8FF9-2ADB6AB331FF}"/>
          </ac:spMkLst>
        </pc:spChg>
        <pc:spChg chg="mod">
          <ac:chgData name="Ragnhild Halvorsrud" userId="917ea340-fd63-490f-a7db-68428d24cf32" providerId="ADAL" clId="{3F26B701-AADC-4668-AAA4-FB7BA2B947B1}" dt="2020-06-19T12:22:40.508" v="10354" actId="790"/>
          <ac:spMkLst>
            <pc:docMk/>
            <pc:sldMk cId="565360341" sldId="810"/>
            <ac:spMk id="3" creationId="{415A6433-3FCD-4956-BD88-7D56F10752D6}"/>
          </ac:spMkLst>
        </pc:spChg>
        <pc:spChg chg="mod">
          <ac:chgData name="Ragnhild Halvorsrud" userId="917ea340-fd63-490f-a7db-68428d24cf32" providerId="ADAL" clId="{3F26B701-AADC-4668-AAA4-FB7BA2B947B1}" dt="2020-06-19T12:22:40.517" v="10355" actId="790"/>
          <ac:spMkLst>
            <pc:docMk/>
            <pc:sldMk cId="565360341" sldId="810"/>
            <ac:spMk id="144" creationId="{E456BE98-C859-4F0B-AD15-DF225014DB55}"/>
          </ac:spMkLst>
        </pc:spChg>
        <pc:spChg chg="mod">
          <ac:chgData name="Ragnhild Halvorsrud" userId="917ea340-fd63-490f-a7db-68428d24cf32" providerId="ADAL" clId="{3F26B701-AADC-4668-AAA4-FB7BA2B947B1}" dt="2020-06-19T12:22:40.518" v="10356" actId="790"/>
          <ac:spMkLst>
            <pc:docMk/>
            <pc:sldMk cId="565360341" sldId="810"/>
            <ac:spMk id="145" creationId="{4B3BCFC1-59C1-40DA-844C-F3085174D8A3}"/>
          </ac:spMkLst>
        </pc:spChg>
        <pc:spChg chg="mod">
          <ac:chgData name="Ragnhild Halvorsrud" userId="917ea340-fd63-490f-a7db-68428d24cf32" providerId="ADAL" clId="{3F26B701-AADC-4668-AAA4-FB7BA2B947B1}" dt="2020-06-19T12:22:40.519" v="10357" actId="790"/>
          <ac:spMkLst>
            <pc:docMk/>
            <pc:sldMk cId="565360341" sldId="810"/>
            <ac:spMk id="146" creationId="{42028E6C-9D32-4BA1-81A7-14D4C43FBE94}"/>
          </ac:spMkLst>
        </pc:spChg>
        <pc:spChg chg="mod">
          <ac:chgData name="Ragnhild Halvorsrud" userId="917ea340-fd63-490f-a7db-68428d24cf32" providerId="ADAL" clId="{3F26B701-AADC-4668-AAA4-FB7BA2B947B1}" dt="2020-06-19T12:22:40.522" v="10358" actId="790"/>
          <ac:spMkLst>
            <pc:docMk/>
            <pc:sldMk cId="565360341" sldId="810"/>
            <ac:spMk id="147" creationId="{EC53F678-F34D-4C51-BDB8-483CBC7C6B4A}"/>
          </ac:spMkLst>
        </pc:spChg>
        <pc:spChg chg="mod">
          <ac:chgData name="Ragnhild Halvorsrud" userId="917ea340-fd63-490f-a7db-68428d24cf32" providerId="ADAL" clId="{3F26B701-AADC-4668-AAA4-FB7BA2B947B1}" dt="2020-06-19T12:22:40.525" v="10359" actId="790"/>
          <ac:spMkLst>
            <pc:docMk/>
            <pc:sldMk cId="565360341" sldId="810"/>
            <ac:spMk id="148" creationId="{D385B5D9-8731-41DE-9AC5-36359EDEE479}"/>
          </ac:spMkLst>
        </pc:spChg>
        <pc:spChg chg="mod">
          <ac:chgData name="Ragnhild Halvorsrud" userId="917ea340-fd63-490f-a7db-68428d24cf32" providerId="ADAL" clId="{3F26B701-AADC-4668-AAA4-FB7BA2B947B1}" dt="2020-06-19T12:22:40.527" v="10360" actId="790"/>
          <ac:spMkLst>
            <pc:docMk/>
            <pc:sldMk cId="565360341" sldId="810"/>
            <ac:spMk id="149" creationId="{6DA0129A-C430-423F-A1F1-7CBE9611F69C}"/>
          </ac:spMkLst>
        </pc:spChg>
        <pc:spChg chg="mod">
          <ac:chgData name="Ragnhild Halvorsrud" userId="917ea340-fd63-490f-a7db-68428d24cf32" providerId="ADAL" clId="{3F26B701-AADC-4668-AAA4-FB7BA2B947B1}" dt="2020-06-19T12:22:40.529" v="10361" actId="790"/>
          <ac:spMkLst>
            <pc:docMk/>
            <pc:sldMk cId="565360341" sldId="810"/>
            <ac:spMk id="150" creationId="{D13ECD67-2B6B-4D97-9F1B-85968F1D6F59}"/>
          </ac:spMkLst>
        </pc:spChg>
        <pc:spChg chg="mod">
          <ac:chgData name="Ragnhild Halvorsrud" userId="917ea340-fd63-490f-a7db-68428d24cf32" providerId="ADAL" clId="{3F26B701-AADC-4668-AAA4-FB7BA2B947B1}" dt="2020-06-19T12:22:40.530" v="10362" actId="790"/>
          <ac:spMkLst>
            <pc:docMk/>
            <pc:sldMk cId="565360341" sldId="810"/>
            <ac:spMk id="151" creationId="{E603C64E-341A-40AF-BE3E-EF65F6546896}"/>
          </ac:spMkLst>
        </pc:spChg>
        <pc:spChg chg="mod">
          <ac:chgData name="Ragnhild Halvorsrud" userId="917ea340-fd63-490f-a7db-68428d24cf32" providerId="ADAL" clId="{3F26B701-AADC-4668-AAA4-FB7BA2B947B1}" dt="2020-06-19T12:22:40.532" v="10363" actId="790"/>
          <ac:spMkLst>
            <pc:docMk/>
            <pc:sldMk cId="565360341" sldId="810"/>
            <ac:spMk id="157" creationId="{1D41EBA2-B9F1-455B-9E1A-6562992AB970}"/>
          </ac:spMkLst>
        </pc:spChg>
        <pc:spChg chg="mod">
          <ac:chgData name="Ragnhild Halvorsrud" userId="917ea340-fd63-490f-a7db-68428d24cf32" providerId="ADAL" clId="{3F26B701-AADC-4668-AAA4-FB7BA2B947B1}" dt="2020-06-19T12:22:40.534" v="10364" actId="790"/>
          <ac:spMkLst>
            <pc:docMk/>
            <pc:sldMk cId="565360341" sldId="810"/>
            <ac:spMk id="158" creationId="{F2CDBCCA-0F49-4C47-8FC9-4725EF0ED243}"/>
          </ac:spMkLst>
        </pc:spChg>
      </pc:sldChg>
      <pc:sldChg chg="addSp delSp modSp add mod modAnim modNotes">
        <pc:chgData name="Ragnhild Halvorsrud" userId="917ea340-fd63-490f-a7db-68428d24cf32" providerId="ADAL" clId="{3F26B701-AADC-4668-AAA4-FB7BA2B947B1}" dt="2020-06-19T17:20:47.540" v="16917" actId="790"/>
        <pc:sldMkLst>
          <pc:docMk/>
          <pc:sldMk cId="1892352166" sldId="811"/>
        </pc:sldMkLst>
        <pc:spChg chg="mod">
          <ac:chgData name="Ragnhild Halvorsrud" userId="917ea340-fd63-490f-a7db-68428d24cf32" providerId="ADAL" clId="{3F26B701-AADC-4668-AAA4-FB7BA2B947B1}" dt="2020-06-19T17:20:47.451" v="16867" actId="790"/>
          <ac:spMkLst>
            <pc:docMk/>
            <pc:sldMk cId="1892352166" sldId="811"/>
            <ac:spMk id="2" creationId="{58B898AA-897D-4C24-AD8F-DB526C7D7A57}"/>
          </ac:spMkLst>
        </pc:spChg>
        <pc:spChg chg="mod">
          <ac:chgData name="Ragnhild Halvorsrud" userId="917ea340-fd63-490f-a7db-68428d24cf32" providerId="ADAL" clId="{3F26B701-AADC-4668-AAA4-FB7BA2B947B1}" dt="2020-06-19T17:20:47.452" v="16868" actId="790"/>
          <ac:spMkLst>
            <pc:docMk/>
            <pc:sldMk cId="1892352166" sldId="811"/>
            <ac:spMk id="3" creationId="{1E0A6ECA-B22B-46B5-B083-9BAF75FBE406}"/>
          </ac:spMkLst>
        </pc:spChg>
        <pc:spChg chg="mod">
          <ac:chgData name="Ragnhild Halvorsrud" userId="917ea340-fd63-490f-a7db-68428d24cf32" providerId="ADAL" clId="{3F26B701-AADC-4668-AAA4-FB7BA2B947B1}" dt="2020-06-19T17:20:47.454" v="16869" actId="790"/>
          <ac:spMkLst>
            <pc:docMk/>
            <pc:sldMk cId="1892352166" sldId="811"/>
            <ac:spMk id="4" creationId="{3B939870-DEC1-4F64-9B4F-A4D741166FA7}"/>
          </ac:spMkLst>
        </pc:spChg>
        <pc:spChg chg="mod">
          <ac:chgData name="Ragnhild Halvorsrud" userId="917ea340-fd63-490f-a7db-68428d24cf32" providerId="ADAL" clId="{3F26B701-AADC-4668-AAA4-FB7BA2B947B1}" dt="2020-06-19T17:20:47.456" v="16870" actId="790"/>
          <ac:spMkLst>
            <pc:docMk/>
            <pc:sldMk cId="1892352166" sldId="811"/>
            <ac:spMk id="5" creationId="{B8126E96-D583-4C49-A520-7986C4960C07}"/>
          </ac:spMkLst>
        </pc:spChg>
        <pc:spChg chg="mod">
          <ac:chgData name="Ragnhild Halvorsrud" userId="917ea340-fd63-490f-a7db-68428d24cf32" providerId="ADAL" clId="{3F26B701-AADC-4668-AAA4-FB7BA2B947B1}" dt="2020-06-19T17:20:47.458" v="16871" actId="790"/>
          <ac:spMkLst>
            <pc:docMk/>
            <pc:sldMk cId="1892352166" sldId="811"/>
            <ac:spMk id="6" creationId="{93E5B79B-3097-45F1-822F-D11808FF759F}"/>
          </ac:spMkLst>
        </pc:spChg>
        <pc:spChg chg="mod">
          <ac:chgData name="Ragnhild Halvorsrud" userId="917ea340-fd63-490f-a7db-68428d24cf32" providerId="ADAL" clId="{3F26B701-AADC-4668-AAA4-FB7BA2B947B1}" dt="2020-06-19T17:20:47.459" v="16872" actId="790"/>
          <ac:spMkLst>
            <pc:docMk/>
            <pc:sldMk cId="1892352166" sldId="811"/>
            <ac:spMk id="7" creationId="{2DA20714-72A6-4468-97AF-4DD478746894}"/>
          </ac:spMkLst>
        </pc:spChg>
        <pc:spChg chg="mod">
          <ac:chgData name="Ragnhild Halvorsrud" userId="917ea340-fd63-490f-a7db-68428d24cf32" providerId="ADAL" clId="{3F26B701-AADC-4668-AAA4-FB7BA2B947B1}" dt="2020-06-19T17:20:47.461" v="16873" actId="790"/>
          <ac:spMkLst>
            <pc:docMk/>
            <pc:sldMk cId="1892352166" sldId="811"/>
            <ac:spMk id="8" creationId="{2FFF76D5-5969-478D-9F54-42F2AF849D20}"/>
          </ac:spMkLst>
        </pc:spChg>
        <pc:spChg chg="mod">
          <ac:chgData name="Ragnhild Halvorsrud" userId="917ea340-fd63-490f-a7db-68428d24cf32" providerId="ADAL" clId="{3F26B701-AADC-4668-AAA4-FB7BA2B947B1}" dt="2020-06-19T17:20:47.462" v="16874" actId="790"/>
          <ac:spMkLst>
            <pc:docMk/>
            <pc:sldMk cId="1892352166" sldId="811"/>
            <ac:spMk id="9" creationId="{EEFB04E6-C2C2-4C7C-B345-174A1244BFC5}"/>
          </ac:spMkLst>
        </pc:spChg>
        <pc:spChg chg="mod">
          <ac:chgData name="Ragnhild Halvorsrud" userId="917ea340-fd63-490f-a7db-68428d24cf32" providerId="ADAL" clId="{3F26B701-AADC-4668-AAA4-FB7BA2B947B1}" dt="2020-06-19T17:20:47.464" v="16875" actId="790"/>
          <ac:spMkLst>
            <pc:docMk/>
            <pc:sldMk cId="1892352166" sldId="811"/>
            <ac:spMk id="10" creationId="{337949F9-BE7C-4EE2-B28E-7C418D19C172}"/>
          </ac:spMkLst>
        </pc:spChg>
        <pc:spChg chg="mod">
          <ac:chgData name="Ragnhild Halvorsrud" userId="917ea340-fd63-490f-a7db-68428d24cf32" providerId="ADAL" clId="{3F26B701-AADC-4668-AAA4-FB7BA2B947B1}" dt="2020-06-19T17:20:47.466" v="16876" actId="790"/>
          <ac:spMkLst>
            <pc:docMk/>
            <pc:sldMk cId="1892352166" sldId="811"/>
            <ac:spMk id="11" creationId="{9299D061-65B8-40F8-95E0-20E30B219D0F}"/>
          </ac:spMkLst>
        </pc:spChg>
        <pc:spChg chg="mod">
          <ac:chgData name="Ragnhild Halvorsrud" userId="917ea340-fd63-490f-a7db-68428d24cf32" providerId="ADAL" clId="{3F26B701-AADC-4668-AAA4-FB7BA2B947B1}" dt="2020-06-19T17:20:47.467" v="16877" actId="790"/>
          <ac:spMkLst>
            <pc:docMk/>
            <pc:sldMk cId="1892352166" sldId="811"/>
            <ac:spMk id="12" creationId="{8B8EEE89-91A9-4185-9EEA-A889D71C5DC1}"/>
          </ac:spMkLst>
        </pc:spChg>
        <pc:spChg chg="mod">
          <ac:chgData name="Ragnhild Halvorsrud" userId="917ea340-fd63-490f-a7db-68428d24cf32" providerId="ADAL" clId="{3F26B701-AADC-4668-AAA4-FB7BA2B947B1}" dt="2020-06-19T17:20:47.469" v="16878" actId="790"/>
          <ac:spMkLst>
            <pc:docMk/>
            <pc:sldMk cId="1892352166" sldId="811"/>
            <ac:spMk id="13" creationId="{CB70E779-B0F4-4D85-8F2E-3EF4E9A085B9}"/>
          </ac:spMkLst>
        </pc:spChg>
        <pc:spChg chg="mod">
          <ac:chgData name="Ragnhild Halvorsrud" userId="917ea340-fd63-490f-a7db-68428d24cf32" providerId="ADAL" clId="{3F26B701-AADC-4668-AAA4-FB7BA2B947B1}" dt="2020-06-19T17:20:47.471" v="16879" actId="790"/>
          <ac:spMkLst>
            <pc:docMk/>
            <pc:sldMk cId="1892352166" sldId="811"/>
            <ac:spMk id="19" creationId="{03778D43-844C-4F2C-90F0-7D988DDD5CB8}"/>
          </ac:spMkLst>
        </pc:spChg>
        <pc:spChg chg="mod">
          <ac:chgData name="Ragnhild Halvorsrud" userId="917ea340-fd63-490f-a7db-68428d24cf32" providerId="ADAL" clId="{3F26B701-AADC-4668-AAA4-FB7BA2B947B1}" dt="2020-06-19T17:20:47.473" v="16880" actId="790"/>
          <ac:spMkLst>
            <pc:docMk/>
            <pc:sldMk cId="1892352166" sldId="811"/>
            <ac:spMk id="20" creationId="{D0505C5B-91FB-4145-A198-41506C3999C2}"/>
          </ac:spMkLst>
        </pc:spChg>
        <pc:spChg chg="mod">
          <ac:chgData name="Ragnhild Halvorsrud" userId="917ea340-fd63-490f-a7db-68428d24cf32" providerId="ADAL" clId="{3F26B701-AADC-4668-AAA4-FB7BA2B947B1}" dt="2020-06-19T17:20:47.474" v="16881" actId="790"/>
          <ac:spMkLst>
            <pc:docMk/>
            <pc:sldMk cId="1892352166" sldId="811"/>
            <ac:spMk id="26" creationId="{36D059BE-C6FA-40EF-A5E1-DD0E5C626395}"/>
          </ac:spMkLst>
        </pc:spChg>
        <pc:spChg chg="mod">
          <ac:chgData name="Ragnhild Halvorsrud" userId="917ea340-fd63-490f-a7db-68428d24cf32" providerId="ADAL" clId="{3F26B701-AADC-4668-AAA4-FB7BA2B947B1}" dt="2020-06-19T17:20:47.476" v="16882" actId="790"/>
          <ac:spMkLst>
            <pc:docMk/>
            <pc:sldMk cId="1892352166" sldId="811"/>
            <ac:spMk id="27" creationId="{90664AC4-B9F4-4AF4-82CF-832AE85C87EA}"/>
          </ac:spMkLst>
        </pc:spChg>
        <pc:spChg chg="mod">
          <ac:chgData name="Ragnhild Halvorsrud" userId="917ea340-fd63-490f-a7db-68428d24cf32" providerId="ADAL" clId="{3F26B701-AADC-4668-AAA4-FB7BA2B947B1}" dt="2020-06-19T17:20:47.478" v="16883" actId="790"/>
          <ac:spMkLst>
            <pc:docMk/>
            <pc:sldMk cId="1892352166" sldId="811"/>
            <ac:spMk id="28" creationId="{11D1CD41-CFD0-421A-9C3A-159CADFC6D89}"/>
          </ac:spMkLst>
        </pc:spChg>
        <pc:spChg chg="mod">
          <ac:chgData name="Ragnhild Halvorsrud" userId="917ea340-fd63-490f-a7db-68428d24cf32" providerId="ADAL" clId="{3F26B701-AADC-4668-AAA4-FB7BA2B947B1}" dt="2020-06-19T17:20:47.479" v="16884" actId="790"/>
          <ac:spMkLst>
            <pc:docMk/>
            <pc:sldMk cId="1892352166" sldId="811"/>
            <ac:spMk id="32" creationId="{AA72D5EE-DCDD-4F0B-B96A-443BD932573A}"/>
          </ac:spMkLst>
        </pc:spChg>
        <pc:spChg chg="mod">
          <ac:chgData name="Ragnhild Halvorsrud" userId="917ea340-fd63-490f-a7db-68428d24cf32" providerId="ADAL" clId="{3F26B701-AADC-4668-AAA4-FB7BA2B947B1}" dt="2020-06-19T17:20:47.481" v="16885" actId="790"/>
          <ac:spMkLst>
            <pc:docMk/>
            <pc:sldMk cId="1892352166" sldId="811"/>
            <ac:spMk id="33" creationId="{6A5B6DE9-4270-469C-B399-9069FD84D25D}"/>
          </ac:spMkLst>
        </pc:spChg>
        <pc:spChg chg="mod">
          <ac:chgData name="Ragnhild Halvorsrud" userId="917ea340-fd63-490f-a7db-68428d24cf32" providerId="ADAL" clId="{3F26B701-AADC-4668-AAA4-FB7BA2B947B1}" dt="2020-06-19T17:20:47.482" v="16886" actId="790"/>
          <ac:spMkLst>
            <pc:docMk/>
            <pc:sldMk cId="1892352166" sldId="811"/>
            <ac:spMk id="34" creationId="{55074A4D-B5E3-474C-B4C6-83A19747C5C4}"/>
          </ac:spMkLst>
        </pc:spChg>
        <pc:spChg chg="mod">
          <ac:chgData name="Ragnhild Halvorsrud" userId="917ea340-fd63-490f-a7db-68428d24cf32" providerId="ADAL" clId="{3F26B701-AADC-4668-AAA4-FB7BA2B947B1}" dt="2020-06-19T17:20:47.484" v="16887" actId="790"/>
          <ac:spMkLst>
            <pc:docMk/>
            <pc:sldMk cId="1892352166" sldId="811"/>
            <ac:spMk id="35" creationId="{4721178C-0DB8-4035-BA1B-F0BF2F2AB653}"/>
          </ac:spMkLst>
        </pc:spChg>
        <pc:spChg chg="mod">
          <ac:chgData name="Ragnhild Halvorsrud" userId="917ea340-fd63-490f-a7db-68428d24cf32" providerId="ADAL" clId="{3F26B701-AADC-4668-AAA4-FB7BA2B947B1}" dt="2020-06-19T17:20:47.485" v="16888" actId="790"/>
          <ac:spMkLst>
            <pc:docMk/>
            <pc:sldMk cId="1892352166" sldId="811"/>
            <ac:spMk id="36" creationId="{CE772CE2-561B-40F7-ADB9-C5858E3BA4E5}"/>
          </ac:spMkLst>
        </pc:spChg>
        <pc:spChg chg="mod">
          <ac:chgData name="Ragnhild Halvorsrud" userId="917ea340-fd63-490f-a7db-68428d24cf32" providerId="ADAL" clId="{3F26B701-AADC-4668-AAA4-FB7BA2B947B1}" dt="2020-06-19T17:20:47.487" v="16889" actId="790"/>
          <ac:spMkLst>
            <pc:docMk/>
            <pc:sldMk cId="1892352166" sldId="811"/>
            <ac:spMk id="37" creationId="{78EDEBC2-A5E7-493C-AF92-D92531EE73E3}"/>
          </ac:spMkLst>
        </pc:spChg>
        <pc:spChg chg="mod">
          <ac:chgData name="Ragnhild Halvorsrud" userId="917ea340-fd63-490f-a7db-68428d24cf32" providerId="ADAL" clId="{3F26B701-AADC-4668-AAA4-FB7BA2B947B1}" dt="2020-06-19T17:20:47.489" v="16890" actId="790"/>
          <ac:spMkLst>
            <pc:docMk/>
            <pc:sldMk cId="1892352166" sldId="811"/>
            <ac:spMk id="38" creationId="{7C9709C5-CDB1-42A5-BDF7-0722051BEF6F}"/>
          </ac:spMkLst>
        </pc:spChg>
        <pc:spChg chg="mod">
          <ac:chgData name="Ragnhild Halvorsrud" userId="917ea340-fd63-490f-a7db-68428d24cf32" providerId="ADAL" clId="{3F26B701-AADC-4668-AAA4-FB7BA2B947B1}" dt="2020-06-19T17:20:47.490" v="16891" actId="790"/>
          <ac:spMkLst>
            <pc:docMk/>
            <pc:sldMk cId="1892352166" sldId="811"/>
            <ac:spMk id="53" creationId="{E8C803E8-B928-4ACC-A8D2-84557B6D0BEB}"/>
          </ac:spMkLst>
        </pc:spChg>
        <pc:spChg chg="mod">
          <ac:chgData name="Ragnhild Halvorsrud" userId="917ea340-fd63-490f-a7db-68428d24cf32" providerId="ADAL" clId="{3F26B701-AADC-4668-AAA4-FB7BA2B947B1}" dt="2020-06-19T17:20:47.492" v="16892" actId="790"/>
          <ac:spMkLst>
            <pc:docMk/>
            <pc:sldMk cId="1892352166" sldId="811"/>
            <ac:spMk id="54" creationId="{451E4E6D-48ED-40AB-8CA8-FCD4B2381219}"/>
          </ac:spMkLst>
        </pc:spChg>
        <pc:spChg chg="mod">
          <ac:chgData name="Ragnhild Halvorsrud" userId="917ea340-fd63-490f-a7db-68428d24cf32" providerId="ADAL" clId="{3F26B701-AADC-4668-AAA4-FB7BA2B947B1}" dt="2020-06-19T17:20:47.494" v="16893" actId="790"/>
          <ac:spMkLst>
            <pc:docMk/>
            <pc:sldMk cId="1892352166" sldId="811"/>
            <ac:spMk id="55" creationId="{32347451-1EDB-4671-8975-51AC113BEDC8}"/>
          </ac:spMkLst>
        </pc:spChg>
        <pc:spChg chg="mod">
          <ac:chgData name="Ragnhild Halvorsrud" userId="917ea340-fd63-490f-a7db-68428d24cf32" providerId="ADAL" clId="{3F26B701-AADC-4668-AAA4-FB7BA2B947B1}" dt="2020-06-19T17:20:47.496" v="16894" actId="790"/>
          <ac:spMkLst>
            <pc:docMk/>
            <pc:sldMk cId="1892352166" sldId="811"/>
            <ac:spMk id="56" creationId="{D6E13B00-7EFE-4B9A-AB76-4F9C625FCF17}"/>
          </ac:spMkLst>
        </pc:spChg>
        <pc:spChg chg="mod">
          <ac:chgData name="Ragnhild Halvorsrud" userId="917ea340-fd63-490f-a7db-68428d24cf32" providerId="ADAL" clId="{3F26B701-AADC-4668-AAA4-FB7BA2B947B1}" dt="2020-06-19T17:20:47.497" v="16895" actId="790"/>
          <ac:spMkLst>
            <pc:docMk/>
            <pc:sldMk cId="1892352166" sldId="811"/>
            <ac:spMk id="57" creationId="{D8504AAD-475B-441E-A3CF-00C782A3FB72}"/>
          </ac:spMkLst>
        </pc:spChg>
        <pc:spChg chg="mod">
          <ac:chgData name="Ragnhild Halvorsrud" userId="917ea340-fd63-490f-a7db-68428d24cf32" providerId="ADAL" clId="{3F26B701-AADC-4668-AAA4-FB7BA2B947B1}" dt="2020-06-19T17:20:47.499" v="16896" actId="790"/>
          <ac:spMkLst>
            <pc:docMk/>
            <pc:sldMk cId="1892352166" sldId="811"/>
            <ac:spMk id="58" creationId="{DAC32631-356C-4B6B-9DD1-5C55F100D66D}"/>
          </ac:spMkLst>
        </pc:spChg>
        <pc:spChg chg="mod">
          <ac:chgData name="Ragnhild Halvorsrud" userId="917ea340-fd63-490f-a7db-68428d24cf32" providerId="ADAL" clId="{3F26B701-AADC-4668-AAA4-FB7BA2B947B1}" dt="2020-06-19T17:20:47.501" v="16897" actId="790"/>
          <ac:spMkLst>
            <pc:docMk/>
            <pc:sldMk cId="1892352166" sldId="811"/>
            <ac:spMk id="59" creationId="{85EAD7BB-3F7C-45FE-8FC0-2F36BFF59B85}"/>
          </ac:spMkLst>
        </pc:spChg>
        <pc:spChg chg="mod">
          <ac:chgData name="Ragnhild Halvorsrud" userId="917ea340-fd63-490f-a7db-68428d24cf32" providerId="ADAL" clId="{3F26B701-AADC-4668-AAA4-FB7BA2B947B1}" dt="2020-06-19T17:20:47.503" v="16898" actId="790"/>
          <ac:spMkLst>
            <pc:docMk/>
            <pc:sldMk cId="1892352166" sldId="811"/>
            <ac:spMk id="60" creationId="{F47004C1-D7C0-4A2A-AE8E-79682D4774A5}"/>
          </ac:spMkLst>
        </pc:spChg>
        <pc:spChg chg="mod">
          <ac:chgData name="Ragnhild Halvorsrud" userId="917ea340-fd63-490f-a7db-68428d24cf32" providerId="ADAL" clId="{3F26B701-AADC-4668-AAA4-FB7BA2B947B1}" dt="2020-06-19T17:20:47.504" v="16899" actId="790"/>
          <ac:spMkLst>
            <pc:docMk/>
            <pc:sldMk cId="1892352166" sldId="811"/>
            <ac:spMk id="61" creationId="{877823BC-25E9-4F46-92A1-00B29FF7BBB0}"/>
          </ac:spMkLst>
        </pc:spChg>
        <pc:spChg chg="mod">
          <ac:chgData name="Ragnhild Halvorsrud" userId="917ea340-fd63-490f-a7db-68428d24cf32" providerId="ADAL" clId="{3F26B701-AADC-4668-AAA4-FB7BA2B947B1}" dt="2020-06-19T17:20:47.506" v="16900" actId="790"/>
          <ac:spMkLst>
            <pc:docMk/>
            <pc:sldMk cId="1892352166" sldId="811"/>
            <ac:spMk id="62" creationId="{ED192F7D-2C2C-41B5-8EF9-4471A5895321}"/>
          </ac:spMkLst>
        </pc:spChg>
        <pc:spChg chg="mod">
          <ac:chgData name="Ragnhild Halvorsrud" userId="917ea340-fd63-490f-a7db-68428d24cf32" providerId="ADAL" clId="{3F26B701-AADC-4668-AAA4-FB7BA2B947B1}" dt="2020-06-19T17:20:47.509" v="16901" actId="790"/>
          <ac:spMkLst>
            <pc:docMk/>
            <pc:sldMk cId="1892352166" sldId="811"/>
            <ac:spMk id="68" creationId="{AEEFB3A8-5D83-4D0C-8A67-46598E9E901E}"/>
          </ac:spMkLst>
        </pc:spChg>
        <pc:spChg chg="mod">
          <ac:chgData name="Ragnhild Halvorsrud" userId="917ea340-fd63-490f-a7db-68428d24cf32" providerId="ADAL" clId="{3F26B701-AADC-4668-AAA4-FB7BA2B947B1}" dt="2020-06-19T17:20:47.511" v="16902" actId="790"/>
          <ac:spMkLst>
            <pc:docMk/>
            <pc:sldMk cId="1892352166" sldId="811"/>
            <ac:spMk id="69" creationId="{8411AAAC-C7E0-4F36-A0B2-45AF41D865D5}"/>
          </ac:spMkLst>
        </pc:spChg>
        <pc:spChg chg="mod">
          <ac:chgData name="Ragnhild Halvorsrud" userId="917ea340-fd63-490f-a7db-68428d24cf32" providerId="ADAL" clId="{3F26B701-AADC-4668-AAA4-FB7BA2B947B1}" dt="2020-06-19T17:20:47.513" v="16903" actId="790"/>
          <ac:spMkLst>
            <pc:docMk/>
            <pc:sldMk cId="1892352166" sldId="811"/>
            <ac:spMk id="72" creationId="{21404D7F-CBFD-4F19-9F66-80FCA1B625B2}"/>
          </ac:spMkLst>
        </pc:spChg>
        <pc:spChg chg="mod">
          <ac:chgData name="Ragnhild Halvorsrud" userId="917ea340-fd63-490f-a7db-68428d24cf32" providerId="ADAL" clId="{3F26B701-AADC-4668-AAA4-FB7BA2B947B1}" dt="2020-06-19T17:20:47.515" v="16904" actId="790"/>
          <ac:spMkLst>
            <pc:docMk/>
            <pc:sldMk cId="1892352166" sldId="811"/>
            <ac:spMk id="73" creationId="{C78DF8EE-9A88-4705-96AD-4EABBEEF11EF}"/>
          </ac:spMkLst>
        </pc:spChg>
        <pc:spChg chg="mod">
          <ac:chgData name="Ragnhild Halvorsrud" userId="917ea340-fd63-490f-a7db-68428d24cf32" providerId="ADAL" clId="{3F26B701-AADC-4668-AAA4-FB7BA2B947B1}" dt="2020-06-19T17:20:47.517" v="16905" actId="790"/>
          <ac:spMkLst>
            <pc:docMk/>
            <pc:sldMk cId="1892352166" sldId="811"/>
            <ac:spMk id="74" creationId="{1C8802A4-8E80-4838-B679-BEDD56A8FD5C}"/>
          </ac:spMkLst>
        </pc:spChg>
        <pc:spChg chg="mod">
          <ac:chgData name="Ragnhild Halvorsrud" userId="917ea340-fd63-490f-a7db-68428d24cf32" providerId="ADAL" clId="{3F26B701-AADC-4668-AAA4-FB7BA2B947B1}" dt="2020-06-19T17:20:47.519" v="16906" actId="790"/>
          <ac:spMkLst>
            <pc:docMk/>
            <pc:sldMk cId="1892352166" sldId="811"/>
            <ac:spMk id="75" creationId="{D346541F-5345-412E-9D5F-636384F3B3F0}"/>
          </ac:spMkLst>
        </pc:spChg>
        <pc:spChg chg="mod">
          <ac:chgData name="Ragnhild Halvorsrud" userId="917ea340-fd63-490f-a7db-68428d24cf32" providerId="ADAL" clId="{3F26B701-AADC-4668-AAA4-FB7BA2B947B1}" dt="2020-06-19T17:20:47.521" v="16907" actId="790"/>
          <ac:spMkLst>
            <pc:docMk/>
            <pc:sldMk cId="1892352166" sldId="811"/>
            <ac:spMk id="76" creationId="{4205A5F8-0ED7-4785-8B79-A6CB273B58DD}"/>
          </ac:spMkLst>
        </pc:spChg>
        <pc:spChg chg="mod">
          <ac:chgData name="Ragnhild Halvorsrud" userId="917ea340-fd63-490f-a7db-68428d24cf32" providerId="ADAL" clId="{3F26B701-AADC-4668-AAA4-FB7BA2B947B1}" dt="2020-06-19T17:20:47.523" v="16908" actId="790"/>
          <ac:spMkLst>
            <pc:docMk/>
            <pc:sldMk cId="1892352166" sldId="811"/>
            <ac:spMk id="77" creationId="{CE06F8A7-6B9E-498F-B853-27D75482AF1A}"/>
          </ac:spMkLst>
        </pc:spChg>
        <pc:spChg chg="mod">
          <ac:chgData name="Ragnhild Halvorsrud" userId="917ea340-fd63-490f-a7db-68428d24cf32" providerId="ADAL" clId="{3F26B701-AADC-4668-AAA4-FB7BA2B947B1}" dt="2020-06-19T17:20:47.524" v="16909" actId="790"/>
          <ac:spMkLst>
            <pc:docMk/>
            <pc:sldMk cId="1892352166" sldId="811"/>
            <ac:spMk id="78" creationId="{5266CEB4-B0FA-4873-9B40-297625514499}"/>
          </ac:spMkLst>
        </pc:spChg>
        <pc:spChg chg="mod">
          <ac:chgData name="Ragnhild Halvorsrud" userId="917ea340-fd63-490f-a7db-68428d24cf32" providerId="ADAL" clId="{3F26B701-AADC-4668-AAA4-FB7BA2B947B1}" dt="2020-06-19T17:20:47.526" v="16910" actId="790"/>
          <ac:spMkLst>
            <pc:docMk/>
            <pc:sldMk cId="1892352166" sldId="811"/>
            <ac:spMk id="79" creationId="{957D1697-3399-4231-916A-1ABF3E44796E}"/>
          </ac:spMkLst>
        </pc:spChg>
        <pc:spChg chg="mod">
          <ac:chgData name="Ragnhild Halvorsrud" userId="917ea340-fd63-490f-a7db-68428d24cf32" providerId="ADAL" clId="{3F26B701-AADC-4668-AAA4-FB7BA2B947B1}" dt="2020-06-19T17:20:47.527" v="16911" actId="790"/>
          <ac:spMkLst>
            <pc:docMk/>
            <pc:sldMk cId="1892352166" sldId="811"/>
            <ac:spMk id="80" creationId="{2946F35A-CA48-49F1-99CD-BFE2278BC5D0}"/>
          </ac:spMkLst>
        </pc:spChg>
        <pc:spChg chg="mod">
          <ac:chgData name="Ragnhild Halvorsrud" userId="917ea340-fd63-490f-a7db-68428d24cf32" providerId="ADAL" clId="{3F26B701-AADC-4668-AAA4-FB7BA2B947B1}" dt="2020-06-19T17:20:47.529" v="16912" actId="790"/>
          <ac:spMkLst>
            <pc:docMk/>
            <pc:sldMk cId="1892352166" sldId="811"/>
            <ac:spMk id="81" creationId="{07C81558-DF55-41F7-8E8E-91A273A2891C}"/>
          </ac:spMkLst>
        </pc:spChg>
        <pc:spChg chg="mod">
          <ac:chgData name="Ragnhild Halvorsrud" userId="917ea340-fd63-490f-a7db-68428d24cf32" providerId="ADAL" clId="{3F26B701-AADC-4668-AAA4-FB7BA2B947B1}" dt="2020-06-19T17:20:47.531" v="16913" actId="790"/>
          <ac:spMkLst>
            <pc:docMk/>
            <pc:sldMk cId="1892352166" sldId="811"/>
            <ac:spMk id="82" creationId="{47948DE6-98A7-45CD-BAE1-E5D1697EEFA1}"/>
          </ac:spMkLst>
        </pc:spChg>
        <pc:spChg chg="mod">
          <ac:chgData name="Ragnhild Halvorsrud" userId="917ea340-fd63-490f-a7db-68428d24cf32" providerId="ADAL" clId="{3F26B701-AADC-4668-AAA4-FB7BA2B947B1}" dt="2020-06-19T17:20:47.533" v="16914" actId="790"/>
          <ac:spMkLst>
            <pc:docMk/>
            <pc:sldMk cId="1892352166" sldId="811"/>
            <ac:spMk id="83" creationId="{7E3D7A7F-B607-473D-86E1-1D0859DA9810}"/>
          </ac:spMkLst>
        </pc:spChg>
        <pc:spChg chg="add del mod">
          <ac:chgData name="Ragnhild Halvorsrud" userId="917ea340-fd63-490f-a7db-68428d24cf32" providerId="ADAL" clId="{3F26B701-AADC-4668-AAA4-FB7BA2B947B1}" dt="2020-06-19T12:23:03.912" v="10470"/>
          <ac:spMkLst>
            <pc:docMk/>
            <pc:sldMk cId="1892352166" sldId="811"/>
            <ac:spMk id="84" creationId="{2D05B0DE-64CD-4BF2-A4CF-AE0EBEFA737E}"/>
          </ac:spMkLst>
        </pc:spChg>
        <pc:spChg chg="add del mod">
          <ac:chgData name="Ragnhild Halvorsrud" userId="917ea340-fd63-490f-a7db-68428d24cf32" providerId="ADAL" clId="{3F26B701-AADC-4668-AAA4-FB7BA2B947B1}" dt="2020-06-19T12:23:03.912" v="10470"/>
          <ac:spMkLst>
            <pc:docMk/>
            <pc:sldMk cId="1892352166" sldId="811"/>
            <ac:spMk id="85" creationId="{70B16B96-60C8-443D-982C-6DBC78166682}"/>
          </ac:spMkLst>
        </pc:spChg>
        <pc:spChg chg="add mod">
          <ac:chgData name="Ragnhild Halvorsrud" userId="917ea340-fd63-490f-a7db-68428d24cf32" providerId="ADAL" clId="{3F26B701-AADC-4668-AAA4-FB7BA2B947B1}" dt="2020-06-19T17:20:47.536" v="16915" actId="790"/>
          <ac:spMkLst>
            <pc:docMk/>
            <pc:sldMk cId="1892352166" sldId="811"/>
            <ac:spMk id="86" creationId="{C70DAC71-FF90-48FA-A89F-BEF095745B09}"/>
          </ac:spMkLst>
        </pc:spChg>
        <pc:picChg chg="mod">
          <ac:chgData name="Ragnhild Halvorsrud" userId="917ea340-fd63-490f-a7db-68428d24cf32" providerId="ADAL" clId="{3F26B701-AADC-4668-AAA4-FB7BA2B947B1}" dt="2020-06-19T12:23:19.733" v="10472" actId="1076"/>
          <ac:picMkLst>
            <pc:docMk/>
            <pc:sldMk cId="1892352166" sldId="811"/>
            <ac:picMk id="14" creationId="{7291BAA5-E939-4703-B811-6449955C4579}"/>
          </ac:picMkLst>
        </pc:picChg>
        <pc:picChg chg="mod">
          <ac:chgData name="Ragnhild Halvorsrud" userId="917ea340-fd63-490f-a7db-68428d24cf32" providerId="ADAL" clId="{3F26B701-AADC-4668-AAA4-FB7BA2B947B1}" dt="2020-06-19T12:23:19.733" v="10472" actId="1076"/>
          <ac:picMkLst>
            <pc:docMk/>
            <pc:sldMk cId="1892352166" sldId="811"/>
            <ac:picMk id="15" creationId="{90AE3A5E-FB8D-4BE0-B406-BD1CFE82E1CC}"/>
          </ac:picMkLst>
        </pc:picChg>
        <pc:picChg chg="mod">
          <ac:chgData name="Ragnhild Halvorsrud" userId="917ea340-fd63-490f-a7db-68428d24cf32" providerId="ADAL" clId="{3F26B701-AADC-4668-AAA4-FB7BA2B947B1}" dt="2020-06-19T12:23:19.733" v="10472" actId="1076"/>
          <ac:picMkLst>
            <pc:docMk/>
            <pc:sldMk cId="1892352166" sldId="811"/>
            <ac:picMk id="16" creationId="{6D3CC896-8588-4E7A-BF8E-356BB14661E0}"/>
          </ac:picMkLst>
        </pc:picChg>
        <pc:picChg chg="mod">
          <ac:chgData name="Ragnhild Halvorsrud" userId="917ea340-fd63-490f-a7db-68428d24cf32" providerId="ADAL" clId="{3F26B701-AADC-4668-AAA4-FB7BA2B947B1}" dt="2020-06-19T12:23:19.733" v="10472" actId="1076"/>
          <ac:picMkLst>
            <pc:docMk/>
            <pc:sldMk cId="1892352166" sldId="811"/>
            <ac:picMk id="17" creationId="{39031563-F00D-4DA3-849A-C64ABC317D9F}"/>
          </ac:picMkLst>
        </pc:picChg>
        <pc:picChg chg="mod">
          <ac:chgData name="Ragnhild Halvorsrud" userId="917ea340-fd63-490f-a7db-68428d24cf32" providerId="ADAL" clId="{3F26B701-AADC-4668-AAA4-FB7BA2B947B1}" dt="2020-06-19T12:23:19.733" v="10472" actId="1076"/>
          <ac:picMkLst>
            <pc:docMk/>
            <pc:sldMk cId="1892352166" sldId="811"/>
            <ac:picMk id="18" creationId="{0FFED873-4CFE-4433-9CD4-7BA511F8AF38}"/>
          </ac:picMkLst>
        </pc:picChg>
        <pc:picChg chg="mod">
          <ac:chgData name="Ragnhild Halvorsrud" userId="917ea340-fd63-490f-a7db-68428d24cf32" providerId="ADAL" clId="{3F26B701-AADC-4668-AAA4-FB7BA2B947B1}" dt="2020-06-19T12:23:19.733" v="10472" actId="1076"/>
          <ac:picMkLst>
            <pc:docMk/>
            <pc:sldMk cId="1892352166" sldId="811"/>
            <ac:picMk id="21" creationId="{65FF5C13-063F-48F5-964F-AA5B86637628}"/>
          </ac:picMkLst>
        </pc:picChg>
        <pc:picChg chg="mod">
          <ac:chgData name="Ragnhild Halvorsrud" userId="917ea340-fd63-490f-a7db-68428d24cf32" providerId="ADAL" clId="{3F26B701-AADC-4668-AAA4-FB7BA2B947B1}" dt="2020-06-19T12:23:19.733" v="10472" actId="1076"/>
          <ac:picMkLst>
            <pc:docMk/>
            <pc:sldMk cId="1892352166" sldId="811"/>
            <ac:picMk id="22" creationId="{ADFA1837-3AD3-49F8-AD73-A42BD8840538}"/>
          </ac:picMkLst>
        </pc:picChg>
        <pc:picChg chg="mod">
          <ac:chgData name="Ragnhild Halvorsrud" userId="917ea340-fd63-490f-a7db-68428d24cf32" providerId="ADAL" clId="{3F26B701-AADC-4668-AAA4-FB7BA2B947B1}" dt="2020-06-19T12:23:19.733" v="10472" actId="1076"/>
          <ac:picMkLst>
            <pc:docMk/>
            <pc:sldMk cId="1892352166" sldId="811"/>
            <ac:picMk id="23" creationId="{3BFA3292-80A2-477E-BCF2-A8A9A469CEED}"/>
          </ac:picMkLst>
        </pc:picChg>
        <pc:picChg chg="mod">
          <ac:chgData name="Ragnhild Halvorsrud" userId="917ea340-fd63-490f-a7db-68428d24cf32" providerId="ADAL" clId="{3F26B701-AADC-4668-AAA4-FB7BA2B947B1}" dt="2020-06-19T12:23:19.733" v="10472" actId="1076"/>
          <ac:picMkLst>
            <pc:docMk/>
            <pc:sldMk cId="1892352166" sldId="811"/>
            <ac:picMk id="24" creationId="{6AF9FA58-485A-4B04-8059-7690591382EB}"/>
          </ac:picMkLst>
        </pc:picChg>
        <pc:picChg chg="mod">
          <ac:chgData name="Ragnhild Halvorsrud" userId="917ea340-fd63-490f-a7db-68428d24cf32" providerId="ADAL" clId="{3F26B701-AADC-4668-AAA4-FB7BA2B947B1}" dt="2020-06-19T12:23:19.733" v="10472" actId="1076"/>
          <ac:picMkLst>
            <pc:docMk/>
            <pc:sldMk cId="1892352166" sldId="811"/>
            <ac:picMk id="25" creationId="{6B8CC490-A83A-4DE6-9BBE-A7F488521DA8}"/>
          </ac:picMkLst>
        </pc:picChg>
        <pc:picChg chg="mod">
          <ac:chgData name="Ragnhild Halvorsrud" userId="917ea340-fd63-490f-a7db-68428d24cf32" providerId="ADAL" clId="{3F26B701-AADC-4668-AAA4-FB7BA2B947B1}" dt="2020-06-19T12:23:19.733" v="10472" actId="1076"/>
          <ac:picMkLst>
            <pc:docMk/>
            <pc:sldMk cId="1892352166" sldId="811"/>
            <ac:picMk id="29" creationId="{2E59A086-7512-4160-8496-F7536204D0D0}"/>
          </ac:picMkLst>
        </pc:picChg>
        <pc:picChg chg="mod">
          <ac:chgData name="Ragnhild Halvorsrud" userId="917ea340-fd63-490f-a7db-68428d24cf32" providerId="ADAL" clId="{3F26B701-AADC-4668-AAA4-FB7BA2B947B1}" dt="2020-06-19T12:23:19.733" v="10472" actId="1076"/>
          <ac:picMkLst>
            <pc:docMk/>
            <pc:sldMk cId="1892352166" sldId="811"/>
            <ac:picMk id="30" creationId="{004762BE-45DD-42F8-9516-2776A15C0007}"/>
          </ac:picMkLst>
        </pc:picChg>
        <pc:picChg chg="mod">
          <ac:chgData name="Ragnhild Halvorsrud" userId="917ea340-fd63-490f-a7db-68428d24cf32" providerId="ADAL" clId="{3F26B701-AADC-4668-AAA4-FB7BA2B947B1}" dt="2020-06-19T12:23:19.733" v="10472" actId="1076"/>
          <ac:picMkLst>
            <pc:docMk/>
            <pc:sldMk cId="1892352166" sldId="811"/>
            <ac:picMk id="31" creationId="{79A487A6-334B-4746-AA92-2420B8915035}"/>
          </ac:picMkLst>
        </pc:picChg>
        <pc:picChg chg="mod">
          <ac:chgData name="Ragnhild Halvorsrud" userId="917ea340-fd63-490f-a7db-68428d24cf32" providerId="ADAL" clId="{3F26B701-AADC-4668-AAA4-FB7BA2B947B1}" dt="2020-06-19T12:23:19.733" v="10472" actId="1076"/>
          <ac:picMkLst>
            <pc:docMk/>
            <pc:sldMk cId="1892352166" sldId="811"/>
            <ac:picMk id="39" creationId="{A44943A3-9750-4718-80AF-C1A43C119BA7}"/>
          </ac:picMkLst>
        </pc:picChg>
        <pc:picChg chg="mod">
          <ac:chgData name="Ragnhild Halvorsrud" userId="917ea340-fd63-490f-a7db-68428d24cf32" providerId="ADAL" clId="{3F26B701-AADC-4668-AAA4-FB7BA2B947B1}" dt="2020-06-19T12:23:19.733" v="10472" actId="1076"/>
          <ac:picMkLst>
            <pc:docMk/>
            <pc:sldMk cId="1892352166" sldId="811"/>
            <ac:picMk id="40" creationId="{CB09E07D-5A01-4F1F-A043-AA6F72C811B4}"/>
          </ac:picMkLst>
        </pc:picChg>
        <pc:picChg chg="mod">
          <ac:chgData name="Ragnhild Halvorsrud" userId="917ea340-fd63-490f-a7db-68428d24cf32" providerId="ADAL" clId="{3F26B701-AADC-4668-AAA4-FB7BA2B947B1}" dt="2020-06-19T12:23:19.733" v="10472" actId="1076"/>
          <ac:picMkLst>
            <pc:docMk/>
            <pc:sldMk cId="1892352166" sldId="811"/>
            <ac:picMk id="41" creationId="{E628E919-B7BF-4B8C-B210-A6944DBB4F5E}"/>
          </ac:picMkLst>
        </pc:picChg>
        <pc:picChg chg="mod">
          <ac:chgData name="Ragnhild Halvorsrud" userId="917ea340-fd63-490f-a7db-68428d24cf32" providerId="ADAL" clId="{3F26B701-AADC-4668-AAA4-FB7BA2B947B1}" dt="2020-06-19T12:23:19.733" v="10472" actId="1076"/>
          <ac:picMkLst>
            <pc:docMk/>
            <pc:sldMk cId="1892352166" sldId="811"/>
            <ac:picMk id="42" creationId="{F8C878DB-432D-4354-8F3B-17E49AB12559}"/>
          </ac:picMkLst>
        </pc:picChg>
        <pc:picChg chg="mod">
          <ac:chgData name="Ragnhild Halvorsrud" userId="917ea340-fd63-490f-a7db-68428d24cf32" providerId="ADAL" clId="{3F26B701-AADC-4668-AAA4-FB7BA2B947B1}" dt="2020-06-19T12:23:19.733" v="10472" actId="1076"/>
          <ac:picMkLst>
            <pc:docMk/>
            <pc:sldMk cId="1892352166" sldId="811"/>
            <ac:picMk id="43" creationId="{2C9BFD9C-D34B-413C-9962-5FDA16E43966}"/>
          </ac:picMkLst>
        </pc:picChg>
        <pc:picChg chg="mod">
          <ac:chgData name="Ragnhild Halvorsrud" userId="917ea340-fd63-490f-a7db-68428d24cf32" providerId="ADAL" clId="{3F26B701-AADC-4668-AAA4-FB7BA2B947B1}" dt="2020-06-19T12:23:19.733" v="10472" actId="1076"/>
          <ac:picMkLst>
            <pc:docMk/>
            <pc:sldMk cId="1892352166" sldId="811"/>
            <ac:picMk id="44" creationId="{F8B2122B-63CA-4C91-87B6-592CBA8B1748}"/>
          </ac:picMkLst>
        </pc:picChg>
        <pc:picChg chg="mod">
          <ac:chgData name="Ragnhild Halvorsrud" userId="917ea340-fd63-490f-a7db-68428d24cf32" providerId="ADAL" clId="{3F26B701-AADC-4668-AAA4-FB7BA2B947B1}" dt="2020-06-19T12:23:19.733" v="10472" actId="1076"/>
          <ac:picMkLst>
            <pc:docMk/>
            <pc:sldMk cId="1892352166" sldId="811"/>
            <ac:picMk id="45" creationId="{527F2D15-B97F-4AF3-A6EE-6F0A768D9EC0}"/>
          </ac:picMkLst>
        </pc:picChg>
        <pc:picChg chg="mod">
          <ac:chgData name="Ragnhild Halvorsrud" userId="917ea340-fd63-490f-a7db-68428d24cf32" providerId="ADAL" clId="{3F26B701-AADC-4668-AAA4-FB7BA2B947B1}" dt="2020-06-19T12:23:19.733" v="10472" actId="1076"/>
          <ac:picMkLst>
            <pc:docMk/>
            <pc:sldMk cId="1892352166" sldId="811"/>
            <ac:picMk id="46" creationId="{720B170C-8D34-423A-B763-4C81BFB0BF4D}"/>
          </ac:picMkLst>
        </pc:picChg>
        <pc:picChg chg="mod">
          <ac:chgData name="Ragnhild Halvorsrud" userId="917ea340-fd63-490f-a7db-68428d24cf32" providerId="ADAL" clId="{3F26B701-AADC-4668-AAA4-FB7BA2B947B1}" dt="2020-06-19T12:23:19.733" v="10472" actId="1076"/>
          <ac:picMkLst>
            <pc:docMk/>
            <pc:sldMk cId="1892352166" sldId="811"/>
            <ac:picMk id="47" creationId="{A18DB00D-7E20-454E-9D43-BC01099E599A}"/>
          </ac:picMkLst>
        </pc:picChg>
        <pc:picChg chg="mod">
          <ac:chgData name="Ragnhild Halvorsrud" userId="917ea340-fd63-490f-a7db-68428d24cf32" providerId="ADAL" clId="{3F26B701-AADC-4668-AAA4-FB7BA2B947B1}" dt="2020-06-19T12:23:19.733" v="10472" actId="1076"/>
          <ac:picMkLst>
            <pc:docMk/>
            <pc:sldMk cId="1892352166" sldId="811"/>
            <ac:picMk id="48" creationId="{990EA1AD-9CFA-416B-83DB-BDB45B820A26}"/>
          </ac:picMkLst>
        </pc:picChg>
        <pc:picChg chg="mod">
          <ac:chgData name="Ragnhild Halvorsrud" userId="917ea340-fd63-490f-a7db-68428d24cf32" providerId="ADAL" clId="{3F26B701-AADC-4668-AAA4-FB7BA2B947B1}" dt="2020-06-19T12:23:19.733" v="10472" actId="1076"/>
          <ac:picMkLst>
            <pc:docMk/>
            <pc:sldMk cId="1892352166" sldId="811"/>
            <ac:picMk id="49" creationId="{8621B440-E3F8-4014-972C-011F841276E4}"/>
          </ac:picMkLst>
        </pc:picChg>
        <pc:picChg chg="mod">
          <ac:chgData name="Ragnhild Halvorsrud" userId="917ea340-fd63-490f-a7db-68428d24cf32" providerId="ADAL" clId="{3F26B701-AADC-4668-AAA4-FB7BA2B947B1}" dt="2020-06-19T12:23:19.733" v="10472" actId="1076"/>
          <ac:picMkLst>
            <pc:docMk/>
            <pc:sldMk cId="1892352166" sldId="811"/>
            <ac:picMk id="50" creationId="{99927F6D-27D8-424F-A441-EA2B2B7922AA}"/>
          </ac:picMkLst>
        </pc:picChg>
        <pc:picChg chg="mod">
          <ac:chgData name="Ragnhild Halvorsrud" userId="917ea340-fd63-490f-a7db-68428d24cf32" providerId="ADAL" clId="{3F26B701-AADC-4668-AAA4-FB7BA2B947B1}" dt="2020-06-19T12:23:19.733" v="10472" actId="1076"/>
          <ac:picMkLst>
            <pc:docMk/>
            <pc:sldMk cId="1892352166" sldId="811"/>
            <ac:picMk id="51" creationId="{C75AF403-91A3-45BE-9AF0-4453C17B7CB3}"/>
          </ac:picMkLst>
        </pc:picChg>
        <pc:picChg chg="mod">
          <ac:chgData name="Ragnhild Halvorsrud" userId="917ea340-fd63-490f-a7db-68428d24cf32" providerId="ADAL" clId="{3F26B701-AADC-4668-AAA4-FB7BA2B947B1}" dt="2020-06-19T12:23:19.733" v="10472" actId="1076"/>
          <ac:picMkLst>
            <pc:docMk/>
            <pc:sldMk cId="1892352166" sldId="811"/>
            <ac:picMk id="52" creationId="{D6BF10DB-BA5B-4EEE-8EBB-5E6D6568E6FA}"/>
          </ac:picMkLst>
        </pc:picChg>
        <pc:picChg chg="mod">
          <ac:chgData name="Ragnhild Halvorsrud" userId="917ea340-fd63-490f-a7db-68428d24cf32" providerId="ADAL" clId="{3F26B701-AADC-4668-AAA4-FB7BA2B947B1}" dt="2020-06-19T12:23:19.733" v="10472" actId="1076"/>
          <ac:picMkLst>
            <pc:docMk/>
            <pc:sldMk cId="1892352166" sldId="811"/>
            <ac:picMk id="63" creationId="{157EF33E-7446-4886-9B2A-A53B62DE6951}"/>
          </ac:picMkLst>
        </pc:picChg>
        <pc:picChg chg="mod">
          <ac:chgData name="Ragnhild Halvorsrud" userId="917ea340-fd63-490f-a7db-68428d24cf32" providerId="ADAL" clId="{3F26B701-AADC-4668-AAA4-FB7BA2B947B1}" dt="2020-06-19T12:23:19.733" v="10472" actId="1076"/>
          <ac:picMkLst>
            <pc:docMk/>
            <pc:sldMk cId="1892352166" sldId="811"/>
            <ac:picMk id="64" creationId="{D7BC5EDF-5536-464E-AB26-2D7085A2E5FB}"/>
          </ac:picMkLst>
        </pc:picChg>
        <pc:picChg chg="mod">
          <ac:chgData name="Ragnhild Halvorsrud" userId="917ea340-fd63-490f-a7db-68428d24cf32" providerId="ADAL" clId="{3F26B701-AADC-4668-AAA4-FB7BA2B947B1}" dt="2020-06-19T12:23:19.733" v="10472" actId="1076"/>
          <ac:picMkLst>
            <pc:docMk/>
            <pc:sldMk cId="1892352166" sldId="811"/>
            <ac:picMk id="65" creationId="{9EAB39F7-929E-4CFF-94B3-FE74E161BE01}"/>
          </ac:picMkLst>
        </pc:picChg>
        <pc:picChg chg="mod">
          <ac:chgData name="Ragnhild Halvorsrud" userId="917ea340-fd63-490f-a7db-68428d24cf32" providerId="ADAL" clId="{3F26B701-AADC-4668-AAA4-FB7BA2B947B1}" dt="2020-06-19T12:23:19.733" v="10472" actId="1076"/>
          <ac:picMkLst>
            <pc:docMk/>
            <pc:sldMk cId="1892352166" sldId="811"/>
            <ac:picMk id="66" creationId="{5A93F68B-11F9-4369-9531-667A878E4D2E}"/>
          </ac:picMkLst>
        </pc:picChg>
        <pc:picChg chg="mod">
          <ac:chgData name="Ragnhild Halvorsrud" userId="917ea340-fd63-490f-a7db-68428d24cf32" providerId="ADAL" clId="{3F26B701-AADC-4668-AAA4-FB7BA2B947B1}" dt="2020-06-19T12:23:19.733" v="10472" actId="1076"/>
          <ac:picMkLst>
            <pc:docMk/>
            <pc:sldMk cId="1892352166" sldId="811"/>
            <ac:picMk id="67" creationId="{A30CE518-6D06-42D9-B07E-B4B2984D9360}"/>
          </ac:picMkLst>
        </pc:picChg>
        <pc:picChg chg="mod">
          <ac:chgData name="Ragnhild Halvorsrud" userId="917ea340-fd63-490f-a7db-68428d24cf32" providerId="ADAL" clId="{3F26B701-AADC-4668-AAA4-FB7BA2B947B1}" dt="2020-06-19T12:23:19.733" v="10472" actId="1076"/>
          <ac:picMkLst>
            <pc:docMk/>
            <pc:sldMk cId="1892352166" sldId="811"/>
            <ac:picMk id="70" creationId="{61172E82-9554-4513-AB8E-5DA6C3825E1C}"/>
          </ac:picMkLst>
        </pc:picChg>
        <pc:picChg chg="mod">
          <ac:chgData name="Ragnhild Halvorsrud" userId="917ea340-fd63-490f-a7db-68428d24cf32" providerId="ADAL" clId="{3F26B701-AADC-4668-AAA4-FB7BA2B947B1}" dt="2020-06-19T12:23:19.733" v="10472" actId="1076"/>
          <ac:picMkLst>
            <pc:docMk/>
            <pc:sldMk cId="1892352166" sldId="811"/>
            <ac:picMk id="71" creationId="{4E027241-D3D4-4C7C-85CC-17FF16DC4F3D}"/>
          </ac:picMkLst>
        </pc:picChg>
        <pc:picChg chg="add mod">
          <ac:chgData name="Ragnhild Halvorsrud" userId="917ea340-fd63-490f-a7db-68428d24cf32" providerId="ADAL" clId="{3F26B701-AADC-4668-AAA4-FB7BA2B947B1}" dt="2020-06-19T16:37:48.374" v="12254" actId="1076"/>
          <ac:picMkLst>
            <pc:docMk/>
            <pc:sldMk cId="1892352166" sldId="811"/>
            <ac:picMk id="87" creationId="{C1ADBDB6-1514-4D97-B9EE-649DDC165A5B}"/>
          </ac:picMkLst>
        </pc:picChg>
      </pc:sldChg>
      <pc:sldChg chg="addSp delSp modSp add mod modNotes">
        <pc:chgData name="Ragnhild Halvorsrud" userId="917ea340-fd63-490f-a7db-68428d24cf32" providerId="ADAL" clId="{3F26B701-AADC-4668-AAA4-FB7BA2B947B1}" dt="2020-06-19T17:20:47.637" v="16970" actId="790"/>
        <pc:sldMkLst>
          <pc:docMk/>
          <pc:sldMk cId="409132237" sldId="812"/>
        </pc:sldMkLst>
        <pc:spChg chg="del mod">
          <ac:chgData name="Ragnhild Halvorsrud" userId="917ea340-fd63-490f-a7db-68428d24cf32" providerId="ADAL" clId="{3F26B701-AADC-4668-AAA4-FB7BA2B947B1}" dt="2020-06-19T12:23:07.621" v="10471"/>
          <ac:spMkLst>
            <pc:docMk/>
            <pc:sldMk cId="409132237" sldId="812"/>
            <ac:spMk id="2" creationId="{58B898AA-897D-4C24-AD8F-DB526C7D7A57}"/>
          </ac:spMkLst>
        </pc:spChg>
        <pc:spChg chg="mod">
          <ac:chgData name="Ragnhild Halvorsrud" userId="917ea340-fd63-490f-a7db-68428d24cf32" providerId="ADAL" clId="{3F26B701-AADC-4668-AAA4-FB7BA2B947B1}" dt="2020-06-19T17:20:47.543" v="16919" actId="790"/>
          <ac:spMkLst>
            <pc:docMk/>
            <pc:sldMk cId="409132237" sldId="812"/>
            <ac:spMk id="3" creationId="{1E0A6ECA-B22B-46B5-B083-9BAF75FBE406}"/>
          </ac:spMkLst>
        </pc:spChg>
        <pc:spChg chg="mod">
          <ac:chgData name="Ragnhild Halvorsrud" userId="917ea340-fd63-490f-a7db-68428d24cf32" providerId="ADAL" clId="{3F26B701-AADC-4668-AAA4-FB7BA2B947B1}" dt="2020-06-19T17:20:47.545" v="16920" actId="790"/>
          <ac:spMkLst>
            <pc:docMk/>
            <pc:sldMk cId="409132237" sldId="812"/>
            <ac:spMk id="4" creationId="{0068DF38-937D-46C9-8DA8-144F78E12933}"/>
          </ac:spMkLst>
        </pc:spChg>
        <pc:spChg chg="mod">
          <ac:chgData name="Ragnhild Halvorsrud" userId="917ea340-fd63-490f-a7db-68428d24cf32" providerId="ADAL" clId="{3F26B701-AADC-4668-AAA4-FB7BA2B947B1}" dt="2020-06-19T17:20:47.546" v="16921" actId="790"/>
          <ac:spMkLst>
            <pc:docMk/>
            <pc:sldMk cId="409132237" sldId="812"/>
            <ac:spMk id="5" creationId="{8CE58096-E507-4D6B-B1D9-76B2CEC721B5}"/>
          </ac:spMkLst>
        </pc:spChg>
        <pc:spChg chg="mod">
          <ac:chgData name="Ragnhild Halvorsrud" userId="917ea340-fd63-490f-a7db-68428d24cf32" providerId="ADAL" clId="{3F26B701-AADC-4668-AAA4-FB7BA2B947B1}" dt="2020-06-19T17:20:47.548" v="16922" actId="790"/>
          <ac:spMkLst>
            <pc:docMk/>
            <pc:sldMk cId="409132237" sldId="812"/>
            <ac:spMk id="6" creationId="{ECDADB9A-E6D8-450F-B7EC-876E4F2F2ADA}"/>
          </ac:spMkLst>
        </pc:spChg>
        <pc:spChg chg="mod">
          <ac:chgData name="Ragnhild Halvorsrud" userId="917ea340-fd63-490f-a7db-68428d24cf32" providerId="ADAL" clId="{3F26B701-AADC-4668-AAA4-FB7BA2B947B1}" dt="2020-06-19T17:20:47.549" v="16923" actId="790"/>
          <ac:spMkLst>
            <pc:docMk/>
            <pc:sldMk cId="409132237" sldId="812"/>
            <ac:spMk id="7" creationId="{4E61A8B5-3A51-4A1D-907A-D7BA55BBEAC1}"/>
          </ac:spMkLst>
        </pc:spChg>
        <pc:spChg chg="mod">
          <ac:chgData name="Ragnhild Halvorsrud" userId="917ea340-fd63-490f-a7db-68428d24cf32" providerId="ADAL" clId="{3F26B701-AADC-4668-AAA4-FB7BA2B947B1}" dt="2020-06-19T17:20:47.551" v="16924" actId="790"/>
          <ac:spMkLst>
            <pc:docMk/>
            <pc:sldMk cId="409132237" sldId="812"/>
            <ac:spMk id="8" creationId="{2C02E9E7-4DE5-4B1F-A57C-1EAB766E188D}"/>
          </ac:spMkLst>
        </pc:spChg>
        <pc:spChg chg="mod">
          <ac:chgData name="Ragnhild Halvorsrud" userId="917ea340-fd63-490f-a7db-68428d24cf32" providerId="ADAL" clId="{3F26B701-AADC-4668-AAA4-FB7BA2B947B1}" dt="2020-06-19T17:20:47.553" v="16925" actId="790"/>
          <ac:spMkLst>
            <pc:docMk/>
            <pc:sldMk cId="409132237" sldId="812"/>
            <ac:spMk id="9" creationId="{6666B171-94C9-449A-9A4B-001ACB0EFC95}"/>
          </ac:spMkLst>
        </pc:spChg>
        <pc:spChg chg="mod">
          <ac:chgData name="Ragnhild Halvorsrud" userId="917ea340-fd63-490f-a7db-68428d24cf32" providerId="ADAL" clId="{3F26B701-AADC-4668-AAA4-FB7BA2B947B1}" dt="2020-06-19T17:20:47.554" v="16926" actId="790"/>
          <ac:spMkLst>
            <pc:docMk/>
            <pc:sldMk cId="409132237" sldId="812"/>
            <ac:spMk id="10" creationId="{F132CEBF-AFD9-4630-8E35-2CA2DFCD8C03}"/>
          </ac:spMkLst>
        </pc:spChg>
        <pc:spChg chg="mod">
          <ac:chgData name="Ragnhild Halvorsrud" userId="917ea340-fd63-490f-a7db-68428d24cf32" providerId="ADAL" clId="{3F26B701-AADC-4668-AAA4-FB7BA2B947B1}" dt="2020-06-19T17:20:47.556" v="16927" actId="790"/>
          <ac:spMkLst>
            <pc:docMk/>
            <pc:sldMk cId="409132237" sldId="812"/>
            <ac:spMk id="11" creationId="{924EEC5F-CB52-4CC2-B1CF-9D58CADE8D4F}"/>
          </ac:spMkLst>
        </pc:spChg>
        <pc:spChg chg="mod">
          <ac:chgData name="Ragnhild Halvorsrud" userId="917ea340-fd63-490f-a7db-68428d24cf32" providerId="ADAL" clId="{3F26B701-AADC-4668-AAA4-FB7BA2B947B1}" dt="2020-06-19T17:20:47.558" v="16928" actId="790"/>
          <ac:spMkLst>
            <pc:docMk/>
            <pc:sldMk cId="409132237" sldId="812"/>
            <ac:spMk id="12" creationId="{6B5F73BC-E00B-4314-A718-364B5FD62789}"/>
          </ac:spMkLst>
        </pc:spChg>
        <pc:spChg chg="mod">
          <ac:chgData name="Ragnhild Halvorsrud" userId="917ea340-fd63-490f-a7db-68428d24cf32" providerId="ADAL" clId="{3F26B701-AADC-4668-AAA4-FB7BA2B947B1}" dt="2020-06-19T17:20:47.559" v="16929" actId="790"/>
          <ac:spMkLst>
            <pc:docMk/>
            <pc:sldMk cId="409132237" sldId="812"/>
            <ac:spMk id="13" creationId="{CB2C7826-FA4F-4693-9C62-F1E4AD9BD8BB}"/>
          </ac:spMkLst>
        </pc:spChg>
        <pc:spChg chg="mod">
          <ac:chgData name="Ragnhild Halvorsrud" userId="917ea340-fd63-490f-a7db-68428d24cf32" providerId="ADAL" clId="{3F26B701-AADC-4668-AAA4-FB7BA2B947B1}" dt="2020-06-19T17:20:47.561" v="16930" actId="790"/>
          <ac:spMkLst>
            <pc:docMk/>
            <pc:sldMk cId="409132237" sldId="812"/>
            <ac:spMk id="14" creationId="{0F86F9E2-0BA8-4FEA-BA8F-F5BF1A8C1DD5}"/>
          </ac:spMkLst>
        </pc:spChg>
        <pc:spChg chg="mod">
          <ac:chgData name="Ragnhild Halvorsrud" userId="917ea340-fd63-490f-a7db-68428d24cf32" providerId="ADAL" clId="{3F26B701-AADC-4668-AAA4-FB7BA2B947B1}" dt="2020-06-19T17:20:47.562" v="16931" actId="790"/>
          <ac:spMkLst>
            <pc:docMk/>
            <pc:sldMk cId="409132237" sldId="812"/>
            <ac:spMk id="15" creationId="{535FF380-756F-4F3D-B4BA-8A8D2316379D}"/>
          </ac:spMkLst>
        </pc:spChg>
        <pc:spChg chg="mod">
          <ac:chgData name="Ragnhild Halvorsrud" userId="917ea340-fd63-490f-a7db-68428d24cf32" providerId="ADAL" clId="{3F26B701-AADC-4668-AAA4-FB7BA2B947B1}" dt="2020-06-19T17:20:47.564" v="16932" actId="790"/>
          <ac:spMkLst>
            <pc:docMk/>
            <pc:sldMk cId="409132237" sldId="812"/>
            <ac:spMk id="16" creationId="{124F0486-5C0C-486A-AF50-491D96857A29}"/>
          </ac:spMkLst>
        </pc:spChg>
        <pc:spChg chg="mod">
          <ac:chgData name="Ragnhild Halvorsrud" userId="917ea340-fd63-490f-a7db-68428d24cf32" providerId="ADAL" clId="{3F26B701-AADC-4668-AAA4-FB7BA2B947B1}" dt="2020-06-19T17:20:47.566" v="16933" actId="790"/>
          <ac:spMkLst>
            <pc:docMk/>
            <pc:sldMk cId="409132237" sldId="812"/>
            <ac:spMk id="17" creationId="{3F7459E6-BCD0-4B6A-BFFC-554BD509CD9C}"/>
          </ac:spMkLst>
        </pc:spChg>
        <pc:spChg chg="mod">
          <ac:chgData name="Ragnhild Halvorsrud" userId="917ea340-fd63-490f-a7db-68428d24cf32" providerId="ADAL" clId="{3F26B701-AADC-4668-AAA4-FB7BA2B947B1}" dt="2020-06-19T17:20:47.568" v="16934" actId="790"/>
          <ac:spMkLst>
            <pc:docMk/>
            <pc:sldMk cId="409132237" sldId="812"/>
            <ac:spMk id="18" creationId="{9117A36D-624C-43A4-8BC4-FD12AB4CE606}"/>
          </ac:spMkLst>
        </pc:spChg>
        <pc:spChg chg="mod">
          <ac:chgData name="Ragnhild Halvorsrud" userId="917ea340-fd63-490f-a7db-68428d24cf32" providerId="ADAL" clId="{3F26B701-AADC-4668-AAA4-FB7BA2B947B1}" dt="2020-06-19T17:20:47.570" v="16935" actId="790"/>
          <ac:spMkLst>
            <pc:docMk/>
            <pc:sldMk cId="409132237" sldId="812"/>
            <ac:spMk id="19" creationId="{4927A971-6BA5-4E8D-A46F-88240E44F866}"/>
          </ac:spMkLst>
        </pc:spChg>
        <pc:spChg chg="mod">
          <ac:chgData name="Ragnhild Halvorsrud" userId="917ea340-fd63-490f-a7db-68428d24cf32" providerId="ADAL" clId="{3F26B701-AADC-4668-AAA4-FB7BA2B947B1}" dt="2020-06-19T17:20:47.572" v="16936" actId="790"/>
          <ac:spMkLst>
            <pc:docMk/>
            <pc:sldMk cId="409132237" sldId="812"/>
            <ac:spMk id="20" creationId="{A7BEC4F1-B73B-44CE-9BF8-D1098976FA3B}"/>
          </ac:spMkLst>
        </pc:spChg>
        <pc:spChg chg="mod">
          <ac:chgData name="Ragnhild Halvorsrud" userId="917ea340-fd63-490f-a7db-68428d24cf32" providerId="ADAL" clId="{3F26B701-AADC-4668-AAA4-FB7BA2B947B1}" dt="2020-06-19T17:20:47.573" v="16937" actId="790"/>
          <ac:spMkLst>
            <pc:docMk/>
            <pc:sldMk cId="409132237" sldId="812"/>
            <ac:spMk id="21" creationId="{98FAA9BD-BDD1-4ECD-97ED-77F010FC230D}"/>
          </ac:spMkLst>
        </pc:spChg>
        <pc:spChg chg="mod">
          <ac:chgData name="Ragnhild Halvorsrud" userId="917ea340-fd63-490f-a7db-68428d24cf32" providerId="ADAL" clId="{3F26B701-AADC-4668-AAA4-FB7BA2B947B1}" dt="2020-06-19T17:20:47.575" v="16938" actId="790"/>
          <ac:spMkLst>
            <pc:docMk/>
            <pc:sldMk cId="409132237" sldId="812"/>
            <ac:spMk id="22" creationId="{290D163C-3610-4059-8E56-B61A49FD1A03}"/>
          </ac:spMkLst>
        </pc:spChg>
        <pc:spChg chg="mod">
          <ac:chgData name="Ragnhild Halvorsrud" userId="917ea340-fd63-490f-a7db-68428d24cf32" providerId="ADAL" clId="{3F26B701-AADC-4668-AAA4-FB7BA2B947B1}" dt="2020-06-19T17:20:47.577" v="16939" actId="790"/>
          <ac:spMkLst>
            <pc:docMk/>
            <pc:sldMk cId="409132237" sldId="812"/>
            <ac:spMk id="23" creationId="{473979EA-1645-4B0A-A088-710D84C5755C}"/>
          </ac:spMkLst>
        </pc:spChg>
        <pc:spChg chg="mod">
          <ac:chgData name="Ragnhild Halvorsrud" userId="917ea340-fd63-490f-a7db-68428d24cf32" providerId="ADAL" clId="{3F26B701-AADC-4668-AAA4-FB7BA2B947B1}" dt="2020-06-19T17:20:47.578" v="16940" actId="790"/>
          <ac:spMkLst>
            <pc:docMk/>
            <pc:sldMk cId="409132237" sldId="812"/>
            <ac:spMk id="24" creationId="{CD959D4C-1E0E-4DBD-9B8D-E2592EF0919E}"/>
          </ac:spMkLst>
        </pc:spChg>
        <pc:spChg chg="mod">
          <ac:chgData name="Ragnhild Halvorsrud" userId="917ea340-fd63-490f-a7db-68428d24cf32" providerId="ADAL" clId="{3F26B701-AADC-4668-AAA4-FB7BA2B947B1}" dt="2020-06-19T17:20:47.580" v="16941" actId="790"/>
          <ac:spMkLst>
            <pc:docMk/>
            <pc:sldMk cId="409132237" sldId="812"/>
            <ac:spMk id="36" creationId="{1E1E8150-474B-4A34-8021-8CBA52270124}"/>
          </ac:spMkLst>
        </pc:spChg>
        <pc:spChg chg="mod">
          <ac:chgData name="Ragnhild Halvorsrud" userId="917ea340-fd63-490f-a7db-68428d24cf32" providerId="ADAL" clId="{3F26B701-AADC-4668-AAA4-FB7BA2B947B1}" dt="2020-06-19T17:20:47.583" v="16942" actId="790"/>
          <ac:spMkLst>
            <pc:docMk/>
            <pc:sldMk cId="409132237" sldId="812"/>
            <ac:spMk id="52" creationId="{33441132-25DE-454C-98E1-3158731C5FDD}"/>
          </ac:spMkLst>
        </pc:spChg>
        <pc:spChg chg="mod">
          <ac:chgData name="Ragnhild Halvorsrud" userId="917ea340-fd63-490f-a7db-68428d24cf32" providerId="ADAL" clId="{3F26B701-AADC-4668-AAA4-FB7BA2B947B1}" dt="2020-06-19T17:20:47.585" v="16943" actId="790"/>
          <ac:spMkLst>
            <pc:docMk/>
            <pc:sldMk cId="409132237" sldId="812"/>
            <ac:spMk id="53" creationId="{376ED771-6999-4323-93B0-9B33AE9F8356}"/>
          </ac:spMkLst>
        </pc:spChg>
        <pc:spChg chg="mod">
          <ac:chgData name="Ragnhild Halvorsrud" userId="917ea340-fd63-490f-a7db-68428d24cf32" providerId="ADAL" clId="{3F26B701-AADC-4668-AAA4-FB7BA2B947B1}" dt="2020-06-19T17:20:47.587" v="16944" actId="790"/>
          <ac:spMkLst>
            <pc:docMk/>
            <pc:sldMk cId="409132237" sldId="812"/>
            <ac:spMk id="54" creationId="{B7B2688D-CA1A-4A84-B1C5-4936CA0114C2}"/>
          </ac:spMkLst>
        </pc:spChg>
        <pc:spChg chg="mod">
          <ac:chgData name="Ragnhild Halvorsrud" userId="917ea340-fd63-490f-a7db-68428d24cf32" providerId="ADAL" clId="{3F26B701-AADC-4668-AAA4-FB7BA2B947B1}" dt="2020-06-19T17:20:47.589" v="16945" actId="790"/>
          <ac:spMkLst>
            <pc:docMk/>
            <pc:sldMk cId="409132237" sldId="812"/>
            <ac:spMk id="57" creationId="{0B7476A0-AD2D-4F92-AA6A-924BAE3A7711}"/>
          </ac:spMkLst>
        </pc:spChg>
        <pc:spChg chg="mod">
          <ac:chgData name="Ragnhild Halvorsrud" userId="917ea340-fd63-490f-a7db-68428d24cf32" providerId="ADAL" clId="{3F26B701-AADC-4668-AAA4-FB7BA2B947B1}" dt="2020-06-19T17:20:47.590" v="16946" actId="790"/>
          <ac:spMkLst>
            <pc:docMk/>
            <pc:sldMk cId="409132237" sldId="812"/>
            <ac:spMk id="58" creationId="{B38682EB-94C1-4149-9185-D447271F30C0}"/>
          </ac:spMkLst>
        </pc:spChg>
        <pc:spChg chg="mod">
          <ac:chgData name="Ragnhild Halvorsrud" userId="917ea340-fd63-490f-a7db-68428d24cf32" providerId="ADAL" clId="{3F26B701-AADC-4668-AAA4-FB7BA2B947B1}" dt="2020-06-19T17:20:47.592" v="16947" actId="790"/>
          <ac:spMkLst>
            <pc:docMk/>
            <pc:sldMk cId="409132237" sldId="812"/>
            <ac:spMk id="59" creationId="{23956A3F-4FFE-43ED-A44D-D8AE65AC3AA9}"/>
          </ac:spMkLst>
        </pc:spChg>
        <pc:spChg chg="mod">
          <ac:chgData name="Ragnhild Halvorsrud" userId="917ea340-fd63-490f-a7db-68428d24cf32" providerId="ADAL" clId="{3F26B701-AADC-4668-AAA4-FB7BA2B947B1}" dt="2020-06-19T17:20:47.594" v="16948" actId="790"/>
          <ac:spMkLst>
            <pc:docMk/>
            <pc:sldMk cId="409132237" sldId="812"/>
            <ac:spMk id="60" creationId="{330F90C4-6B20-409A-940B-039945B2E69F}"/>
          </ac:spMkLst>
        </pc:spChg>
        <pc:spChg chg="mod">
          <ac:chgData name="Ragnhild Halvorsrud" userId="917ea340-fd63-490f-a7db-68428d24cf32" providerId="ADAL" clId="{3F26B701-AADC-4668-AAA4-FB7BA2B947B1}" dt="2020-06-19T17:20:47.596" v="16949" actId="790"/>
          <ac:spMkLst>
            <pc:docMk/>
            <pc:sldMk cId="409132237" sldId="812"/>
            <ac:spMk id="61" creationId="{B70E1A14-D6E9-42DA-96BD-C0C36025A615}"/>
          </ac:spMkLst>
        </pc:spChg>
        <pc:spChg chg="mod">
          <ac:chgData name="Ragnhild Halvorsrud" userId="917ea340-fd63-490f-a7db-68428d24cf32" providerId="ADAL" clId="{3F26B701-AADC-4668-AAA4-FB7BA2B947B1}" dt="2020-06-19T17:20:47.598" v="16950" actId="790"/>
          <ac:spMkLst>
            <pc:docMk/>
            <pc:sldMk cId="409132237" sldId="812"/>
            <ac:spMk id="62" creationId="{B6069352-5BBF-4EE4-A0A2-A700925B8569}"/>
          </ac:spMkLst>
        </pc:spChg>
        <pc:spChg chg="mod">
          <ac:chgData name="Ragnhild Halvorsrud" userId="917ea340-fd63-490f-a7db-68428d24cf32" providerId="ADAL" clId="{3F26B701-AADC-4668-AAA4-FB7BA2B947B1}" dt="2020-06-19T17:20:47.600" v="16951" actId="790"/>
          <ac:spMkLst>
            <pc:docMk/>
            <pc:sldMk cId="409132237" sldId="812"/>
            <ac:spMk id="63" creationId="{E37CB9B3-EC07-4CCF-B923-BCF836DDBF40}"/>
          </ac:spMkLst>
        </pc:spChg>
        <pc:spChg chg="mod">
          <ac:chgData name="Ragnhild Halvorsrud" userId="917ea340-fd63-490f-a7db-68428d24cf32" providerId="ADAL" clId="{3F26B701-AADC-4668-AAA4-FB7BA2B947B1}" dt="2020-06-19T17:20:47.602" v="16952" actId="790"/>
          <ac:spMkLst>
            <pc:docMk/>
            <pc:sldMk cId="409132237" sldId="812"/>
            <ac:spMk id="64" creationId="{21F4131F-143D-418E-8D99-A30E8FA37D29}"/>
          </ac:spMkLst>
        </pc:spChg>
        <pc:spChg chg="mod">
          <ac:chgData name="Ragnhild Halvorsrud" userId="917ea340-fd63-490f-a7db-68428d24cf32" providerId="ADAL" clId="{3F26B701-AADC-4668-AAA4-FB7BA2B947B1}" dt="2020-06-19T17:20:47.604" v="16953" actId="790"/>
          <ac:spMkLst>
            <pc:docMk/>
            <pc:sldMk cId="409132237" sldId="812"/>
            <ac:spMk id="65" creationId="{C90047BB-2D68-4CB9-94B1-2F2EFF29F618}"/>
          </ac:spMkLst>
        </pc:spChg>
        <pc:spChg chg="mod">
          <ac:chgData name="Ragnhild Halvorsrud" userId="917ea340-fd63-490f-a7db-68428d24cf32" providerId="ADAL" clId="{3F26B701-AADC-4668-AAA4-FB7BA2B947B1}" dt="2020-06-19T17:20:47.605" v="16954" actId="790"/>
          <ac:spMkLst>
            <pc:docMk/>
            <pc:sldMk cId="409132237" sldId="812"/>
            <ac:spMk id="66" creationId="{A5B0F5CD-52FB-4260-8921-5CC6FF198CE9}"/>
          </ac:spMkLst>
        </pc:spChg>
        <pc:spChg chg="mod">
          <ac:chgData name="Ragnhild Halvorsrud" userId="917ea340-fd63-490f-a7db-68428d24cf32" providerId="ADAL" clId="{3F26B701-AADC-4668-AAA4-FB7BA2B947B1}" dt="2020-06-19T17:20:47.607" v="16955" actId="790"/>
          <ac:spMkLst>
            <pc:docMk/>
            <pc:sldMk cId="409132237" sldId="812"/>
            <ac:spMk id="67" creationId="{F6204402-BEA5-4276-AE67-28B884A8A724}"/>
          </ac:spMkLst>
        </pc:spChg>
        <pc:spChg chg="mod">
          <ac:chgData name="Ragnhild Halvorsrud" userId="917ea340-fd63-490f-a7db-68428d24cf32" providerId="ADAL" clId="{3F26B701-AADC-4668-AAA4-FB7BA2B947B1}" dt="2020-06-19T17:20:47.609" v="16956" actId="790"/>
          <ac:spMkLst>
            <pc:docMk/>
            <pc:sldMk cId="409132237" sldId="812"/>
            <ac:spMk id="68" creationId="{19912E91-8AD4-41DD-A8ED-5EA33F82B215}"/>
          </ac:spMkLst>
        </pc:spChg>
        <pc:spChg chg="mod">
          <ac:chgData name="Ragnhild Halvorsrud" userId="917ea340-fd63-490f-a7db-68428d24cf32" providerId="ADAL" clId="{3F26B701-AADC-4668-AAA4-FB7BA2B947B1}" dt="2020-06-19T17:20:47.611" v="16957" actId="790"/>
          <ac:spMkLst>
            <pc:docMk/>
            <pc:sldMk cId="409132237" sldId="812"/>
            <ac:spMk id="69" creationId="{F1A1A2D1-4DC0-4671-A0C7-F0EE83EB39F8}"/>
          </ac:spMkLst>
        </pc:spChg>
        <pc:spChg chg="mod">
          <ac:chgData name="Ragnhild Halvorsrud" userId="917ea340-fd63-490f-a7db-68428d24cf32" providerId="ADAL" clId="{3F26B701-AADC-4668-AAA4-FB7BA2B947B1}" dt="2020-06-19T17:20:47.613" v="16958" actId="790"/>
          <ac:spMkLst>
            <pc:docMk/>
            <pc:sldMk cId="409132237" sldId="812"/>
            <ac:spMk id="70" creationId="{96E359E2-0C16-48C6-8AA6-BA6992E5A85C}"/>
          </ac:spMkLst>
        </pc:spChg>
        <pc:spChg chg="mod">
          <ac:chgData name="Ragnhild Halvorsrud" userId="917ea340-fd63-490f-a7db-68428d24cf32" providerId="ADAL" clId="{3F26B701-AADC-4668-AAA4-FB7BA2B947B1}" dt="2020-06-19T17:20:47.615" v="16959" actId="790"/>
          <ac:spMkLst>
            <pc:docMk/>
            <pc:sldMk cId="409132237" sldId="812"/>
            <ac:spMk id="71" creationId="{5A212AA3-9FFA-4967-8F28-88DC8C9479AB}"/>
          </ac:spMkLst>
        </pc:spChg>
        <pc:spChg chg="mod">
          <ac:chgData name="Ragnhild Halvorsrud" userId="917ea340-fd63-490f-a7db-68428d24cf32" providerId="ADAL" clId="{3F26B701-AADC-4668-AAA4-FB7BA2B947B1}" dt="2020-06-19T17:20:47.616" v="16960" actId="790"/>
          <ac:spMkLst>
            <pc:docMk/>
            <pc:sldMk cId="409132237" sldId="812"/>
            <ac:spMk id="72" creationId="{150C004D-90F2-43FC-B64B-764B6521485F}"/>
          </ac:spMkLst>
        </pc:spChg>
        <pc:spChg chg="mod">
          <ac:chgData name="Ragnhild Halvorsrud" userId="917ea340-fd63-490f-a7db-68428d24cf32" providerId="ADAL" clId="{3F26B701-AADC-4668-AAA4-FB7BA2B947B1}" dt="2020-06-19T17:20:47.618" v="16961" actId="790"/>
          <ac:spMkLst>
            <pc:docMk/>
            <pc:sldMk cId="409132237" sldId="812"/>
            <ac:spMk id="73" creationId="{58FB302C-91F8-4014-B874-202866069A72}"/>
          </ac:spMkLst>
        </pc:spChg>
        <pc:spChg chg="mod">
          <ac:chgData name="Ragnhild Halvorsrud" userId="917ea340-fd63-490f-a7db-68428d24cf32" providerId="ADAL" clId="{3F26B701-AADC-4668-AAA4-FB7BA2B947B1}" dt="2020-06-19T17:20:47.620" v="16962" actId="790"/>
          <ac:spMkLst>
            <pc:docMk/>
            <pc:sldMk cId="409132237" sldId="812"/>
            <ac:spMk id="74" creationId="{B601CEBF-AC89-4EA4-AF38-C3A7A4E3B9C7}"/>
          </ac:spMkLst>
        </pc:spChg>
        <pc:spChg chg="mod">
          <ac:chgData name="Ragnhild Halvorsrud" userId="917ea340-fd63-490f-a7db-68428d24cf32" providerId="ADAL" clId="{3F26B701-AADC-4668-AAA4-FB7BA2B947B1}" dt="2020-06-19T17:20:47.622" v="16963" actId="790"/>
          <ac:spMkLst>
            <pc:docMk/>
            <pc:sldMk cId="409132237" sldId="812"/>
            <ac:spMk id="75" creationId="{0DAD63F0-6430-4946-A035-414A0E3E2983}"/>
          </ac:spMkLst>
        </pc:spChg>
        <pc:spChg chg="mod">
          <ac:chgData name="Ragnhild Halvorsrud" userId="917ea340-fd63-490f-a7db-68428d24cf32" providerId="ADAL" clId="{3F26B701-AADC-4668-AAA4-FB7BA2B947B1}" dt="2020-06-19T17:20:47.624" v="16964" actId="790"/>
          <ac:spMkLst>
            <pc:docMk/>
            <pc:sldMk cId="409132237" sldId="812"/>
            <ac:spMk id="76" creationId="{F8E53519-999E-4FDC-8626-4E054D485F0A}"/>
          </ac:spMkLst>
        </pc:spChg>
        <pc:spChg chg="mod">
          <ac:chgData name="Ragnhild Halvorsrud" userId="917ea340-fd63-490f-a7db-68428d24cf32" providerId="ADAL" clId="{3F26B701-AADC-4668-AAA4-FB7BA2B947B1}" dt="2020-06-19T17:20:47.626" v="16965" actId="790"/>
          <ac:spMkLst>
            <pc:docMk/>
            <pc:sldMk cId="409132237" sldId="812"/>
            <ac:spMk id="77" creationId="{3A19E4FD-35F9-4BA4-AC65-77D7C9FFD807}"/>
          </ac:spMkLst>
        </pc:spChg>
        <pc:spChg chg="mod">
          <ac:chgData name="Ragnhild Halvorsrud" userId="917ea340-fd63-490f-a7db-68428d24cf32" providerId="ADAL" clId="{3F26B701-AADC-4668-AAA4-FB7BA2B947B1}" dt="2020-06-19T17:20:47.628" v="16966" actId="790"/>
          <ac:spMkLst>
            <pc:docMk/>
            <pc:sldMk cId="409132237" sldId="812"/>
            <ac:spMk id="78" creationId="{CE38CAE5-7FD5-4149-8490-6DBC19D694B0}"/>
          </ac:spMkLst>
        </pc:spChg>
        <pc:spChg chg="mod">
          <ac:chgData name="Ragnhild Halvorsrud" userId="917ea340-fd63-490f-a7db-68428d24cf32" providerId="ADAL" clId="{3F26B701-AADC-4668-AAA4-FB7BA2B947B1}" dt="2020-06-19T17:20:47.630" v="16967" actId="790"/>
          <ac:spMkLst>
            <pc:docMk/>
            <pc:sldMk cId="409132237" sldId="812"/>
            <ac:spMk id="79" creationId="{1E034EED-1F61-45FD-A309-FC42A4A1E85E}"/>
          </ac:spMkLst>
        </pc:spChg>
        <pc:spChg chg="add del mod">
          <ac:chgData name="Ragnhild Halvorsrud" userId="917ea340-fd63-490f-a7db-68428d24cf32" providerId="ADAL" clId="{3F26B701-AADC-4668-AAA4-FB7BA2B947B1}" dt="2020-06-19T12:23:07.621" v="10471"/>
          <ac:spMkLst>
            <pc:docMk/>
            <pc:sldMk cId="409132237" sldId="812"/>
            <ac:spMk id="80" creationId="{1118FBD9-4AF3-48F9-8128-925D3CA224B3}"/>
          </ac:spMkLst>
        </pc:spChg>
        <pc:spChg chg="add mod">
          <ac:chgData name="Ragnhild Halvorsrud" userId="917ea340-fd63-490f-a7db-68428d24cf32" providerId="ADAL" clId="{3F26B701-AADC-4668-AAA4-FB7BA2B947B1}" dt="2020-06-19T17:20:47.541" v="16918" actId="790"/>
          <ac:spMkLst>
            <pc:docMk/>
            <pc:sldMk cId="409132237" sldId="812"/>
            <ac:spMk id="81" creationId="{62ED5236-F41E-4987-BEDF-57FE239FA7B5}"/>
          </ac:spMkLst>
        </pc:spChg>
        <pc:spChg chg="add mod">
          <ac:chgData name="Ragnhild Halvorsrud" userId="917ea340-fd63-490f-a7db-68428d24cf32" providerId="ADAL" clId="{3F26B701-AADC-4668-AAA4-FB7BA2B947B1}" dt="2020-06-19T17:20:47.632" v="16968" actId="790"/>
          <ac:spMkLst>
            <pc:docMk/>
            <pc:sldMk cId="409132237" sldId="812"/>
            <ac:spMk id="82" creationId="{CABF49D0-8167-4E8A-8E9C-F239F07EC302}"/>
          </ac:spMkLst>
        </pc:spChg>
        <pc:picChg chg="mod">
          <ac:chgData name="Ragnhild Halvorsrud" userId="917ea340-fd63-490f-a7db-68428d24cf32" providerId="ADAL" clId="{3F26B701-AADC-4668-AAA4-FB7BA2B947B1}" dt="2020-06-19T12:23:31.481" v="10473" actId="1076"/>
          <ac:picMkLst>
            <pc:docMk/>
            <pc:sldMk cId="409132237" sldId="812"/>
            <ac:picMk id="25" creationId="{5B44BA27-B68E-4191-AA81-5981E77F7020}"/>
          </ac:picMkLst>
        </pc:picChg>
        <pc:picChg chg="mod">
          <ac:chgData name="Ragnhild Halvorsrud" userId="917ea340-fd63-490f-a7db-68428d24cf32" providerId="ADAL" clId="{3F26B701-AADC-4668-AAA4-FB7BA2B947B1}" dt="2020-06-19T12:23:31.481" v="10473" actId="1076"/>
          <ac:picMkLst>
            <pc:docMk/>
            <pc:sldMk cId="409132237" sldId="812"/>
            <ac:picMk id="26" creationId="{0735D38E-85C8-4E96-BE75-8074985014B6}"/>
          </ac:picMkLst>
        </pc:picChg>
        <pc:picChg chg="mod">
          <ac:chgData name="Ragnhild Halvorsrud" userId="917ea340-fd63-490f-a7db-68428d24cf32" providerId="ADAL" clId="{3F26B701-AADC-4668-AAA4-FB7BA2B947B1}" dt="2020-06-19T12:23:31.481" v="10473" actId="1076"/>
          <ac:picMkLst>
            <pc:docMk/>
            <pc:sldMk cId="409132237" sldId="812"/>
            <ac:picMk id="27" creationId="{305E308C-3975-4C08-9721-2797246E9491}"/>
          </ac:picMkLst>
        </pc:picChg>
        <pc:picChg chg="mod">
          <ac:chgData name="Ragnhild Halvorsrud" userId="917ea340-fd63-490f-a7db-68428d24cf32" providerId="ADAL" clId="{3F26B701-AADC-4668-AAA4-FB7BA2B947B1}" dt="2020-06-19T12:23:31.481" v="10473" actId="1076"/>
          <ac:picMkLst>
            <pc:docMk/>
            <pc:sldMk cId="409132237" sldId="812"/>
            <ac:picMk id="28" creationId="{75E7FE9E-3549-4522-8326-EE3E91BC48EF}"/>
          </ac:picMkLst>
        </pc:picChg>
        <pc:picChg chg="mod">
          <ac:chgData name="Ragnhild Halvorsrud" userId="917ea340-fd63-490f-a7db-68428d24cf32" providerId="ADAL" clId="{3F26B701-AADC-4668-AAA4-FB7BA2B947B1}" dt="2020-06-19T12:23:31.481" v="10473" actId="1076"/>
          <ac:picMkLst>
            <pc:docMk/>
            <pc:sldMk cId="409132237" sldId="812"/>
            <ac:picMk id="29" creationId="{7AABF10A-DEB1-453D-A5F3-1512D50125A0}"/>
          </ac:picMkLst>
        </pc:picChg>
        <pc:picChg chg="mod">
          <ac:chgData name="Ragnhild Halvorsrud" userId="917ea340-fd63-490f-a7db-68428d24cf32" providerId="ADAL" clId="{3F26B701-AADC-4668-AAA4-FB7BA2B947B1}" dt="2020-06-19T12:23:31.481" v="10473" actId="1076"/>
          <ac:picMkLst>
            <pc:docMk/>
            <pc:sldMk cId="409132237" sldId="812"/>
            <ac:picMk id="30" creationId="{F2B95A6C-9897-4EC7-8DA6-9C54EF8B1C1F}"/>
          </ac:picMkLst>
        </pc:picChg>
        <pc:picChg chg="mod">
          <ac:chgData name="Ragnhild Halvorsrud" userId="917ea340-fd63-490f-a7db-68428d24cf32" providerId="ADAL" clId="{3F26B701-AADC-4668-AAA4-FB7BA2B947B1}" dt="2020-06-19T12:23:31.481" v="10473" actId="1076"/>
          <ac:picMkLst>
            <pc:docMk/>
            <pc:sldMk cId="409132237" sldId="812"/>
            <ac:picMk id="31" creationId="{B5433BC1-99F3-4C66-9820-9782763F8F25}"/>
          </ac:picMkLst>
        </pc:picChg>
        <pc:picChg chg="mod">
          <ac:chgData name="Ragnhild Halvorsrud" userId="917ea340-fd63-490f-a7db-68428d24cf32" providerId="ADAL" clId="{3F26B701-AADC-4668-AAA4-FB7BA2B947B1}" dt="2020-06-19T12:23:31.481" v="10473" actId="1076"/>
          <ac:picMkLst>
            <pc:docMk/>
            <pc:sldMk cId="409132237" sldId="812"/>
            <ac:picMk id="32" creationId="{C856DE35-3CF8-46D2-AD36-DE6B08D2B334}"/>
          </ac:picMkLst>
        </pc:picChg>
        <pc:picChg chg="mod">
          <ac:chgData name="Ragnhild Halvorsrud" userId="917ea340-fd63-490f-a7db-68428d24cf32" providerId="ADAL" clId="{3F26B701-AADC-4668-AAA4-FB7BA2B947B1}" dt="2020-06-19T12:23:31.481" v="10473" actId="1076"/>
          <ac:picMkLst>
            <pc:docMk/>
            <pc:sldMk cId="409132237" sldId="812"/>
            <ac:picMk id="33" creationId="{C13C9D4F-6B43-4183-B976-70E6BDAB5607}"/>
          </ac:picMkLst>
        </pc:picChg>
        <pc:picChg chg="mod">
          <ac:chgData name="Ragnhild Halvorsrud" userId="917ea340-fd63-490f-a7db-68428d24cf32" providerId="ADAL" clId="{3F26B701-AADC-4668-AAA4-FB7BA2B947B1}" dt="2020-06-19T12:23:31.481" v="10473" actId="1076"/>
          <ac:picMkLst>
            <pc:docMk/>
            <pc:sldMk cId="409132237" sldId="812"/>
            <ac:picMk id="34" creationId="{15387AFC-EACC-4545-94F1-C9616F263539}"/>
          </ac:picMkLst>
        </pc:picChg>
        <pc:picChg chg="mod">
          <ac:chgData name="Ragnhild Halvorsrud" userId="917ea340-fd63-490f-a7db-68428d24cf32" providerId="ADAL" clId="{3F26B701-AADC-4668-AAA4-FB7BA2B947B1}" dt="2020-06-19T12:23:31.481" v="10473" actId="1076"/>
          <ac:picMkLst>
            <pc:docMk/>
            <pc:sldMk cId="409132237" sldId="812"/>
            <ac:picMk id="35" creationId="{D4DFD016-956D-4E3B-A28C-85F6C93D6D2D}"/>
          </ac:picMkLst>
        </pc:picChg>
        <pc:picChg chg="mod">
          <ac:chgData name="Ragnhild Halvorsrud" userId="917ea340-fd63-490f-a7db-68428d24cf32" providerId="ADAL" clId="{3F26B701-AADC-4668-AAA4-FB7BA2B947B1}" dt="2020-06-19T12:23:31.481" v="10473" actId="1076"/>
          <ac:picMkLst>
            <pc:docMk/>
            <pc:sldMk cId="409132237" sldId="812"/>
            <ac:picMk id="37" creationId="{02153DE5-F349-44E7-B089-28A5FAC1DBB3}"/>
          </ac:picMkLst>
        </pc:picChg>
        <pc:picChg chg="mod">
          <ac:chgData name="Ragnhild Halvorsrud" userId="917ea340-fd63-490f-a7db-68428d24cf32" providerId="ADAL" clId="{3F26B701-AADC-4668-AAA4-FB7BA2B947B1}" dt="2020-06-19T12:23:31.481" v="10473" actId="1076"/>
          <ac:picMkLst>
            <pc:docMk/>
            <pc:sldMk cId="409132237" sldId="812"/>
            <ac:picMk id="38" creationId="{E6D7D28E-62D6-46AC-AFA9-D23FA9624271}"/>
          </ac:picMkLst>
        </pc:picChg>
        <pc:picChg chg="mod">
          <ac:chgData name="Ragnhild Halvorsrud" userId="917ea340-fd63-490f-a7db-68428d24cf32" providerId="ADAL" clId="{3F26B701-AADC-4668-AAA4-FB7BA2B947B1}" dt="2020-06-19T12:23:31.481" v="10473" actId="1076"/>
          <ac:picMkLst>
            <pc:docMk/>
            <pc:sldMk cId="409132237" sldId="812"/>
            <ac:picMk id="39" creationId="{5F95A097-82F5-4840-89A7-5E5BADE04018}"/>
          </ac:picMkLst>
        </pc:picChg>
        <pc:picChg chg="mod">
          <ac:chgData name="Ragnhild Halvorsrud" userId="917ea340-fd63-490f-a7db-68428d24cf32" providerId="ADAL" clId="{3F26B701-AADC-4668-AAA4-FB7BA2B947B1}" dt="2020-06-19T12:23:31.481" v="10473" actId="1076"/>
          <ac:picMkLst>
            <pc:docMk/>
            <pc:sldMk cId="409132237" sldId="812"/>
            <ac:picMk id="40" creationId="{E5B8F34A-0ED4-44A0-96CE-4C778461E470}"/>
          </ac:picMkLst>
        </pc:picChg>
        <pc:picChg chg="mod">
          <ac:chgData name="Ragnhild Halvorsrud" userId="917ea340-fd63-490f-a7db-68428d24cf32" providerId="ADAL" clId="{3F26B701-AADC-4668-AAA4-FB7BA2B947B1}" dt="2020-06-19T12:23:31.481" v="10473" actId="1076"/>
          <ac:picMkLst>
            <pc:docMk/>
            <pc:sldMk cId="409132237" sldId="812"/>
            <ac:picMk id="41" creationId="{F42D27C0-7F71-4956-A3E3-9C9EC56E6FFF}"/>
          </ac:picMkLst>
        </pc:picChg>
        <pc:picChg chg="mod">
          <ac:chgData name="Ragnhild Halvorsrud" userId="917ea340-fd63-490f-a7db-68428d24cf32" providerId="ADAL" clId="{3F26B701-AADC-4668-AAA4-FB7BA2B947B1}" dt="2020-06-19T12:23:31.481" v="10473" actId="1076"/>
          <ac:picMkLst>
            <pc:docMk/>
            <pc:sldMk cId="409132237" sldId="812"/>
            <ac:picMk id="42" creationId="{2589BE81-49C0-47FF-A536-7422291CC93F}"/>
          </ac:picMkLst>
        </pc:picChg>
        <pc:picChg chg="mod">
          <ac:chgData name="Ragnhild Halvorsrud" userId="917ea340-fd63-490f-a7db-68428d24cf32" providerId="ADAL" clId="{3F26B701-AADC-4668-AAA4-FB7BA2B947B1}" dt="2020-06-19T12:23:31.481" v="10473" actId="1076"/>
          <ac:picMkLst>
            <pc:docMk/>
            <pc:sldMk cId="409132237" sldId="812"/>
            <ac:picMk id="43" creationId="{913E3307-B382-4420-9CC2-356FD90CC06D}"/>
          </ac:picMkLst>
        </pc:picChg>
        <pc:picChg chg="mod">
          <ac:chgData name="Ragnhild Halvorsrud" userId="917ea340-fd63-490f-a7db-68428d24cf32" providerId="ADAL" clId="{3F26B701-AADC-4668-AAA4-FB7BA2B947B1}" dt="2020-06-19T12:23:31.481" v="10473" actId="1076"/>
          <ac:picMkLst>
            <pc:docMk/>
            <pc:sldMk cId="409132237" sldId="812"/>
            <ac:picMk id="44" creationId="{5254E708-59EC-4648-9665-41D2F1D549A5}"/>
          </ac:picMkLst>
        </pc:picChg>
        <pc:picChg chg="mod">
          <ac:chgData name="Ragnhild Halvorsrud" userId="917ea340-fd63-490f-a7db-68428d24cf32" providerId="ADAL" clId="{3F26B701-AADC-4668-AAA4-FB7BA2B947B1}" dt="2020-06-19T12:23:31.481" v="10473" actId="1076"/>
          <ac:picMkLst>
            <pc:docMk/>
            <pc:sldMk cId="409132237" sldId="812"/>
            <ac:picMk id="45" creationId="{FCE1CED9-CEEA-42D9-B8FC-E7CB1B8325E2}"/>
          </ac:picMkLst>
        </pc:picChg>
        <pc:picChg chg="mod">
          <ac:chgData name="Ragnhild Halvorsrud" userId="917ea340-fd63-490f-a7db-68428d24cf32" providerId="ADAL" clId="{3F26B701-AADC-4668-AAA4-FB7BA2B947B1}" dt="2020-06-19T12:23:31.481" v="10473" actId="1076"/>
          <ac:picMkLst>
            <pc:docMk/>
            <pc:sldMk cId="409132237" sldId="812"/>
            <ac:picMk id="46" creationId="{72148421-44C2-4465-9312-A802C5CDC9A4}"/>
          </ac:picMkLst>
        </pc:picChg>
        <pc:picChg chg="mod">
          <ac:chgData name="Ragnhild Halvorsrud" userId="917ea340-fd63-490f-a7db-68428d24cf32" providerId="ADAL" clId="{3F26B701-AADC-4668-AAA4-FB7BA2B947B1}" dt="2020-06-19T12:23:31.481" v="10473" actId="1076"/>
          <ac:picMkLst>
            <pc:docMk/>
            <pc:sldMk cId="409132237" sldId="812"/>
            <ac:picMk id="47" creationId="{DEB129C9-2478-4D89-82FF-BEF1D9DAE842}"/>
          </ac:picMkLst>
        </pc:picChg>
        <pc:picChg chg="mod">
          <ac:chgData name="Ragnhild Halvorsrud" userId="917ea340-fd63-490f-a7db-68428d24cf32" providerId="ADAL" clId="{3F26B701-AADC-4668-AAA4-FB7BA2B947B1}" dt="2020-06-19T12:23:31.481" v="10473" actId="1076"/>
          <ac:picMkLst>
            <pc:docMk/>
            <pc:sldMk cId="409132237" sldId="812"/>
            <ac:picMk id="48" creationId="{CED31817-12A9-4B84-B3F6-EBF2243A5713}"/>
          </ac:picMkLst>
        </pc:picChg>
        <pc:picChg chg="mod">
          <ac:chgData name="Ragnhild Halvorsrud" userId="917ea340-fd63-490f-a7db-68428d24cf32" providerId="ADAL" clId="{3F26B701-AADC-4668-AAA4-FB7BA2B947B1}" dt="2020-06-19T12:23:31.481" v="10473" actId="1076"/>
          <ac:picMkLst>
            <pc:docMk/>
            <pc:sldMk cId="409132237" sldId="812"/>
            <ac:picMk id="49" creationId="{29E04E47-C779-4DDE-A7AE-66656625C6E3}"/>
          </ac:picMkLst>
        </pc:picChg>
        <pc:picChg chg="mod">
          <ac:chgData name="Ragnhild Halvorsrud" userId="917ea340-fd63-490f-a7db-68428d24cf32" providerId="ADAL" clId="{3F26B701-AADC-4668-AAA4-FB7BA2B947B1}" dt="2020-06-19T12:23:31.481" v="10473" actId="1076"/>
          <ac:picMkLst>
            <pc:docMk/>
            <pc:sldMk cId="409132237" sldId="812"/>
            <ac:picMk id="50" creationId="{7C4221AA-227F-40E9-8D25-64D9D18651B1}"/>
          </ac:picMkLst>
        </pc:picChg>
        <pc:picChg chg="mod">
          <ac:chgData name="Ragnhild Halvorsrud" userId="917ea340-fd63-490f-a7db-68428d24cf32" providerId="ADAL" clId="{3F26B701-AADC-4668-AAA4-FB7BA2B947B1}" dt="2020-06-19T12:23:31.481" v="10473" actId="1076"/>
          <ac:picMkLst>
            <pc:docMk/>
            <pc:sldMk cId="409132237" sldId="812"/>
            <ac:picMk id="51" creationId="{1D94E121-D413-49A7-99CA-D5A4584649EC}"/>
          </ac:picMkLst>
        </pc:picChg>
        <pc:picChg chg="mod">
          <ac:chgData name="Ragnhild Halvorsrud" userId="917ea340-fd63-490f-a7db-68428d24cf32" providerId="ADAL" clId="{3F26B701-AADC-4668-AAA4-FB7BA2B947B1}" dt="2020-06-19T12:23:31.481" v="10473" actId="1076"/>
          <ac:picMkLst>
            <pc:docMk/>
            <pc:sldMk cId="409132237" sldId="812"/>
            <ac:picMk id="55" creationId="{FC36C19C-E7D0-41ED-9A17-E4699DB728CC}"/>
          </ac:picMkLst>
        </pc:picChg>
        <pc:picChg chg="mod">
          <ac:chgData name="Ragnhild Halvorsrud" userId="917ea340-fd63-490f-a7db-68428d24cf32" providerId="ADAL" clId="{3F26B701-AADC-4668-AAA4-FB7BA2B947B1}" dt="2020-06-19T12:23:31.481" v="10473" actId="1076"/>
          <ac:picMkLst>
            <pc:docMk/>
            <pc:sldMk cId="409132237" sldId="812"/>
            <ac:picMk id="56" creationId="{13DB696F-70E0-4464-8F04-9EF31A934291}"/>
          </ac:picMkLst>
        </pc:picChg>
        <pc:picChg chg="add mod">
          <ac:chgData name="Ragnhild Halvorsrud" userId="917ea340-fd63-490f-a7db-68428d24cf32" providerId="ADAL" clId="{3F26B701-AADC-4668-AAA4-FB7BA2B947B1}" dt="2020-06-19T16:37:51.963" v="12255"/>
          <ac:picMkLst>
            <pc:docMk/>
            <pc:sldMk cId="409132237" sldId="812"/>
            <ac:picMk id="83" creationId="{9C4A390A-C8EA-40ED-87A0-80A288FC7012}"/>
          </ac:picMkLst>
        </pc:picChg>
      </pc:sldChg>
      <pc:sldChg chg="addSp delSp modSp add del mod modNotes">
        <pc:chgData name="Ragnhild Halvorsrud" userId="917ea340-fd63-490f-a7db-68428d24cf32" providerId="ADAL" clId="{3F26B701-AADC-4668-AAA4-FB7BA2B947B1}" dt="2020-06-19T12:52:01.760" v="10883" actId="47"/>
        <pc:sldMkLst>
          <pc:docMk/>
          <pc:sldMk cId="183797706" sldId="813"/>
        </pc:sldMkLst>
        <pc:spChg chg="add del mod">
          <ac:chgData name="Ragnhild Halvorsrud" userId="917ea340-fd63-490f-a7db-68428d24cf32" providerId="ADAL" clId="{3F26B701-AADC-4668-AAA4-FB7BA2B947B1}" dt="2020-06-19T12:50:20.955" v="10837"/>
          <ac:spMkLst>
            <pc:docMk/>
            <pc:sldMk cId="183797706" sldId="813"/>
            <ac:spMk id="2" creationId="{CE1C9D6E-EB59-4599-84E9-1A58CFC5D89E}"/>
          </ac:spMkLst>
        </pc:spChg>
        <pc:spChg chg="mod">
          <ac:chgData name="Ragnhild Halvorsrud" userId="917ea340-fd63-490f-a7db-68428d24cf32" providerId="ADAL" clId="{3F26B701-AADC-4668-AAA4-FB7BA2B947B1}" dt="2020-06-19T12:50:20.955" v="10837"/>
          <ac:spMkLst>
            <pc:docMk/>
            <pc:sldMk cId="183797706" sldId="813"/>
            <ac:spMk id="6" creationId="{00000000-0000-0000-0000-000000000000}"/>
          </ac:spMkLst>
        </pc:spChg>
        <pc:spChg chg="mod">
          <ac:chgData name="Ragnhild Halvorsrud" userId="917ea340-fd63-490f-a7db-68428d24cf32" providerId="ADAL" clId="{3F26B701-AADC-4668-AAA4-FB7BA2B947B1}" dt="2020-06-19T12:30:03.633" v="10595" actId="6549"/>
          <ac:spMkLst>
            <pc:docMk/>
            <pc:sldMk cId="183797706" sldId="813"/>
            <ac:spMk id="15" creationId="{7D2F3C46-C63A-4A58-AB32-F798F8E7FED7}"/>
          </ac:spMkLst>
        </pc:spChg>
        <pc:spChg chg="mod">
          <ac:chgData name="Ragnhild Halvorsrud" userId="917ea340-fd63-490f-a7db-68428d24cf32" providerId="ADAL" clId="{3F26B701-AADC-4668-AAA4-FB7BA2B947B1}" dt="2020-06-19T12:29:37.394" v="10546" actId="790"/>
          <ac:spMkLst>
            <pc:docMk/>
            <pc:sldMk cId="183797706" sldId="813"/>
            <ac:spMk id="45" creationId="{00000000-0000-0000-0000-000000000000}"/>
          </ac:spMkLst>
        </pc:spChg>
        <pc:spChg chg="mod">
          <ac:chgData name="Ragnhild Halvorsrud" userId="917ea340-fd63-490f-a7db-68428d24cf32" providerId="ADAL" clId="{3F26B701-AADC-4668-AAA4-FB7BA2B947B1}" dt="2020-06-19T12:29:37.399" v="10547" actId="790"/>
          <ac:spMkLst>
            <pc:docMk/>
            <pc:sldMk cId="183797706" sldId="813"/>
            <ac:spMk id="46" creationId="{00000000-0000-0000-0000-000000000000}"/>
          </ac:spMkLst>
        </pc:spChg>
        <pc:spChg chg="mod">
          <ac:chgData name="Ragnhild Halvorsrud" userId="917ea340-fd63-490f-a7db-68428d24cf32" providerId="ADAL" clId="{3F26B701-AADC-4668-AAA4-FB7BA2B947B1}" dt="2020-06-19T12:29:37.477" v="10571" actId="790"/>
          <ac:spMkLst>
            <pc:docMk/>
            <pc:sldMk cId="183797706" sldId="813"/>
            <ac:spMk id="52" creationId="{E5CA9D5B-30E1-4660-8B62-646DC70CF57F}"/>
          </ac:spMkLst>
        </pc:spChg>
        <pc:spChg chg="mod">
          <ac:chgData name="Ragnhild Halvorsrud" userId="917ea340-fd63-490f-a7db-68428d24cf32" providerId="ADAL" clId="{3F26B701-AADC-4668-AAA4-FB7BA2B947B1}" dt="2020-06-19T12:29:37.479" v="10572" actId="790"/>
          <ac:spMkLst>
            <pc:docMk/>
            <pc:sldMk cId="183797706" sldId="813"/>
            <ac:spMk id="54" creationId="{9ED97A1F-7A65-4CF6-88E8-DC0496A1AAE7}"/>
          </ac:spMkLst>
        </pc:spChg>
        <pc:spChg chg="mod">
          <ac:chgData name="Ragnhild Halvorsrud" userId="917ea340-fd63-490f-a7db-68428d24cf32" providerId="ADAL" clId="{3F26B701-AADC-4668-AAA4-FB7BA2B947B1}" dt="2020-06-19T12:29:37.481" v="10573" actId="790"/>
          <ac:spMkLst>
            <pc:docMk/>
            <pc:sldMk cId="183797706" sldId="813"/>
            <ac:spMk id="56" creationId="{39899463-DE55-4D8C-8401-339AAC92F109}"/>
          </ac:spMkLst>
        </pc:spChg>
        <pc:spChg chg="mod">
          <ac:chgData name="Ragnhild Halvorsrud" userId="917ea340-fd63-490f-a7db-68428d24cf32" providerId="ADAL" clId="{3F26B701-AADC-4668-AAA4-FB7BA2B947B1}" dt="2020-06-19T12:29:37.483" v="10574" actId="790"/>
          <ac:spMkLst>
            <pc:docMk/>
            <pc:sldMk cId="183797706" sldId="813"/>
            <ac:spMk id="57" creationId="{471CB2D6-8650-4A43-861F-C79F67AACE6E}"/>
          </ac:spMkLst>
        </pc:spChg>
        <pc:spChg chg="mod">
          <ac:chgData name="Ragnhild Halvorsrud" userId="917ea340-fd63-490f-a7db-68428d24cf32" providerId="ADAL" clId="{3F26B701-AADC-4668-AAA4-FB7BA2B947B1}" dt="2020-06-19T12:29:37.402" v="10548" actId="790"/>
          <ac:spMkLst>
            <pc:docMk/>
            <pc:sldMk cId="183797706" sldId="813"/>
            <ac:spMk id="60" creationId="{00000000-0000-0000-0000-000000000000}"/>
          </ac:spMkLst>
        </pc:spChg>
        <pc:spChg chg="mod">
          <ac:chgData name="Ragnhild Halvorsrud" userId="917ea340-fd63-490f-a7db-68428d24cf32" providerId="ADAL" clId="{3F26B701-AADC-4668-AAA4-FB7BA2B947B1}" dt="2020-06-19T12:29:37.406" v="10549" actId="790"/>
          <ac:spMkLst>
            <pc:docMk/>
            <pc:sldMk cId="183797706" sldId="813"/>
            <ac:spMk id="61" creationId="{00000000-0000-0000-0000-000000000000}"/>
          </ac:spMkLst>
        </pc:spChg>
        <pc:spChg chg="mod">
          <ac:chgData name="Ragnhild Halvorsrud" userId="917ea340-fd63-490f-a7db-68428d24cf32" providerId="ADAL" clId="{3F26B701-AADC-4668-AAA4-FB7BA2B947B1}" dt="2020-06-19T12:29:37.408" v="10550"/>
          <ac:spMkLst>
            <pc:docMk/>
            <pc:sldMk cId="183797706" sldId="813"/>
            <ac:spMk id="62" creationId="{00000000-0000-0000-0000-000000000000}"/>
          </ac:spMkLst>
        </pc:spChg>
        <pc:spChg chg="mod">
          <ac:chgData name="Ragnhild Halvorsrud" userId="917ea340-fd63-490f-a7db-68428d24cf32" providerId="ADAL" clId="{3F26B701-AADC-4668-AAA4-FB7BA2B947B1}" dt="2020-06-19T12:29:37.410" v="10551"/>
          <ac:spMkLst>
            <pc:docMk/>
            <pc:sldMk cId="183797706" sldId="813"/>
            <ac:spMk id="63" creationId="{00000000-0000-0000-0000-000000000000}"/>
          </ac:spMkLst>
        </pc:spChg>
        <pc:spChg chg="mod">
          <ac:chgData name="Ragnhild Halvorsrud" userId="917ea340-fd63-490f-a7db-68428d24cf32" providerId="ADAL" clId="{3F26B701-AADC-4668-AAA4-FB7BA2B947B1}" dt="2020-06-19T12:29:37.412" v="10552"/>
          <ac:spMkLst>
            <pc:docMk/>
            <pc:sldMk cId="183797706" sldId="813"/>
            <ac:spMk id="64" creationId="{00000000-0000-0000-0000-000000000000}"/>
          </ac:spMkLst>
        </pc:spChg>
        <pc:spChg chg="mod">
          <ac:chgData name="Ragnhild Halvorsrud" userId="917ea340-fd63-490f-a7db-68428d24cf32" providerId="ADAL" clId="{3F26B701-AADC-4668-AAA4-FB7BA2B947B1}" dt="2020-06-19T12:29:37.415" v="10553" actId="790"/>
          <ac:spMkLst>
            <pc:docMk/>
            <pc:sldMk cId="183797706" sldId="813"/>
            <ac:spMk id="68" creationId="{00000000-0000-0000-0000-000000000000}"/>
          </ac:spMkLst>
        </pc:spChg>
        <pc:spChg chg="mod">
          <ac:chgData name="Ragnhild Halvorsrud" userId="917ea340-fd63-490f-a7db-68428d24cf32" providerId="ADAL" clId="{3F26B701-AADC-4668-AAA4-FB7BA2B947B1}" dt="2020-06-19T12:29:37.417" v="10554" actId="790"/>
          <ac:spMkLst>
            <pc:docMk/>
            <pc:sldMk cId="183797706" sldId="813"/>
            <ac:spMk id="70" creationId="{00000000-0000-0000-0000-000000000000}"/>
          </ac:spMkLst>
        </pc:spChg>
        <pc:spChg chg="mod">
          <ac:chgData name="Ragnhild Halvorsrud" userId="917ea340-fd63-490f-a7db-68428d24cf32" providerId="ADAL" clId="{3F26B701-AADC-4668-AAA4-FB7BA2B947B1}" dt="2020-06-19T12:29:37.419" v="10555" actId="790"/>
          <ac:spMkLst>
            <pc:docMk/>
            <pc:sldMk cId="183797706" sldId="813"/>
            <ac:spMk id="76" creationId="{00000000-0000-0000-0000-000000000000}"/>
          </ac:spMkLst>
        </pc:spChg>
        <pc:spChg chg="mod">
          <ac:chgData name="Ragnhild Halvorsrud" userId="917ea340-fd63-490f-a7db-68428d24cf32" providerId="ADAL" clId="{3F26B701-AADC-4668-AAA4-FB7BA2B947B1}" dt="2020-06-19T12:29:37.421" v="10556" actId="790"/>
          <ac:spMkLst>
            <pc:docMk/>
            <pc:sldMk cId="183797706" sldId="813"/>
            <ac:spMk id="77" creationId="{00000000-0000-0000-0000-000000000000}"/>
          </ac:spMkLst>
        </pc:spChg>
        <pc:spChg chg="mod">
          <ac:chgData name="Ragnhild Halvorsrud" userId="917ea340-fd63-490f-a7db-68428d24cf32" providerId="ADAL" clId="{3F26B701-AADC-4668-AAA4-FB7BA2B947B1}" dt="2020-06-19T12:29:37.422" v="10557"/>
          <ac:spMkLst>
            <pc:docMk/>
            <pc:sldMk cId="183797706" sldId="813"/>
            <ac:spMk id="80" creationId="{00000000-0000-0000-0000-000000000000}"/>
          </ac:spMkLst>
        </pc:spChg>
        <pc:spChg chg="mod">
          <ac:chgData name="Ragnhild Halvorsrud" userId="917ea340-fd63-490f-a7db-68428d24cf32" providerId="ADAL" clId="{3F26B701-AADC-4668-AAA4-FB7BA2B947B1}" dt="2020-06-19T12:29:37.424" v="10558" actId="790"/>
          <ac:spMkLst>
            <pc:docMk/>
            <pc:sldMk cId="183797706" sldId="813"/>
            <ac:spMk id="81" creationId="{00000000-0000-0000-0000-000000000000}"/>
          </ac:spMkLst>
        </pc:spChg>
        <pc:spChg chg="mod">
          <ac:chgData name="Ragnhild Halvorsrud" userId="917ea340-fd63-490f-a7db-68428d24cf32" providerId="ADAL" clId="{3F26B701-AADC-4668-AAA4-FB7BA2B947B1}" dt="2020-06-19T12:29:37.426" v="10559" actId="790"/>
          <ac:spMkLst>
            <pc:docMk/>
            <pc:sldMk cId="183797706" sldId="813"/>
            <ac:spMk id="83" creationId="{00000000-0000-0000-0000-000000000000}"/>
          </ac:spMkLst>
        </pc:spChg>
        <pc:spChg chg="mod">
          <ac:chgData name="Ragnhild Halvorsrud" userId="917ea340-fd63-490f-a7db-68428d24cf32" providerId="ADAL" clId="{3F26B701-AADC-4668-AAA4-FB7BA2B947B1}" dt="2020-06-19T12:29:37.485" v="10575" actId="790"/>
          <ac:spMkLst>
            <pc:docMk/>
            <pc:sldMk cId="183797706" sldId="813"/>
            <ac:spMk id="84" creationId="{1C45DD4B-730D-4B08-9B80-8F23C03623C8}"/>
          </ac:spMkLst>
        </pc:spChg>
        <pc:spChg chg="del mod">
          <ac:chgData name="Ragnhild Halvorsrud" userId="917ea340-fd63-490f-a7db-68428d24cf32" providerId="ADAL" clId="{3F26B701-AADC-4668-AAA4-FB7BA2B947B1}" dt="2020-06-19T12:29:42.823" v="10589" actId="478"/>
          <ac:spMkLst>
            <pc:docMk/>
            <pc:sldMk cId="183797706" sldId="813"/>
            <ac:spMk id="85" creationId="{CEF3474B-44BA-4793-B633-225D2E76B087}"/>
          </ac:spMkLst>
        </pc:spChg>
        <pc:spChg chg="mod">
          <ac:chgData name="Ragnhild Halvorsrud" userId="917ea340-fd63-490f-a7db-68428d24cf32" providerId="ADAL" clId="{3F26B701-AADC-4668-AAA4-FB7BA2B947B1}" dt="2020-06-19T12:29:37.429" v="10560" actId="790"/>
          <ac:spMkLst>
            <pc:docMk/>
            <pc:sldMk cId="183797706" sldId="813"/>
            <ac:spMk id="86" creationId="{00000000-0000-0000-0000-000000000000}"/>
          </ac:spMkLst>
        </pc:spChg>
        <pc:spChg chg="mod">
          <ac:chgData name="Ragnhild Halvorsrud" userId="917ea340-fd63-490f-a7db-68428d24cf32" providerId="ADAL" clId="{3F26B701-AADC-4668-AAA4-FB7BA2B947B1}" dt="2020-06-19T12:29:37.438" v="10561" actId="790"/>
          <ac:spMkLst>
            <pc:docMk/>
            <pc:sldMk cId="183797706" sldId="813"/>
            <ac:spMk id="87" creationId="{00000000-0000-0000-0000-000000000000}"/>
          </ac:spMkLst>
        </pc:spChg>
        <pc:spChg chg="mod">
          <ac:chgData name="Ragnhild Halvorsrud" userId="917ea340-fd63-490f-a7db-68428d24cf32" providerId="ADAL" clId="{3F26B701-AADC-4668-AAA4-FB7BA2B947B1}" dt="2020-06-19T12:29:37.442" v="10562" actId="790"/>
          <ac:spMkLst>
            <pc:docMk/>
            <pc:sldMk cId="183797706" sldId="813"/>
            <ac:spMk id="88" creationId="{00000000-0000-0000-0000-000000000000}"/>
          </ac:spMkLst>
        </pc:spChg>
        <pc:spChg chg="mod">
          <ac:chgData name="Ragnhild Halvorsrud" userId="917ea340-fd63-490f-a7db-68428d24cf32" providerId="ADAL" clId="{3F26B701-AADC-4668-AAA4-FB7BA2B947B1}" dt="2020-06-19T12:29:37.445" v="10563" actId="790"/>
          <ac:spMkLst>
            <pc:docMk/>
            <pc:sldMk cId="183797706" sldId="813"/>
            <ac:spMk id="89" creationId="{00000000-0000-0000-0000-000000000000}"/>
          </ac:spMkLst>
        </pc:spChg>
        <pc:spChg chg="mod">
          <ac:chgData name="Ragnhild Halvorsrud" userId="917ea340-fd63-490f-a7db-68428d24cf32" providerId="ADAL" clId="{3F26B701-AADC-4668-AAA4-FB7BA2B947B1}" dt="2020-06-19T12:29:37.447" v="10564" actId="790"/>
          <ac:spMkLst>
            <pc:docMk/>
            <pc:sldMk cId="183797706" sldId="813"/>
            <ac:spMk id="90" creationId="{00000000-0000-0000-0000-000000000000}"/>
          </ac:spMkLst>
        </pc:spChg>
        <pc:spChg chg="mod">
          <ac:chgData name="Ragnhild Halvorsrud" userId="917ea340-fd63-490f-a7db-68428d24cf32" providerId="ADAL" clId="{3F26B701-AADC-4668-AAA4-FB7BA2B947B1}" dt="2020-06-19T12:29:37.452" v="10565" actId="790"/>
          <ac:spMkLst>
            <pc:docMk/>
            <pc:sldMk cId="183797706" sldId="813"/>
            <ac:spMk id="94" creationId="{00000000-0000-0000-0000-000000000000}"/>
          </ac:spMkLst>
        </pc:spChg>
        <pc:spChg chg="mod">
          <ac:chgData name="Ragnhild Halvorsrud" userId="917ea340-fd63-490f-a7db-68428d24cf32" providerId="ADAL" clId="{3F26B701-AADC-4668-AAA4-FB7BA2B947B1}" dt="2020-06-19T12:29:37.460" v="10566" actId="790"/>
          <ac:spMkLst>
            <pc:docMk/>
            <pc:sldMk cId="183797706" sldId="813"/>
            <ac:spMk id="95" creationId="{00000000-0000-0000-0000-000000000000}"/>
          </ac:spMkLst>
        </pc:spChg>
        <pc:spChg chg="mod">
          <ac:chgData name="Ragnhild Halvorsrud" userId="917ea340-fd63-490f-a7db-68428d24cf32" providerId="ADAL" clId="{3F26B701-AADC-4668-AAA4-FB7BA2B947B1}" dt="2020-06-19T12:29:37.487" v="10576" actId="790"/>
          <ac:spMkLst>
            <pc:docMk/>
            <pc:sldMk cId="183797706" sldId="813"/>
            <ac:spMk id="96" creationId="{651607DC-CD58-4B73-9ECD-131BCFCD64CF}"/>
          </ac:spMkLst>
        </pc:spChg>
        <pc:spChg chg="mod">
          <ac:chgData name="Ragnhild Halvorsrud" userId="917ea340-fd63-490f-a7db-68428d24cf32" providerId="ADAL" clId="{3F26B701-AADC-4668-AAA4-FB7BA2B947B1}" dt="2020-06-19T12:29:37.463" v="10567" actId="790"/>
          <ac:spMkLst>
            <pc:docMk/>
            <pc:sldMk cId="183797706" sldId="813"/>
            <ac:spMk id="101" creationId="{00000000-0000-0000-0000-000000000000}"/>
          </ac:spMkLst>
        </pc:spChg>
        <pc:spChg chg="mod">
          <ac:chgData name="Ragnhild Halvorsrud" userId="917ea340-fd63-490f-a7db-68428d24cf32" providerId="ADAL" clId="{3F26B701-AADC-4668-AAA4-FB7BA2B947B1}" dt="2020-06-19T12:29:37.467" v="10568" actId="790"/>
          <ac:spMkLst>
            <pc:docMk/>
            <pc:sldMk cId="183797706" sldId="813"/>
            <ac:spMk id="102" creationId="{00000000-0000-0000-0000-000000000000}"/>
          </ac:spMkLst>
        </pc:spChg>
        <pc:spChg chg="mod">
          <ac:chgData name="Ragnhild Halvorsrud" userId="917ea340-fd63-490f-a7db-68428d24cf32" providerId="ADAL" clId="{3F26B701-AADC-4668-AAA4-FB7BA2B947B1}" dt="2020-06-19T12:29:37.489" v="10577" actId="790"/>
          <ac:spMkLst>
            <pc:docMk/>
            <pc:sldMk cId="183797706" sldId="813"/>
            <ac:spMk id="110" creationId="{7B08D626-CE51-48DD-A5C6-3242B83A6C9D}"/>
          </ac:spMkLst>
        </pc:spChg>
        <pc:spChg chg="mod">
          <ac:chgData name="Ragnhild Halvorsrud" userId="917ea340-fd63-490f-a7db-68428d24cf32" providerId="ADAL" clId="{3F26B701-AADC-4668-AAA4-FB7BA2B947B1}" dt="2020-06-19T12:29:37.469" v="10569" actId="790"/>
          <ac:spMkLst>
            <pc:docMk/>
            <pc:sldMk cId="183797706" sldId="813"/>
            <ac:spMk id="111" creationId="{00000000-0000-0000-0000-000000000000}"/>
          </ac:spMkLst>
        </pc:spChg>
        <pc:spChg chg="mod">
          <ac:chgData name="Ragnhild Halvorsrud" userId="917ea340-fd63-490f-a7db-68428d24cf32" providerId="ADAL" clId="{3F26B701-AADC-4668-AAA4-FB7BA2B947B1}" dt="2020-06-19T12:29:37.474" v="10570" actId="790"/>
          <ac:spMkLst>
            <pc:docMk/>
            <pc:sldMk cId="183797706" sldId="813"/>
            <ac:spMk id="113" creationId="{00000000-0000-0000-0000-000000000000}"/>
          </ac:spMkLst>
        </pc:spChg>
        <pc:spChg chg="mod">
          <ac:chgData name="Ragnhild Halvorsrud" userId="917ea340-fd63-490f-a7db-68428d24cf32" providerId="ADAL" clId="{3F26B701-AADC-4668-AAA4-FB7BA2B947B1}" dt="2020-06-19T12:29:37.495" v="10578" actId="790"/>
          <ac:spMkLst>
            <pc:docMk/>
            <pc:sldMk cId="183797706" sldId="813"/>
            <ac:spMk id="116" creationId="{FBCED63D-9DCB-4129-8806-5C1A65320535}"/>
          </ac:spMkLst>
        </pc:spChg>
        <pc:spChg chg="mod">
          <ac:chgData name="Ragnhild Halvorsrud" userId="917ea340-fd63-490f-a7db-68428d24cf32" providerId="ADAL" clId="{3F26B701-AADC-4668-AAA4-FB7BA2B947B1}" dt="2020-06-19T12:29:37.500" v="10580" actId="790"/>
          <ac:spMkLst>
            <pc:docMk/>
            <pc:sldMk cId="183797706" sldId="813"/>
            <ac:spMk id="121" creationId="{5D4ECA95-18DE-4B7E-9E15-69633C8CF070}"/>
          </ac:spMkLst>
        </pc:spChg>
        <pc:spChg chg="mod">
          <ac:chgData name="Ragnhild Halvorsrud" userId="917ea340-fd63-490f-a7db-68428d24cf32" providerId="ADAL" clId="{3F26B701-AADC-4668-AAA4-FB7BA2B947B1}" dt="2020-06-19T12:29:37.502" v="10581" actId="790"/>
          <ac:spMkLst>
            <pc:docMk/>
            <pc:sldMk cId="183797706" sldId="813"/>
            <ac:spMk id="122" creationId="{2A6CFE4B-DA93-485F-9084-43E987850596}"/>
          </ac:spMkLst>
        </pc:spChg>
        <pc:spChg chg="mod">
          <ac:chgData name="Ragnhild Halvorsrud" userId="917ea340-fd63-490f-a7db-68428d24cf32" providerId="ADAL" clId="{3F26B701-AADC-4668-AAA4-FB7BA2B947B1}" dt="2020-06-19T12:29:37.504" v="10582" actId="790"/>
          <ac:spMkLst>
            <pc:docMk/>
            <pc:sldMk cId="183797706" sldId="813"/>
            <ac:spMk id="123" creationId="{A00DC851-569E-4515-9D47-FA61E8B87DB9}"/>
          </ac:spMkLst>
        </pc:spChg>
        <pc:spChg chg="mod">
          <ac:chgData name="Ragnhild Halvorsrud" userId="917ea340-fd63-490f-a7db-68428d24cf32" providerId="ADAL" clId="{3F26B701-AADC-4668-AAA4-FB7BA2B947B1}" dt="2020-06-19T12:29:37.506" v="10583" actId="790"/>
          <ac:spMkLst>
            <pc:docMk/>
            <pc:sldMk cId="183797706" sldId="813"/>
            <ac:spMk id="124" creationId="{8EC23345-3CCE-4395-93BE-EDBB387F82C5}"/>
          </ac:spMkLst>
        </pc:spChg>
        <pc:spChg chg="mod">
          <ac:chgData name="Ragnhild Halvorsrud" userId="917ea340-fd63-490f-a7db-68428d24cf32" providerId="ADAL" clId="{3F26B701-AADC-4668-AAA4-FB7BA2B947B1}" dt="2020-06-19T12:29:57.405" v="10591" actId="14100"/>
          <ac:spMkLst>
            <pc:docMk/>
            <pc:sldMk cId="183797706" sldId="813"/>
            <ac:spMk id="125" creationId="{2FB0659A-BA8B-41F9-BA7D-B86562E898F5}"/>
          </ac:spMkLst>
        </pc:spChg>
      </pc:sldChg>
      <pc:sldChg chg="addSp delSp modSp new mod modAnim modNotes">
        <pc:chgData name="Ragnhild Halvorsrud" userId="917ea340-fd63-490f-a7db-68428d24cf32" providerId="ADAL" clId="{3F26B701-AADC-4668-AAA4-FB7BA2B947B1}" dt="2020-06-19T17:20:47.329" v="16805" actId="790"/>
        <pc:sldMkLst>
          <pc:docMk/>
          <pc:sldMk cId="1604300621" sldId="814"/>
        </pc:sldMkLst>
        <pc:spChg chg="mod">
          <ac:chgData name="Ragnhild Halvorsrud" userId="917ea340-fd63-490f-a7db-68428d24cf32" providerId="ADAL" clId="{3F26B701-AADC-4668-AAA4-FB7BA2B947B1}" dt="2020-06-19T17:20:47.248" v="16759" actId="790"/>
          <ac:spMkLst>
            <pc:docMk/>
            <pc:sldMk cId="1604300621" sldId="814"/>
            <ac:spMk id="2" creationId="{0E1ADE6F-3919-49B5-BB0A-4F82314A7DE2}"/>
          </ac:spMkLst>
        </pc:spChg>
        <pc:spChg chg="mod">
          <ac:chgData name="Ragnhild Halvorsrud" userId="917ea340-fd63-490f-a7db-68428d24cf32" providerId="ADAL" clId="{3F26B701-AADC-4668-AAA4-FB7BA2B947B1}" dt="2020-06-19T17:20:47.250" v="16760" actId="790"/>
          <ac:spMkLst>
            <pc:docMk/>
            <pc:sldMk cId="1604300621" sldId="814"/>
            <ac:spMk id="3" creationId="{FD349BE2-C55D-4B03-ADAE-2E75B76C467F}"/>
          </ac:spMkLst>
        </pc:spChg>
        <pc:spChg chg="add del mod">
          <ac:chgData name="Ragnhild Halvorsrud" userId="917ea340-fd63-490f-a7db-68428d24cf32" providerId="ADAL" clId="{3F26B701-AADC-4668-AAA4-FB7BA2B947B1}" dt="2020-06-19T12:50:45.915" v="10871"/>
          <ac:spMkLst>
            <pc:docMk/>
            <pc:sldMk cId="1604300621" sldId="814"/>
            <ac:spMk id="9" creationId="{2E949F40-C745-4F15-BC49-F174C92052CC}"/>
          </ac:spMkLst>
        </pc:spChg>
        <pc:spChg chg="add del mod">
          <ac:chgData name="Ragnhild Halvorsrud" userId="917ea340-fd63-490f-a7db-68428d24cf32" providerId="ADAL" clId="{3F26B701-AADC-4668-AAA4-FB7BA2B947B1}" dt="2020-06-19T12:50:45.915" v="10871"/>
          <ac:spMkLst>
            <pc:docMk/>
            <pc:sldMk cId="1604300621" sldId="814"/>
            <ac:spMk id="10" creationId="{CCA8AADD-1D72-4EAF-A6DB-6FAA14730006}"/>
          </ac:spMkLst>
        </pc:spChg>
        <pc:spChg chg="add del mod">
          <ac:chgData name="Ragnhild Halvorsrud" userId="917ea340-fd63-490f-a7db-68428d24cf32" providerId="ADAL" clId="{3F26B701-AADC-4668-AAA4-FB7BA2B947B1}" dt="2020-06-19T12:50:45.915" v="10871"/>
          <ac:spMkLst>
            <pc:docMk/>
            <pc:sldMk cId="1604300621" sldId="814"/>
            <ac:spMk id="11" creationId="{FDDB0BC6-5A43-423D-B767-B782F240AFD0}"/>
          </ac:spMkLst>
        </pc:spChg>
        <pc:spChg chg="add del mod">
          <ac:chgData name="Ragnhild Halvorsrud" userId="917ea340-fd63-490f-a7db-68428d24cf32" providerId="ADAL" clId="{3F26B701-AADC-4668-AAA4-FB7BA2B947B1}" dt="2020-06-19T12:50:45.915" v="10871"/>
          <ac:spMkLst>
            <pc:docMk/>
            <pc:sldMk cId="1604300621" sldId="814"/>
            <ac:spMk id="12" creationId="{34572CDB-9D70-4010-AEFE-F0D8869F373C}"/>
          </ac:spMkLst>
        </pc:spChg>
        <pc:spChg chg="add del mod">
          <ac:chgData name="Ragnhild Halvorsrud" userId="917ea340-fd63-490f-a7db-68428d24cf32" providerId="ADAL" clId="{3F26B701-AADC-4668-AAA4-FB7BA2B947B1}" dt="2020-06-19T12:50:45.915" v="10871"/>
          <ac:spMkLst>
            <pc:docMk/>
            <pc:sldMk cId="1604300621" sldId="814"/>
            <ac:spMk id="13" creationId="{FECA129D-A390-4C1D-9F96-89C659D5FFDF}"/>
          </ac:spMkLst>
        </pc:spChg>
        <pc:spChg chg="add del mod">
          <ac:chgData name="Ragnhild Halvorsrud" userId="917ea340-fd63-490f-a7db-68428d24cf32" providerId="ADAL" clId="{3F26B701-AADC-4668-AAA4-FB7BA2B947B1}" dt="2020-06-19T12:50:45.915" v="10871"/>
          <ac:spMkLst>
            <pc:docMk/>
            <pc:sldMk cId="1604300621" sldId="814"/>
            <ac:spMk id="14" creationId="{03596F7D-82CA-4E15-9A77-4420AAC52D95}"/>
          </ac:spMkLst>
        </pc:spChg>
        <pc:spChg chg="add del mod">
          <ac:chgData name="Ragnhild Halvorsrud" userId="917ea340-fd63-490f-a7db-68428d24cf32" providerId="ADAL" clId="{3F26B701-AADC-4668-AAA4-FB7BA2B947B1}" dt="2020-06-19T12:50:45.915" v="10871"/>
          <ac:spMkLst>
            <pc:docMk/>
            <pc:sldMk cId="1604300621" sldId="814"/>
            <ac:spMk id="15" creationId="{5874D2D7-D817-4042-B343-4A7FF920C1AB}"/>
          </ac:spMkLst>
        </pc:spChg>
        <pc:spChg chg="add del mod">
          <ac:chgData name="Ragnhild Halvorsrud" userId="917ea340-fd63-490f-a7db-68428d24cf32" providerId="ADAL" clId="{3F26B701-AADC-4668-AAA4-FB7BA2B947B1}" dt="2020-06-19T12:50:45.915" v="10871"/>
          <ac:spMkLst>
            <pc:docMk/>
            <pc:sldMk cId="1604300621" sldId="814"/>
            <ac:spMk id="18" creationId="{45081C63-C496-4EAD-8882-0D7A29B42B97}"/>
          </ac:spMkLst>
        </pc:spChg>
        <pc:spChg chg="add del mod">
          <ac:chgData name="Ragnhild Halvorsrud" userId="917ea340-fd63-490f-a7db-68428d24cf32" providerId="ADAL" clId="{3F26B701-AADC-4668-AAA4-FB7BA2B947B1}" dt="2020-06-19T12:50:45.915" v="10871"/>
          <ac:spMkLst>
            <pc:docMk/>
            <pc:sldMk cId="1604300621" sldId="814"/>
            <ac:spMk id="19" creationId="{EED103ED-6ABA-4802-BB92-775DD781BC15}"/>
          </ac:spMkLst>
        </pc:spChg>
        <pc:spChg chg="add del mod">
          <ac:chgData name="Ragnhild Halvorsrud" userId="917ea340-fd63-490f-a7db-68428d24cf32" providerId="ADAL" clId="{3F26B701-AADC-4668-AAA4-FB7BA2B947B1}" dt="2020-06-19T12:50:45.915" v="10871"/>
          <ac:spMkLst>
            <pc:docMk/>
            <pc:sldMk cId="1604300621" sldId="814"/>
            <ac:spMk id="23" creationId="{422EE547-EC59-4F62-893B-304BC309FA48}"/>
          </ac:spMkLst>
        </pc:spChg>
        <pc:spChg chg="add del mod">
          <ac:chgData name="Ragnhild Halvorsrud" userId="917ea340-fd63-490f-a7db-68428d24cf32" providerId="ADAL" clId="{3F26B701-AADC-4668-AAA4-FB7BA2B947B1}" dt="2020-06-19T12:50:45.915" v="10871"/>
          <ac:spMkLst>
            <pc:docMk/>
            <pc:sldMk cId="1604300621" sldId="814"/>
            <ac:spMk id="24" creationId="{BDA268D7-5AF2-4027-99D9-63C5BAC5260D}"/>
          </ac:spMkLst>
        </pc:spChg>
        <pc:spChg chg="add del mod">
          <ac:chgData name="Ragnhild Halvorsrud" userId="917ea340-fd63-490f-a7db-68428d24cf32" providerId="ADAL" clId="{3F26B701-AADC-4668-AAA4-FB7BA2B947B1}" dt="2020-06-19T12:50:45.915" v="10871"/>
          <ac:spMkLst>
            <pc:docMk/>
            <pc:sldMk cId="1604300621" sldId="814"/>
            <ac:spMk id="27" creationId="{E6BC75BA-6526-415F-B28E-1B6C72AEE9D2}"/>
          </ac:spMkLst>
        </pc:spChg>
        <pc:spChg chg="add del mod">
          <ac:chgData name="Ragnhild Halvorsrud" userId="917ea340-fd63-490f-a7db-68428d24cf32" providerId="ADAL" clId="{3F26B701-AADC-4668-AAA4-FB7BA2B947B1}" dt="2020-06-19T12:50:45.915" v="10871"/>
          <ac:spMkLst>
            <pc:docMk/>
            <pc:sldMk cId="1604300621" sldId="814"/>
            <ac:spMk id="28" creationId="{5E447927-D2AF-407D-97A5-609E4AC6D3B2}"/>
          </ac:spMkLst>
        </pc:spChg>
        <pc:spChg chg="add del mod">
          <ac:chgData name="Ragnhild Halvorsrud" userId="917ea340-fd63-490f-a7db-68428d24cf32" providerId="ADAL" clId="{3F26B701-AADC-4668-AAA4-FB7BA2B947B1}" dt="2020-06-19T12:50:45.915" v="10871"/>
          <ac:spMkLst>
            <pc:docMk/>
            <pc:sldMk cId="1604300621" sldId="814"/>
            <ac:spMk id="30" creationId="{8BAE2D38-C818-496C-A9E1-5AD8E422ACEC}"/>
          </ac:spMkLst>
        </pc:spChg>
        <pc:spChg chg="add del mod">
          <ac:chgData name="Ragnhild Halvorsrud" userId="917ea340-fd63-490f-a7db-68428d24cf32" providerId="ADAL" clId="{3F26B701-AADC-4668-AAA4-FB7BA2B947B1}" dt="2020-06-19T12:50:45.915" v="10871"/>
          <ac:spMkLst>
            <pc:docMk/>
            <pc:sldMk cId="1604300621" sldId="814"/>
            <ac:spMk id="31" creationId="{46BF3759-CBD7-49CA-86E4-11A404FEEDC8}"/>
          </ac:spMkLst>
        </pc:spChg>
        <pc:spChg chg="add del mod">
          <ac:chgData name="Ragnhild Halvorsrud" userId="917ea340-fd63-490f-a7db-68428d24cf32" providerId="ADAL" clId="{3F26B701-AADC-4668-AAA4-FB7BA2B947B1}" dt="2020-06-19T12:50:45.915" v="10871"/>
          <ac:spMkLst>
            <pc:docMk/>
            <pc:sldMk cId="1604300621" sldId="814"/>
            <ac:spMk id="32" creationId="{02323A1D-0696-402E-B5B5-60E7DE6F31D8}"/>
          </ac:spMkLst>
        </pc:spChg>
        <pc:spChg chg="add del mod">
          <ac:chgData name="Ragnhild Halvorsrud" userId="917ea340-fd63-490f-a7db-68428d24cf32" providerId="ADAL" clId="{3F26B701-AADC-4668-AAA4-FB7BA2B947B1}" dt="2020-06-19T12:50:45.915" v="10871"/>
          <ac:spMkLst>
            <pc:docMk/>
            <pc:sldMk cId="1604300621" sldId="814"/>
            <ac:spMk id="33" creationId="{FE7335F4-9116-4A0E-BAAC-78636DF5AF5A}"/>
          </ac:spMkLst>
        </pc:spChg>
        <pc:spChg chg="add del mod">
          <ac:chgData name="Ragnhild Halvorsrud" userId="917ea340-fd63-490f-a7db-68428d24cf32" providerId="ADAL" clId="{3F26B701-AADC-4668-AAA4-FB7BA2B947B1}" dt="2020-06-19T12:50:45.915" v="10871"/>
          <ac:spMkLst>
            <pc:docMk/>
            <pc:sldMk cId="1604300621" sldId="814"/>
            <ac:spMk id="34" creationId="{EAD8B495-5F10-431F-A6E3-50A8CD1B301A}"/>
          </ac:spMkLst>
        </pc:spChg>
        <pc:spChg chg="add del mod">
          <ac:chgData name="Ragnhild Halvorsrud" userId="917ea340-fd63-490f-a7db-68428d24cf32" providerId="ADAL" clId="{3F26B701-AADC-4668-AAA4-FB7BA2B947B1}" dt="2020-06-19T12:50:45.915" v="10871"/>
          <ac:spMkLst>
            <pc:docMk/>
            <pc:sldMk cId="1604300621" sldId="814"/>
            <ac:spMk id="35" creationId="{FEE2C991-3C5A-43A0-9044-DF72D5B4DD21}"/>
          </ac:spMkLst>
        </pc:spChg>
        <pc:spChg chg="add del mod">
          <ac:chgData name="Ragnhild Halvorsrud" userId="917ea340-fd63-490f-a7db-68428d24cf32" providerId="ADAL" clId="{3F26B701-AADC-4668-AAA4-FB7BA2B947B1}" dt="2020-06-19T12:50:45.915" v="10871"/>
          <ac:spMkLst>
            <pc:docMk/>
            <pc:sldMk cId="1604300621" sldId="814"/>
            <ac:spMk id="39" creationId="{E5BAB25A-DAA3-4F79-ADE8-936317C33C2D}"/>
          </ac:spMkLst>
        </pc:spChg>
        <pc:spChg chg="add del mod">
          <ac:chgData name="Ragnhild Halvorsrud" userId="917ea340-fd63-490f-a7db-68428d24cf32" providerId="ADAL" clId="{3F26B701-AADC-4668-AAA4-FB7BA2B947B1}" dt="2020-06-19T12:50:45.915" v="10871"/>
          <ac:spMkLst>
            <pc:docMk/>
            <pc:sldMk cId="1604300621" sldId="814"/>
            <ac:spMk id="40" creationId="{41C0CCFF-1180-4F7F-8107-CF9C42D478CB}"/>
          </ac:spMkLst>
        </pc:spChg>
        <pc:spChg chg="add del mod">
          <ac:chgData name="Ragnhild Halvorsrud" userId="917ea340-fd63-490f-a7db-68428d24cf32" providerId="ADAL" clId="{3F26B701-AADC-4668-AAA4-FB7BA2B947B1}" dt="2020-06-19T12:50:45.915" v="10871"/>
          <ac:spMkLst>
            <pc:docMk/>
            <pc:sldMk cId="1604300621" sldId="814"/>
            <ac:spMk id="44" creationId="{BA13ECEE-968A-4D65-ADC3-B9D800BB7D33}"/>
          </ac:spMkLst>
        </pc:spChg>
        <pc:spChg chg="add del mod">
          <ac:chgData name="Ragnhild Halvorsrud" userId="917ea340-fd63-490f-a7db-68428d24cf32" providerId="ADAL" clId="{3F26B701-AADC-4668-AAA4-FB7BA2B947B1}" dt="2020-06-19T12:50:45.915" v="10871"/>
          <ac:spMkLst>
            <pc:docMk/>
            <pc:sldMk cId="1604300621" sldId="814"/>
            <ac:spMk id="45" creationId="{A8843258-0467-492C-ABAA-4ED06EF14709}"/>
          </ac:spMkLst>
        </pc:spChg>
        <pc:spChg chg="add del mod">
          <ac:chgData name="Ragnhild Halvorsrud" userId="917ea340-fd63-490f-a7db-68428d24cf32" providerId="ADAL" clId="{3F26B701-AADC-4668-AAA4-FB7BA2B947B1}" dt="2020-06-19T12:50:45.915" v="10871"/>
          <ac:spMkLst>
            <pc:docMk/>
            <pc:sldMk cId="1604300621" sldId="814"/>
            <ac:spMk id="52" creationId="{48A5C667-178D-44F7-8F57-24DA5337A1EE}"/>
          </ac:spMkLst>
        </pc:spChg>
        <pc:spChg chg="add del mod">
          <ac:chgData name="Ragnhild Halvorsrud" userId="917ea340-fd63-490f-a7db-68428d24cf32" providerId="ADAL" clId="{3F26B701-AADC-4668-AAA4-FB7BA2B947B1}" dt="2020-06-19T12:50:45.915" v="10871"/>
          <ac:spMkLst>
            <pc:docMk/>
            <pc:sldMk cId="1604300621" sldId="814"/>
            <ac:spMk id="54" creationId="{9694C3CA-C320-414D-9C96-F4B9D7D26AEE}"/>
          </ac:spMkLst>
        </pc:spChg>
        <pc:spChg chg="add del mod">
          <ac:chgData name="Ragnhild Halvorsrud" userId="917ea340-fd63-490f-a7db-68428d24cf32" providerId="ADAL" clId="{3F26B701-AADC-4668-AAA4-FB7BA2B947B1}" dt="2020-06-19T12:50:45.915" v="10871"/>
          <ac:spMkLst>
            <pc:docMk/>
            <pc:sldMk cId="1604300621" sldId="814"/>
            <ac:spMk id="55" creationId="{72FBAB1E-B861-4987-BA8D-80CE8CA6C133}"/>
          </ac:spMkLst>
        </pc:spChg>
        <pc:spChg chg="add del mod">
          <ac:chgData name="Ragnhild Halvorsrud" userId="917ea340-fd63-490f-a7db-68428d24cf32" providerId="ADAL" clId="{3F26B701-AADC-4668-AAA4-FB7BA2B947B1}" dt="2020-06-19T12:50:45.915" v="10871"/>
          <ac:spMkLst>
            <pc:docMk/>
            <pc:sldMk cId="1604300621" sldId="814"/>
            <ac:spMk id="57" creationId="{57537CAF-659C-4E55-9906-C0C413EF50D8}"/>
          </ac:spMkLst>
        </pc:spChg>
        <pc:spChg chg="add del mod">
          <ac:chgData name="Ragnhild Halvorsrud" userId="917ea340-fd63-490f-a7db-68428d24cf32" providerId="ADAL" clId="{3F26B701-AADC-4668-AAA4-FB7BA2B947B1}" dt="2020-06-19T12:50:45.915" v="10871"/>
          <ac:spMkLst>
            <pc:docMk/>
            <pc:sldMk cId="1604300621" sldId="814"/>
            <ac:spMk id="60" creationId="{2BB7F442-97DA-425D-A585-6826862258A4}"/>
          </ac:spMkLst>
        </pc:spChg>
        <pc:spChg chg="add del mod">
          <ac:chgData name="Ragnhild Halvorsrud" userId="917ea340-fd63-490f-a7db-68428d24cf32" providerId="ADAL" clId="{3F26B701-AADC-4668-AAA4-FB7BA2B947B1}" dt="2020-06-19T12:50:45.915" v="10871"/>
          <ac:spMkLst>
            <pc:docMk/>
            <pc:sldMk cId="1604300621" sldId="814"/>
            <ac:spMk id="62" creationId="{6BD251D5-BC0C-43E0-9025-65FE615B848D}"/>
          </ac:spMkLst>
        </pc:spChg>
        <pc:spChg chg="add del mod">
          <ac:chgData name="Ragnhild Halvorsrud" userId="917ea340-fd63-490f-a7db-68428d24cf32" providerId="ADAL" clId="{3F26B701-AADC-4668-AAA4-FB7BA2B947B1}" dt="2020-06-19T12:50:45.915" v="10871"/>
          <ac:spMkLst>
            <pc:docMk/>
            <pc:sldMk cId="1604300621" sldId="814"/>
            <ac:spMk id="63" creationId="{E2383A8A-FEBE-45F2-90B7-260FE34CA625}"/>
          </ac:spMkLst>
        </pc:spChg>
        <pc:spChg chg="add del mod">
          <ac:chgData name="Ragnhild Halvorsrud" userId="917ea340-fd63-490f-a7db-68428d24cf32" providerId="ADAL" clId="{3F26B701-AADC-4668-AAA4-FB7BA2B947B1}" dt="2020-06-19T12:50:45.915" v="10871"/>
          <ac:spMkLst>
            <pc:docMk/>
            <pc:sldMk cId="1604300621" sldId="814"/>
            <ac:spMk id="64" creationId="{1076503C-509B-45FB-9718-AE167A8FC685}"/>
          </ac:spMkLst>
        </pc:spChg>
        <pc:spChg chg="add del mod">
          <ac:chgData name="Ragnhild Halvorsrud" userId="917ea340-fd63-490f-a7db-68428d24cf32" providerId="ADAL" clId="{3F26B701-AADC-4668-AAA4-FB7BA2B947B1}" dt="2020-06-19T12:50:45.915" v="10871"/>
          <ac:spMkLst>
            <pc:docMk/>
            <pc:sldMk cId="1604300621" sldId="814"/>
            <ac:spMk id="66" creationId="{277B61C3-0FAE-447D-98B7-2B6B195D3100}"/>
          </ac:spMkLst>
        </pc:spChg>
        <pc:spChg chg="add del mod">
          <ac:chgData name="Ragnhild Halvorsrud" userId="917ea340-fd63-490f-a7db-68428d24cf32" providerId="ADAL" clId="{3F26B701-AADC-4668-AAA4-FB7BA2B947B1}" dt="2020-06-19T12:50:45.915" v="10871"/>
          <ac:spMkLst>
            <pc:docMk/>
            <pc:sldMk cId="1604300621" sldId="814"/>
            <ac:spMk id="67" creationId="{489A13D9-30E6-43E2-9FB7-F1CC3F7AACFB}"/>
          </ac:spMkLst>
        </pc:spChg>
        <pc:spChg chg="add del mod">
          <ac:chgData name="Ragnhild Halvorsrud" userId="917ea340-fd63-490f-a7db-68428d24cf32" providerId="ADAL" clId="{3F26B701-AADC-4668-AAA4-FB7BA2B947B1}" dt="2020-06-19T12:50:45.915" v="10871"/>
          <ac:spMkLst>
            <pc:docMk/>
            <pc:sldMk cId="1604300621" sldId="814"/>
            <ac:spMk id="68" creationId="{39C76FFB-E049-4A81-B4A4-91E08EB83410}"/>
          </ac:spMkLst>
        </pc:spChg>
        <pc:spChg chg="add del mod">
          <ac:chgData name="Ragnhild Halvorsrud" userId="917ea340-fd63-490f-a7db-68428d24cf32" providerId="ADAL" clId="{3F26B701-AADC-4668-AAA4-FB7BA2B947B1}" dt="2020-06-19T12:50:45.915" v="10871"/>
          <ac:spMkLst>
            <pc:docMk/>
            <pc:sldMk cId="1604300621" sldId="814"/>
            <ac:spMk id="69" creationId="{0DB3A36D-B4FD-4E55-ADE3-E905F8DCCBF7}"/>
          </ac:spMkLst>
        </pc:spChg>
        <pc:spChg chg="add del mod">
          <ac:chgData name="Ragnhild Halvorsrud" userId="917ea340-fd63-490f-a7db-68428d24cf32" providerId="ADAL" clId="{3F26B701-AADC-4668-AAA4-FB7BA2B947B1}" dt="2020-06-19T12:50:45.915" v="10871"/>
          <ac:spMkLst>
            <pc:docMk/>
            <pc:sldMk cId="1604300621" sldId="814"/>
            <ac:spMk id="70" creationId="{961FC971-6E93-4E07-B68B-14B85805103F}"/>
          </ac:spMkLst>
        </pc:spChg>
        <pc:spChg chg="add del mod">
          <ac:chgData name="Ragnhild Halvorsrud" userId="917ea340-fd63-490f-a7db-68428d24cf32" providerId="ADAL" clId="{3F26B701-AADC-4668-AAA4-FB7BA2B947B1}" dt="2020-06-19T12:50:45.915" v="10871"/>
          <ac:spMkLst>
            <pc:docMk/>
            <pc:sldMk cId="1604300621" sldId="814"/>
            <ac:spMk id="71" creationId="{8C7AD115-6CA5-4711-84F0-C0964218D5FD}"/>
          </ac:spMkLst>
        </pc:spChg>
        <pc:spChg chg="add del mod">
          <ac:chgData name="Ragnhild Halvorsrud" userId="917ea340-fd63-490f-a7db-68428d24cf32" providerId="ADAL" clId="{3F26B701-AADC-4668-AAA4-FB7BA2B947B1}" dt="2020-06-19T12:50:45.915" v="10871"/>
          <ac:spMkLst>
            <pc:docMk/>
            <pc:sldMk cId="1604300621" sldId="814"/>
            <ac:spMk id="72" creationId="{14BD5C63-BD51-4C66-A95C-B2BD01C06AC2}"/>
          </ac:spMkLst>
        </pc:spChg>
        <pc:spChg chg="add del mod">
          <ac:chgData name="Ragnhild Halvorsrud" userId="917ea340-fd63-490f-a7db-68428d24cf32" providerId="ADAL" clId="{3F26B701-AADC-4668-AAA4-FB7BA2B947B1}" dt="2020-06-19T12:50:45.915" v="10871"/>
          <ac:spMkLst>
            <pc:docMk/>
            <pc:sldMk cId="1604300621" sldId="814"/>
            <ac:spMk id="73" creationId="{4E513587-5D40-44BB-98BE-882D8166C1EB}"/>
          </ac:spMkLst>
        </pc:spChg>
        <pc:spChg chg="add mod">
          <ac:chgData name="Ragnhild Halvorsrud" userId="917ea340-fd63-490f-a7db-68428d24cf32" providerId="ADAL" clId="{3F26B701-AADC-4668-AAA4-FB7BA2B947B1}" dt="2020-06-19T17:20:47.252" v="16761" actId="790"/>
          <ac:spMkLst>
            <pc:docMk/>
            <pc:sldMk cId="1604300621" sldId="814"/>
            <ac:spMk id="79" creationId="{AFF1F3A7-656A-488A-9F7E-A4C9A709F574}"/>
          </ac:spMkLst>
        </pc:spChg>
        <pc:spChg chg="add mod">
          <ac:chgData name="Ragnhild Halvorsrud" userId="917ea340-fd63-490f-a7db-68428d24cf32" providerId="ADAL" clId="{3F26B701-AADC-4668-AAA4-FB7BA2B947B1}" dt="2020-06-19T17:20:47.253" v="16762" actId="790"/>
          <ac:spMkLst>
            <pc:docMk/>
            <pc:sldMk cId="1604300621" sldId="814"/>
            <ac:spMk id="80" creationId="{D15BC7A0-1D0F-4DF9-B3D1-94F79C9A8EA2}"/>
          </ac:spMkLst>
        </pc:spChg>
        <pc:spChg chg="add mod">
          <ac:chgData name="Ragnhild Halvorsrud" userId="917ea340-fd63-490f-a7db-68428d24cf32" providerId="ADAL" clId="{3F26B701-AADC-4668-AAA4-FB7BA2B947B1}" dt="2020-06-19T17:20:47.255" v="16763" actId="790"/>
          <ac:spMkLst>
            <pc:docMk/>
            <pc:sldMk cId="1604300621" sldId="814"/>
            <ac:spMk id="81" creationId="{CF0EBBB9-4F04-44F0-A96D-ACD0C6660E3E}"/>
          </ac:spMkLst>
        </pc:spChg>
        <pc:spChg chg="add mod">
          <ac:chgData name="Ragnhild Halvorsrud" userId="917ea340-fd63-490f-a7db-68428d24cf32" providerId="ADAL" clId="{3F26B701-AADC-4668-AAA4-FB7BA2B947B1}" dt="2020-06-19T17:20:47.257" v="16764" actId="790"/>
          <ac:spMkLst>
            <pc:docMk/>
            <pc:sldMk cId="1604300621" sldId="814"/>
            <ac:spMk id="82" creationId="{2D7FF630-B076-482E-8584-1A6C5DDDBABE}"/>
          </ac:spMkLst>
        </pc:spChg>
        <pc:spChg chg="add mod">
          <ac:chgData name="Ragnhild Halvorsrud" userId="917ea340-fd63-490f-a7db-68428d24cf32" providerId="ADAL" clId="{3F26B701-AADC-4668-AAA4-FB7BA2B947B1}" dt="2020-06-19T17:20:47.259" v="16765"/>
          <ac:spMkLst>
            <pc:docMk/>
            <pc:sldMk cId="1604300621" sldId="814"/>
            <ac:spMk id="83" creationId="{44C7A51E-A0EF-4070-B9DC-A35D8AEC161A}"/>
          </ac:spMkLst>
        </pc:spChg>
        <pc:spChg chg="add mod">
          <ac:chgData name="Ragnhild Halvorsrud" userId="917ea340-fd63-490f-a7db-68428d24cf32" providerId="ADAL" clId="{3F26B701-AADC-4668-AAA4-FB7BA2B947B1}" dt="2020-06-19T17:20:47.260" v="16766"/>
          <ac:spMkLst>
            <pc:docMk/>
            <pc:sldMk cId="1604300621" sldId="814"/>
            <ac:spMk id="84" creationId="{CEF41AFD-59F3-4C4A-A91D-4945FDE1FA0C}"/>
          </ac:spMkLst>
        </pc:spChg>
        <pc:spChg chg="add mod">
          <ac:chgData name="Ragnhild Halvorsrud" userId="917ea340-fd63-490f-a7db-68428d24cf32" providerId="ADAL" clId="{3F26B701-AADC-4668-AAA4-FB7BA2B947B1}" dt="2020-06-19T17:20:47.261" v="16767"/>
          <ac:spMkLst>
            <pc:docMk/>
            <pc:sldMk cId="1604300621" sldId="814"/>
            <ac:spMk id="85" creationId="{CAFC21DF-650A-4F40-BFAA-AE0DABA38482}"/>
          </ac:spMkLst>
        </pc:spChg>
        <pc:spChg chg="add mod">
          <ac:chgData name="Ragnhild Halvorsrud" userId="917ea340-fd63-490f-a7db-68428d24cf32" providerId="ADAL" clId="{3F26B701-AADC-4668-AAA4-FB7BA2B947B1}" dt="2020-06-19T17:20:47.263" v="16768" actId="790"/>
          <ac:spMkLst>
            <pc:docMk/>
            <pc:sldMk cId="1604300621" sldId="814"/>
            <ac:spMk id="88" creationId="{A50B04A4-94D5-4EA9-BDE5-17644567FA42}"/>
          </ac:spMkLst>
        </pc:spChg>
        <pc:spChg chg="add mod">
          <ac:chgData name="Ragnhild Halvorsrud" userId="917ea340-fd63-490f-a7db-68428d24cf32" providerId="ADAL" clId="{3F26B701-AADC-4668-AAA4-FB7BA2B947B1}" dt="2020-06-19T17:20:47.265" v="16769" actId="790"/>
          <ac:spMkLst>
            <pc:docMk/>
            <pc:sldMk cId="1604300621" sldId="814"/>
            <ac:spMk id="89" creationId="{B143030B-0255-4F7C-B2C6-F3903C6C6EFA}"/>
          </ac:spMkLst>
        </pc:spChg>
        <pc:spChg chg="add mod">
          <ac:chgData name="Ragnhild Halvorsrud" userId="917ea340-fd63-490f-a7db-68428d24cf32" providerId="ADAL" clId="{3F26B701-AADC-4668-AAA4-FB7BA2B947B1}" dt="2020-06-19T17:20:47.266" v="16770" actId="790"/>
          <ac:spMkLst>
            <pc:docMk/>
            <pc:sldMk cId="1604300621" sldId="814"/>
            <ac:spMk id="93" creationId="{C8C1A3B1-E2D6-4729-BC83-C65A0381C936}"/>
          </ac:spMkLst>
        </pc:spChg>
        <pc:spChg chg="add mod">
          <ac:chgData name="Ragnhild Halvorsrud" userId="917ea340-fd63-490f-a7db-68428d24cf32" providerId="ADAL" clId="{3F26B701-AADC-4668-AAA4-FB7BA2B947B1}" dt="2020-06-19T17:20:47.269" v="16771" actId="790"/>
          <ac:spMkLst>
            <pc:docMk/>
            <pc:sldMk cId="1604300621" sldId="814"/>
            <ac:spMk id="94" creationId="{78016C8D-F6A9-4793-B27A-B7A27E0F9697}"/>
          </ac:spMkLst>
        </pc:spChg>
        <pc:spChg chg="add mod">
          <ac:chgData name="Ragnhild Halvorsrud" userId="917ea340-fd63-490f-a7db-68428d24cf32" providerId="ADAL" clId="{3F26B701-AADC-4668-AAA4-FB7BA2B947B1}" dt="2020-06-19T17:20:47.270" v="16772"/>
          <ac:spMkLst>
            <pc:docMk/>
            <pc:sldMk cId="1604300621" sldId="814"/>
            <ac:spMk id="97" creationId="{30494614-1D9F-43C6-9660-2D3AE405D489}"/>
          </ac:spMkLst>
        </pc:spChg>
        <pc:spChg chg="add mod">
          <ac:chgData name="Ragnhild Halvorsrud" userId="917ea340-fd63-490f-a7db-68428d24cf32" providerId="ADAL" clId="{3F26B701-AADC-4668-AAA4-FB7BA2B947B1}" dt="2020-06-19T17:20:47.272" v="16773" actId="790"/>
          <ac:spMkLst>
            <pc:docMk/>
            <pc:sldMk cId="1604300621" sldId="814"/>
            <ac:spMk id="98" creationId="{4BA0B0D4-343A-44EB-8840-A2D60FFC357B}"/>
          </ac:spMkLst>
        </pc:spChg>
        <pc:spChg chg="add mod">
          <ac:chgData name="Ragnhild Halvorsrud" userId="917ea340-fd63-490f-a7db-68428d24cf32" providerId="ADAL" clId="{3F26B701-AADC-4668-AAA4-FB7BA2B947B1}" dt="2020-06-19T17:20:47.274" v="16774" actId="790"/>
          <ac:spMkLst>
            <pc:docMk/>
            <pc:sldMk cId="1604300621" sldId="814"/>
            <ac:spMk id="100" creationId="{86C92996-FB5A-42E5-93F9-5884D3696599}"/>
          </ac:spMkLst>
        </pc:spChg>
        <pc:spChg chg="add mod">
          <ac:chgData name="Ragnhild Halvorsrud" userId="917ea340-fd63-490f-a7db-68428d24cf32" providerId="ADAL" clId="{3F26B701-AADC-4668-AAA4-FB7BA2B947B1}" dt="2020-06-19T17:20:47.276" v="16775" actId="790"/>
          <ac:spMkLst>
            <pc:docMk/>
            <pc:sldMk cId="1604300621" sldId="814"/>
            <ac:spMk id="101" creationId="{1187F7C8-E09A-46BB-BEFD-5FADE0A74E5C}"/>
          </ac:spMkLst>
        </pc:spChg>
        <pc:spChg chg="add mod">
          <ac:chgData name="Ragnhild Halvorsrud" userId="917ea340-fd63-490f-a7db-68428d24cf32" providerId="ADAL" clId="{3F26B701-AADC-4668-AAA4-FB7BA2B947B1}" dt="2020-06-19T17:20:47.278" v="16776" actId="790"/>
          <ac:spMkLst>
            <pc:docMk/>
            <pc:sldMk cId="1604300621" sldId="814"/>
            <ac:spMk id="102" creationId="{4C8D12BA-1583-41B3-9A54-5037F95073EA}"/>
          </ac:spMkLst>
        </pc:spChg>
        <pc:spChg chg="add mod">
          <ac:chgData name="Ragnhild Halvorsrud" userId="917ea340-fd63-490f-a7db-68428d24cf32" providerId="ADAL" clId="{3F26B701-AADC-4668-AAA4-FB7BA2B947B1}" dt="2020-06-19T17:20:47.279" v="16777" actId="790"/>
          <ac:spMkLst>
            <pc:docMk/>
            <pc:sldMk cId="1604300621" sldId="814"/>
            <ac:spMk id="103" creationId="{FF703A99-D9D9-4F15-A6BF-796B95FF43F1}"/>
          </ac:spMkLst>
        </pc:spChg>
        <pc:spChg chg="add mod">
          <ac:chgData name="Ragnhild Halvorsrud" userId="917ea340-fd63-490f-a7db-68428d24cf32" providerId="ADAL" clId="{3F26B701-AADC-4668-AAA4-FB7BA2B947B1}" dt="2020-06-19T17:20:47.281" v="16778" actId="790"/>
          <ac:spMkLst>
            <pc:docMk/>
            <pc:sldMk cId="1604300621" sldId="814"/>
            <ac:spMk id="104" creationId="{15AE4FB7-D1C9-4978-B3D1-1429CCCC16E5}"/>
          </ac:spMkLst>
        </pc:spChg>
        <pc:spChg chg="add mod">
          <ac:chgData name="Ragnhild Halvorsrud" userId="917ea340-fd63-490f-a7db-68428d24cf32" providerId="ADAL" clId="{3F26B701-AADC-4668-AAA4-FB7BA2B947B1}" dt="2020-06-19T17:20:47.284" v="16779" actId="790"/>
          <ac:spMkLst>
            <pc:docMk/>
            <pc:sldMk cId="1604300621" sldId="814"/>
            <ac:spMk id="105" creationId="{B4C41A6A-9D2E-4D4D-A519-9BB2B5FFAA9C}"/>
          </ac:spMkLst>
        </pc:spChg>
        <pc:spChg chg="add mod">
          <ac:chgData name="Ragnhild Halvorsrud" userId="917ea340-fd63-490f-a7db-68428d24cf32" providerId="ADAL" clId="{3F26B701-AADC-4668-AAA4-FB7BA2B947B1}" dt="2020-06-19T17:20:47.286" v="16780" actId="790"/>
          <ac:spMkLst>
            <pc:docMk/>
            <pc:sldMk cId="1604300621" sldId="814"/>
            <ac:spMk id="109" creationId="{4FD6C5E4-EAFB-4E60-AC86-651D8C41563C}"/>
          </ac:spMkLst>
        </pc:spChg>
        <pc:spChg chg="add mod">
          <ac:chgData name="Ragnhild Halvorsrud" userId="917ea340-fd63-490f-a7db-68428d24cf32" providerId="ADAL" clId="{3F26B701-AADC-4668-AAA4-FB7BA2B947B1}" dt="2020-06-19T17:20:47.288" v="16781" actId="790"/>
          <ac:spMkLst>
            <pc:docMk/>
            <pc:sldMk cId="1604300621" sldId="814"/>
            <ac:spMk id="110" creationId="{8E2C8B28-6C5C-4C7E-836E-195913D23D63}"/>
          </ac:spMkLst>
        </pc:spChg>
        <pc:spChg chg="add mod">
          <ac:chgData name="Ragnhild Halvorsrud" userId="917ea340-fd63-490f-a7db-68428d24cf32" providerId="ADAL" clId="{3F26B701-AADC-4668-AAA4-FB7BA2B947B1}" dt="2020-06-19T17:20:47.290" v="16782" actId="790"/>
          <ac:spMkLst>
            <pc:docMk/>
            <pc:sldMk cId="1604300621" sldId="814"/>
            <ac:spMk id="114" creationId="{87E43D54-E1F5-4014-8665-2F247ADCFFAC}"/>
          </ac:spMkLst>
        </pc:spChg>
        <pc:spChg chg="add mod">
          <ac:chgData name="Ragnhild Halvorsrud" userId="917ea340-fd63-490f-a7db-68428d24cf32" providerId="ADAL" clId="{3F26B701-AADC-4668-AAA4-FB7BA2B947B1}" dt="2020-06-19T17:20:47.292" v="16783" actId="790"/>
          <ac:spMkLst>
            <pc:docMk/>
            <pc:sldMk cId="1604300621" sldId="814"/>
            <ac:spMk id="115" creationId="{E0524BFC-7AEB-41B0-999B-7FC7315935EF}"/>
          </ac:spMkLst>
        </pc:spChg>
        <pc:spChg chg="add mod">
          <ac:chgData name="Ragnhild Halvorsrud" userId="917ea340-fd63-490f-a7db-68428d24cf32" providerId="ADAL" clId="{3F26B701-AADC-4668-AAA4-FB7BA2B947B1}" dt="2020-06-19T17:20:47.293" v="16784" actId="790"/>
          <ac:spMkLst>
            <pc:docMk/>
            <pc:sldMk cId="1604300621" sldId="814"/>
            <ac:spMk id="122" creationId="{38644A66-4233-4B6E-B43E-21A9A15970D8}"/>
          </ac:spMkLst>
        </pc:spChg>
        <pc:spChg chg="add mod">
          <ac:chgData name="Ragnhild Halvorsrud" userId="917ea340-fd63-490f-a7db-68428d24cf32" providerId="ADAL" clId="{3F26B701-AADC-4668-AAA4-FB7BA2B947B1}" dt="2020-06-19T17:20:47.295" v="16785" actId="790"/>
          <ac:spMkLst>
            <pc:docMk/>
            <pc:sldMk cId="1604300621" sldId="814"/>
            <ac:spMk id="124" creationId="{74B24BBC-1913-4203-A974-D4E8AEA14376}"/>
          </ac:spMkLst>
        </pc:spChg>
        <pc:spChg chg="add mod">
          <ac:chgData name="Ragnhild Halvorsrud" userId="917ea340-fd63-490f-a7db-68428d24cf32" providerId="ADAL" clId="{3F26B701-AADC-4668-AAA4-FB7BA2B947B1}" dt="2020-06-19T17:20:47.298" v="16786" actId="790"/>
          <ac:spMkLst>
            <pc:docMk/>
            <pc:sldMk cId="1604300621" sldId="814"/>
            <ac:spMk id="125" creationId="{3EBF19EE-2F3F-4E80-9E3D-D65E80823C2B}"/>
          </ac:spMkLst>
        </pc:spChg>
        <pc:spChg chg="add mod">
          <ac:chgData name="Ragnhild Halvorsrud" userId="917ea340-fd63-490f-a7db-68428d24cf32" providerId="ADAL" clId="{3F26B701-AADC-4668-AAA4-FB7BA2B947B1}" dt="2020-06-19T17:20:47.300" v="16787" actId="790"/>
          <ac:spMkLst>
            <pc:docMk/>
            <pc:sldMk cId="1604300621" sldId="814"/>
            <ac:spMk id="127" creationId="{6250F928-663E-4723-9CE1-7B9A8F27F3BF}"/>
          </ac:spMkLst>
        </pc:spChg>
        <pc:spChg chg="add mod">
          <ac:chgData name="Ragnhild Halvorsrud" userId="917ea340-fd63-490f-a7db-68428d24cf32" providerId="ADAL" clId="{3F26B701-AADC-4668-AAA4-FB7BA2B947B1}" dt="2020-06-19T17:20:47.301" v="16788" actId="790"/>
          <ac:spMkLst>
            <pc:docMk/>
            <pc:sldMk cId="1604300621" sldId="814"/>
            <ac:spMk id="130" creationId="{49FC8F14-0FC7-4365-9BB1-FC6B4DAD504F}"/>
          </ac:spMkLst>
        </pc:spChg>
        <pc:spChg chg="add mod">
          <ac:chgData name="Ragnhild Halvorsrud" userId="917ea340-fd63-490f-a7db-68428d24cf32" providerId="ADAL" clId="{3F26B701-AADC-4668-AAA4-FB7BA2B947B1}" dt="2020-06-19T17:20:47.303" v="16789" actId="790"/>
          <ac:spMkLst>
            <pc:docMk/>
            <pc:sldMk cId="1604300621" sldId="814"/>
            <ac:spMk id="132" creationId="{96C2E334-FA43-4F53-AA6A-DCB3284C1012}"/>
          </ac:spMkLst>
        </pc:spChg>
        <pc:spChg chg="add mod">
          <ac:chgData name="Ragnhild Halvorsrud" userId="917ea340-fd63-490f-a7db-68428d24cf32" providerId="ADAL" clId="{3F26B701-AADC-4668-AAA4-FB7BA2B947B1}" dt="2020-06-19T17:20:47.305" v="16790" actId="790"/>
          <ac:spMkLst>
            <pc:docMk/>
            <pc:sldMk cId="1604300621" sldId="814"/>
            <ac:spMk id="133" creationId="{8B4700BC-F134-4F42-BF30-F5722B656435}"/>
          </ac:spMkLst>
        </pc:spChg>
        <pc:spChg chg="add mod">
          <ac:chgData name="Ragnhild Halvorsrud" userId="917ea340-fd63-490f-a7db-68428d24cf32" providerId="ADAL" clId="{3F26B701-AADC-4668-AAA4-FB7BA2B947B1}" dt="2020-06-19T17:20:47.306" v="16791" actId="790"/>
          <ac:spMkLst>
            <pc:docMk/>
            <pc:sldMk cId="1604300621" sldId="814"/>
            <ac:spMk id="134" creationId="{D8FDFF00-5523-460B-8AB5-D37106889482}"/>
          </ac:spMkLst>
        </pc:spChg>
        <pc:spChg chg="add mod">
          <ac:chgData name="Ragnhild Halvorsrud" userId="917ea340-fd63-490f-a7db-68428d24cf32" providerId="ADAL" clId="{3F26B701-AADC-4668-AAA4-FB7BA2B947B1}" dt="2020-06-19T17:20:47.308" v="16792" actId="790"/>
          <ac:spMkLst>
            <pc:docMk/>
            <pc:sldMk cId="1604300621" sldId="814"/>
            <ac:spMk id="136" creationId="{EF93091F-7D05-46B1-A36A-279BC1A05476}"/>
          </ac:spMkLst>
        </pc:spChg>
        <pc:spChg chg="add mod">
          <ac:chgData name="Ragnhild Halvorsrud" userId="917ea340-fd63-490f-a7db-68428d24cf32" providerId="ADAL" clId="{3F26B701-AADC-4668-AAA4-FB7BA2B947B1}" dt="2020-06-19T17:20:47.310" v="16793" actId="790"/>
          <ac:spMkLst>
            <pc:docMk/>
            <pc:sldMk cId="1604300621" sldId="814"/>
            <ac:spMk id="137" creationId="{1F8DE400-0CD3-4261-ACDB-EC5E42FF8BAF}"/>
          </ac:spMkLst>
        </pc:spChg>
        <pc:spChg chg="add mod">
          <ac:chgData name="Ragnhild Halvorsrud" userId="917ea340-fd63-490f-a7db-68428d24cf32" providerId="ADAL" clId="{3F26B701-AADC-4668-AAA4-FB7BA2B947B1}" dt="2020-06-19T17:20:47.312" v="16794" actId="790"/>
          <ac:spMkLst>
            <pc:docMk/>
            <pc:sldMk cId="1604300621" sldId="814"/>
            <ac:spMk id="138" creationId="{94D2F6A3-9C8B-4AFD-920E-86F62ABEE8C0}"/>
          </ac:spMkLst>
        </pc:spChg>
        <pc:spChg chg="add mod">
          <ac:chgData name="Ragnhild Halvorsrud" userId="917ea340-fd63-490f-a7db-68428d24cf32" providerId="ADAL" clId="{3F26B701-AADC-4668-AAA4-FB7BA2B947B1}" dt="2020-06-19T17:20:47.314" v="16795" actId="790"/>
          <ac:spMkLst>
            <pc:docMk/>
            <pc:sldMk cId="1604300621" sldId="814"/>
            <ac:spMk id="139" creationId="{C9DEEFC9-BD91-46AC-B517-C5F242163BDC}"/>
          </ac:spMkLst>
        </pc:spChg>
        <pc:spChg chg="add mod">
          <ac:chgData name="Ragnhild Halvorsrud" userId="917ea340-fd63-490f-a7db-68428d24cf32" providerId="ADAL" clId="{3F26B701-AADC-4668-AAA4-FB7BA2B947B1}" dt="2020-06-19T17:20:47.316" v="16796" actId="790"/>
          <ac:spMkLst>
            <pc:docMk/>
            <pc:sldMk cId="1604300621" sldId="814"/>
            <ac:spMk id="140" creationId="{F2DA1193-5B37-44C6-B323-02D0C4CD0162}"/>
          </ac:spMkLst>
        </pc:spChg>
        <pc:spChg chg="add mod">
          <ac:chgData name="Ragnhild Halvorsrud" userId="917ea340-fd63-490f-a7db-68428d24cf32" providerId="ADAL" clId="{3F26B701-AADC-4668-AAA4-FB7BA2B947B1}" dt="2020-06-19T17:20:47.318" v="16797" actId="790"/>
          <ac:spMkLst>
            <pc:docMk/>
            <pc:sldMk cId="1604300621" sldId="814"/>
            <ac:spMk id="141" creationId="{7C734440-3788-473C-ABD0-95931ED9B4B8}"/>
          </ac:spMkLst>
        </pc:spChg>
        <pc:spChg chg="add mod">
          <ac:chgData name="Ragnhild Halvorsrud" userId="917ea340-fd63-490f-a7db-68428d24cf32" providerId="ADAL" clId="{3F26B701-AADC-4668-AAA4-FB7BA2B947B1}" dt="2020-06-19T17:20:47.319" v="16798" actId="790"/>
          <ac:spMkLst>
            <pc:docMk/>
            <pc:sldMk cId="1604300621" sldId="814"/>
            <ac:spMk id="142" creationId="{101E6771-EA55-4892-B92E-253CFB91FF7C}"/>
          </ac:spMkLst>
        </pc:spChg>
        <pc:spChg chg="add mod">
          <ac:chgData name="Ragnhild Halvorsrud" userId="917ea340-fd63-490f-a7db-68428d24cf32" providerId="ADAL" clId="{3F26B701-AADC-4668-AAA4-FB7BA2B947B1}" dt="2020-06-19T17:20:47.321" v="16799" actId="790"/>
          <ac:spMkLst>
            <pc:docMk/>
            <pc:sldMk cId="1604300621" sldId="814"/>
            <ac:spMk id="143" creationId="{886F0F15-4E10-46C0-A9EE-A6AB58321529}"/>
          </ac:spMkLst>
        </pc:spChg>
        <pc:spChg chg="add mod">
          <ac:chgData name="Ragnhild Halvorsrud" userId="917ea340-fd63-490f-a7db-68428d24cf32" providerId="ADAL" clId="{3F26B701-AADC-4668-AAA4-FB7BA2B947B1}" dt="2020-06-19T17:20:47.323" v="16800"/>
          <ac:spMkLst>
            <pc:docMk/>
            <pc:sldMk cId="1604300621" sldId="814"/>
            <ac:spMk id="146" creationId="{BFF13D39-7BF7-4873-AD7C-8F32195C7342}"/>
          </ac:spMkLst>
        </pc:spChg>
        <pc:spChg chg="add mod">
          <ac:chgData name="Ragnhild Halvorsrud" userId="917ea340-fd63-490f-a7db-68428d24cf32" providerId="ADAL" clId="{3F26B701-AADC-4668-AAA4-FB7BA2B947B1}" dt="2020-06-19T17:20:47.324" v="16801"/>
          <ac:spMkLst>
            <pc:docMk/>
            <pc:sldMk cId="1604300621" sldId="814"/>
            <ac:spMk id="148" creationId="{950F163E-C14B-4E53-A9C6-8F26804E7916}"/>
          </ac:spMkLst>
        </pc:spChg>
        <pc:spChg chg="add mod">
          <ac:chgData name="Ragnhild Halvorsrud" userId="917ea340-fd63-490f-a7db-68428d24cf32" providerId="ADAL" clId="{3F26B701-AADC-4668-AAA4-FB7BA2B947B1}" dt="2020-06-19T17:20:47.325" v="16802"/>
          <ac:spMkLst>
            <pc:docMk/>
            <pc:sldMk cId="1604300621" sldId="814"/>
            <ac:spMk id="149" creationId="{29A828E3-3252-46EC-A0E5-E477AD77E3DA}"/>
          </ac:spMkLst>
        </pc:spChg>
        <pc:spChg chg="add mod">
          <ac:chgData name="Ragnhild Halvorsrud" userId="917ea340-fd63-490f-a7db-68428d24cf32" providerId="ADAL" clId="{3F26B701-AADC-4668-AAA4-FB7BA2B947B1}" dt="2020-06-19T17:20:47.326" v="16803"/>
          <ac:spMkLst>
            <pc:docMk/>
            <pc:sldMk cId="1604300621" sldId="814"/>
            <ac:spMk id="153" creationId="{9CC3FFA5-5940-4E11-9166-895C9C364D94}"/>
          </ac:spMkLst>
        </pc:spChg>
        <pc:picChg chg="add del mod">
          <ac:chgData name="Ragnhild Halvorsrud" userId="917ea340-fd63-490f-a7db-68428d24cf32" providerId="ADAL" clId="{3F26B701-AADC-4668-AAA4-FB7BA2B947B1}" dt="2020-06-19T12:50:45.915" v="10871"/>
          <ac:picMkLst>
            <pc:docMk/>
            <pc:sldMk cId="1604300621" sldId="814"/>
            <ac:picMk id="16" creationId="{9214B898-EF04-4666-8AB7-1A71D1309725}"/>
          </ac:picMkLst>
        </pc:picChg>
        <pc:picChg chg="add del mod">
          <ac:chgData name="Ragnhild Halvorsrud" userId="917ea340-fd63-490f-a7db-68428d24cf32" providerId="ADAL" clId="{3F26B701-AADC-4668-AAA4-FB7BA2B947B1}" dt="2020-06-19T12:50:45.915" v="10871"/>
          <ac:picMkLst>
            <pc:docMk/>
            <pc:sldMk cId="1604300621" sldId="814"/>
            <ac:picMk id="17" creationId="{D4C294BC-1F31-4C03-B403-8A5C32B31F78}"/>
          </ac:picMkLst>
        </pc:picChg>
        <pc:picChg chg="add del mod">
          <ac:chgData name="Ragnhild Halvorsrud" userId="917ea340-fd63-490f-a7db-68428d24cf32" providerId="ADAL" clId="{3F26B701-AADC-4668-AAA4-FB7BA2B947B1}" dt="2020-06-19T12:50:45.915" v="10871"/>
          <ac:picMkLst>
            <pc:docMk/>
            <pc:sldMk cId="1604300621" sldId="814"/>
            <ac:picMk id="20" creationId="{F15E4A38-76EA-41E1-B392-22E3C92459B9}"/>
          </ac:picMkLst>
        </pc:picChg>
        <pc:picChg chg="add del mod">
          <ac:chgData name="Ragnhild Halvorsrud" userId="917ea340-fd63-490f-a7db-68428d24cf32" providerId="ADAL" clId="{3F26B701-AADC-4668-AAA4-FB7BA2B947B1}" dt="2020-06-19T12:50:45.915" v="10871"/>
          <ac:picMkLst>
            <pc:docMk/>
            <pc:sldMk cId="1604300621" sldId="814"/>
            <ac:picMk id="25" creationId="{AE7CFF67-EB2E-4A51-BAC7-5DB69D93A1E3}"/>
          </ac:picMkLst>
        </pc:picChg>
        <pc:picChg chg="add del mod">
          <ac:chgData name="Ragnhild Halvorsrud" userId="917ea340-fd63-490f-a7db-68428d24cf32" providerId="ADAL" clId="{3F26B701-AADC-4668-AAA4-FB7BA2B947B1}" dt="2020-06-19T12:50:45.915" v="10871"/>
          <ac:picMkLst>
            <pc:docMk/>
            <pc:sldMk cId="1604300621" sldId="814"/>
            <ac:picMk id="26" creationId="{C384E7EF-ED92-4784-9BD4-28BB9F59B484}"/>
          </ac:picMkLst>
        </pc:picChg>
        <pc:picChg chg="add del mod">
          <ac:chgData name="Ragnhild Halvorsrud" userId="917ea340-fd63-490f-a7db-68428d24cf32" providerId="ADAL" clId="{3F26B701-AADC-4668-AAA4-FB7BA2B947B1}" dt="2020-06-19T12:50:45.915" v="10871"/>
          <ac:picMkLst>
            <pc:docMk/>
            <pc:sldMk cId="1604300621" sldId="814"/>
            <ac:picMk id="29" creationId="{E6FD7E37-FD21-4897-850C-3FECA81C7E93}"/>
          </ac:picMkLst>
        </pc:picChg>
        <pc:picChg chg="add del mod">
          <ac:chgData name="Ragnhild Halvorsrud" userId="917ea340-fd63-490f-a7db-68428d24cf32" providerId="ADAL" clId="{3F26B701-AADC-4668-AAA4-FB7BA2B947B1}" dt="2020-06-19T12:50:45.915" v="10871"/>
          <ac:picMkLst>
            <pc:docMk/>
            <pc:sldMk cId="1604300621" sldId="814"/>
            <ac:picMk id="37" creationId="{491ED6D6-183F-47B8-9D36-0B555FA32D48}"/>
          </ac:picMkLst>
        </pc:picChg>
        <pc:picChg chg="add del mod">
          <ac:chgData name="Ragnhild Halvorsrud" userId="917ea340-fd63-490f-a7db-68428d24cf32" providerId="ADAL" clId="{3F26B701-AADC-4668-AAA4-FB7BA2B947B1}" dt="2020-06-19T12:50:45.915" v="10871"/>
          <ac:picMkLst>
            <pc:docMk/>
            <pc:sldMk cId="1604300621" sldId="814"/>
            <ac:picMk id="38" creationId="{FAAFC090-0036-418F-86B9-8A069B9A32E6}"/>
          </ac:picMkLst>
        </pc:picChg>
        <pc:picChg chg="add del mod">
          <ac:chgData name="Ragnhild Halvorsrud" userId="917ea340-fd63-490f-a7db-68428d24cf32" providerId="ADAL" clId="{3F26B701-AADC-4668-AAA4-FB7BA2B947B1}" dt="2020-06-19T12:50:45.915" v="10871"/>
          <ac:picMkLst>
            <pc:docMk/>
            <pc:sldMk cId="1604300621" sldId="814"/>
            <ac:picMk id="42" creationId="{CB99D5C0-8E59-4031-AC40-D9D715896697}"/>
          </ac:picMkLst>
        </pc:picChg>
        <pc:picChg chg="add del mod">
          <ac:chgData name="Ragnhild Halvorsrud" userId="917ea340-fd63-490f-a7db-68428d24cf32" providerId="ADAL" clId="{3F26B701-AADC-4668-AAA4-FB7BA2B947B1}" dt="2020-06-19T12:50:45.915" v="10871"/>
          <ac:picMkLst>
            <pc:docMk/>
            <pc:sldMk cId="1604300621" sldId="814"/>
            <ac:picMk id="43" creationId="{65881FA0-B689-4604-AC47-B6038F4C6E32}"/>
          </ac:picMkLst>
        </pc:picChg>
        <pc:picChg chg="add del mod">
          <ac:chgData name="Ragnhild Halvorsrud" userId="917ea340-fd63-490f-a7db-68428d24cf32" providerId="ADAL" clId="{3F26B701-AADC-4668-AAA4-FB7BA2B947B1}" dt="2020-06-19T12:50:45.915" v="10871"/>
          <ac:picMkLst>
            <pc:docMk/>
            <pc:sldMk cId="1604300621" sldId="814"/>
            <ac:picMk id="46" creationId="{BA9C56B7-44E0-4522-AD53-9BBF44D4A8A4}"/>
          </ac:picMkLst>
        </pc:picChg>
        <pc:picChg chg="add del mod">
          <ac:chgData name="Ragnhild Halvorsrud" userId="917ea340-fd63-490f-a7db-68428d24cf32" providerId="ADAL" clId="{3F26B701-AADC-4668-AAA4-FB7BA2B947B1}" dt="2020-06-19T12:50:45.915" v="10871"/>
          <ac:picMkLst>
            <pc:docMk/>
            <pc:sldMk cId="1604300621" sldId="814"/>
            <ac:picMk id="47" creationId="{BE30CE54-9F96-4DA1-9052-9799ADD86937}"/>
          </ac:picMkLst>
        </pc:picChg>
        <pc:picChg chg="add del mod">
          <ac:chgData name="Ragnhild Halvorsrud" userId="917ea340-fd63-490f-a7db-68428d24cf32" providerId="ADAL" clId="{3F26B701-AADC-4668-AAA4-FB7BA2B947B1}" dt="2020-06-19T12:50:45.915" v="10871"/>
          <ac:picMkLst>
            <pc:docMk/>
            <pc:sldMk cId="1604300621" sldId="814"/>
            <ac:picMk id="49" creationId="{4A07A6E9-45A6-4BD8-9B65-F421DC888D89}"/>
          </ac:picMkLst>
        </pc:picChg>
        <pc:picChg chg="add del mod">
          <ac:chgData name="Ragnhild Halvorsrud" userId="917ea340-fd63-490f-a7db-68428d24cf32" providerId="ADAL" clId="{3F26B701-AADC-4668-AAA4-FB7BA2B947B1}" dt="2020-06-19T12:50:45.915" v="10871"/>
          <ac:picMkLst>
            <pc:docMk/>
            <pc:sldMk cId="1604300621" sldId="814"/>
            <ac:picMk id="50" creationId="{B35E1BA4-B6AC-4E1F-BD2B-45F2490AA925}"/>
          </ac:picMkLst>
        </pc:picChg>
        <pc:picChg chg="add del mod">
          <ac:chgData name="Ragnhild Halvorsrud" userId="917ea340-fd63-490f-a7db-68428d24cf32" providerId="ADAL" clId="{3F26B701-AADC-4668-AAA4-FB7BA2B947B1}" dt="2020-06-19T12:50:45.915" v="10871"/>
          <ac:picMkLst>
            <pc:docMk/>
            <pc:sldMk cId="1604300621" sldId="814"/>
            <ac:picMk id="58" creationId="{3ADA9A9F-D5CD-4174-90A3-77EC80E5AB89}"/>
          </ac:picMkLst>
        </pc:picChg>
        <pc:picChg chg="add del mod">
          <ac:chgData name="Ragnhild Halvorsrud" userId="917ea340-fd63-490f-a7db-68428d24cf32" providerId="ADAL" clId="{3F26B701-AADC-4668-AAA4-FB7BA2B947B1}" dt="2020-06-19T12:50:45.915" v="10871"/>
          <ac:picMkLst>
            <pc:docMk/>
            <pc:sldMk cId="1604300621" sldId="814"/>
            <ac:picMk id="59" creationId="{FDFF4343-C448-4721-BCB5-1E3BCB61D3C9}"/>
          </ac:picMkLst>
        </pc:picChg>
        <pc:picChg chg="add del mod">
          <ac:chgData name="Ragnhild Halvorsrud" userId="917ea340-fd63-490f-a7db-68428d24cf32" providerId="ADAL" clId="{3F26B701-AADC-4668-AAA4-FB7BA2B947B1}" dt="2020-06-19T12:50:45.915" v="10871"/>
          <ac:picMkLst>
            <pc:docMk/>
            <pc:sldMk cId="1604300621" sldId="814"/>
            <ac:picMk id="61" creationId="{CDFACA5A-91B3-43E7-9680-B3F06A035B98}"/>
          </ac:picMkLst>
        </pc:picChg>
        <pc:picChg chg="add del mod">
          <ac:chgData name="Ragnhild Halvorsrud" userId="917ea340-fd63-490f-a7db-68428d24cf32" providerId="ADAL" clId="{3F26B701-AADC-4668-AAA4-FB7BA2B947B1}" dt="2020-06-19T12:50:45.915" v="10871"/>
          <ac:picMkLst>
            <pc:docMk/>
            <pc:sldMk cId="1604300621" sldId="814"/>
            <ac:picMk id="65" creationId="{1677DCE5-B0C5-4EED-A7F3-4F403CD57253}"/>
          </ac:picMkLst>
        </pc:picChg>
        <pc:picChg chg="add mod">
          <ac:chgData name="Ragnhild Halvorsrud" userId="917ea340-fd63-490f-a7db-68428d24cf32" providerId="ADAL" clId="{3F26B701-AADC-4668-AAA4-FB7BA2B947B1}" dt="2020-06-19T16:21:55.344" v="11553" actId="1037"/>
          <ac:picMkLst>
            <pc:docMk/>
            <pc:sldMk cId="1604300621" sldId="814"/>
            <ac:picMk id="86" creationId="{EBD15CA1-8182-4436-BD56-C4FB49E03995}"/>
          </ac:picMkLst>
        </pc:picChg>
        <pc:picChg chg="add mod">
          <ac:chgData name="Ragnhild Halvorsrud" userId="917ea340-fd63-490f-a7db-68428d24cf32" providerId="ADAL" clId="{3F26B701-AADC-4668-AAA4-FB7BA2B947B1}" dt="2020-06-19T16:21:55.344" v="11553" actId="1037"/>
          <ac:picMkLst>
            <pc:docMk/>
            <pc:sldMk cId="1604300621" sldId="814"/>
            <ac:picMk id="87" creationId="{D89C43CA-B4A3-4E5E-A41E-1BCB47376A89}"/>
          </ac:picMkLst>
        </pc:picChg>
        <pc:picChg chg="add mod">
          <ac:chgData name="Ragnhild Halvorsrud" userId="917ea340-fd63-490f-a7db-68428d24cf32" providerId="ADAL" clId="{3F26B701-AADC-4668-AAA4-FB7BA2B947B1}" dt="2020-06-19T16:21:55.344" v="11553" actId="1037"/>
          <ac:picMkLst>
            <pc:docMk/>
            <pc:sldMk cId="1604300621" sldId="814"/>
            <ac:picMk id="90" creationId="{216DE40A-7F70-423D-9930-1F5C8C5CC570}"/>
          </ac:picMkLst>
        </pc:picChg>
        <pc:picChg chg="add mod">
          <ac:chgData name="Ragnhild Halvorsrud" userId="917ea340-fd63-490f-a7db-68428d24cf32" providerId="ADAL" clId="{3F26B701-AADC-4668-AAA4-FB7BA2B947B1}" dt="2020-06-19T16:21:55.344" v="11553" actId="1037"/>
          <ac:picMkLst>
            <pc:docMk/>
            <pc:sldMk cId="1604300621" sldId="814"/>
            <ac:picMk id="95" creationId="{36354682-A0E8-4170-8FD8-51A2237EE281}"/>
          </ac:picMkLst>
        </pc:picChg>
        <pc:picChg chg="add mod">
          <ac:chgData name="Ragnhild Halvorsrud" userId="917ea340-fd63-490f-a7db-68428d24cf32" providerId="ADAL" clId="{3F26B701-AADC-4668-AAA4-FB7BA2B947B1}" dt="2020-06-19T16:21:55.344" v="11553" actId="1037"/>
          <ac:picMkLst>
            <pc:docMk/>
            <pc:sldMk cId="1604300621" sldId="814"/>
            <ac:picMk id="96" creationId="{1AFA4AF7-F7D3-4777-9A46-E293D8F41EBB}"/>
          </ac:picMkLst>
        </pc:picChg>
        <pc:picChg chg="add mod">
          <ac:chgData name="Ragnhild Halvorsrud" userId="917ea340-fd63-490f-a7db-68428d24cf32" providerId="ADAL" clId="{3F26B701-AADC-4668-AAA4-FB7BA2B947B1}" dt="2020-06-19T16:21:55.344" v="11553" actId="1037"/>
          <ac:picMkLst>
            <pc:docMk/>
            <pc:sldMk cId="1604300621" sldId="814"/>
            <ac:picMk id="99" creationId="{B4FC7F52-4245-4A74-84E9-3E05B47B77BF}"/>
          </ac:picMkLst>
        </pc:picChg>
        <pc:picChg chg="add mod">
          <ac:chgData name="Ragnhild Halvorsrud" userId="917ea340-fd63-490f-a7db-68428d24cf32" providerId="ADAL" clId="{3F26B701-AADC-4668-AAA4-FB7BA2B947B1}" dt="2020-06-19T16:21:55.344" v="11553" actId="1037"/>
          <ac:picMkLst>
            <pc:docMk/>
            <pc:sldMk cId="1604300621" sldId="814"/>
            <ac:picMk id="107" creationId="{E8C78931-8654-4A07-B337-426F58E4F835}"/>
          </ac:picMkLst>
        </pc:picChg>
        <pc:picChg chg="add mod">
          <ac:chgData name="Ragnhild Halvorsrud" userId="917ea340-fd63-490f-a7db-68428d24cf32" providerId="ADAL" clId="{3F26B701-AADC-4668-AAA4-FB7BA2B947B1}" dt="2020-06-19T16:21:55.344" v="11553" actId="1037"/>
          <ac:picMkLst>
            <pc:docMk/>
            <pc:sldMk cId="1604300621" sldId="814"/>
            <ac:picMk id="108" creationId="{5AC34F03-6E5D-4FAF-A13F-14652D7BC357}"/>
          </ac:picMkLst>
        </pc:picChg>
        <pc:picChg chg="add mod">
          <ac:chgData name="Ragnhild Halvorsrud" userId="917ea340-fd63-490f-a7db-68428d24cf32" providerId="ADAL" clId="{3F26B701-AADC-4668-AAA4-FB7BA2B947B1}" dt="2020-06-19T16:21:55.344" v="11553" actId="1037"/>
          <ac:picMkLst>
            <pc:docMk/>
            <pc:sldMk cId="1604300621" sldId="814"/>
            <ac:picMk id="112" creationId="{94ED8962-7170-4A09-B257-4EDC10C73701}"/>
          </ac:picMkLst>
        </pc:picChg>
        <pc:picChg chg="add mod">
          <ac:chgData name="Ragnhild Halvorsrud" userId="917ea340-fd63-490f-a7db-68428d24cf32" providerId="ADAL" clId="{3F26B701-AADC-4668-AAA4-FB7BA2B947B1}" dt="2020-06-19T16:21:55.344" v="11553" actId="1037"/>
          <ac:picMkLst>
            <pc:docMk/>
            <pc:sldMk cId="1604300621" sldId="814"/>
            <ac:picMk id="113" creationId="{3B4908ED-FF00-4225-AA19-3A625A72E416}"/>
          </ac:picMkLst>
        </pc:picChg>
        <pc:picChg chg="add mod">
          <ac:chgData name="Ragnhild Halvorsrud" userId="917ea340-fd63-490f-a7db-68428d24cf32" providerId="ADAL" clId="{3F26B701-AADC-4668-AAA4-FB7BA2B947B1}" dt="2020-06-19T16:21:55.344" v="11553" actId="1037"/>
          <ac:picMkLst>
            <pc:docMk/>
            <pc:sldMk cId="1604300621" sldId="814"/>
            <ac:picMk id="116" creationId="{D2C04EED-C708-452A-8F15-B0A0FEF1AEBA}"/>
          </ac:picMkLst>
        </pc:picChg>
        <pc:picChg chg="add mod">
          <ac:chgData name="Ragnhild Halvorsrud" userId="917ea340-fd63-490f-a7db-68428d24cf32" providerId="ADAL" clId="{3F26B701-AADC-4668-AAA4-FB7BA2B947B1}" dt="2020-06-19T16:21:55.344" v="11553" actId="1037"/>
          <ac:picMkLst>
            <pc:docMk/>
            <pc:sldMk cId="1604300621" sldId="814"/>
            <ac:picMk id="117" creationId="{59C99374-F037-4C2D-877C-6CAA70479F61}"/>
          </ac:picMkLst>
        </pc:picChg>
        <pc:picChg chg="add mod">
          <ac:chgData name="Ragnhild Halvorsrud" userId="917ea340-fd63-490f-a7db-68428d24cf32" providerId="ADAL" clId="{3F26B701-AADC-4668-AAA4-FB7BA2B947B1}" dt="2020-06-19T16:21:55.344" v="11553" actId="1037"/>
          <ac:picMkLst>
            <pc:docMk/>
            <pc:sldMk cId="1604300621" sldId="814"/>
            <ac:picMk id="119" creationId="{0E2262D4-C253-4866-96D0-CDE3275CCA6D}"/>
          </ac:picMkLst>
        </pc:picChg>
        <pc:picChg chg="add mod">
          <ac:chgData name="Ragnhild Halvorsrud" userId="917ea340-fd63-490f-a7db-68428d24cf32" providerId="ADAL" clId="{3F26B701-AADC-4668-AAA4-FB7BA2B947B1}" dt="2020-06-19T16:21:55.344" v="11553" actId="1037"/>
          <ac:picMkLst>
            <pc:docMk/>
            <pc:sldMk cId="1604300621" sldId="814"/>
            <ac:picMk id="120" creationId="{F9E217D3-4863-46AF-9C4C-8D94394D9C90}"/>
          </ac:picMkLst>
        </pc:picChg>
        <pc:picChg chg="add mod">
          <ac:chgData name="Ragnhild Halvorsrud" userId="917ea340-fd63-490f-a7db-68428d24cf32" providerId="ADAL" clId="{3F26B701-AADC-4668-AAA4-FB7BA2B947B1}" dt="2020-06-19T16:21:55.344" v="11553" actId="1037"/>
          <ac:picMkLst>
            <pc:docMk/>
            <pc:sldMk cId="1604300621" sldId="814"/>
            <ac:picMk id="128" creationId="{ACBAA7FB-5DD3-45DC-9668-0C9DCB7BE3BA}"/>
          </ac:picMkLst>
        </pc:picChg>
        <pc:picChg chg="add mod">
          <ac:chgData name="Ragnhild Halvorsrud" userId="917ea340-fd63-490f-a7db-68428d24cf32" providerId="ADAL" clId="{3F26B701-AADC-4668-AAA4-FB7BA2B947B1}" dt="2020-06-19T16:21:55.344" v="11553" actId="1037"/>
          <ac:picMkLst>
            <pc:docMk/>
            <pc:sldMk cId="1604300621" sldId="814"/>
            <ac:picMk id="129" creationId="{31F4BF54-FE99-4F03-AAF6-958DB508E845}"/>
          </ac:picMkLst>
        </pc:picChg>
        <pc:picChg chg="add mod">
          <ac:chgData name="Ragnhild Halvorsrud" userId="917ea340-fd63-490f-a7db-68428d24cf32" providerId="ADAL" clId="{3F26B701-AADC-4668-AAA4-FB7BA2B947B1}" dt="2020-06-19T16:21:55.344" v="11553" actId="1037"/>
          <ac:picMkLst>
            <pc:docMk/>
            <pc:sldMk cId="1604300621" sldId="814"/>
            <ac:picMk id="131" creationId="{E4510BE1-2FC7-44AD-AC5D-AAC136EDBFCE}"/>
          </ac:picMkLst>
        </pc:picChg>
        <pc:picChg chg="add mod">
          <ac:chgData name="Ragnhild Halvorsrud" userId="917ea340-fd63-490f-a7db-68428d24cf32" providerId="ADAL" clId="{3F26B701-AADC-4668-AAA4-FB7BA2B947B1}" dt="2020-06-19T16:21:55.344" v="11553" actId="1037"/>
          <ac:picMkLst>
            <pc:docMk/>
            <pc:sldMk cId="1604300621" sldId="814"/>
            <ac:picMk id="135" creationId="{7DB15841-2415-485E-9F5B-A8FA4E34028B}"/>
          </ac:picMkLst>
        </pc:picChg>
        <pc:picChg chg="add mod">
          <ac:chgData name="Ragnhild Halvorsrud" userId="917ea340-fd63-490f-a7db-68428d24cf32" providerId="ADAL" clId="{3F26B701-AADC-4668-AAA4-FB7BA2B947B1}" dt="2020-06-19T16:29:37.303" v="11861" actId="1076"/>
          <ac:picMkLst>
            <pc:docMk/>
            <pc:sldMk cId="1604300621" sldId="814"/>
            <ac:picMk id="147" creationId="{08D88A81-FF8F-4C08-B202-DFCE30FB8E5C}"/>
          </ac:picMkLst>
        </pc:picChg>
        <pc:picChg chg="add del mod">
          <ac:chgData name="Ragnhild Halvorsrud" userId="917ea340-fd63-490f-a7db-68428d24cf32" providerId="ADAL" clId="{3F26B701-AADC-4668-AAA4-FB7BA2B947B1}" dt="2020-06-19T16:28:57.078" v="11855" actId="478"/>
          <ac:picMkLst>
            <pc:docMk/>
            <pc:sldMk cId="1604300621" sldId="814"/>
            <ac:picMk id="154" creationId="{3020AFDA-5C54-42A8-BD9C-653CDC34FC6F}"/>
          </ac:picMkLst>
        </pc:picChg>
        <pc:picChg chg="add mod">
          <ac:chgData name="Ragnhild Halvorsrud" userId="917ea340-fd63-490f-a7db-68428d24cf32" providerId="ADAL" clId="{3F26B701-AADC-4668-AAA4-FB7BA2B947B1}" dt="2020-06-19T16:29:45.119" v="11863" actId="1076"/>
          <ac:picMkLst>
            <pc:docMk/>
            <pc:sldMk cId="1604300621" sldId="814"/>
            <ac:picMk id="155" creationId="{A46C9C40-F583-4FEB-A11C-8171C1BD2194}"/>
          </ac:picMkLst>
        </pc:picChg>
        <pc:cxnChg chg="add del mod">
          <ac:chgData name="Ragnhild Halvorsrud" userId="917ea340-fd63-490f-a7db-68428d24cf32" providerId="ADAL" clId="{3F26B701-AADC-4668-AAA4-FB7BA2B947B1}" dt="2020-06-19T12:50:45.915" v="10871"/>
          <ac:cxnSpMkLst>
            <pc:docMk/>
            <pc:sldMk cId="1604300621" sldId="814"/>
            <ac:cxnSpMk id="4" creationId="{DD97CD22-E543-4D7D-9795-7CFB903A50CE}"/>
          </ac:cxnSpMkLst>
        </pc:cxnChg>
        <pc:cxnChg chg="add del mod">
          <ac:chgData name="Ragnhild Halvorsrud" userId="917ea340-fd63-490f-a7db-68428d24cf32" providerId="ADAL" clId="{3F26B701-AADC-4668-AAA4-FB7BA2B947B1}" dt="2020-06-19T12:50:45.915" v="10871"/>
          <ac:cxnSpMkLst>
            <pc:docMk/>
            <pc:sldMk cId="1604300621" sldId="814"/>
            <ac:cxnSpMk id="5" creationId="{AAAF73F2-7DAD-4B29-897F-D16DFC741892}"/>
          </ac:cxnSpMkLst>
        </pc:cxnChg>
        <pc:cxnChg chg="add del mod">
          <ac:chgData name="Ragnhild Halvorsrud" userId="917ea340-fd63-490f-a7db-68428d24cf32" providerId="ADAL" clId="{3F26B701-AADC-4668-AAA4-FB7BA2B947B1}" dt="2020-06-19T12:50:45.915" v="10871"/>
          <ac:cxnSpMkLst>
            <pc:docMk/>
            <pc:sldMk cId="1604300621" sldId="814"/>
            <ac:cxnSpMk id="6" creationId="{F55B5040-43CF-48C1-9A46-42ECA33C37FE}"/>
          </ac:cxnSpMkLst>
        </pc:cxnChg>
        <pc:cxnChg chg="add del mod">
          <ac:chgData name="Ragnhild Halvorsrud" userId="917ea340-fd63-490f-a7db-68428d24cf32" providerId="ADAL" clId="{3F26B701-AADC-4668-AAA4-FB7BA2B947B1}" dt="2020-06-19T12:50:45.915" v="10871"/>
          <ac:cxnSpMkLst>
            <pc:docMk/>
            <pc:sldMk cId="1604300621" sldId="814"/>
            <ac:cxnSpMk id="7" creationId="{6E3B8DDE-00F9-448E-A10A-643949A5E498}"/>
          </ac:cxnSpMkLst>
        </pc:cxnChg>
        <pc:cxnChg chg="add del mod">
          <ac:chgData name="Ragnhild Halvorsrud" userId="917ea340-fd63-490f-a7db-68428d24cf32" providerId="ADAL" clId="{3F26B701-AADC-4668-AAA4-FB7BA2B947B1}" dt="2020-06-19T12:50:45.915" v="10871"/>
          <ac:cxnSpMkLst>
            <pc:docMk/>
            <pc:sldMk cId="1604300621" sldId="814"/>
            <ac:cxnSpMk id="8" creationId="{77EABBD0-1957-4D7F-A5DC-951B0F0D7F3D}"/>
          </ac:cxnSpMkLst>
        </pc:cxnChg>
        <pc:cxnChg chg="add del mod">
          <ac:chgData name="Ragnhild Halvorsrud" userId="917ea340-fd63-490f-a7db-68428d24cf32" providerId="ADAL" clId="{3F26B701-AADC-4668-AAA4-FB7BA2B947B1}" dt="2020-06-19T12:50:45.915" v="10871"/>
          <ac:cxnSpMkLst>
            <pc:docMk/>
            <pc:sldMk cId="1604300621" sldId="814"/>
            <ac:cxnSpMk id="21" creationId="{C0B20E74-597C-461F-9F1D-7B5B32C0167A}"/>
          </ac:cxnSpMkLst>
        </pc:cxnChg>
        <pc:cxnChg chg="add del mod">
          <ac:chgData name="Ragnhild Halvorsrud" userId="917ea340-fd63-490f-a7db-68428d24cf32" providerId="ADAL" clId="{3F26B701-AADC-4668-AAA4-FB7BA2B947B1}" dt="2020-06-19T12:50:45.915" v="10871"/>
          <ac:cxnSpMkLst>
            <pc:docMk/>
            <pc:sldMk cId="1604300621" sldId="814"/>
            <ac:cxnSpMk id="22" creationId="{42F33990-C829-4060-AD0E-8C6BB60E9556}"/>
          </ac:cxnSpMkLst>
        </pc:cxnChg>
        <pc:cxnChg chg="add del mod">
          <ac:chgData name="Ragnhild Halvorsrud" userId="917ea340-fd63-490f-a7db-68428d24cf32" providerId="ADAL" clId="{3F26B701-AADC-4668-AAA4-FB7BA2B947B1}" dt="2020-06-19T12:50:45.915" v="10871"/>
          <ac:cxnSpMkLst>
            <pc:docMk/>
            <pc:sldMk cId="1604300621" sldId="814"/>
            <ac:cxnSpMk id="36" creationId="{51B4629F-735A-4662-A9FE-CC2DD403C3AB}"/>
          </ac:cxnSpMkLst>
        </pc:cxnChg>
        <pc:cxnChg chg="add del mod">
          <ac:chgData name="Ragnhild Halvorsrud" userId="917ea340-fd63-490f-a7db-68428d24cf32" providerId="ADAL" clId="{3F26B701-AADC-4668-AAA4-FB7BA2B947B1}" dt="2020-06-19T12:50:45.915" v="10871"/>
          <ac:cxnSpMkLst>
            <pc:docMk/>
            <pc:sldMk cId="1604300621" sldId="814"/>
            <ac:cxnSpMk id="41" creationId="{78189601-B9EC-4E7B-955D-3E53F254EAE8}"/>
          </ac:cxnSpMkLst>
        </pc:cxnChg>
        <pc:cxnChg chg="add del mod">
          <ac:chgData name="Ragnhild Halvorsrud" userId="917ea340-fd63-490f-a7db-68428d24cf32" providerId="ADAL" clId="{3F26B701-AADC-4668-AAA4-FB7BA2B947B1}" dt="2020-06-19T12:50:45.915" v="10871"/>
          <ac:cxnSpMkLst>
            <pc:docMk/>
            <pc:sldMk cId="1604300621" sldId="814"/>
            <ac:cxnSpMk id="48" creationId="{3DC6D9B3-7E7F-4755-84B9-148BE233FEF3}"/>
          </ac:cxnSpMkLst>
        </pc:cxnChg>
        <pc:cxnChg chg="add del mod">
          <ac:chgData name="Ragnhild Halvorsrud" userId="917ea340-fd63-490f-a7db-68428d24cf32" providerId="ADAL" clId="{3F26B701-AADC-4668-AAA4-FB7BA2B947B1}" dt="2020-06-19T12:50:45.915" v="10871"/>
          <ac:cxnSpMkLst>
            <pc:docMk/>
            <pc:sldMk cId="1604300621" sldId="814"/>
            <ac:cxnSpMk id="51" creationId="{A1E87821-1EC8-4B9A-A668-3DA385122939}"/>
          </ac:cxnSpMkLst>
        </pc:cxnChg>
        <pc:cxnChg chg="add del mod">
          <ac:chgData name="Ragnhild Halvorsrud" userId="917ea340-fd63-490f-a7db-68428d24cf32" providerId="ADAL" clId="{3F26B701-AADC-4668-AAA4-FB7BA2B947B1}" dt="2020-06-19T12:50:45.915" v="10871"/>
          <ac:cxnSpMkLst>
            <pc:docMk/>
            <pc:sldMk cId="1604300621" sldId="814"/>
            <ac:cxnSpMk id="53" creationId="{0A3BCC99-69A5-49CA-B003-0FA7846BA4ED}"/>
          </ac:cxnSpMkLst>
        </pc:cxnChg>
        <pc:cxnChg chg="add del mod">
          <ac:chgData name="Ragnhild Halvorsrud" userId="917ea340-fd63-490f-a7db-68428d24cf32" providerId="ADAL" clId="{3F26B701-AADC-4668-AAA4-FB7BA2B947B1}" dt="2020-06-19T12:50:45.915" v="10871"/>
          <ac:cxnSpMkLst>
            <pc:docMk/>
            <pc:sldMk cId="1604300621" sldId="814"/>
            <ac:cxnSpMk id="56" creationId="{073FA76E-D8FC-491C-83EE-7D665CC8D902}"/>
          </ac:cxnSpMkLst>
        </pc:cxnChg>
        <pc:cxnChg chg="add mod">
          <ac:chgData name="Ragnhild Halvorsrud" userId="917ea340-fd63-490f-a7db-68428d24cf32" providerId="ADAL" clId="{3F26B701-AADC-4668-AAA4-FB7BA2B947B1}" dt="2020-06-19T16:21:55.344" v="11553" actId="1037"/>
          <ac:cxnSpMkLst>
            <pc:docMk/>
            <pc:sldMk cId="1604300621" sldId="814"/>
            <ac:cxnSpMk id="74" creationId="{934D9294-2C2C-4D6E-A0DC-07296DED2ED3}"/>
          </ac:cxnSpMkLst>
        </pc:cxnChg>
        <pc:cxnChg chg="add mod">
          <ac:chgData name="Ragnhild Halvorsrud" userId="917ea340-fd63-490f-a7db-68428d24cf32" providerId="ADAL" clId="{3F26B701-AADC-4668-AAA4-FB7BA2B947B1}" dt="2020-06-19T16:21:55.344" v="11553" actId="1037"/>
          <ac:cxnSpMkLst>
            <pc:docMk/>
            <pc:sldMk cId="1604300621" sldId="814"/>
            <ac:cxnSpMk id="75" creationId="{01C87275-5326-4413-86D9-5E8F55ACB547}"/>
          </ac:cxnSpMkLst>
        </pc:cxnChg>
        <pc:cxnChg chg="add mod">
          <ac:chgData name="Ragnhild Halvorsrud" userId="917ea340-fd63-490f-a7db-68428d24cf32" providerId="ADAL" clId="{3F26B701-AADC-4668-AAA4-FB7BA2B947B1}" dt="2020-06-19T16:21:55.344" v="11553" actId="1037"/>
          <ac:cxnSpMkLst>
            <pc:docMk/>
            <pc:sldMk cId="1604300621" sldId="814"/>
            <ac:cxnSpMk id="76" creationId="{F2FBD78B-CD6E-4AE5-967E-E8EB79FB76F1}"/>
          </ac:cxnSpMkLst>
        </pc:cxnChg>
        <pc:cxnChg chg="add mod">
          <ac:chgData name="Ragnhild Halvorsrud" userId="917ea340-fd63-490f-a7db-68428d24cf32" providerId="ADAL" clId="{3F26B701-AADC-4668-AAA4-FB7BA2B947B1}" dt="2020-06-19T16:21:55.344" v="11553" actId="1037"/>
          <ac:cxnSpMkLst>
            <pc:docMk/>
            <pc:sldMk cId="1604300621" sldId="814"/>
            <ac:cxnSpMk id="77" creationId="{8B1B0C68-672C-470B-970F-374FFC06B3EF}"/>
          </ac:cxnSpMkLst>
        </pc:cxnChg>
        <pc:cxnChg chg="add mod">
          <ac:chgData name="Ragnhild Halvorsrud" userId="917ea340-fd63-490f-a7db-68428d24cf32" providerId="ADAL" clId="{3F26B701-AADC-4668-AAA4-FB7BA2B947B1}" dt="2020-06-19T16:21:55.344" v="11553" actId="1037"/>
          <ac:cxnSpMkLst>
            <pc:docMk/>
            <pc:sldMk cId="1604300621" sldId="814"/>
            <ac:cxnSpMk id="78" creationId="{9A92EBF1-0754-4280-A680-3B6308C8A170}"/>
          </ac:cxnSpMkLst>
        </pc:cxnChg>
        <pc:cxnChg chg="add mod">
          <ac:chgData name="Ragnhild Halvorsrud" userId="917ea340-fd63-490f-a7db-68428d24cf32" providerId="ADAL" clId="{3F26B701-AADC-4668-AAA4-FB7BA2B947B1}" dt="2020-06-19T16:21:55.344" v="11553" actId="1037"/>
          <ac:cxnSpMkLst>
            <pc:docMk/>
            <pc:sldMk cId="1604300621" sldId="814"/>
            <ac:cxnSpMk id="91" creationId="{F569AAEF-FACA-42BB-9BAA-3C2972DFFE15}"/>
          </ac:cxnSpMkLst>
        </pc:cxnChg>
        <pc:cxnChg chg="add mod">
          <ac:chgData name="Ragnhild Halvorsrud" userId="917ea340-fd63-490f-a7db-68428d24cf32" providerId="ADAL" clId="{3F26B701-AADC-4668-AAA4-FB7BA2B947B1}" dt="2020-06-19T16:21:55.344" v="11553" actId="1037"/>
          <ac:cxnSpMkLst>
            <pc:docMk/>
            <pc:sldMk cId="1604300621" sldId="814"/>
            <ac:cxnSpMk id="92" creationId="{C474E740-8C47-4025-B77A-2E94AC2F8DEA}"/>
          </ac:cxnSpMkLst>
        </pc:cxnChg>
        <pc:cxnChg chg="add mod">
          <ac:chgData name="Ragnhild Halvorsrud" userId="917ea340-fd63-490f-a7db-68428d24cf32" providerId="ADAL" clId="{3F26B701-AADC-4668-AAA4-FB7BA2B947B1}" dt="2020-06-19T16:21:55.344" v="11553" actId="1037"/>
          <ac:cxnSpMkLst>
            <pc:docMk/>
            <pc:sldMk cId="1604300621" sldId="814"/>
            <ac:cxnSpMk id="106" creationId="{E92FC41C-A32F-4ED7-8F3C-5352F55FF7CC}"/>
          </ac:cxnSpMkLst>
        </pc:cxnChg>
        <pc:cxnChg chg="add mod">
          <ac:chgData name="Ragnhild Halvorsrud" userId="917ea340-fd63-490f-a7db-68428d24cf32" providerId="ADAL" clId="{3F26B701-AADC-4668-AAA4-FB7BA2B947B1}" dt="2020-06-19T16:21:55.344" v="11553" actId="1037"/>
          <ac:cxnSpMkLst>
            <pc:docMk/>
            <pc:sldMk cId="1604300621" sldId="814"/>
            <ac:cxnSpMk id="111" creationId="{F75BE99B-D469-4F69-9A69-53873141934E}"/>
          </ac:cxnSpMkLst>
        </pc:cxnChg>
        <pc:cxnChg chg="add mod">
          <ac:chgData name="Ragnhild Halvorsrud" userId="917ea340-fd63-490f-a7db-68428d24cf32" providerId="ADAL" clId="{3F26B701-AADC-4668-AAA4-FB7BA2B947B1}" dt="2020-06-19T16:21:55.344" v="11553" actId="1037"/>
          <ac:cxnSpMkLst>
            <pc:docMk/>
            <pc:sldMk cId="1604300621" sldId="814"/>
            <ac:cxnSpMk id="118" creationId="{14370E25-8618-4E44-BED2-F8C0C2C7A374}"/>
          </ac:cxnSpMkLst>
        </pc:cxnChg>
        <pc:cxnChg chg="add mod">
          <ac:chgData name="Ragnhild Halvorsrud" userId="917ea340-fd63-490f-a7db-68428d24cf32" providerId="ADAL" clId="{3F26B701-AADC-4668-AAA4-FB7BA2B947B1}" dt="2020-06-19T16:21:55.344" v="11553" actId="1037"/>
          <ac:cxnSpMkLst>
            <pc:docMk/>
            <pc:sldMk cId="1604300621" sldId="814"/>
            <ac:cxnSpMk id="121" creationId="{6E5CD38B-BDFB-432F-93D1-07E217ABCB32}"/>
          </ac:cxnSpMkLst>
        </pc:cxnChg>
        <pc:cxnChg chg="add mod">
          <ac:chgData name="Ragnhild Halvorsrud" userId="917ea340-fd63-490f-a7db-68428d24cf32" providerId="ADAL" clId="{3F26B701-AADC-4668-AAA4-FB7BA2B947B1}" dt="2020-06-19T16:21:55.344" v="11553" actId="1037"/>
          <ac:cxnSpMkLst>
            <pc:docMk/>
            <pc:sldMk cId="1604300621" sldId="814"/>
            <ac:cxnSpMk id="123" creationId="{06DBFA05-8161-4B5B-BB63-671E327B3543}"/>
          </ac:cxnSpMkLst>
        </pc:cxnChg>
        <pc:cxnChg chg="add mod">
          <ac:chgData name="Ragnhild Halvorsrud" userId="917ea340-fd63-490f-a7db-68428d24cf32" providerId="ADAL" clId="{3F26B701-AADC-4668-AAA4-FB7BA2B947B1}" dt="2020-06-19T16:21:55.344" v="11553" actId="1037"/>
          <ac:cxnSpMkLst>
            <pc:docMk/>
            <pc:sldMk cId="1604300621" sldId="814"/>
            <ac:cxnSpMk id="126" creationId="{DDFD390D-E34B-46ED-9C5A-3B3070936E21}"/>
          </ac:cxnSpMkLst>
        </pc:cxnChg>
        <pc:cxnChg chg="add del mod">
          <ac:chgData name="Ragnhild Halvorsrud" userId="917ea340-fd63-490f-a7db-68428d24cf32" providerId="ADAL" clId="{3F26B701-AADC-4668-AAA4-FB7BA2B947B1}" dt="2020-06-19T12:51:23.716" v="10878" actId="478"/>
          <ac:cxnSpMkLst>
            <pc:docMk/>
            <pc:sldMk cId="1604300621" sldId="814"/>
            <ac:cxnSpMk id="145" creationId="{D90CD511-1331-40AE-9B87-B19CC04EC121}"/>
          </ac:cxnSpMkLst>
        </pc:cxnChg>
        <pc:cxnChg chg="add mod">
          <ac:chgData name="Ragnhild Halvorsrud" userId="917ea340-fd63-490f-a7db-68428d24cf32" providerId="ADAL" clId="{3F26B701-AADC-4668-AAA4-FB7BA2B947B1}" dt="2020-06-19T16:30:41.016" v="11872" actId="1035"/>
          <ac:cxnSpMkLst>
            <pc:docMk/>
            <pc:sldMk cId="1604300621" sldId="814"/>
            <ac:cxnSpMk id="150" creationId="{82255F06-87C4-45DC-B39F-0C230F8F2A5C}"/>
          </ac:cxnSpMkLst>
        </pc:cxnChg>
      </pc:sldChg>
      <pc:sldChg chg="addSp delSp modSp new del mod modNotes">
        <pc:chgData name="Ragnhild Halvorsrud" userId="917ea340-fd63-490f-a7db-68428d24cf32" providerId="ADAL" clId="{3F26B701-AADC-4668-AAA4-FB7BA2B947B1}" dt="2020-06-19T17:09:17.886" v="14465" actId="47"/>
        <pc:sldMkLst>
          <pc:docMk/>
          <pc:sldMk cId="1299911654" sldId="815"/>
        </pc:sldMkLst>
        <pc:spChg chg="mod">
          <ac:chgData name="Ragnhild Halvorsrud" userId="917ea340-fd63-490f-a7db-68428d24cf32" providerId="ADAL" clId="{3F26B701-AADC-4668-AAA4-FB7BA2B947B1}" dt="2020-06-19T17:04:57.233" v="14314" actId="790"/>
          <ac:spMkLst>
            <pc:docMk/>
            <pc:sldMk cId="1299911654" sldId="815"/>
            <ac:spMk id="2" creationId="{1830D4C6-B005-4DE3-9BCF-AC047AA110DF}"/>
          </ac:spMkLst>
        </pc:spChg>
        <pc:spChg chg="add del mod">
          <ac:chgData name="Ragnhild Halvorsrud" userId="917ea340-fd63-490f-a7db-68428d24cf32" providerId="ADAL" clId="{3F26B701-AADC-4668-AAA4-FB7BA2B947B1}" dt="2020-06-19T15:52:05.785" v="10957"/>
          <ac:spMkLst>
            <pc:docMk/>
            <pc:sldMk cId="1299911654" sldId="815"/>
            <ac:spMk id="3" creationId="{67515BDF-2901-4FCE-AC4F-2506D9CB1146}"/>
          </ac:spMkLst>
        </pc:spChg>
        <pc:spChg chg="add del mod">
          <ac:chgData name="Ragnhild Halvorsrud" userId="917ea340-fd63-490f-a7db-68428d24cf32" providerId="ADAL" clId="{3F26B701-AADC-4668-AAA4-FB7BA2B947B1}" dt="2020-06-19T15:52:05.785" v="10957"/>
          <ac:spMkLst>
            <pc:docMk/>
            <pc:sldMk cId="1299911654" sldId="815"/>
            <ac:spMk id="4" creationId="{9EA1F3F9-C743-4F58-B030-FC26C9D71B81}"/>
          </ac:spMkLst>
        </pc:spChg>
        <pc:spChg chg="add del mod">
          <ac:chgData name="Ragnhild Halvorsrud" userId="917ea340-fd63-490f-a7db-68428d24cf32" providerId="ADAL" clId="{3F26B701-AADC-4668-AAA4-FB7BA2B947B1}" dt="2020-06-19T15:52:05.785" v="10957"/>
          <ac:spMkLst>
            <pc:docMk/>
            <pc:sldMk cId="1299911654" sldId="815"/>
            <ac:spMk id="8" creationId="{9336A383-8C47-4D76-8B75-946AEC490AB4}"/>
          </ac:spMkLst>
        </pc:spChg>
        <pc:spChg chg="add del mod">
          <ac:chgData name="Ragnhild Halvorsrud" userId="917ea340-fd63-490f-a7db-68428d24cf32" providerId="ADAL" clId="{3F26B701-AADC-4668-AAA4-FB7BA2B947B1}" dt="2020-06-19T15:52:05.785" v="10957"/>
          <ac:spMkLst>
            <pc:docMk/>
            <pc:sldMk cId="1299911654" sldId="815"/>
            <ac:spMk id="9" creationId="{843CDE27-AAD0-4F3E-BDCF-5AF3D3C7FD19}"/>
          </ac:spMkLst>
        </pc:spChg>
        <pc:spChg chg="add del mod">
          <ac:chgData name="Ragnhild Halvorsrud" userId="917ea340-fd63-490f-a7db-68428d24cf32" providerId="ADAL" clId="{3F26B701-AADC-4668-AAA4-FB7BA2B947B1}" dt="2020-06-19T15:52:05.785" v="10957"/>
          <ac:spMkLst>
            <pc:docMk/>
            <pc:sldMk cId="1299911654" sldId="815"/>
            <ac:spMk id="10" creationId="{4FB31D2B-39C7-43EC-9844-6E44C98FD8EF}"/>
          </ac:spMkLst>
        </pc:spChg>
        <pc:spChg chg="add del mod">
          <ac:chgData name="Ragnhild Halvorsrud" userId="917ea340-fd63-490f-a7db-68428d24cf32" providerId="ADAL" clId="{3F26B701-AADC-4668-AAA4-FB7BA2B947B1}" dt="2020-06-19T15:52:05.785" v="10957"/>
          <ac:spMkLst>
            <pc:docMk/>
            <pc:sldMk cId="1299911654" sldId="815"/>
            <ac:spMk id="13" creationId="{3D54DEEC-FAFE-4354-861F-8A3387F1694C}"/>
          </ac:spMkLst>
        </pc:spChg>
        <pc:spChg chg="add del mod">
          <ac:chgData name="Ragnhild Halvorsrud" userId="917ea340-fd63-490f-a7db-68428d24cf32" providerId="ADAL" clId="{3F26B701-AADC-4668-AAA4-FB7BA2B947B1}" dt="2020-06-19T15:52:05.785" v="10957"/>
          <ac:spMkLst>
            <pc:docMk/>
            <pc:sldMk cId="1299911654" sldId="815"/>
            <ac:spMk id="14" creationId="{3EB567EA-99D5-4783-B5EE-74F15E6A2A2E}"/>
          </ac:spMkLst>
        </pc:spChg>
        <pc:spChg chg="add del mod">
          <ac:chgData name="Ragnhild Halvorsrud" userId="917ea340-fd63-490f-a7db-68428d24cf32" providerId="ADAL" clId="{3F26B701-AADC-4668-AAA4-FB7BA2B947B1}" dt="2020-06-19T15:52:05.785" v="10957"/>
          <ac:spMkLst>
            <pc:docMk/>
            <pc:sldMk cId="1299911654" sldId="815"/>
            <ac:spMk id="15" creationId="{D23B9E17-A6A4-4B5D-8B60-93C0116A9E24}"/>
          </ac:spMkLst>
        </pc:spChg>
        <pc:spChg chg="add del mod">
          <ac:chgData name="Ragnhild Halvorsrud" userId="917ea340-fd63-490f-a7db-68428d24cf32" providerId="ADAL" clId="{3F26B701-AADC-4668-AAA4-FB7BA2B947B1}" dt="2020-06-19T15:52:05.785" v="10957"/>
          <ac:spMkLst>
            <pc:docMk/>
            <pc:sldMk cId="1299911654" sldId="815"/>
            <ac:spMk id="16" creationId="{1308D20A-C98C-4E1D-B6CE-22459911A126}"/>
          </ac:spMkLst>
        </pc:spChg>
        <pc:spChg chg="add del mod">
          <ac:chgData name="Ragnhild Halvorsrud" userId="917ea340-fd63-490f-a7db-68428d24cf32" providerId="ADAL" clId="{3F26B701-AADC-4668-AAA4-FB7BA2B947B1}" dt="2020-06-19T15:52:05.785" v="10957"/>
          <ac:spMkLst>
            <pc:docMk/>
            <pc:sldMk cId="1299911654" sldId="815"/>
            <ac:spMk id="17" creationId="{B8BCC934-9533-42E6-9264-8C22908CC2DD}"/>
          </ac:spMkLst>
        </pc:spChg>
        <pc:spChg chg="add del mod">
          <ac:chgData name="Ragnhild Halvorsrud" userId="917ea340-fd63-490f-a7db-68428d24cf32" providerId="ADAL" clId="{3F26B701-AADC-4668-AAA4-FB7BA2B947B1}" dt="2020-06-19T15:52:05.785" v="10957"/>
          <ac:spMkLst>
            <pc:docMk/>
            <pc:sldMk cId="1299911654" sldId="815"/>
            <ac:spMk id="18" creationId="{9CDE879B-7F19-4DBC-8D61-FA224792CA19}"/>
          </ac:spMkLst>
        </pc:spChg>
        <pc:spChg chg="add del mod">
          <ac:chgData name="Ragnhild Halvorsrud" userId="917ea340-fd63-490f-a7db-68428d24cf32" providerId="ADAL" clId="{3F26B701-AADC-4668-AAA4-FB7BA2B947B1}" dt="2020-06-19T15:52:05.785" v="10957"/>
          <ac:spMkLst>
            <pc:docMk/>
            <pc:sldMk cId="1299911654" sldId="815"/>
            <ac:spMk id="19" creationId="{14EDC819-B183-40A1-9111-1ED139B0EF21}"/>
          </ac:spMkLst>
        </pc:spChg>
        <pc:spChg chg="add mod">
          <ac:chgData name="Ragnhild Halvorsrud" userId="917ea340-fd63-490f-a7db-68428d24cf32" providerId="ADAL" clId="{3F26B701-AADC-4668-AAA4-FB7BA2B947B1}" dt="2020-06-19T17:04:57.235" v="14315" actId="790"/>
          <ac:spMkLst>
            <pc:docMk/>
            <pc:sldMk cId="1299911654" sldId="815"/>
            <ac:spMk id="20" creationId="{28C3B98D-FDEE-4446-A99C-473BA9448E8E}"/>
          </ac:spMkLst>
        </pc:spChg>
        <pc:spChg chg="add mod">
          <ac:chgData name="Ragnhild Halvorsrud" userId="917ea340-fd63-490f-a7db-68428d24cf32" providerId="ADAL" clId="{3F26B701-AADC-4668-AAA4-FB7BA2B947B1}" dt="2020-06-19T17:04:57.240" v="14316" actId="790"/>
          <ac:spMkLst>
            <pc:docMk/>
            <pc:sldMk cId="1299911654" sldId="815"/>
            <ac:spMk id="21" creationId="{3D10BD7C-F805-4379-9BAF-A596127B3E16}"/>
          </ac:spMkLst>
        </pc:spChg>
        <pc:spChg chg="add mod">
          <ac:chgData name="Ragnhild Halvorsrud" userId="917ea340-fd63-490f-a7db-68428d24cf32" providerId="ADAL" clId="{3F26B701-AADC-4668-AAA4-FB7BA2B947B1}" dt="2020-06-19T17:04:57.241" v="14317" actId="790"/>
          <ac:spMkLst>
            <pc:docMk/>
            <pc:sldMk cId="1299911654" sldId="815"/>
            <ac:spMk id="25" creationId="{57F89785-3F12-4B87-9070-EF268093AB03}"/>
          </ac:spMkLst>
        </pc:spChg>
        <pc:spChg chg="add mod">
          <ac:chgData name="Ragnhild Halvorsrud" userId="917ea340-fd63-490f-a7db-68428d24cf32" providerId="ADAL" clId="{3F26B701-AADC-4668-AAA4-FB7BA2B947B1}" dt="2020-06-19T17:04:57.243" v="14318" actId="790"/>
          <ac:spMkLst>
            <pc:docMk/>
            <pc:sldMk cId="1299911654" sldId="815"/>
            <ac:spMk id="26" creationId="{8F851621-FFFD-499E-8941-233D00B0875E}"/>
          </ac:spMkLst>
        </pc:spChg>
        <pc:spChg chg="add mod">
          <ac:chgData name="Ragnhild Halvorsrud" userId="917ea340-fd63-490f-a7db-68428d24cf32" providerId="ADAL" clId="{3F26B701-AADC-4668-AAA4-FB7BA2B947B1}" dt="2020-06-19T17:04:57.244" v="14319" actId="790"/>
          <ac:spMkLst>
            <pc:docMk/>
            <pc:sldMk cId="1299911654" sldId="815"/>
            <ac:spMk id="27" creationId="{44F11CC9-76C9-4304-A355-554AE01CAE94}"/>
          </ac:spMkLst>
        </pc:spChg>
        <pc:spChg chg="add mod">
          <ac:chgData name="Ragnhild Halvorsrud" userId="917ea340-fd63-490f-a7db-68428d24cf32" providerId="ADAL" clId="{3F26B701-AADC-4668-AAA4-FB7BA2B947B1}" dt="2020-06-19T17:04:57.246" v="14320" actId="790"/>
          <ac:spMkLst>
            <pc:docMk/>
            <pc:sldMk cId="1299911654" sldId="815"/>
            <ac:spMk id="30" creationId="{92343D4B-BA20-4AD1-B8F3-98539C9B652B}"/>
          </ac:spMkLst>
        </pc:spChg>
        <pc:spChg chg="add mod">
          <ac:chgData name="Ragnhild Halvorsrud" userId="917ea340-fd63-490f-a7db-68428d24cf32" providerId="ADAL" clId="{3F26B701-AADC-4668-AAA4-FB7BA2B947B1}" dt="2020-06-19T17:04:57.247" v="14321" actId="790"/>
          <ac:spMkLst>
            <pc:docMk/>
            <pc:sldMk cId="1299911654" sldId="815"/>
            <ac:spMk id="31" creationId="{03EEE3C9-31F6-4871-8F68-557A801C2E6D}"/>
          </ac:spMkLst>
        </pc:spChg>
        <pc:spChg chg="add mod">
          <ac:chgData name="Ragnhild Halvorsrud" userId="917ea340-fd63-490f-a7db-68428d24cf32" providerId="ADAL" clId="{3F26B701-AADC-4668-AAA4-FB7BA2B947B1}" dt="2020-06-19T17:04:57.249" v="14322" actId="790"/>
          <ac:spMkLst>
            <pc:docMk/>
            <pc:sldMk cId="1299911654" sldId="815"/>
            <ac:spMk id="32" creationId="{962DC6BB-3F2C-4E8C-8894-053457870108}"/>
          </ac:spMkLst>
        </pc:spChg>
        <pc:spChg chg="add mod">
          <ac:chgData name="Ragnhild Halvorsrud" userId="917ea340-fd63-490f-a7db-68428d24cf32" providerId="ADAL" clId="{3F26B701-AADC-4668-AAA4-FB7BA2B947B1}" dt="2020-06-19T17:04:57.250" v="14323" actId="790"/>
          <ac:spMkLst>
            <pc:docMk/>
            <pc:sldMk cId="1299911654" sldId="815"/>
            <ac:spMk id="33" creationId="{105B93C5-DC9B-4907-BB92-CF366F563D44}"/>
          </ac:spMkLst>
        </pc:spChg>
        <pc:spChg chg="add mod">
          <ac:chgData name="Ragnhild Halvorsrud" userId="917ea340-fd63-490f-a7db-68428d24cf32" providerId="ADAL" clId="{3F26B701-AADC-4668-AAA4-FB7BA2B947B1}" dt="2020-06-19T17:04:57.252" v="14324" actId="790"/>
          <ac:spMkLst>
            <pc:docMk/>
            <pc:sldMk cId="1299911654" sldId="815"/>
            <ac:spMk id="34" creationId="{69E3E9B3-8DF0-450B-BE6E-3243DE54D65C}"/>
          </ac:spMkLst>
        </pc:spChg>
        <pc:spChg chg="add mod">
          <ac:chgData name="Ragnhild Halvorsrud" userId="917ea340-fd63-490f-a7db-68428d24cf32" providerId="ADAL" clId="{3F26B701-AADC-4668-AAA4-FB7BA2B947B1}" dt="2020-06-19T17:04:57.253" v="14325" actId="790"/>
          <ac:spMkLst>
            <pc:docMk/>
            <pc:sldMk cId="1299911654" sldId="815"/>
            <ac:spMk id="35" creationId="{73869446-BEE3-4157-8EEE-7B4AA966CB7B}"/>
          </ac:spMkLst>
        </pc:spChg>
        <pc:spChg chg="add mod">
          <ac:chgData name="Ragnhild Halvorsrud" userId="917ea340-fd63-490f-a7db-68428d24cf32" providerId="ADAL" clId="{3F26B701-AADC-4668-AAA4-FB7BA2B947B1}" dt="2020-06-19T17:04:57.255" v="14326" actId="790"/>
          <ac:spMkLst>
            <pc:docMk/>
            <pc:sldMk cId="1299911654" sldId="815"/>
            <ac:spMk id="36" creationId="{CBE30034-99EF-470C-A291-0FF3DED32D57}"/>
          </ac:spMkLst>
        </pc:spChg>
        <pc:picChg chg="add del mod">
          <ac:chgData name="Ragnhild Halvorsrud" userId="917ea340-fd63-490f-a7db-68428d24cf32" providerId="ADAL" clId="{3F26B701-AADC-4668-AAA4-FB7BA2B947B1}" dt="2020-06-19T15:52:05.785" v="10957"/>
          <ac:picMkLst>
            <pc:docMk/>
            <pc:sldMk cId="1299911654" sldId="815"/>
            <ac:picMk id="5" creationId="{910B3F50-3A66-4D1F-8BD7-263635CAA6A0}"/>
          </ac:picMkLst>
        </pc:picChg>
        <pc:picChg chg="add del mod">
          <ac:chgData name="Ragnhild Halvorsrud" userId="917ea340-fd63-490f-a7db-68428d24cf32" providerId="ADAL" clId="{3F26B701-AADC-4668-AAA4-FB7BA2B947B1}" dt="2020-06-19T15:52:05.785" v="10957"/>
          <ac:picMkLst>
            <pc:docMk/>
            <pc:sldMk cId="1299911654" sldId="815"/>
            <ac:picMk id="6" creationId="{F9C46BD9-1933-4479-B1DA-D4995E347920}"/>
          </ac:picMkLst>
        </pc:picChg>
        <pc:picChg chg="add del mod">
          <ac:chgData name="Ragnhild Halvorsrud" userId="917ea340-fd63-490f-a7db-68428d24cf32" providerId="ADAL" clId="{3F26B701-AADC-4668-AAA4-FB7BA2B947B1}" dt="2020-06-19T15:52:05.785" v="10957"/>
          <ac:picMkLst>
            <pc:docMk/>
            <pc:sldMk cId="1299911654" sldId="815"/>
            <ac:picMk id="7" creationId="{839F5C80-2659-464E-95F7-B8B7900BA0FB}"/>
          </ac:picMkLst>
        </pc:picChg>
        <pc:picChg chg="add del mod">
          <ac:chgData name="Ragnhild Halvorsrud" userId="917ea340-fd63-490f-a7db-68428d24cf32" providerId="ADAL" clId="{3F26B701-AADC-4668-AAA4-FB7BA2B947B1}" dt="2020-06-19T15:52:05.785" v="10957"/>
          <ac:picMkLst>
            <pc:docMk/>
            <pc:sldMk cId="1299911654" sldId="815"/>
            <ac:picMk id="11" creationId="{783E0655-D46F-4D3B-A430-0CDCDAB7C050}"/>
          </ac:picMkLst>
        </pc:picChg>
        <pc:picChg chg="add del mod">
          <ac:chgData name="Ragnhild Halvorsrud" userId="917ea340-fd63-490f-a7db-68428d24cf32" providerId="ADAL" clId="{3F26B701-AADC-4668-AAA4-FB7BA2B947B1}" dt="2020-06-19T15:52:05.785" v="10957"/>
          <ac:picMkLst>
            <pc:docMk/>
            <pc:sldMk cId="1299911654" sldId="815"/>
            <ac:picMk id="12" creationId="{FA432582-1B64-4271-AFFE-40C538AF4E2D}"/>
          </ac:picMkLst>
        </pc:picChg>
        <pc:picChg chg="add mod">
          <ac:chgData name="Ragnhild Halvorsrud" userId="917ea340-fd63-490f-a7db-68428d24cf32" providerId="ADAL" clId="{3F26B701-AADC-4668-AAA4-FB7BA2B947B1}" dt="2020-06-19T15:52:05.805" v="10958"/>
          <ac:picMkLst>
            <pc:docMk/>
            <pc:sldMk cId="1299911654" sldId="815"/>
            <ac:picMk id="22" creationId="{57186683-DC11-4E0C-8F37-BAD586C0F534}"/>
          </ac:picMkLst>
        </pc:picChg>
        <pc:picChg chg="add mod">
          <ac:chgData name="Ragnhild Halvorsrud" userId="917ea340-fd63-490f-a7db-68428d24cf32" providerId="ADAL" clId="{3F26B701-AADC-4668-AAA4-FB7BA2B947B1}" dt="2020-06-19T15:52:05.805" v="10958"/>
          <ac:picMkLst>
            <pc:docMk/>
            <pc:sldMk cId="1299911654" sldId="815"/>
            <ac:picMk id="23" creationId="{12F8B6E0-DE01-4E71-A423-70994177019E}"/>
          </ac:picMkLst>
        </pc:picChg>
        <pc:picChg chg="add mod">
          <ac:chgData name="Ragnhild Halvorsrud" userId="917ea340-fd63-490f-a7db-68428d24cf32" providerId="ADAL" clId="{3F26B701-AADC-4668-AAA4-FB7BA2B947B1}" dt="2020-06-19T15:52:05.805" v="10958"/>
          <ac:picMkLst>
            <pc:docMk/>
            <pc:sldMk cId="1299911654" sldId="815"/>
            <ac:picMk id="24" creationId="{C96E14EA-F4E6-47ED-BE87-BE59E36C2329}"/>
          </ac:picMkLst>
        </pc:picChg>
        <pc:picChg chg="add mod">
          <ac:chgData name="Ragnhild Halvorsrud" userId="917ea340-fd63-490f-a7db-68428d24cf32" providerId="ADAL" clId="{3F26B701-AADC-4668-AAA4-FB7BA2B947B1}" dt="2020-06-19T15:52:05.805" v="10958"/>
          <ac:picMkLst>
            <pc:docMk/>
            <pc:sldMk cId="1299911654" sldId="815"/>
            <ac:picMk id="28" creationId="{D7BE6191-A8F8-4473-9345-706C1E561F00}"/>
          </ac:picMkLst>
        </pc:picChg>
        <pc:picChg chg="add mod">
          <ac:chgData name="Ragnhild Halvorsrud" userId="917ea340-fd63-490f-a7db-68428d24cf32" providerId="ADAL" clId="{3F26B701-AADC-4668-AAA4-FB7BA2B947B1}" dt="2020-06-19T15:52:05.805" v="10958"/>
          <ac:picMkLst>
            <pc:docMk/>
            <pc:sldMk cId="1299911654" sldId="815"/>
            <ac:picMk id="29" creationId="{1CCA9481-1973-4B23-B7C6-2EA4770B28E0}"/>
          </ac:picMkLst>
        </pc:picChg>
      </pc:sldChg>
      <pc:sldChg chg="addSp delSp modSp new mod modNotes">
        <pc:chgData name="Ragnhild Halvorsrud" userId="917ea340-fd63-490f-a7db-68428d24cf32" providerId="ADAL" clId="{3F26B701-AADC-4668-AAA4-FB7BA2B947B1}" dt="2020-06-19T17:20:45.947" v="16089" actId="790"/>
        <pc:sldMkLst>
          <pc:docMk/>
          <pc:sldMk cId="3219094029" sldId="816"/>
        </pc:sldMkLst>
        <pc:spChg chg="del mod">
          <ac:chgData name="Ragnhild Halvorsrud" userId="917ea340-fd63-490f-a7db-68428d24cf32" providerId="ADAL" clId="{3F26B701-AADC-4668-AAA4-FB7BA2B947B1}" dt="2020-06-19T16:55:32.963" v="12586"/>
          <ac:spMkLst>
            <pc:docMk/>
            <pc:sldMk cId="3219094029" sldId="816"/>
            <ac:spMk id="2" creationId="{32E99631-42BC-4BD9-A334-11D8FB65A2D6}"/>
          </ac:spMkLst>
        </pc:spChg>
        <pc:spChg chg="mod">
          <ac:chgData name="Ragnhild Halvorsrud" userId="917ea340-fd63-490f-a7db-68428d24cf32" providerId="ADAL" clId="{3F26B701-AADC-4668-AAA4-FB7BA2B947B1}" dt="2020-06-19T17:20:45.941" v="16086" actId="790"/>
          <ac:spMkLst>
            <pc:docMk/>
            <pc:sldMk cId="3219094029" sldId="816"/>
            <ac:spMk id="3" creationId="{00DA2F44-CE98-49BA-84FA-4BCF7A7CFF3C}"/>
          </ac:spMkLst>
        </pc:spChg>
        <pc:spChg chg="add mod">
          <ac:chgData name="Ragnhild Halvorsrud" userId="917ea340-fd63-490f-a7db-68428d24cf32" providerId="ADAL" clId="{3F26B701-AADC-4668-AAA4-FB7BA2B947B1}" dt="2020-06-19T17:20:45.935" v="16084" actId="790"/>
          <ac:spMkLst>
            <pc:docMk/>
            <pc:sldMk cId="3219094029" sldId="816"/>
            <ac:spMk id="4" creationId="{AB5A6E4F-A8CB-40BC-846D-CA5BEDFCEC7C}"/>
          </ac:spMkLst>
        </pc:spChg>
        <pc:spChg chg="add mod">
          <ac:chgData name="Ragnhild Halvorsrud" userId="917ea340-fd63-490f-a7db-68428d24cf32" providerId="ADAL" clId="{3F26B701-AADC-4668-AAA4-FB7BA2B947B1}" dt="2020-06-19T17:20:45.938" v="16085" actId="790"/>
          <ac:spMkLst>
            <pc:docMk/>
            <pc:sldMk cId="3219094029" sldId="816"/>
            <ac:spMk id="5" creationId="{350478A3-16F6-44AE-A201-47C1B0E913DB}"/>
          </ac:spMkLst>
        </pc:spChg>
        <pc:spChg chg="add del mod">
          <ac:chgData name="Ragnhild Halvorsrud" userId="917ea340-fd63-490f-a7db-68428d24cf32" providerId="ADAL" clId="{3F26B701-AADC-4668-AAA4-FB7BA2B947B1}" dt="2020-06-19T17:04:26.006" v="13253" actId="478"/>
          <ac:spMkLst>
            <pc:docMk/>
            <pc:sldMk cId="3219094029" sldId="816"/>
            <ac:spMk id="9" creationId="{5CC8B942-DD83-464F-A754-4028AF241D78}"/>
          </ac:spMkLst>
        </pc:spChg>
        <pc:spChg chg="add del mod">
          <ac:chgData name="Ragnhild Halvorsrud" userId="917ea340-fd63-490f-a7db-68428d24cf32" providerId="ADAL" clId="{3F26B701-AADC-4668-AAA4-FB7BA2B947B1}" dt="2020-06-19T17:04:26.006" v="13253" actId="478"/>
          <ac:spMkLst>
            <pc:docMk/>
            <pc:sldMk cId="3219094029" sldId="816"/>
            <ac:spMk id="10" creationId="{519B4C53-EDB9-46CD-83A8-BB0ABFBFF9C5}"/>
          </ac:spMkLst>
        </pc:spChg>
        <pc:spChg chg="add del mod">
          <ac:chgData name="Ragnhild Halvorsrud" userId="917ea340-fd63-490f-a7db-68428d24cf32" providerId="ADAL" clId="{3F26B701-AADC-4668-AAA4-FB7BA2B947B1}" dt="2020-06-19T17:04:26.006" v="13253" actId="478"/>
          <ac:spMkLst>
            <pc:docMk/>
            <pc:sldMk cId="3219094029" sldId="816"/>
            <ac:spMk id="11" creationId="{58DFD024-E620-4656-8AFA-9CE6780A5ACC}"/>
          </ac:spMkLst>
        </pc:spChg>
        <pc:spChg chg="add del mod">
          <ac:chgData name="Ragnhild Halvorsrud" userId="917ea340-fd63-490f-a7db-68428d24cf32" providerId="ADAL" clId="{3F26B701-AADC-4668-AAA4-FB7BA2B947B1}" dt="2020-06-19T17:04:26.006" v="13253" actId="478"/>
          <ac:spMkLst>
            <pc:docMk/>
            <pc:sldMk cId="3219094029" sldId="816"/>
            <ac:spMk id="14" creationId="{56556517-6355-442D-A807-D824B1C51096}"/>
          </ac:spMkLst>
        </pc:spChg>
        <pc:spChg chg="add del mod">
          <ac:chgData name="Ragnhild Halvorsrud" userId="917ea340-fd63-490f-a7db-68428d24cf32" providerId="ADAL" clId="{3F26B701-AADC-4668-AAA4-FB7BA2B947B1}" dt="2020-06-19T17:04:26.006" v="13253" actId="478"/>
          <ac:spMkLst>
            <pc:docMk/>
            <pc:sldMk cId="3219094029" sldId="816"/>
            <ac:spMk id="15" creationId="{F5C43F0D-7D19-408A-8624-D98A021628C1}"/>
          </ac:spMkLst>
        </pc:spChg>
        <pc:spChg chg="add del mod">
          <ac:chgData name="Ragnhild Halvorsrud" userId="917ea340-fd63-490f-a7db-68428d24cf32" providerId="ADAL" clId="{3F26B701-AADC-4668-AAA4-FB7BA2B947B1}" dt="2020-06-19T17:04:26.006" v="13253" actId="478"/>
          <ac:spMkLst>
            <pc:docMk/>
            <pc:sldMk cId="3219094029" sldId="816"/>
            <ac:spMk id="16" creationId="{B11C89A5-1343-4690-BFBE-25EF79EBAEB0}"/>
          </ac:spMkLst>
        </pc:spChg>
        <pc:spChg chg="add del mod">
          <ac:chgData name="Ragnhild Halvorsrud" userId="917ea340-fd63-490f-a7db-68428d24cf32" providerId="ADAL" clId="{3F26B701-AADC-4668-AAA4-FB7BA2B947B1}" dt="2020-06-19T17:04:26.006" v="13253" actId="478"/>
          <ac:spMkLst>
            <pc:docMk/>
            <pc:sldMk cId="3219094029" sldId="816"/>
            <ac:spMk id="17" creationId="{A93B5174-1B5F-4BFD-B8C5-9F42D175E666}"/>
          </ac:spMkLst>
        </pc:spChg>
        <pc:spChg chg="add del mod">
          <ac:chgData name="Ragnhild Halvorsrud" userId="917ea340-fd63-490f-a7db-68428d24cf32" providerId="ADAL" clId="{3F26B701-AADC-4668-AAA4-FB7BA2B947B1}" dt="2020-06-19T17:04:26.006" v="13253" actId="478"/>
          <ac:spMkLst>
            <pc:docMk/>
            <pc:sldMk cId="3219094029" sldId="816"/>
            <ac:spMk id="18" creationId="{D39542EF-A1D2-4A5E-B072-FDA911835327}"/>
          </ac:spMkLst>
        </pc:spChg>
        <pc:spChg chg="add del mod">
          <ac:chgData name="Ragnhild Halvorsrud" userId="917ea340-fd63-490f-a7db-68428d24cf32" providerId="ADAL" clId="{3F26B701-AADC-4668-AAA4-FB7BA2B947B1}" dt="2020-06-19T17:04:26.006" v="13253" actId="478"/>
          <ac:spMkLst>
            <pc:docMk/>
            <pc:sldMk cId="3219094029" sldId="816"/>
            <ac:spMk id="19" creationId="{6513FDEF-E29F-4D50-AD3A-EEF8F83C445D}"/>
          </ac:spMkLst>
        </pc:spChg>
        <pc:spChg chg="add del mod">
          <ac:chgData name="Ragnhild Halvorsrud" userId="917ea340-fd63-490f-a7db-68428d24cf32" providerId="ADAL" clId="{3F26B701-AADC-4668-AAA4-FB7BA2B947B1}" dt="2020-06-19T17:04:26.006" v="13253" actId="478"/>
          <ac:spMkLst>
            <pc:docMk/>
            <pc:sldMk cId="3219094029" sldId="816"/>
            <ac:spMk id="20" creationId="{D1A2748A-468B-48C8-862B-FF2CBB734545}"/>
          </ac:spMkLst>
        </pc:spChg>
        <pc:spChg chg="add mod">
          <ac:chgData name="Ragnhild Halvorsrud" userId="917ea340-fd63-490f-a7db-68428d24cf32" providerId="ADAL" clId="{3F26B701-AADC-4668-AAA4-FB7BA2B947B1}" dt="2020-06-19T17:20:45.944" v="16087" actId="790"/>
          <ac:spMkLst>
            <pc:docMk/>
            <pc:sldMk cId="3219094029" sldId="816"/>
            <ac:spMk id="21" creationId="{C15FE0B6-DC88-4973-B6DF-B0E42959B66B}"/>
          </ac:spMkLst>
        </pc:spChg>
        <pc:spChg chg="add mod">
          <ac:chgData name="Ragnhild Halvorsrud" userId="917ea340-fd63-490f-a7db-68428d24cf32" providerId="ADAL" clId="{3F26B701-AADC-4668-AAA4-FB7BA2B947B1}" dt="2020-06-19T17:03:42.051" v="13248"/>
          <ac:spMkLst>
            <pc:docMk/>
            <pc:sldMk cId="3219094029" sldId="816"/>
            <ac:spMk id="26" creationId="{9BAC556F-3EB9-4169-81DE-F63FA5075054}"/>
          </ac:spMkLst>
        </pc:spChg>
        <pc:spChg chg="add mod">
          <ac:chgData name="Ragnhild Halvorsrud" userId="917ea340-fd63-490f-a7db-68428d24cf32" providerId="ADAL" clId="{3F26B701-AADC-4668-AAA4-FB7BA2B947B1}" dt="2020-06-19T17:03:42.051" v="13248"/>
          <ac:spMkLst>
            <pc:docMk/>
            <pc:sldMk cId="3219094029" sldId="816"/>
            <ac:spMk id="27" creationId="{13D91315-3029-4CE6-BEA1-C84C82544A2E}"/>
          </ac:spMkLst>
        </pc:spChg>
        <pc:spChg chg="add mod">
          <ac:chgData name="Ragnhild Halvorsrud" userId="917ea340-fd63-490f-a7db-68428d24cf32" providerId="ADAL" clId="{3F26B701-AADC-4668-AAA4-FB7BA2B947B1}" dt="2020-06-19T17:03:42.051" v="13248"/>
          <ac:spMkLst>
            <pc:docMk/>
            <pc:sldMk cId="3219094029" sldId="816"/>
            <ac:spMk id="28" creationId="{4482DDB5-7625-4613-8789-5B4B9BCF686B}"/>
          </ac:spMkLst>
        </pc:spChg>
        <pc:spChg chg="add mod">
          <ac:chgData name="Ragnhild Halvorsrud" userId="917ea340-fd63-490f-a7db-68428d24cf32" providerId="ADAL" clId="{3F26B701-AADC-4668-AAA4-FB7BA2B947B1}" dt="2020-06-19T17:03:42.051" v="13248"/>
          <ac:spMkLst>
            <pc:docMk/>
            <pc:sldMk cId="3219094029" sldId="816"/>
            <ac:spMk id="31" creationId="{1DA2F5D8-5230-4D6F-A737-FED0E7AFB9DA}"/>
          </ac:spMkLst>
        </pc:spChg>
        <pc:spChg chg="add mod">
          <ac:chgData name="Ragnhild Halvorsrud" userId="917ea340-fd63-490f-a7db-68428d24cf32" providerId="ADAL" clId="{3F26B701-AADC-4668-AAA4-FB7BA2B947B1}" dt="2020-06-19T17:03:42.051" v="13248"/>
          <ac:spMkLst>
            <pc:docMk/>
            <pc:sldMk cId="3219094029" sldId="816"/>
            <ac:spMk id="32" creationId="{7E91ED4B-FA94-44B1-A7A6-D70040A0C73E}"/>
          </ac:spMkLst>
        </pc:spChg>
        <pc:spChg chg="add mod">
          <ac:chgData name="Ragnhild Halvorsrud" userId="917ea340-fd63-490f-a7db-68428d24cf32" providerId="ADAL" clId="{3F26B701-AADC-4668-AAA4-FB7BA2B947B1}" dt="2020-06-19T17:03:42.051" v="13248"/>
          <ac:spMkLst>
            <pc:docMk/>
            <pc:sldMk cId="3219094029" sldId="816"/>
            <ac:spMk id="33" creationId="{F1ED09D7-F1B6-4DE7-91D4-89E8A43298BD}"/>
          </ac:spMkLst>
        </pc:spChg>
        <pc:spChg chg="add mod">
          <ac:chgData name="Ragnhild Halvorsrud" userId="917ea340-fd63-490f-a7db-68428d24cf32" providerId="ADAL" clId="{3F26B701-AADC-4668-AAA4-FB7BA2B947B1}" dt="2020-06-19T17:03:42.051" v="13248"/>
          <ac:spMkLst>
            <pc:docMk/>
            <pc:sldMk cId="3219094029" sldId="816"/>
            <ac:spMk id="34" creationId="{B6DE85E1-1499-4A4C-9899-87EB36E54B71}"/>
          </ac:spMkLst>
        </pc:spChg>
        <pc:spChg chg="add mod">
          <ac:chgData name="Ragnhild Halvorsrud" userId="917ea340-fd63-490f-a7db-68428d24cf32" providerId="ADAL" clId="{3F26B701-AADC-4668-AAA4-FB7BA2B947B1}" dt="2020-06-19T17:03:42.051" v="13248"/>
          <ac:spMkLst>
            <pc:docMk/>
            <pc:sldMk cId="3219094029" sldId="816"/>
            <ac:spMk id="35" creationId="{AF9EAB7B-FD73-481D-9AEE-DE9ACC64325E}"/>
          </ac:spMkLst>
        </pc:spChg>
        <pc:spChg chg="add mod">
          <ac:chgData name="Ragnhild Halvorsrud" userId="917ea340-fd63-490f-a7db-68428d24cf32" providerId="ADAL" clId="{3F26B701-AADC-4668-AAA4-FB7BA2B947B1}" dt="2020-06-19T17:03:42.051" v="13248"/>
          <ac:spMkLst>
            <pc:docMk/>
            <pc:sldMk cId="3219094029" sldId="816"/>
            <ac:spMk id="36" creationId="{F743D79F-855F-4523-91F4-229ABC1B99F0}"/>
          </ac:spMkLst>
        </pc:spChg>
        <pc:spChg chg="add mod">
          <ac:chgData name="Ragnhild Halvorsrud" userId="917ea340-fd63-490f-a7db-68428d24cf32" providerId="ADAL" clId="{3F26B701-AADC-4668-AAA4-FB7BA2B947B1}" dt="2020-06-19T17:03:42.051" v="13248"/>
          <ac:spMkLst>
            <pc:docMk/>
            <pc:sldMk cId="3219094029" sldId="816"/>
            <ac:spMk id="37" creationId="{FFABF9CD-2D8B-4BF5-88F2-5977E15D3B35}"/>
          </ac:spMkLst>
        </pc:spChg>
        <pc:spChg chg="add del mod">
          <ac:chgData name="Ragnhild Halvorsrud" userId="917ea340-fd63-490f-a7db-68428d24cf32" providerId="ADAL" clId="{3F26B701-AADC-4668-AAA4-FB7BA2B947B1}" dt="2020-06-19T17:04:43.034" v="13256"/>
          <ac:spMkLst>
            <pc:docMk/>
            <pc:sldMk cId="3219094029" sldId="816"/>
            <ac:spMk id="39" creationId="{CEB15D3E-25CF-43CC-802B-2D2911D17608}"/>
          </ac:spMkLst>
        </pc:spChg>
        <pc:spChg chg="add del mod">
          <ac:chgData name="Ragnhild Halvorsrud" userId="917ea340-fd63-490f-a7db-68428d24cf32" providerId="ADAL" clId="{3F26B701-AADC-4668-AAA4-FB7BA2B947B1}" dt="2020-06-19T17:04:43.034" v="13256"/>
          <ac:spMkLst>
            <pc:docMk/>
            <pc:sldMk cId="3219094029" sldId="816"/>
            <ac:spMk id="40" creationId="{CFF8F0F4-0788-4F46-AEA3-61B80926D477}"/>
          </ac:spMkLst>
        </pc:spChg>
        <pc:spChg chg="add del mod">
          <ac:chgData name="Ragnhild Halvorsrud" userId="917ea340-fd63-490f-a7db-68428d24cf32" providerId="ADAL" clId="{3F26B701-AADC-4668-AAA4-FB7BA2B947B1}" dt="2020-06-19T17:04:43.034" v="13256"/>
          <ac:spMkLst>
            <pc:docMk/>
            <pc:sldMk cId="3219094029" sldId="816"/>
            <ac:spMk id="41" creationId="{9C3EF820-971C-4BA9-9E0B-BDFC4A2C0974}"/>
          </ac:spMkLst>
        </pc:spChg>
        <pc:picChg chg="add del mod">
          <ac:chgData name="Ragnhild Halvorsrud" userId="917ea340-fd63-490f-a7db-68428d24cf32" providerId="ADAL" clId="{3F26B701-AADC-4668-AAA4-FB7BA2B947B1}" dt="2020-06-19T17:04:26.006" v="13253" actId="478"/>
          <ac:picMkLst>
            <pc:docMk/>
            <pc:sldMk cId="3219094029" sldId="816"/>
            <ac:picMk id="6" creationId="{04FFD6AB-FD33-4FFF-93AE-121306A51B73}"/>
          </ac:picMkLst>
        </pc:picChg>
        <pc:picChg chg="add del mod">
          <ac:chgData name="Ragnhild Halvorsrud" userId="917ea340-fd63-490f-a7db-68428d24cf32" providerId="ADAL" clId="{3F26B701-AADC-4668-AAA4-FB7BA2B947B1}" dt="2020-06-19T17:04:26.006" v="13253" actId="478"/>
          <ac:picMkLst>
            <pc:docMk/>
            <pc:sldMk cId="3219094029" sldId="816"/>
            <ac:picMk id="7" creationId="{93448D21-29EE-4C10-BC3F-1523A4F5D627}"/>
          </ac:picMkLst>
        </pc:picChg>
        <pc:picChg chg="add del mod">
          <ac:chgData name="Ragnhild Halvorsrud" userId="917ea340-fd63-490f-a7db-68428d24cf32" providerId="ADAL" clId="{3F26B701-AADC-4668-AAA4-FB7BA2B947B1}" dt="2020-06-19T17:04:26.006" v="13253" actId="478"/>
          <ac:picMkLst>
            <pc:docMk/>
            <pc:sldMk cId="3219094029" sldId="816"/>
            <ac:picMk id="8" creationId="{B8E3AD85-425D-44F3-A4CE-299C89A61F7B}"/>
          </ac:picMkLst>
        </pc:picChg>
        <pc:picChg chg="add del mod">
          <ac:chgData name="Ragnhild Halvorsrud" userId="917ea340-fd63-490f-a7db-68428d24cf32" providerId="ADAL" clId="{3F26B701-AADC-4668-AAA4-FB7BA2B947B1}" dt="2020-06-19T17:04:26.006" v="13253" actId="478"/>
          <ac:picMkLst>
            <pc:docMk/>
            <pc:sldMk cId="3219094029" sldId="816"/>
            <ac:picMk id="12" creationId="{AC219542-D680-4CB5-9911-6E08963FBA02}"/>
          </ac:picMkLst>
        </pc:picChg>
        <pc:picChg chg="add del mod">
          <ac:chgData name="Ragnhild Halvorsrud" userId="917ea340-fd63-490f-a7db-68428d24cf32" providerId="ADAL" clId="{3F26B701-AADC-4668-AAA4-FB7BA2B947B1}" dt="2020-06-19T17:04:26.006" v="13253" actId="478"/>
          <ac:picMkLst>
            <pc:docMk/>
            <pc:sldMk cId="3219094029" sldId="816"/>
            <ac:picMk id="13" creationId="{67577041-F3CD-4A8D-A89F-202A35718052}"/>
          </ac:picMkLst>
        </pc:picChg>
        <pc:picChg chg="add mod">
          <ac:chgData name="Ragnhild Halvorsrud" userId="917ea340-fd63-490f-a7db-68428d24cf32" providerId="ADAL" clId="{3F26B701-AADC-4668-AAA4-FB7BA2B947B1}" dt="2020-06-19T17:01:03.661" v="13022" actId="1076"/>
          <ac:picMkLst>
            <pc:docMk/>
            <pc:sldMk cId="3219094029" sldId="816"/>
            <ac:picMk id="22" creationId="{73473192-F6A7-4810-B7FC-EFFFADBDF1CD}"/>
          </ac:picMkLst>
        </pc:picChg>
        <pc:picChg chg="add mod">
          <ac:chgData name="Ragnhild Halvorsrud" userId="917ea340-fd63-490f-a7db-68428d24cf32" providerId="ADAL" clId="{3F26B701-AADC-4668-AAA4-FB7BA2B947B1}" dt="2020-06-19T17:03:42.051" v="13248"/>
          <ac:picMkLst>
            <pc:docMk/>
            <pc:sldMk cId="3219094029" sldId="816"/>
            <ac:picMk id="23" creationId="{33BC90B4-3453-47E5-A11D-0366A8BB4D53}"/>
          </ac:picMkLst>
        </pc:picChg>
        <pc:picChg chg="add mod">
          <ac:chgData name="Ragnhild Halvorsrud" userId="917ea340-fd63-490f-a7db-68428d24cf32" providerId="ADAL" clId="{3F26B701-AADC-4668-AAA4-FB7BA2B947B1}" dt="2020-06-19T17:03:42.051" v="13248"/>
          <ac:picMkLst>
            <pc:docMk/>
            <pc:sldMk cId="3219094029" sldId="816"/>
            <ac:picMk id="24" creationId="{3DD787D5-DD98-4EA7-B9E9-3B0837DBDE69}"/>
          </ac:picMkLst>
        </pc:picChg>
        <pc:picChg chg="add mod">
          <ac:chgData name="Ragnhild Halvorsrud" userId="917ea340-fd63-490f-a7db-68428d24cf32" providerId="ADAL" clId="{3F26B701-AADC-4668-AAA4-FB7BA2B947B1}" dt="2020-06-19T17:03:42.051" v="13248"/>
          <ac:picMkLst>
            <pc:docMk/>
            <pc:sldMk cId="3219094029" sldId="816"/>
            <ac:picMk id="25" creationId="{810B7578-4997-4B19-856F-412B98923A89}"/>
          </ac:picMkLst>
        </pc:picChg>
        <pc:picChg chg="add mod">
          <ac:chgData name="Ragnhild Halvorsrud" userId="917ea340-fd63-490f-a7db-68428d24cf32" providerId="ADAL" clId="{3F26B701-AADC-4668-AAA4-FB7BA2B947B1}" dt="2020-06-19T17:03:42.051" v="13248"/>
          <ac:picMkLst>
            <pc:docMk/>
            <pc:sldMk cId="3219094029" sldId="816"/>
            <ac:picMk id="29" creationId="{CFCB1D87-607C-455F-A469-260BF3D51CDB}"/>
          </ac:picMkLst>
        </pc:picChg>
        <pc:picChg chg="add mod">
          <ac:chgData name="Ragnhild Halvorsrud" userId="917ea340-fd63-490f-a7db-68428d24cf32" providerId="ADAL" clId="{3F26B701-AADC-4668-AAA4-FB7BA2B947B1}" dt="2020-06-19T17:03:42.051" v="13248"/>
          <ac:picMkLst>
            <pc:docMk/>
            <pc:sldMk cId="3219094029" sldId="816"/>
            <ac:picMk id="30" creationId="{2EEE09E2-8C7D-4C35-9184-71DB5E5F0D04}"/>
          </ac:picMkLst>
        </pc:picChg>
        <pc:picChg chg="add mod">
          <ac:chgData name="Ragnhild Halvorsrud" userId="917ea340-fd63-490f-a7db-68428d24cf32" providerId="ADAL" clId="{3F26B701-AADC-4668-AAA4-FB7BA2B947B1}" dt="2020-06-19T17:04:31.012" v="13255" actId="1076"/>
          <ac:picMkLst>
            <pc:docMk/>
            <pc:sldMk cId="3219094029" sldId="816"/>
            <ac:picMk id="38" creationId="{BA2D4461-576D-49EC-9279-E098FDD99193}"/>
          </ac:picMkLst>
        </pc:picChg>
      </pc:sldChg>
      <pc:sldChg chg="modSp add del mod setBg modNotes">
        <pc:chgData name="Ragnhild Halvorsrud" userId="917ea340-fd63-490f-a7db-68428d24cf32" providerId="ADAL" clId="{3F26B701-AADC-4668-AAA4-FB7BA2B947B1}" dt="2020-06-19T17:23:09.570" v="17091" actId="47"/>
        <pc:sldMkLst>
          <pc:docMk/>
          <pc:sldMk cId="2852076150" sldId="817"/>
        </pc:sldMkLst>
        <pc:spChg chg="mod">
          <ac:chgData name="Ragnhild Halvorsrud" userId="917ea340-fd63-490f-a7db-68428d24cf32" providerId="ADAL" clId="{3F26B701-AADC-4668-AAA4-FB7BA2B947B1}" dt="2020-06-19T17:23:08.414" v="17090"/>
          <ac:spMkLst>
            <pc:docMk/>
            <pc:sldMk cId="2852076150" sldId="817"/>
            <ac:spMk id="2" creationId="{00000000-0000-0000-0000-000000000000}"/>
          </ac:spMkLst>
        </pc:spChg>
        <pc:spChg chg="mod">
          <ac:chgData name="Ragnhild Halvorsrud" userId="917ea340-fd63-490f-a7db-68428d24cf32" providerId="ADAL" clId="{3F26B701-AADC-4668-AAA4-FB7BA2B947B1}" dt="2020-06-19T17:22:58.633" v="17058" actId="27636"/>
          <ac:spMkLst>
            <pc:docMk/>
            <pc:sldMk cId="2852076150" sldId="817"/>
            <ac:spMk id="3" creationId="{00000000-0000-0000-0000-000000000000}"/>
          </ac:spMkLst>
        </pc:spChg>
        <pc:spChg chg="mod">
          <ac:chgData name="Ragnhild Halvorsrud" userId="917ea340-fd63-490f-a7db-68428d24cf32" providerId="ADAL" clId="{3F26B701-AADC-4668-AAA4-FB7BA2B947B1}" dt="2020-06-19T17:22:58.392" v="17030" actId="790"/>
          <ac:spMkLst>
            <pc:docMk/>
            <pc:sldMk cId="2852076150" sldId="817"/>
            <ac:spMk id="4" creationId="{00000000-0000-0000-0000-000000000000}"/>
          </ac:spMkLst>
        </pc:spChg>
        <pc:spChg chg="mod">
          <ac:chgData name="Ragnhild Halvorsrud" userId="917ea340-fd63-490f-a7db-68428d24cf32" providerId="ADAL" clId="{3F26B701-AADC-4668-AAA4-FB7BA2B947B1}" dt="2020-06-19T17:22:58.393" v="17031" actId="790"/>
          <ac:spMkLst>
            <pc:docMk/>
            <pc:sldMk cId="2852076150" sldId="817"/>
            <ac:spMk id="5" creationId="{00000000-0000-0000-0000-000000000000}"/>
          </ac:spMkLst>
        </pc:spChg>
        <pc:spChg chg="mod">
          <ac:chgData name="Ragnhild Halvorsrud" userId="917ea340-fd63-490f-a7db-68428d24cf32" providerId="ADAL" clId="{3F26B701-AADC-4668-AAA4-FB7BA2B947B1}" dt="2020-06-19T17:22:58.395" v="17032" actId="790"/>
          <ac:spMkLst>
            <pc:docMk/>
            <pc:sldMk cId="2852076150" sldId="817"/>
            <ac:spMk id="11" creationId="{00000000-0000-0000-0000-000000000000}"/>
          </ac:spMkLst>
        </pc:spChg>
        <pc:spChg chg="mod">
          <ac:chgData name="Ragnhild Halvorsrud" userId="917ea340-fd63-490f-a7db-68428d24cf32" providerId="ADAL" clId="{3F26B701-AADC-4668-AAA4-FB7BA2B947B1}" dt="2020-06-19T17:22:58.396" v="17033" actId="790"/>
          <ac:spMkLst>
            <pc:docMk/>
            <pc:sldMk cId="2852076150" sldId="817"/>
            <ac:spMk id="14" creationId="{00000000-0000-0000-0000-000000000000}"/>
          </ac:spMkLst>
        </pc:spChg>
        <pc:spChg chg="mod">
          <ac:chgData name="Ragnhild Halvorsrud" userId="917ea340-fd63-490f-a7db-68428d24cf32" providerId="ADAL" clId="{3F26B701-AADC-4668-AAA4-FB7BA2B947B1}" dt="2020-06-19T17:23:08.414" v="17090"/>
          <ac:spMkLst>
            <pc:docMk/>
            <pc:sldMk cId="2852076150" sldId="817"/>
            <ac:spMk id="29" creationId="{00000000-0000-0000-0000-000000000000}"/>
          </ac:spMkLst>
        </pc:spChg>
        <pc:spChg chg="mod">
          <ac:chgData name="Ragnhild Halvorsrud" userId="917ea340-fd63-490f-a7db-68428d24cf32" providerId="ADAL" clId="{3F26B701-AADC-4668-AAA4-FB7BA2B947B1}" dt="2020-06-19T17:22:58.404" v="17035" actId="790"/>
          <ac:spMkLst>
            <pc:docMk/>
            <pc:sldMk cId="2852076150" sldId="817"/>
            <ac:spMk id="30" creationId="{00000000-0000-0000-0000-000000000000}"/>
          </ac:spMkLst>
        </pc:spChg>
        <pc:spChg chg="mod">
          <ac:chgData name="Ragnhild Halvorsrud" userId="917ea340-fd63-490f-a7db-68428d24cf32" providerId="ADAL" clId="{3F26B701-AADC-4668-AAA4-FB7BA2B947B1}" dt="2020-06-19T17:22:58.407" v="17036" actId="790"/>
          <ac:spMkLst>
            <pc:docMk/>
            <pc:sldMk cId="2852076150" sldId="817"/>
            <ac:spMk id="31" creationId="{00000000-0000-0000-0000-000000000000}"/>
          </ac:spMkLst>
        </pc:spChg>
        <pc:spChg chg="mod">
          <ac:chgData name="Ragnhild Halvorsrud" userId="917ea340-fd63-490f-a7db-68428d24cf32" providerId="ADAL" clId="{3F26B701-AADC-4668-AAA4-FB7BA2B947B1}" dt="2020-06-19T17:22:58.409" v="17037" actId="790"/>
          <ac:spMkLst>
            <pc:docMk/>
            <pc:sldMk cId="2852076150" sldId="817"/>
            <ac:spMk id="32" creationId="{00000000-0000-0000-0000-000000000000}"/>
          </ac:spMkLst>
        </pc:spChg>
        <pc:spChg chg="mod">
          <ac:chgData name="Ragnhild Halvorsrud" userId="917ea340-fd63-490f-a7db-68428d24cf32" providerId="ADAL" clId="{3F26B701-AADC-4668-AAA4-FB7BA2B947B1}" dt="2020-06-19T17:22:58.411" v="17038" actId="790"/>
          <ac:spMkLst>
            <pc:docMk/>
            <pc:sldMk cId="2852076150" sldId="817"/>
            <ac:spMk id="33" creationId="{00000000-0000-0000-0000-000000000000}"/>
          </ac:spMkLst>
        </pc:spChg>
        <pc:spChg chg="mod">
          <ac:chgData name="Ragnhild Halvorsrud" userId="917ea340-fd63-490f-a7db-68428d24cf32" providerId="ADAL" clId="{3F26B701-AADC-4668-AAA4-FB7BA2B947B1}" dt="2020-06-19T17:22:58.413" v="17039" actId="790"/>
          <ac:spMkLst>
            <pc:docMk/>
            <pc:sldMk cId="2852076150" sldId="817"/>
            <ac:spMk id="34" creationId="{00000000-0000-0000-0000-000000000000}"/>
          </ac:spMkLst>
        </pc:spChg>
        <pc:spChg chg="mod">
          <ac:chgData name="Ragnhild Halvorsrud" userId="917ea340-fd63-490f-a7db-68428d24cf32" providerId="ADAL" clId="{3F26B701-AADC-4668-AAA4-FB7BA2B947B1}" dt="2020-06-19T17:22:58.416" v="17040" actId="790"/>
          <ac:spMkLst>
            <pc:docMk/>
            <pc:sldMk cId="2852076150" sldId="817"/>
            <ac:spMk id="37" creationId="{00000000-0000-0000-0000-000000000000}"/>
          </ac:spMkLst>
        </pc:spChg>
        <pc:spChg chg="mod">
          <ac:chgData name="Ragnhild Halvorsrud" userId="917ea340-fd63-490f-a7db-68428d24cf32" providerId="ADAL" clId="{3F26B701-AADC-4668-AAA4-FB7BA2B947B1}" dt="2020-06-19T17:22:58.419" v="17041" actId="790"/>
          <ac:spMkLst>
            <pc:docMk/>
            <pc:sldMk cId="2852076150" sldId="817"/>
            <ac:spMk id="38" creationId="{00000000-0000-0000-0000-000000000000}"/>
          </ac:spMkLst>
        </pc:spChg>
        <pc:spChg chg="mod">
          <ac:chgData name="Ragnhild Halvorsrud" userId="917ea340-fd63-490f-a7db-68428d24cf32" providerId="ADAL" clId="{3F26B701-AADC-4668-AAA4-FB7BA2B947B1}" dt="2020-06-19T17:22:58.423" v="17042" actId="790"/>
          <ac:spMkLst>
            <pc:docMk/>
            <pc:sldMk cId="2852076150" sldId="817"/>
            <ac:spMk id="39" creationId="{00000000-0000-0000-0000-000000000000}"/>
          </ac:spMkLst>
        </pc:spChg>
        <pc:spChg chg="mod">
          <ac:chgData name="Ragnhild Halvorsrud" userId="917ea340-fd63-490f-a7db-68428d24cf32" providerId="ADAL" clId="{3F26B701-AADC-4668-AAA4-FB7BA2B947B1}" dt="2020-06-19T17:22:58.426" v="17043" actId="790"/>
          <ac:spMkLst>
            <pc:docMk/>
            <pc:sldMk cId="2852076150" sldId="817"/>
            <ac:spMk id="40" creationId="{00000000-0000-0000-0000-000000000000}"/>
          </ac:spMkLst>
        </pc:spChg>
        <pc:spChg chg="mod">
          <ac:chgData name="Ragnhild Halvorsrud" userId="917ea340-fd63-490f-a7db-68428d24cf32" providerId="ADAL" clId="{3F26B701-AADC-4668-AAA4-FB7BA2B947B1}" dt="2020-06-19T17:22:58.428" v="17044" actId="790"/>
          <ac:spMkLst>
            <pc:docMk/>
            <pc:sldMk cId="2852076150" sldId="817"/>
            <ac:spMk id="41" creationId="{00000000-0000-0000-0000-000000000000}"/>
          </ac:spMkLst>
        </pc:spChg>
        <pc:spChg chg="mod">
          <ac:chgData name="Ragnhild Halvorsrud" userId="917ea340-fd63-490f-a7db-68428d24cf32" providerId="ADAL" clId="{3F26B701-AADC-4668-AAA4-FB7BA2B947B1}" dt="2020-06-19T17:22:58.430" v="17045" actId="790"/>
          <ac:spMkLst>
            <pc:docMk/>
            <pc:sldMk cId="2852076150" sldId="817"/>
            <ac:spMk id="42" creationId="{00000000-0000-0000-0000-000000000000}"/>
          </ac:spMkLst>
        </pc:spChg>
        <pc:spChg chg="mod">
          <ac:chgData name="Ragnhild Halvorsrud" userId="917ea340-fd63-490f-a7db-68428d24cf32" providerId="ADAL" clId="{3F26B701-AADC-4668-AAA4-FB7BA2B947B1}" dt="2020-06-19T17:22:58.432" v="17046" actId="790"/>
          <ac:spMkLst>
            <pc:docMk/>
            <pc:sldMk cId="2852076150" sldId="817"/>
            <ac:spMk id="43" creationId="{00000000-0000-0000-0000-000000000000}"/>
          </ac:spMkLst>
        </pc:spChg>
        <pc:spChg chg="mod">
          <ac:chgData name="Ragnhild Halvorsrud" userId="917ea340-fd63-490f-a7db-68428d24cf32" providerId="ADAL" clId="{3F26B701-AADC-4668-AAA4-FB7BA2B947B1}" dt="2020-06-19T17:22:58.434" v="17047" actId="790"/>
          <ac:spMkLst>
            <pc:docMk/>
            <pc:sldMk cId="2852076150" sldId="817"/>
            <ac:spMk id="44" creationId="{00000000-0000-0000-0000-000000000000}"/>
          </ac:spMkLst>
        </pc:spChg>
        <pc:spChg chg="mod">
          <ac:chgData name="Ragnhild Halvorsrud" userId="917ea340-fd63-490f-a7db-68428d24cf32" providerId="ADAL" clId="{3F26B701-AADC-4668-AAA4-FB7BA2B947B1}" dt="2020-06-19T17:22:58.435" v="17048" actId="790"/>
          <ac:spMkLst>
            <pc:docMk/>
            <pc:sldMk cId="2852076150" sldId="817"/>
            <ac:spMk id="45" creationId="{00000000-0000-0000-0000-000000000000}"/>
          </ac:spMkLst>
        </pc:spChg>
        <pc:spChg chg="mod">
          <ac:chgData name="Ragnhild Halvorsrud" userId="917ea340-fd63-490f-a7db-68428d24cf32" providerId="ADAL" clId="{3F26B701-AADC-4668-AAA4-FB7BA2B947B1}" dt="2020-06-19T17:22:58.439" v="17049" actId="790"/>
          <ac:spMkLst>
            <pc:docMk/>
            <pc:sldMk cId="2852076150" sldId="817"/>
            <ac:spMk id="46" creationId="{00000000-0000-0000-0000-000000000000}"/>
          </ac:spMkLst>
        </pc:spChg>
        <pc:spChg chg="mod">
          <ac:chgData name="Ragnhild Halvorsrud" userId="917ea340-fd63-490f-a7db-68428d24cf32" providerId="ADAL" clId="{3F26B701-AADC-4668-AAA4-FB7BA2B947B1}" dt="2020-06-19T17:22:58.442" v="17050" actId="790"/>
          <ac:spMkLst>
            <pc:docMk/>
            <pc:sldMk cId="2852076150" sldId="817"/>
            <ac:spMk id="47" creationId="{00000000-0000-0000-0000-000000000000}"/>
          </ac:spMkLst>
        </pc:spChg>
        <pc:spChg chg="mod">
          <ac:chgData name="Ragnhild Halvorsrud" userId="917ea340-fd63-490f-a7db-68428d24cf32" providerId="ADAL" clId="{3F26B701-AADC-4668-AAA4-FB7BA2B947B1}" dt="2020-06-19T17:22:58.444" v="17051" actId="790"/>
          <ac:spMkLst>
            <pc:docMk/>
            <pc:sldMk cId="2852076150" sldId="817"/>
            <ac:spMk id="48" creationId="{00000000-0000-0000-0000-000000000000}"/>
          </ac:spMkLst>
        </pc:spChg>
        <pc:spChg chg="mod">
          <ac:chgData name="Ragnhild Halvorsrud" userId="917ea340-fd63-490f-a7db-68428d24cf32" providerId="ADAL" clId="{3F26B701-AADC-4668-AAA4-FB7BA2B947B1}" dt="2020-06-19T17:22:58.448" v="17052" actId="790"/>
          <ac:spMkLst>
            <pc:docMk/>
            <pc:sldMk cId="2852076150" sldId="817"/>
            <ac:spMk id="51" creationId="{00000000-0000-0000-0000-000000000000}"/>
          </ac:spMkLst>
        </pc:spChg>
        <pc:spChg chg="mod">
          <ac:chgData name="Ragnhild Halvorsrud" userId="917ea340-fd63-490f-a7db-68428d24cf32" providerId="ADAL" clId="{3F26B701-AADC-4668-AAA4-FB7BA2B947B1}" dt="2020-06-19T17:22:58.452" v="17053" actId="790"/>
          <ac:spMkLst>
            <pc:docMk/>
            <pc:sldMk cId="2852076150" sldId="817"/>
            <ac:spMk id="53" creationId="{00000000-0000-0000-0000-000000000000}"/>
          </ac:spMkLst>
        </pc:spChg>
        <pc:spChg chg="mod">
          <ac:chgData name="Ragnhild Halvorsrud" userId="917ea340-fd63-490f-a7db-68428d24cf32" providerId="ADAL" clId="{3F26B701-AADC-4668-AAA4-FB7BA2B947B1}" dt="2020-06-19T17:22:58.455" v="17054" actId="790"/>
          <ac:spMkLst>
            <pc:docMk/>
            <pc:sldMk cId="2852076150" sldId="817"/>
            <ac:spMk id="59" creationId="{00000000-0000-0000-0000-000000000000}"/>
          </ac:spMkLst>
        </pc:spChg>
        <pc:spChg chg="mod">
          <ac:chgData name="Ragnhild Halvorsrud" userId="917ea340-fd63-490f-a7db-68428d24cf32" providerId="ADAL" clId="{3F26B701-AADC-4668-AAA4-FB7BA2B947B1}" dt="2020-06-19T17:22:58.457" v="17055" actId="790"/>
          <ac:spMkLst>
            <pc:docMk/>
            <pc:sldMk cId="2852076150" sldId="817"/>
            <ac:spMk id="62" creationId="{00000000-0000-0000-0000-000000000000}"/>
          </ac:spMkLst>
        </pc:spChg>
      </pc:sldChg>
      <pc:sldChg chg="modSp new del mod modNotes">
        <pc:chgData name="Ragnhild Halvorsrud" userId="917ea340-fd63-490f-a7db-68428d24cf32" providerId="ADAL" clId="{3F26B701-AADC-4668-AAA4-FB7BA2B947B1}" dt="2020-06-19T17:16:44.949" v="14662" actId="47"/>
        <pc:sldMkLst>
          <pc:docMk/>
          <pc:sldMk cId="3424103986" sldId="817"/>
        </pc:sldMkLst>
        <pc:spChg chg="mod">
          <ac:chgData name="Ragnhild Halvorsrud" userId="917ea340-fd63-490f-a7db-68428d24cf32" providerId="ADAL" clId="{3F26B701-AADC-4668-AAA4-FB7BA2B947B1}" dt="2020-06-19T17:16:28.716" v="14661" actId="20577"/>
          <ac:spMkLst>
            <pc:docMk/>
            <pc:sldMk cId="3424103986" sldId="817"/>
            <ac:spMk id="2" creationId="{B0CA374B-A2EF-4FAA-A829-82FE40BB484F}"/>
          </ac:spMkLst>
        </pc:spChg>
        <pc:spChg chg="mod">
          <ac:chgData name="Ragnhild Halvorsrud" userId="917ea340-fd63-490f-a7db-68428d24cf32" providerId="ADAL" clId="{3F26B701-AADC-4668-AAA4-FB7BA2B947B1}" dt="2020-06-19T17:16:18.754" v="14644" actId="790"/>
          <ac:spMkLst>
            <pc:docMk/>
            <pc:sldMk cId="3424103986" sldId="817"/>
            <ac:spMk id="3" creationId="{A3D6C21F-5190-4F48-923E-83D95C45F5A9}"/>
          </ac:spMkLst>
        </pc:spChg>
      </pc:sldChg>
      <pc:sldChg chg="addSp delSp modSp add mod ord modNotes">
        <pc:chgData name="Ragnhild Halvorsrud" userId="917ea340-fd63-490f-a7db-68428d24cf32" providerId="ADAL" clId="{3F26B701-AADC-4668-AAA4-FB7BA2B947B1}" dt="2020-06-19T17:28:09.679" v="17378" actId="14100"/>
        <pc:sldMkLst>
          <pc:docMk/>
          <pc:sldMk cId="2291341939" sldId="818"/>
        </pc:sldMkLst>
        <pc:spChg chg="mod">
          <ac:chgData name="Ragnhild Halvorsrud" userId="917ea340-fd63-490f-a7db-68428d24cf32" providerId="ADAL" clId="{3F26B701-AADC-4668-AAA4-FB7BA2B947B1}" dt="2020-06-19T17:23:48.658" v="17119" actId="20577"/>
          <ac:spMkLst>
            <pc:docMk/>
            <pc:sldMk cId="2291341939" sldId="818"/>
            <ac:spMk id="2" creationId="{00000000-0000-0000-0000-000000000000}"/>
          </ac:spMkLst>
        </pc:spChg>
        <pc:spChg chg="mod">
          <ac:chgData name="Ragnhild Halvorsrud" userId="917ea340-fd63-490f-a7db-68428d24cf32" providerId="ADAL" clId="{3F26B701-AADC-4668-AAA4-FB7BA2B947B1}" dt="2020-06-19T17:26:20.977" v="17177" actId="14100"/>
          <ac:spMkLst>
            <pc:docMk/>
            <pc:sldMk cId="2291341939" sldId="818"/>
            <ac:spMk id="3" creationId="{00000000-0000-0000-0000-000000000000}"/>
          </ac:spMkLst>
        </pc:spChg>
        <pc:spChg chg="mod">
          <ac:chgData name="Ragnhild Halvorsrud" userId="917ea340-fd63-490f-a7db-68428d24cf32" providerId="ADAL" clId="{3F26B701-AADC-4668-AAA4-FB7BA2B947B1}" dt="2020-06-19T17:23:06.793" v="17062" actId="790"/>
          <ac:spMkLst>
            <pc:docMk/>
            <pc:sldMk cId="2291341939" sldId="818"/>
            <ac:spMk id="4" creationId="{00000000-0000-0000-0000-000000000000}"/>
          </ac:spMkLst>
        </pc:spChg>
        <pc:spChg chg="mod">
          <ac:chgData name="Ragnhild Halvorsrud" userId="917ea340-fd63-490f-a7db-68428d24cf32" providerId="ADAL" clId="{3F26B701-AADC-4668-AAA4-FB7BA2B947B1}" dt="2020-06-19T17:23:06.795" v="17063" actId="790"/>
          <ac:spMkLst>
            <pc:docMk/>
            <pc:sldMk cId="2291341939" sldId="818"/>
            <ac:spMk id="5" creationId="{00000000-0000-0000-0000-000000000000}"/>
          </ac:spMkLst>
        </pc:spChg>
        <pc:spChg chg="mod">
          <ac:chgData name="Ragnhild Halvorsrud" userId="917ea340-fd63-490f-a7db-68428d24cf32" providerId="ADAL" clId="{3F26B701-AADC-4668-AAA4-FB7BA2B947B1}" dt="2020-06-19T17:23:06.797" v="17064" actId="790"/>
          <ac:spMkLst>
            <pc:docMk/>
            <pc:sldMk cId="2291341939" sldId="818"/>
            <ac:spMk id="11" creationId="{00000000-0000-0000-0000-000000000000}"/>
          </ac:spMkLst>
        </pc:spChg>
        <pc:spChg chg="mod">
          <ac:chgData name="Ragnhild Halvorsrud" userId="917ea340-fd63-490f-a7db-68428d24cf32" providerId="ADAL" clId="{3F26B701-AADC-4668-AAA4-FB7BA2B947B1}" dt="2020-06-19T17:23:06.801" v="17065" actId="790"/>
          <ac:spMkLst>
            <pc:docMk/>
            <pc:sldMk cId="2291341939" sldId="818"/>
            <ac:spMk id="14" creationId="{00000000-0000-0000-0000-000000000000}"/>
          </ac:spMkLst>
        </pc:spChg>
        <pc:spChg chg="mod">
          <ac:chgData name="Ragnhild Halvorsrud" userId="917ea340-fd63-490f-a7db-68428d24cf32" providerId="ADAL" clId="{3F26B701-AADC-4668-AAA4-FB7BA2B947B1}" dt="2020-06-19T17:23:37.970" v="17096"/>
          <ac:spMkLst>
            <pc:docMk/>
            <pc:sldMk cId="2291341939" sldId="818"/>
            <ac:spMk id="29" creationId="{00000000-0000-0000-0000-000000000000}"/>
          </ac:spMkLst>
        </pc:spChg>
        <pc:spChg chg="del mod">
          <ac:chgData name="Ragnhild Halvorsrud" userId="917ea340-fd63-490f-a7db-68428d24cf32" providerId="ADAL" clId="{3F26B701-AADC-4668-AAA4-FB7BA2B947B1}" dt="2020-06-19T17:24:36.913" v="17120" actId="478"/>
          <ac:spMkLst>
            <pc:docMk/>
            <pc:sldMk cId="2291341939" sldId="818"/>
            <ac:spMk id="30" creationId="{00000000-0000-0000-0000-000000000000}"/>
          </ac:spMkLst>
        </pc:spChg>
        <pc:spChg chg="del mod">
          <ac:chgData name="Ragnhild Halvorsrud" userId="917ea340-fd63-490f-a7db-68428d24cf32" providerId="ADAL" clId="{3F26B701-AADC-4668-AAA4-FB7BA2B947B1}" dt="2020-06-19T17:24:36.913" v="17120" actId="478"/>
          <ac:spMkLst>
            <pc:docMk/>
            <pc:sldMk cId="2291341939" sldId="818"/>
            <ac:spMk id="31" creationId="{00000000-0000-0000-0000-000000000000}"/>
          </ac:spMkLst>
        </pc:spChg>
        <pc:spChg chg="del mod">
          <ac:chgData name="Ragnhild Halvorsrud" userId="917ea340-fd63-490f-a7db-68428d24cf32" providerId="ADAL" clId="{3F26B701-AADC-4668-AAA4-FB7BA2B947B1}" dt="2020-06-19T17:24:36.913" v="17120" actId="478"/>
          <ac:spMkLst>
            <pc:docMk/>
            <pc:sldMk cId="2291341939" sldId="818"/>
            <ac:spMk id="32" creationId="{00000000-0000-0000-0000-000000000000}"/>
          </ac:spMkLst>
        </pc:spChg>
        <pc:spChg chg="del mod">
          <ac:chgData name="Ragnhild Halvorsrud" userId="917ea340-fd63-490f-a7db-68428d24cf32" providerId="ADAL" clId="{3F26B701-AADC-4668-AAA4-FB7BA2B947B1}" dt="2020-06-19T17:24:36.913" v="17120" actId="478"/>
          <ac:spMkLst>
            <pc:docMk/>
            <pc:sldMk cId="2291341939" sldId="818"/>
            <ac:spMk id="33" creationId="{00000000-0000-0000-0000-000000000000}"/>
          </ac:spMkLst>
        </pc:spChg>
        <pc:spChg chg="del mod">
          <ac:chgData name="Ragnhild Halvorsrud" userId="917ea340-fd63-490f-a7db-68428d24cf32" providerId="ADAL" clId="{3F26B701-AADC-4668-AAA4-FB7BA2B947B1}" dt="2020-06-19T17:24:36.913" v="17120" actId="478"/>
          <ac:spMkLst>
            <pc:docMk/>
            <pc:sldMk cId="2291341939" sldId="818"/>
            <ac:spMk id="34" creationId="{00000000-0000-0000-0000-000000000000}"/>
          </ac:spMkLst>
        </pc:spChg>
        <pc:spChg chg="del mod">
          <ac:chgData name="Ragnhild Halvorsrud" userId="917ea340-fd63-490f-a7db-68428d24cf32" providerId="ADAL" clId="{3F26B701-AADC-4668-AAA4-FB7BA2B947B1}" dt="2020-06-19T17:24:36.913" v="17120" actId="478"/>
          <ac:spMkLst>
            <pc:docMk/>
            <pc:sldMk cId="2291341939" sldId="818"/>
            <ac:spMk id="37" creationId="{00000000-0000-0000-0000-000000000000}"/>
          </ac:spMkLst>
        </pc:spChg>
        <pc:spChg chg="del mod">
          <ac:chgData name="Ragnhild Halvorsrud" userId="917ea340-fd63-490f-a7db-68428d24cf32" providerId="ADAL" clId="{3F26B701-AADC-4668-AAA4-FB7BA2B947B1}" dt="2020-06-19T17:24:36.913" v="17120" actId="478"/>
          <ac:spMkLst>
            <pc:docMk/>
            <pc:sldMk cId="2291341939" sldId="818"/>
            <ac:spMk id="38" creationId="{00000000-0000-0000-0000-000000000000}"/>
          </ac:spMkLst>
        </pc:spChg>
        <pc:spChg chg="del mod">
          <ac:chgData name="Ragnhild Halvorsrud" userId="917ea340-fd63-490f-a7db-68428d24cf32" providerId="ADAL" clId="{3F26B701-AADC-4668-AAA4-FB7BA2B947B1}" dt="2020-06-19T17:24:36.913" v="17120" actId="478"/>
          <ac:spMkLst>
            <pc:docMk/>
            <pc:sldMk cId="2291341939" sldId="818"/>
            <ac:spMk id="39" creationId="{00000000-0000-0000-0000-000000000000}"/>
          </ac:spMkLst>
        </pc:spChg>
        <pc:spChg chg="del mod">
          <ac:chgData name="Ragnhild Halvorsrud" userId="917ea340-fd63-490f-a7db-68428d24cf32" providerId="ADAL" clId="{3F26B701-AADC-4668-AAA4-FB7BA2B947B1}" dt="2020-06-19T17:24:36.913" v="17120" actId="478"/>
          <ac:spMkLst>
            <pc:docMk/>
            <pc:sldMk cId="2291341939" sldId="818"/>
            <ac:spMk id="40" creationId="{00000000-0000-0000-0000-000000000000}"/>
          </ac:spMkLst>
        </pc:spChg>
        <pc:spChg chg="del mod">
          <ac:chgData name="Ragnhild Halvorsrud" userId="917ea340-fd63-490f-a7db-68428d24cf32" providerId="ADAL" clId="{3F26B701-AADC-4668-AAA4-FB7BA2B947B1}" dt="2020-06-19T17:24:36.913" v="17120" actId="478"/>
          <ac:spMkLst>
            <pc:docMk/>
            <pc:sldMk cId="2291341939" sldId="818"/>
            <ac:spMk id="41" creationId="{00000000-0000-0000-0000-000000000000}"/>
          </ac:spMkLst>
        </pc:spChg>
        <pc:spChg chg="del mod">
          <ac:chgData name="Ragnhild Halvorsrud" userId="917ea340-fd63-490f-a7db-68428d24cf32" providerId="ADAL" clId="{3F26B701-AADC-4668-AAA4-FB7BA2B947B1}" dt="2020-06-19T17:24:36.913" v="17120" actId="478"/>
          <ac:spMkLst>
            <pc:docMk/>
            <pc:sldMk cId="2291341939" sldId="818"/>
            <ac:spMk id="42" creationId="{00000000-0000-0000-0000-000000000000}"/>
          </ac:spMkLst>
        </pc:spChg>
        <pc:spChg chg="del mod">
          <ac:chgData name="Ragnhild Halvorsrud" userId="917ea340-fd63-490f-a7db-68428d24cf32" providerId="ADAL" clId="{3F26B701-AADC-4668-AAA4-FB7BA2B947B1}" dt="2020-06-19T17:24:36.913" v="17120" actId="478"/>
          <ac:spMkLst>
            <pc:docMk/>
            <pc:sldMk cId="2291341939" sldId="818"/>
            <ac:spMk id="43" creationId="{00000000-0000-0000-0000-000000000000}"/>
          </ac:spMkLst>
        </pc:spChg>
        <pc:spChg chg="del mod">
          <ac:chgData name="Ragnhild Halvorsrud" userId="917ea340-fd63-490f-a7db-68428d24cf32" providerId="ADAL" clId="{3F26B701-AADC-4668-AAA4-FB7BA2B947B1}" dt="2020-06-19T17:24:36.913" v="17120" actId="478"/>
          <ac:spMkLst>
            <pc:docMk/>
            <pc:sldMk cId="2291341939" sldId="818"/>
            <ac:spMk id="44" creationId="{00000000-0000-0000-0000-000000000000}"/>
          </ac:spMkLst>
        </pc:spChg>
        <pc:spChg chg="del mod">
          <ac:chgData name="Ragnhild Halvorsrud" userId="917ea340-fd63-490f-a7db-68428d24cf32" providerId="ADAL" clId="{3F26B701-AADC-4668-AAA4-FB7BA2B947B1}" dt="2020-06-19T17:24:36.913" v="17120" actId="478"/>
          <ac:spMkLst>
            <pc:docMk/>
            <pc:sldMk cId="2291341939" sldId="818"/>
            <ac:spMk id="45" creationId="{00000000-0000-0000-0000-000000000000}"/>
          </ac:spMkLst>
        </pc:spChg>
        <pc:spChg chg="del mod">
          <ac:chgData name="Ragnhild Halvorsrud" userId="917ea340-fd63-490f-a7db-68428d24cf32" providerId="ADAL" clId="{3F26B701-AADC-4668-AAA4-FB7BA2B947B1}" dt="2020-06-19T17:24:36.913" v="17120" actId="478"/>
          <ac:spMkLst>
            <pc:docMk/>
            <pc:sldMk cId="2291341939" sldId="818"/>
            <ac:spMk id="46" creationId="{00000000-0000-0000-0000-000000000000}"/>
          </ac:spMkLst>
        </pc:spChg>
        <pc:spChg chg="del mod">
          <ac:chgData name="Ragnhild Halvorsrud" userId="917ea340-fd63-490f-a7db-68428d24cf32" providerId="ADAL" clId="{3F26B701-AADC-4668-AAA4-FB7BA2B947B1}" dt="2020-06-19T17:24:36.913" v="17120" actId="478"/>
          <ac:spMkLst>
            <pc:docMk/>
            <pc:sldMk cId="2291341939" sldId="818"/>
            <ac:spMk id="47" creationId="{00000000-0000-0000-0000-000000000000}"/>
          </ac:spMkLst>
        </pc:spChg>
        <pc:spChg chg="del mod">
          <ac:chgData name="Ragnhild Halvorsrud" userId="917ea340-fd63-490f-a7db-68428d24cf32" providerId="ADAL" clId="{3F26B701-AADC-4668-AAA4-FB7BA2B947B1}" dt="2020-06-19T17:24:36.913" v="17120" actId="478"/>
          <ac:spMkLst>
            <pc:docMk/>
            <pc:sldMk cId="2291341939" sldId="818"/>
            <ac:spMk id="48" creationId="{00000000-0000-0000-0000-000000000000}"/>
          </ac:spMkLst>
        </pc:spChg>
        <pc:spChg chg="add del mod">
          <ac:chgData name="Ragnhild Halvorsrud" userId="917ea340-fd63-490f-a7db-68428d24cf32" providerId="ADAL" clId="{3F26B701-AADC-4668-AAA4-FB7BA2B947B1}" dt="2020-06-19T17:24:51.097" v="17124"/>
          <ac:spMkLst>
            <pc:docMk/>
            <pc:sldMk cId="2291341939" sldId="818"/>
            <ac:spMk id="49" creationId="{F4AACD52-572A-47CE-BF5E-7F5D2BF96C05}"/>
          </ac:spMkLst>
        </pc:spChg>
        <pc:spChg chg="del mod">
          <ac:chgData name="Ragnhild Halvorsrud" userId="917ea340-fd63-490f-a7db-68428d24cf32" providerId="ADAL" clId="{3F26B701-AADC-4668-AAA4-FB7BA2B947B1}" dt="2020-06-19T17:24:36.913" v="17120" actId="478"/>
          <ac:spMkLst>
            <pc:docMk/>
            <pc:sldMk cId="2291341939" sldId="818"/>
            <ac:spMk id="51" creationId="{00000000-0000-0000-0000-000000000000}"/>
          </ac:spMkLst>
        </pc:spChg>
        <pc:spChg chg="mod">
          <ac:chgData name="Ragnhild Halvorsrud" userId="917ea340-fd63-490f-a7db-68428d24cf32" providerId="ADAL" clId="{3F26B701-AADC-4668-AAA4-FB7BA2B947B1}" dt="2020-06-19T17:23:06.840" v="17085" actId="790"/>
          <ac:spMkLst>
            <pc:docMk/>
            <pc:sldMk cId="2291341939" sldId="818"/>
            <ac:spMk id="53" creationId="{00000000-0000-0000-0000-000000000000}"/>
          </ac:spMkLst>
        </pc:spChg>
        <pc:spChg chg="add del mod">
          <ac:chgData name="Ragnhild Halvorsrud" userId="917ea340-fd63-490f-a7db-68428d24cf32" providerId="ADAL" clId="{3F26B701-AADC-4668-AAA4-FB7BA2B947B1}" dt="2020-06-19T17:24:51.097" v="17124"/>
          <ac:spMkLst>
            <pc:docMk/>
            <pc:sldMk cId="2291341939" sldId="818"/>
            <ac:spMk id="57" creationId="{2E5A3FB1-6053-48D5-B6FB-14D39C392FD6}"/>
          </ac:spMkLst>
        </pc:spChg>
        <pc:spChg chg="mod">
          <ac:chgData name="Ragnhild Halvorsrud" userId="917ea340-fd63-490f-a7db-68428d24cf32" providerId="ADAL" clId="{3F26B701-AADC-4668-AAA4-FB7BA2B947B1}" dt="2020-06-19T17:23:06.842" v="17086" actId="790"/>
          <ac:spMkLst>
            <pc:docMk/>
            <pc:sldMk cId="2291341939" sldId="818"/>
            <ac:spMk id="59" creationId="{00000000-0000-0000-0000-000000000000}"/>
          </ac:spMkLst>
        </pc:spChg>
        <pc:spChg chg="add del mod">
          <ac:chgData name="Ragnhild Halvorsrud" userId="917ea340-fd63-490f-a7db-68428d24cf32" providerId="ADAL" clId="{3F26B701-AADC-4668-AAA4-FB7BA2B947B1}" dt="2020-06-19T17:24:51.097" v="17124"/>
          <ac:spMkLst>
            <pc:docMk/>
            <pc:sldMk cId="2291341939" sldId="818"/>
            <ac:spMk id="61" creationId="{31E20D41-4E93-4004-86E2-CE39C0C844C9}"/>
          </ac:spMkLst>
        </pc:spChg>
        <pc:spChg chg="del mod">
          <ac:chgData name="Ragnhild Halvorsrud" userId="917ea340-fd63-490f-a7db-68428d24cf32" providerId="ADAL" clId="{3F26B701-AADC-4668-AAA4-FB7BA2B947B1}" dt="2020-06-19T17:24:36.913" v="17120" actId="478"/>
          <ac:spMkLst>
            <pc:docMk/>
            <pc:sldMk cId="2291341939" sldId="818"/>
            <ac:spMk id="62" creationId="{00000000-0000-0000-0000-000000000000}"/>
          </ac:spMkLst>
        </pc:spChg>
        <pc:spChg chg="add del mod">
          <ac:chgData name="Ragnhild Halvorsrud" userId="917ea340-fd63-490f-a7db-68428d24cf32" providerId="ADAL" clId="{3F26B701-AADC-4668-AAA4-FB7BA2B947B1}" dt="2020-06-19T17:24:51.097" v="17124"/>
          <ac:spMkLst>
            <pc:docMk/>
            <pc:sldMk cId="2291341939" sldId="818"/>
            <ac:spMk id="63" creationId="{99AD32F8-8E72-49F3-BA6F-B7CB9D19DC93}"/>
          </ac:spMkLst>
        </pc:spChg>
        <pc:spChg chg="add del mod">
          <ac:chgData name="Ragnhild Halvorsrud" userId="917ea340-fd63-490f-a7db-68428d24cf32" providerId="ADAL" clId="{3F26B701-AADC-4668-AAA4-FB7BA2B947B1}" dt="2020-06-19T17:24:51.097" v="17124"/>
          <ac:spMkLst>
            <pc:docMk/>
            <pc:sldMk cId="2291341939" sldId="818"/>
            <ac:spMk id="64" creationId="{A439E48C-A855-4917-BAAA-A3A1AD0EDC16}"/>
          </ac:spMkLst>
        </pc:spChg>
        <pc:spChg chg="add del mod">
          <ac:chgData name="Ragnhild Halvorsrud" userId="917ea340-fd63-490f-a7db-68428d24cf32" providerId="ADAL" clId="{3F26B701-AADC-4668-AAA4-FB7BA2B947B1}" dt="2020-06-19T17:24:51.097" v="17124"/>
          <ac:spMkLst>
            <pc:docMk/>
            <pc:sldMk cId="2291341939" sldId="818"/>
            <ac:spMk id="67" creationId="{D86994FA-0693-421F-B057-AD2A90B7E102}"/>
          </ac:spMkLst>
        </pc:spChg>
        <pc:spChg chg="add del mod">
          <ac:chgData name="Ragnhild Halvorsrud" userId="917ea340-fd63-490f-a7db-68428d24cf32" providerId="ADAL" clId="{3F26B701-AADC-4668-AAA4-FB7BA2B947B1}" dt="2020-06-19T17:24:51.097" v="17124"/>
          <ac:spMkLst>
            <pc:docMk/>
            <pc:sldMk cId="2291341939" sldId="818"/>
            <ac:spMk id="68" creationId="{AF499297-B037-46EE-8727-D2340BA6A7D4}"/>
          </ac:spMkLst>
        </pc:spChg>
        <pc:spChg chg="add del mod">
          <ac:chgData name="Ragnhild Halvorsrud" userId="917ea340-fd63-490f-a7db-68428d24cf32" providerId="ADAL" clId="{3F26B701-AADC-4668-AAA4-FB7BA2B947B1}" dt="2020-06-19T17:24:51.097" v="17124"/>
          <ac:spMkLst>
            <pc:docMk/>
            <pc:sldMk cId="2291341939" sldId="818"/>
            <ac:spMk id="69" creationId="{D887326F-4BDB-46F7-B5A0-D3E00E91FD6E}"/>
          </ac:spMkLst>
        </pc:spChg>
        <pc:spChg chg="add del mod">
          <ac:chgData name="Ragnhild Halvorsrud" userId="917ea340-fd63-490f-a7db-68428d24cf32" providerId="ADAL" clId="{3F26B701-AADC-4668-AAA4-FB7BA2B947B1}" dt="2020-06-19T17:24:51.097" v="17124"/>
          <ac:spMkLst>
            <pc:docMk/>
            <pc:sldMk cId="2291341939" sldId="818"/>
            <ac:spMk id="70" creationId="{F7771CB4-D022-4682-B6C9-22106E918081}"/>
          </ac:spMkLst>
        </pc:spChg>
        <pc:spChg chg="add del mod">
          <ac:chgData name="Ragnhild Halvorsrud" userId="917ea340-fd63-490f-a7db-68428d24cf32" providerId="ADAL" clId="{3F26B701-AADC-4668-AAA4-FB7BA2B947B1}" dt="2020-06-19T17:24:51.097" v="17124"/>
          <ac:spMkLst>
            <pc:docMk/>
            <pc:sldMk cId="2291341939" sldId="818"/>
            <ac:spMk id="71" creationId="{E900A769-3AF1-4491-BF6E-8B51B4AE2D36}"/>
          </ac:spMkLst>
        </pc:spChg>
        <pc:spChg chg="add del mod">
          <ac:chgData name="Ragnhild Halvorsrud" userId="917ea340-fd63-490f-a7db-68428d24cf32" providerId="ADAL" clId="{3F26B701-AADC-4668-AAA4-FB7BA2B947B1}" dt="2020-06-19T17:24:51.097" v="17124"/>
          <ac:spMkLst>
            <pc:docMk/>
            <pc:sldMk cId="2291341939" sldId="818"/>
            <ac:spMk id="72" creationId="{25D7273C-F3AA-4961-ACB9-9B4BB66C99AC}"/>
          </ac:spMkLst>
        </pc:spChg>
        <pc:spChg chg="add del mod">
          <ac:chgData name="Ragnhild Halvorsrud" userId="917ea340-fd63-490f-a7db-68428d24cf32" providerId="ADAL" clId="{3F26B701-AADC-4668-AAA4-FB7BA2B947B1}" dt="2020-06-19T17:24:51.097" v="17124"/>
          <ac:spMkLst>
            <pc:docMk/>
            <pc:sldMk cId="2291341939" sldId="818"/>
            <ac:spMk id="73" creationId="{08B286C6-F9CD-4EEF-91B4-CA2359C695EB}"/>
          </ac:spMkLst>
        </pc:spChg>
        <pc:spChg chg="add del mod">
          <ac:chgData name="Ragnhild Halvorsrud" userId="917ea340-fd63-490f-a7db-68428d24cf32" providerId="ADAL" clId="{3F26B701-AADC-4668-AAA4-FB7BA2B947B1}" dt="2020-06-19T17:24:51.097" v="17124"/>
          <ac:spMkLst>
            <pc:docMk/>
            <pc:sldMk cId="2291341939" sldId="818"/>
            <ac:spMk id="74" creationId="{80D7619C-DE70-492F-9F95-4D0ADC30DC0D}"/>
          </ac:spMkLst>
        </pc:spChg>
        <pc:spChg chg="add del mod">
          <ac:chgData name="Ragnhild Halvorsrud" userId="917ea340-fd63-490f-a7db-68428d24cf32" providerId="ADAL" clId="{3F26B701-AADC-4668-AAA4-FB7BA2B947B1}" dt="2020-06-19T17:24:51.097" v="17124"/>
          <ac:spMkLst>
            <pc:docMk/>
            <pc:sldMk cId="2291341939" sldId="818"/>
            <ac:spMk id="75" creationId="{D2A4C581-A428-4698-9BE3-BC99BCE15BC5}"/>
          </ac:spMkLst>
        </pc:spChg>
        <pc:spChg chg="add del mod">
          <ac:chgData name="Ragnhild Halvorsrud" userId="917ea340-fd63-490f-a7db-68428d24cf32" providerId="ADAL" clId="{3F26B701-AADC-4668-AAA4-FB7BA2B947B1}" dt="2020-06-19T17:24:51.097" v="17124"/>
          <ac:spMkLst>
            <pc:docMk/>
            <pc:sldMk cId="2291341939" sldId="818"/>
            <ac:spMk id="76" creationId="{CC806BB5-54A8-4765-BC58-E9F6E95272BC}"/>
          </ac:spMkLst>
        </pc:spChg>
        <pc:spChg chg="add del mod">
          <ac:chgData name="Ragnhild Halvorsrud" userId="917ea340-fd63-490f-a7db-68428d24cf32" providerId="ADAL" clId="{3F26B701-AADC-4668-AAA4-FB7BA2B947B1}" dt="2020-06-19T17:24:51.097" v="17124"/>
          <ac:spMkLst>
            <pc:docMk/>
            <pc:sldMk cId="2291341939" sldId="818"/>
            <ac:spMk id="77" creationId="{E3D49173-4EF3-4E1E-B717-73CAA1872A78}"/>
          </ac:spMkLst>
        </pc:spChg>
        <pc:spChg chg="add del mod">
          <ac:chgData name="Ragnhild Halvorsrud" userId="917ea340-fd63-490f-a7db-68428d24cf32" providerId="ADAL" clId="{3F26B701-AADC-4668-AAA4-FB7BA2B947B1}" dt="2020-06-19T17:24:51.097" v="17124"/>
          <ac:spMkLst>
            <pc:docMk/>
            <pc:sldMk cId="2291341939" sldId="818"/>
            <ac:spMk id="78" creationId="{5444F972-CFD0-41AA-BDC6-4629805271DF}"/>
          </ac:spMkLst>
        </pc:spChg>
        <pc:spChg chg="add del mod">
          <ac:chgData name="Ragnhild Halvorsrud" userId="917ea340-fd63-490f-a7db-68428d24cf32" providerId="ADAL" clId="{3F26B701-AADC-4668-AAA4-FB7BA2B947B1}" dt="2020-06-19T17:24:51.097" v="17124"/>
          <ac:spMkLst>
            <pc:docMk/>
            <pc:sldMk cId="2291341939" sldId="818"/>
            <ac:spMk id="80" creationId="{D501651B-7639-43D1-8DBC-A362D94D34C1}"/>
          </ac:spMkLst>
        </pc:spChg>
        <pc:spChg chg="mod">
          <ac:chgData name="Ragnhild Halvorsrud" userId="917ea340-fd63-490f-a7db-68428d24cf32" providerId="ADAL" clId="{3F26B701-AADC-4668-AAA4-FB7BA2B947B1}" dt="2020-06-19T17:24:47.004" v="17121"/>
          <ac:spMkLst>
            <pc:docMk/>
            <pc:sldMk cId="2291341939" sldId="818"/>
            <ac:spMk id="82" creationId="{A0D79DBA-9876-4241-8162-5835C6F619AB}"/>
          </ac:spMkLst>
        </pc:spChg>
        <pc:spChg chg="mod">
          <ac:chgData name="Ragnhild Halvorsrud" userId="917ea340-fd63-490f-a7db-68428d24cf32" providerId="ADAL" clId="{3F26B701-AADC-4668-AAA4-FB7BA2B947B1}" dt="2020-06-19T17:24:47.004" v="17121"/>
          <ac:spMkLst>
            <pc:docMk/>
            <pc:sldMk cId="2291341939" sldId="818"/>
            <ac:spMk id="87" creationId="{AD344273-56D5-4990-8D2D-83D0E2C6A7D7}"/>
          </ac:spMkLst>
        </pc:spChg>
        <pc:spChg chg="add del mod">
          <ac:chgData name="Ragnhild Halvorsrud" userId="917ea340-fd63-490f-a7db-68428d24cf32" providerId="ADAL" clId="{3F26B701-AADC-4668-AAA4-FB7BA2B947B1}" dt="2020-06-19T17:24:51.097" v="17124"/>
          <ac:spMkLst>
            <pc:docMk/>
            <pc:sldMk cId="2291341939" sldId="818"/>
            <ac:spMk id="89" creationId="{3D676D24-7AFD-41E2-942A-F4007746226F}"/>
          </ac:spMkLst>
        </pc:spChg>
        <pc:spChg chg="add mod">
          <ac:chgData name="Ragnhild Halvorsrud" userId="917ea340-fd63-490f-a7db-68428d24cf32" providerId="ADAL" clId="{3F26B701-AADC-4668-AAA4-FB7BA2B947B1}" dt="2020-06-19T17:24:57.327" v="17126" actId="1076"/>
          <ac:spMkLst>
            <pc:docMk/>
            <pc:sldMk cId="2291341939" sldId="818"/>
            <ac:spMk id="90" creationId="{9BBE918A-F742-4E3D-B8B4-7F9B8F60F0D6}"/>
          </ac:spMkLst>
        </pc:spChg>
        <pc:spChg chg="add mod">
          <ac:chgData name="Ragnhild Halvorsrud" userId="917ea340-fd63-490f-a7db-68428d24cf32" providerId="ADAL" clId="{3F26B701-AADC-4668-AAA4-FB7BA2B947B1}" dt="2020-06-19T17:24:57.327" v="17126" actId="1076"/>
          <ac:spMkLst>
            <pc:docMk/>
            <pc:sldMk cId="2291341939" sldId="818"/>
            <ac:spMk id="91" creationId="{F92D4C85-E4C7-44A7-B067-E37F5B86CDC6}"/>
          </ac:spMkLst>
        </pc:spChg>
        <pc:spChg chg="add mod">
          <ac:chgData name="Ragnhild Halvorsrud" userId="917ea340-fd63-490f-a7db-68428d24cf32" providerId="ADAL" clId="{3F26B701-AADC-4668-AAA4-FB7BA2B947B1}" dt="2020-06-19T17:24:57.327" v="17126" actId="1076"/>
          <ac:spMkLst>
            <pc:docMk/>
            <pc:sldMk cId="2291341939" sldId="818"/>
            <ac:spMk id="92" creationId="{B6CA42B7-8CE2-4238-970D-350937A48198}"/>
          </ac:spMkLst>
        </pc:spChg>
        <pc:spChg chg="add mod">
          <ac:chgData name="Ragnhild Halvorsrud" userId="917ea340-fd63-490f-a7db-68428d24cf32" providerId="ADAL" clId="{3F26B701-AADC-4668-AAA4-FB7BA2B947B1}" dt="2020-06-19T17:24:57.327" v="17126" actId="1076"/>
          <ac:spMkLst>
            <pc:docMk/>
            <pc:sldMk cId="2291341939" sldId="818"/>
            <ac:spMk id="93" creationId="{532D1E97-15C4-4A7D-B9F2-6C84DFC36AB6}"/>
          </ac:spMkLst>
        </pc:spChg>
        <pc:spChg chg="add mod">
          <ac:chgData name="Ragnhild Halvorsrud" userId="917ea340-fd63-490f-a7db-68428d24cf32" providerId="ADAL" clId="{3F26B701-AADC-4668-AAA4-FB7BA2B947B1}" dt="2020-06-19T17:24:57.327" v="17126" actId="1076"/>
          <ac:spMkLst>
            <pc:docMk/>
            <pc:sldMk cId="2291341939" sldId="818"/>
            <ac:spMk id="94" creationId="{32D02293-D6CB-4D79-9FA4-BA13FCFEB9E4}"/>
          </ac:spMkLst>
        </pc:spChg>
        <pc:spChg chg="add mod">
          <ac:chgData name="Ragnhild Halvorsrud" userId="917ea340-fd63-490f-a7db-68428d24cf32" providerId="ADAL" clId="{3F26B701-AADC-4668-AAA4-FB7BA2B947B1}" dt="2020-06-19T17:24:57.327" v="17126" actId="1076"/>
          <ac:spMkLst>
            <pc:docMk/>
            <pc:sldMk cId="2291341939" sldId="818"/>
            <ac:spMk id="97" creationId="{419C616A-2079-44FC-9E59-B4FEB9DD69B9}"/>
          </ac:spMkLst>
        </pc:spChg>
        <pc:spChg chg="add mod">
          <ac:chgData name="Ragnhild Halvorsrud" userId="917ea340-fd63-490f-a7db-68428d24cf32" providerId="ADAL" clId="{3F26B701-AADC-4668-AAA4-FB7BA2B947B1}" dt="2020-06-19T17:24:57.327" v="17126" actId="1076"/>
          <ac:spMkLst>
            <pc:docMk/>
            <pc:sldMk cId="2291341939" sldId="818"/>
            <ac:spMk id="98" creationId="{E58FB0D8-6372-43FA-927D-1BE2C37DDD78}"/>
          </ac:spMkLst>
        </pc:spChg>
        <pc:spChg chg="add mod">
          <ac:chgData name="Ragnhild Halvorsrud" userId="917ea340-fd63-490f-a7db-68428d24cf32" providerId="ADAL" clId="{3F26B701-AADC-4668-AAA4-FB7BA2B947B1}" dt="2020-06-19T17:24:57.327" v="17126" actId="1076"/>
          <ac:spMkLst>
            <pc:docMk/>
            <pc:sldMk cId="2291341939" sldId="818"/>
            <ac:spMk id="99" creationId="{8BD57449-FC75-4F20-874E-91BE532EB4A1}"/>
          </ac:spMkLst>
        </pc:spChg>
        <pc:spChg chg="add mod">
          <ac:chgData name="Ragnhild Halvorsrud" userId="917ea340-fd63-490f-a7db-68428d24cf32" providerId="ADAL" clId="{3F26B701-AADC-4668-AAA4-FB7BA2B947B1}" dt="2020-06-19T17:24:57.327" v="17126" actId="1076"/>
          <ac:spMkLst>
            <pc:docMk/>
            <pc:sldMk cId="2291341939" sldId="818"/>
            <ac:spMk id="100" creationId="{CC22BC16-9699-4560-B436-E234392CFF83}"/>
          </ac:spMkLst>
        </pc:spChg>
        <pc:spChg chg="add mod">
          <ac:chgData name="Ragnhild Halvorsrud" userId="917ea340-fd63-490f-a7db-68428d24cf32" providerId="ADAL" clId="{3F26B701-AADC-4668-AAA4-FB7BA2B947B1}" dt="2020-06-19T17:24:57.327" v="17126" actId="1076"/>
          <ac:spMkLst>
            <pc:docMk/>
            <pc:sldMk cId="2291341939" sldId="818"/>
            <ac:spMk id="101" creationId="{7BAF3697-5D42-46DB-A0FE-21E19123B063}"/>
          </ac:spMkLst>
        </pc:spChg>
        <pc:spChg chg="add mod">
          <ac:chgData name="Ragnhild Halvorsrud" userId="917ea340-fd63-490f-a7db-68428d24cf32" providerId="ADAL" clId="{3F26B701-AADC-4668-AAA4-FB7BA2B947B1}" dt="2020-06-19T17:24:57.327" v="17126" actId="1076"/>
          <ac:spMkLst>
            <pc:docMk/>
            <pc:sldMk cId="2291341939" sldId="818"/>
            <ac:spMk id="102" creationId="{011A290A-8D8D-4EA0-8036-10D21FD412F3}"/>
          </ac:spMkLst>
        </pc:spChg>
        <pc:spChg chg="add mod">
          <ac:chgData name="Ragnhild Halvorsrud" userId="917ea340-fd63-490f-a7db-68428d24cf32" providerId="ADAL" clId="{3F26B701-AADC-4668-AAA4-FB7BA2B947B1}" dt="2020-06-19T17:24:57.327" v="17126" actId="1076"/>
          <ac:spMkLst>
            <pc:docMk/>
            <pc:sldMk cId="2291341939" sldId="818"/>
            <ac:spMk id="103" creationId="{8D56C199-E7EC-44BF-80D4-B6330E587412}"/>
          </ac:spMkLst>
        </pc:spChg>
        <pc:spChg chg="add mod">
          <ac:chgData name="Ragnhild Halvorsrud" userId="917ea340-fd63-490f-a7db-68428d24cf32" providerId="ADAL" clId="{3F26B701-AADC-4668-AAA4-FB7BA2B947B1}" dt="2020-06-19T17:24:57.327" v="17126" actId="1076"/>
          <ac:spMkLst>
            <pc:docMk/>
            <pc:sldMk cId="2291341939" sldId="818"/>
            <ac:spMk id="104" creationId="{CABC45D6-B85D-4DD6-A75F-2BBEF4B3BF1B}"/>
          </ac:spMkLst>
        </pc:spChg>
        <pc:spChg chg="add mod">
          <ac:chgData name="Ragnhild Halvorsrud" userId="917ea340-fd63-490f-a7db-68428d24cf32" providerId="ADAL" clId="{3F26B701-AADC-4668-AAA4-FB7BA2B947B1}" dt="2020-06-19T17:24:57.327" v="17126" actId="1076"/>
          <ac:spMkLst>
            <pc:docMk/>
            <pc:sldMk cId="2291341939" sldId="818"/>
            <ac:spMk id="105" creationId="{F0E71C75-D213-4265-898B-0CD785A61535}"/>
          </ac:spMkLst>
        </pc:spChg>
        <pc:spChg chg="add mod">
          <ac:chgData name="Ragnhild Halvorsrud" userId="917ea340-fd63-490f-a7db-68428d24cf32" providerId="ADAL" clId="{3F26B701-AADC-4668-AAA4-FB7BA2B947B1}" dt="2020-06-19T17:24:57.327" v="17126" actId="1076"/>
          <ac:spMkLst>
            <pc:docMk/>
            <pc:sldMk cId="2291341939" sldId="818"/>
            <ac:spMk id="106" creationId="{5AEA5C9E-F013-4F27-9BF9-B9D5A3BC3E8B}"/>
          </ac:spMkLst>
        </pc:spChg>
        <pc:spChg chg="add mod">
          <ac:chgData name="Ragnhild Halvorsrud" userId="917ea340-fd63-490f-a7db-68428d24cf32" providerId="ADAL" clId="{3F26B701-AADC-4668-AAA4-FB7BA2B947B1}" dt="2020-06-19T17:24:57.327" v="17126" actId="1076"/>
          <ac:spMkLst>
            <pc:docMk/>
            <pc:sldMk cId="2291341939" sldId="818"/>
            <ac:spMk id="107" creationId="{F785B5CD-F25F-4C69-A338-57C7591FB96C}"/>
          </ac:spMkLst>
        </pc:spChg>
        <pc:spChg chg="add mod">
          <ac:chgData name="Ragnhild Halvorsrud" userId="917ea340-fd63-490f-a7db-68428d24cf32" providerId="ADAL" clId="{3F26B701-AADC-4668-AAA4-FB7BA2B947B1}" dt="2020-06-19T17:24:57.327" v="17126" actId="1076"/>
          <ac:spMkLst>
            <pc:docMk/>
            <pc:sldMk cId="2291341939" sldId="818"/>
            <ac:spMk id="108" creationId="{B4B1FC13-4A90-432E-95F8-2DFDDE662788}"/>
          </ac:spMkLst>
        </pc:spChg>
        <pc:spChg chg="add mod">
          <ac:chgData name="Ragnhild Halvorsrud" userId="917ea340-fd63-490f-a7db-68428d24cf32" providerId="ADAL" clId="{3F26B701-AADC-4668-AAA4-FB7BA2B947B1}" dt="2020-06-19T17:24:57.327" v="17126" actId="1076"/>
          <ac:spMkLst>
            <pc:docMk/>
            <pc:sldMk cId="2291341939" sldId="818"/>
            <ac:spMk id="110" creationId="{5EA381CE-A539-4125-B34B-B9E6775BDE8C}"/>
          </ac:spMkLst>
        </pc:spChg>
        <pc:spChg chg="mod">
          <ac:chgData name="Ragnhild Halvorsrud" userId="917ea340-fd63-490f-a7db-68428d24cf32" providerId="ADAL" clId="{3F26B701-AADC-4668-AAA4-FB7BA2B947B1}" dt="2020-06-19T17:24:51.124" v="17125"/>
          <ac:spMkLst>
            <pc:docMk/>
            <pc:sldMk cId="2291341939" sldId="818"/>
            <ac:spMk id="112" creationId="{E2A58BA7-CFBA-4BB3-B9B7-8161FC07EEE9}"/>
          </ac:spMkLst>
        </pc:spChg>
        <pc:spChg chg="mod">
          <ac:chgData name="Ragnhild Halvorsrud" userId="917ea340-fd63-490f-a7db-68428d24cf32" providerId="ADAL" clId="{3F26B701-AADC-4668-AAA4-FB7BA2B947B1}" dt="2020-06-19T17:24:51.124" v="17125"/>
          <ac:spMkLst>
            <pc:docMk/>
            <pc:sldMk cId="2291341939" sldId="818"/>
            <ac:spMk id="117" creationId="{4B475DDC-BB7E-40A6-8FD7-9B1B7E46F019}"/>
          </ac:spMkLst>
        </pc:spChg>
        <pc:spChg chg="add mod">
          <ac:chgData name="Ragnhild Halvorsrud" userId="917ea340-fd63-490f-a7db-68428d24cf32" providerId="ADAL" clId="{3F26B701-AADC-4668-AAA4-FB7BA2B947B1}" dt="2020-06-19T17:24:57.327" v="17126" actId="1076"/>
          <ac:spMkLst>
            <pc:docMk/>
            <pc:sldMk cId="2291341939" sldId="818"/>
            <ac:spMk id="119" creationId="{DFF8A689-D35B-4578-95C1-0A667238B71D}"/>
          </ac:spMkLst>
        </pc:spChg>
        <pc:spChg chg="add mod">
          <ac:chgData name="Ragnhild Halvorsrud" userId="917ea340-fd63-490f-a7db-68428d24cf32" providerId="ADAL" clId="{3F26B701-AADC-4668-AAA4-FB7BA2B947B1}" dt="2020-06-19T17:28:09.679" v="17378" actId="14100"/>
          <ac:spMkLst>
            <pc:docMk/>
            <pc:sldMk cId="2291341939" sldId="818"/>
            <ac:spMk id="120" creationId="{DC4BEF73-8C68-4210-A130-7EEB782E30FB}"/>
          </ac:spMkLst>
        </pc:spChg>
        <pc:grpChg chg="del">
          <ac:chgData name="Ragnhild Halvorsrud" userId="917ea340-fd63-490f-a7db-68428d24cf32" providerId="ADAL" clId="{3F26B701-AADC-4668-AAA4-FB7BA2B947B1}" dt="2020-06-19T17:24:36.913" v="17120" actId="478"/>
          <ac:grpSpMkLst>
            <pc:docMk/>
            <pc:sldMk cId="2291341939" sldId="818"/>
            <ac:grpSpMk id="52" creationId="{00000000-0000-0000-0000-000000000000}"/>
          </ac:grpSpMkLst>
        </pc:grpChg>
        <pc:grpChg chg="del">
          <ac:chgData name="Ragnhild Halvorsrud" userId="917ea340-fd63-490f-a7db-68428d24cf32" providerId="ADAL" clId="{3F26B701-AADC-4668-AAA4-FB7BA2B947B1}" dt="2020-06-19T17:24:36.913" v="17120" actId="478"/>
          <ac:grpSpMkLst>
            <pc:docMk/>
            <pc:sldMk cId="2291341939" sldId="818"/>
            <ac:grpSpMk id="58" creationId="{00000000-0000-0000-0000-000000000000}"/>
          </ac:grpSpMkLst>
        </pc:grpChg>
        <pc:grpChg chg="add del mod">
          <ac:chgData name="Ragnhild Halvorsrud" userId="917ea340-fd63-490f-a7db-68428d24cf32" providerId="ADAL" clId="{3F26B701-AADC-4668-AAA4-FB7BA2B947B1}" dt="2020-06-19T17:24:51.097" v="17124"/>
          <ac:grpSpMkLst>
            <pc:docMk/>
            <pc:sldMk cId="2291341939" sldId="818"/>
            <ac:grpSpMk id="81" creationId="{E1A6C55D-ACF4-4F97-BA2F-7A25BD202F8E}"/>
          </ac:grpSpMkLst>
        </pc:grpChg>
        <pc:grpChg chg="add del mod">
          <ac:chgData name="Ragnhild Halvorsrud" userId="917ea340-fd63-490f-a7db-68428d24cf32" providerId="ADAL" clId="{3F26B701-AADC-4668-AAA4-FB7BA2B947B1}" dt="2020-06-19T17:24:51.097" v="17124"/>
          <ac:grpSpMkLst>
            <pc:docMk/>
            <pc:sldMk cId="2291341939" sldId="818"/>
            <ac:grpSpMk id="86" creationId="{910EA474-193A-4E3A-978E-523522A74B12}"/>
          </ac:grpSpMkLst>
        </pc:grpChg>
        <pc:grpChg chg="add mod">
          <ac:chgData name="Ragnhild Halvorsrud" userId="917ea340-fd63-490f-a7db-68428d24cf32" providerId="ADAL" clId="{3F26B701-AADC-4668-AAA4-FB7BA2B947B1}" dt="2020-06-19T17:24:57.327" v="17126" actId="1076"/>
          <ac:grpSpMkLst>
            <pc:docMk/>
            <pc:sldMk cId="2291341939" sldId="818"/>
            <ac:grpSpMk id="111" creationId="{BB6458ED-DEDC-422D-8BE6-361F5EBF3EAA}"/>
          </ac:grpSpMkLst>
        </pc:grpChg>
        <pc:grpChg chg="add mod">
          <ac:chgData name="Ragnhild Halvorsrud" userId="917ea340-fd63-490f-a7db-68428d24cf32" providerId="ADAL" clId="{3F26B701-AADC-4668-AAA4-FB7BA2B947B1}" dt="2020-06-19T17:24:57.327" v="17126" actId="1076"/>
          <ac:grpSpMkLst>
            <pc:docMk/>
            <pc:sldMk cId="2291341939" sldId="818"/>
            <ac:grpSpMk id="116" creationId="{1177313C-F70D-4CF9-9AE4-C891EC891520}"/>
          </ac:grpSpMkLst>
        </pc:grpChg>
        <pc:picChg chg="mod">
          <ac:chgData name="Ragnhild Halvorsrud" userId="917ea340-fd63-490f-a7db-68428d24cf32" providerId="ADAL" clId="{3F26B701-AADC-4668-AAA4-FB7BA2B947B1}" dt="2020-06-19T17:24:47.004" v="17121"/>
          <ac:picMkLst>
            <pc:docMk/>
            <pc:sldMk cId="2291341939" sldId="818"/>
            <ac:picMk id="83" creationId="{94A8D07B-AD63-4FE2-8AA5-8FC8FF68A0B2}"/>
          </ac:picMkLst>
        </pc:picChg>
        <pc:picChg chg="mod">
          <ac:chgData name="Ragnhild Halvorsrud" userId="917ea340-fd63-490f-a7db-68428d24cf32" providerId="ADAL" clId="{3F26B701-AADC-4668-AAA4-FB7BA2B947B1}" dt="2020-06-19T17:24:47.004" v="17121"/>
          <ac:picMkLst>
            <pc:docMk/>
            <pc:sldMk cId="2291341939" sldId="818"/>
            <ac:picMk id="88" creationId="{C33EA5D3-000B-4AD8-9727-F5FBB92890BB}"/>
          </ac:picMkLst>
        </pc:picChg>
        <pc:picChg chg="mod">
          <ac:chgData name="Ragnhild Halvorsrud" userId="917ea340-fd63-490f-a7db-68428d24cf32" providerId="ADAL" clId="{3F26B701-AADC-4668-AAA4-FB7BA2B947B1}" dt="2020-06-19T17:24:51.124" v="17125"/>
          <ac:picMkLst>
            <pc:docMk/>
            <pc:sldMk cId="2291341939" sldId="818"/>
            <ac:picMk id="113" creationId="{A111C0CB-C881-4A94-832F-C43B970DF7EE}"/>
          </ac:picMkLst>
        </pc:picChg>
        <pc:picChg chg="mod">
          <ac:chgData name="Ragnhild Halvorsrud" userId="917ea340-fd63-490f-a7db-68428d24cf32" providerId="ADAL" clId="{3F26B701-AADC-4668-AAA4-FB7BA2B947B1}" dt="2020-06-19T17:24:51.124" v="17125"/>
          <ac:picMkLst>
            <pc:docMk/>
            <pc:sldMk cId="2291341939" sldId="818"/>
            <ac:picMk id="118" creationId="{AF6E0FA8-0DE6-4A8F-A0B8-0E16C89513A3}"/>
          </ac:picMkLst>
        </pc:picChg>
        <pc:picChg chg="add mod">
          <ac:chgData name="Ragnhild Halvorsrud" userId="917ea340-fd63-490f-a7db-68428d24cf32" providerId="ADAL" clId="{3F26B701-AADC-4668-AAA4-FB7BA2B947B1}" dt="2020-06-19T17:26:16.082" v="17176"/>
          <ac:picMkLst>
            <pc:docMk/>
            <pc:sldMk cId="2291341939" sldId="818"/>
            <ac:picMk id="121" creationId="{2B224EED-4679-4FD4-9EAA-78DAF411E9AA}"/>
          </ac:picMkLst>
        </pc:picChg>
        <pc:cxnChg chg="del">
          <ac:chgData name="Ragnhild Halvorsrud" userId="917ea340-fd63-490f-a7db-68428d24cf32" providerId="ADAL" clId="{3F26B701-AADC-4668-AAA4-FB7BA2B947B1}" dt="2020-06-19T17:24:36.913" v="17120" actId="478"/>
          <ac:cxnSpMkLst>
            <pc:docMk/>
            <pc:sldMk cId="2291341939" sldId="818"/>
            <ac:cxnSpMk id="35" creationId="{00000000-0000-0000-0000-000000000000}"/>
          </ac:cxnSpMkLst>
        </pc:cxnChg>
        <pc:cxnChg chg="del">
          <ac:chgData name="Ragnhild Halvorsrud" userId="917ea340-fd63-490f-a7db-68428d24cf32" providerId="ADAL" clId="{3F26B701-AADC-4668-AAA4-FB7BA2B947B1}" dt="2020-06-19T17:24:36.913" v="17120" actId="478"/>
          <ac:cxnSpMkLst>
            <pc:docMk/>
            <pc:sldMk cId="2291341939" sldId="818"/>
            <ac:cxnSpMk id="36" creationId="{00000000-0000-0000-0000-000000000000}"/>
          </ac:cxnSpMkLst>
        </pc:cxnChg>
        <pc:cxnChg chg="del">
          <ac:chgData name="Ragnhild Halvorsrud" userId="917ea340-fd63-490f-a7db-68428d24cf32" providerId="ADAL" clId="{3F26B701-AADC-4668-AAA4-FB7BA2B947B1}" dt="2020-06-19T17:24:36.913" v="17120" actId="478"/>
          <ac:cxnSpMkLst>
            <pc:docMk/>
            <pc:sldMk cId="2291341939" sldId="818"/>
            <ac:cxnSpMk id="50" creationId="{00000000-0000-0000-0000-000000000000}"/>
          </ac:cxnSpMkLst>
        </pc:cxnChg>
        <pc:cxnChg chg="del mod">
          <ac:chgData name="Ragnhild Halvorsrud" userId="917ea340-fd63-490f-a7db-68428d24cf32" providerId="ADAL" clId="{3F26B701-AADC-4668-AAA4-FB7BA2B947B1}" dt="2020-06-19T17:24:36.913" v="17120" actId="478"/>
          <ac:cxnSpMkLst>
            <pc:docMk/>
            <pc:sldMk cId="2291341939" sldId="818"/>
            <ac:cxnSpMk id="55" creationId="{00000000-0000-0000-0000-000000000000}"/>
          </ac:cxnSpMkLst>
        </pc:cxnChg>
        <pc:cxnChg chg="del mod">
          <ac:chgData name="Ragnhild Halvorsrud" userId="917ea340-fd63-490f-a7db-68428d24cf32" providerId="ADAL" clId="{3F26B701-AADC-4668-AAA4-FB7BA2B947B1}" dt="2020-06-19T17:24:36.913" v="17120" actId="478"/>
          <ac:cxnSpMkLst>
            <pc:docMk/>
            <pc:sldMk cId="2291341939" sldId="818"/>
            <ac:cxnSpMk id="56" creationId="{00000000-0000-0000-0000-000000000000}"/>
          </ac:cxnSpMkLst>
        </pc:cxnChg>
        <pc:cxnChg chg="add del mod">
          <ac:chgData name="Ragnhild Halvorsrud" userId="917ea340-fd63-490f-a7db-68428d24cf32" providerId="ADAL" clId="{3F26B701-AADC-4668-AAA4-FB7BA2B947B1}" dt="2020-06-19T17:24:51.097" v="17124"/>
          <ac:cxnSpMkLst>
            <pc:docMk/>
            <pc:sldMk cId="2291341939" sldId="818"/>
            <ac:cxnSpMk id="65" creationId="{4A3B78F2-AE1B-4716-9F5F-2C8E3F11C80B}"/>
          </ac:cxnSpMkLst>
        </pc:cxnChg>
        <pc:cxnChg chg="add del mod">
          <ac:chgData name="Ragnhild Halvorsrud" userId="917ea340-fd63-490f-a7db-68428d24cf32" providerId="ADAL" clId="{3F26B701-AADC-4668-AAA4-FB7BA2B947B1}" dt="2020-06-19T17:24:51.097" v="17124"/>
          <ac:cxnSpMkLst>
            <pc:docMk/>
            <pc:sldMk cId="2291341939" sldId="818"/>
            <ac:cxnSpMk id="66" creationId="{7445BBFC-9334-4021-8613-3C7F24210118}"/>
          </ac:cxnSpMkLst>
        </pc:cxnChg>
        <pc:cxnChg chg="add del mod">
          <ac:chgData name="Ragnhild Halvorsrud" userId="917ea340-fd63-490f-a7db-68428d24cf32" providerId="ADAL" clId="{3F26B701-AADC-4668-AAA4-FB7BA2B947B1}" dt="2020-06-19T17:24:51.097" v="17124"/>
          <ac:cxnSpMkLst>
            <pc:docMk/>
            <pc:sldMk cId="2291341939" sldId="818"/>
            <ac:cxnSpMk id="79" creationId="{B78FCD09-402E-4584-B535-BE36FB0BD999}"/>
          </ac:cxnSpMkLst>
        </pc:cxnChg>
        <pc:cxnChg chg="add del mod">
          <ac:chgData name="Ragnhild Halvorsrud" userId="917ea340-fd63-490f-a7db-68428d24cf32" providerId="ADAL" clId="{3F26B701-AADC-4668-AAA4-FB7BA2B947B1}" dt="2020-06-19T17:24:51.097" v="17124"/>
          <ac:cxnSpMkLst>
            <pc:docMk/>
            <pc:sldMk cId="2291341939" sldId="818"/>
            <ac:cxnSpMk id="84" creationId="{C11F22EE-889B-4258-AC7B-60C7FE3EBE94}"/>
          </ac:cxnSpMkLst>
        </pc:cxnChg>
        <pc:cxnChg chg="add del mod">
          <ac:chgData name="Ragnhild Halvorsrud" userId="917ea340-fd63-490f-a7db-68428d24cf32" providerId="ADAL" clId="{3F26B701-AADC-4668-AAA4-FB7BA2B947B1}" dt="2020-06-19T17:24:51.097" v="17124"/>
          <ac:cxnSpMkLst>
            <pc:docMk/>
            <pc:sldMk cId="2291341939" sldId="818"/>
            <ac:cxnSpMk id="85" creationId="{EDEDBDCA-0D65-4E86-824B-80FB830ECAB1}"/>
          </ac:cxnSpMkLst>
        </pc:cxnChg>
        <pc:cxnChg chg="add mod">
          <ac:chgData name="Ragnhild Halvorsrud" userId="917ea340-fd63-490f-a7db-68428d24cf32" providerId="ADAL" clId="{3F26B701-AADC-4668-AAA4-FB7BA2B947B1}" dt="2020-06-19T17:24:57.327" v="17126" actId="1076"/>
          <ac:cxnSpMkLst>
            <pc:docMk/>
            <pc:sldMk cId="2291341939" sldId="818"/>
            <ac:cxnSpMk id="95" creationId="{42722D67-260C-47FD-98BD-B62A498149DC}"/>
          </ac:cxnSpMkLst>
        </pc:cxnChg>
        <pc:cxnChg chg="add mod">
          <ac:chgData name="Ragnhild Halvorsrud" userId="917ea340-fd63-490f-a7db-68428d24cf32" providerId="ADAL" clId="{3F26B701-AADC-4668-AAA4-FB7BA2B947B1}" dt="2020-06-19T17:24:57.327" v="17126" actId="1076"/>
          <ac:cxnSpMkLst>
            <pc:docMk/>
            <pc:sldMk cId="2291341939" sldId="818"/>
            <ac:cxnSpMk id="96" creationId="{5AE1893C-4EFC-4FEB-AA8C-06C1CE900EE9}"/>
          </ac:cxnSpMkLst>
        </pc:cxnChg>
        <pc:cxnChg chg="add mod">
          <ac:chgData name="Ragnhild Halvorsrud" userId="917ea340-fd63-490f-a7db-68428d24cf32" providerId="ADAL" clId="{3F26B701-AADC-4668-AAA4-FB7BA2B947B1}" dt="2020-06-19T17:24:57.327" v="17126" actId="1076"/>
          <ac:cxnSpMkLst>
            <pc:docMk/>
            <pc:sldMk cId="2291341939" sldId="818"/>
            <ac:cxnSpMk id="109" creationId="{39D872F6-E983-46A9-B601-994D3EC69B1A}"/>
          </ac:cxnSpMkLst>
        </pc:cxnChg>
        <pc:cxnChg chg="add mod">
          <ac:chgData name="Ragnhild Halvorsrud" userId="917ea340-fd63-490f-a7db-68428d24cf32" providerId="ADAL" clId="{3F26B701-AADC-4668-AAA4-FB7BA2B947B1}" dt="2020-06-19T17:24:57.327" v="17126" actId="1076"/>
          <ac:cxnSpMkLst>
            <pc:docMk/>
            <pc:sldMk cId="2291341939" sldId="818"/>
            <ac:cxnSpMk id="114" creationId="{7B52AD53-7B7F-4C98-B777-07901BCB66CA}"/>
          </ac:cxnSpMkLst>
        </pc:cxnChg>
        <pc:cxnChg chg="add mod">
          <ac:chgData name="Ragnhild Halvorsrud" userId="917ea340-fd63-490f-a7db-68428d24cf32" providerId="ADAL" clId="{3F26B701-AADC-4668-AAA4-FB7BA2B947B1}" dt="2020-06-19T17:24:57.327" v="17126" actId="1076"/>
          <ac:cxnSpMkLst>
            <pc:docMk/>
            <pc:sldMk cId="2291341939" sldId="818"/>
            <ac:cxnSpMk id="115" creationId="{0FB7F99A-D71A-48B3-9948-1F5F9F93E1D7}"/>
          </ac:cxnSpMkLst>
        </pc:cxnChg>
      </pc:sldChg>
      <pc:sldMasterChg chg="add del addSldLayout delSldLayout">
        <pc:chgData name="Ragnhild Halvorsrud" userId="917ea340-fd63-490f-a7db-68428d24cf32" providerId="ADAL" clId="{3F26B701-AADC-4668-AAA4-FB7BA2B947B1}" dt="2020-06-17T18:47:25.498" v="231" actId="27028"/>
        <pc:sldMasterMkLst>
          <pc:docMk/>
          <pc:sldMasterMk cId="2659831639" sldId="2147483648"/>
        </pc:sldMasterMkLst>
        <pc:sldLayoutChg chg="add del">
          <pc:chgData name="Ragnhild Halvorsrud" userId="917ea340-fd63-490f-a7db-68428d24cf32" providerId="ADAL" clId="{3F26B701-AADC-4668-AAA4-FB7BA2B947B1}" dt="2020-06-17T18:47:25.498" v="231" actId="27028"/>
          <pc:sldLayoutMkLst>
            <pc:docMk/>
            <pc:sldMasterMk cId="2659831639" sldId="2147483648"/>
            <pc:sldLayoutMk cId="232368298" sldId="2147483650"/>
          </pc:sldLayoutMkLst>
        </pc:sldLayoutChg>
      </pc:sldMasterChg>
      <pc:sldMasterChg chg="modSldLayout">
        <pc:chgData name="Ragnhild Halvorsrud" userId="917ea340-fd63-490f-a7db-68428d24cf32" providerId="ADAL" clId="{3F26B701-AADC-4668-AAA4-FB7BA2B947B1}" dt="2020-06-19T17:20:45.735" v="16002" actId="790"/>
        <pc:sldMasterMkLst>
          <pc:docMk/>
          <pc:sldMasterMk cId="3623041008" sldId="2147483659"/>
        </pc:sldMasterMkLst>
        <pc:sldLayoutChg chg="modSp mod">
          <pc:chgData name="Ragnhild Halvorsrud" userId="917ea340-fd63-490f-a7db-68428d24cf32" providerId="ADAL" clId="{3F26B701-AADC-4668-AAA4-FB7BA2B947B1}" dt="2020-06-19T17:20:45.579" v="15953" actId="790"/>
          <pc:sldLayoutMkLst>
            <pc:docMk/>
            <pc:sldMasterMk cId="3623041008" sldId="2147483659"/>
            <pc:sldLayoutMk cId="869758069" sldId="2147483661"/>
          </pc:sldLayoutMkLst>
          <pc:spChg chg="mod">
            <ac:chgData name="Ragnhild Halvorsrud" userId="917ea340-fd63-490f-a7db-68428d24cf32" providerId="ADAL" clId="{3F26B701-AADC-4668-AAA4-FB7BA2B947B1}" dt="2020-06-19T17:20:45.567" v="15949" actId="790"/>
            <ac:spMkLst>
              <pc:docMk/>
              <pc:sldMasterMk cId="3623041008" sldId="2147483659"/>
              <pc:sldLayoutMk cId="869758069" sldId="2147483661"/>
              <ac:spMk id="2" creationId="{00000000-0000-0000-0000-000000000000}"/>
            </ac:spMkLst>
          </pc:spChg>
          <pc:spChg chg="mod">
            <ac:chgData name="Ragnhild Halvorsrud" userId="917ea340-fd63-490f-a7db-68428d24cf32" providerId="ADAL" clId="{3F26B701-AADC-4668-AAA4-FB7BA2B947B1}" dt="2020-06-19T17:20:45.573" v="15950" actId="790"/>
            <ac:spMkLst>
              <pc:docMk/>
              <pc:sldMasterMk cId="3623041008" sldId="2147483659"/>
              <pc:sldLayoutMk cId="869758069" sldId="2147483661"/>
              <ac:spMk id="3" creationId="{00000000-0000-0000-0000-000000000000}"/>
            </ac:spMkLst>
          </pc:spChg>
          <pc:spChg chg="mod">
            <ac:chgData name="Ragnhild Halvorsrud" userId="917ea340-fd63-490f-a7db-68428d24cf32" providerId="ADAL" clId="{3F26B701-AADC-4668-AAA4-FB7BA2B947B1}" dt="2020-06-19T17:20:45.575" v="15951" actId="790"/>
            <ac:spMkLst>
              <pc:docMk/>
              <pc:sldMasterMk cId="3623041008" sldId="2147483659"/>
              <pc:sldLayoutMk cId="869758069" sldId="2147483661"/>
              <ac:spMk id="4" creationId="{00000000-0000-0000-0000-000000000000}"/>
            </ac:spMkLst>
          </pc:spChg>
          <pc:spChg chg="mod">
            <ac:chgData name="Ragnhild Halvorsrud" userId="917ea340-fd63-490f-a7db-68428d24cf32" providerId="ADAL" clId="{3F26B701-AADC-4668-AAA4-FB7BA2B947B1}" dt="2020-06-19T17:20:45.577" v="15952" actId="790"/>
            <ac:spMkLst>
              <pc:docMk/>
              <pc:sldMasterMk cId="3623041008" sldId="2147483659"/>
              <pc:sldLayoutMk cId="869758069" sldId="2147483661"/>
              <ac:spMk id="5" creationId="{00000000-0000-0000-0000-000000000000}"/>
            </ac:spMkLst>
          </pc:spChg>
          <pc:spChg chg="mod">
            <ac:chgData name="Ragnhild Halvorsrud" userId="917ea340-fd63-490f-a7db-68428d24cf32" providerId="ADAL" clId="{3F26B701-AADC-4668-AAA4-FB7BA2B947B1}" dt="2020-06-19T17:20:45.579" v="15953" actId="790"/>
            <ac:spMkLst>
              <pc:docMk/>
              <pc:sldMasterMk cId="3623041008" sldId="2147483659"/>
              <pc:sldLayoutMk cId="869758069" sldId="2147483661"/>
              <ac:spMk id="6" creationId="{00000000-0000-0000-0000-000000000000}"/>
            </ac:spMkLst>
          </pc:spChg>
        </pc:sldLayoutChg>
        <pc:sldLayoutChg chg="modSp mod">
          <pc:chgData name="Ragnhild Halvorsrud" userId="917ea340-fd63-490f-a7db-68428d24cf32" providerId="ADAL" clId="{3F26B701-AADC-4668-AAA4-FB7BA2B947B1}" dt="2020-06-19T17:20:45.595" v="15958" actId="790"/>
          <pc:sldLayoutMkLst>
            <pc:docMk/>
            <pc:sldMasterMk cId="3623041008" sldId="2147483659"/>
            <pc:sldLayoutMk cId="3454048816" sldId="2147483663"/>
          </pc:sldLayoutMkLst>
          <pc:spChg chg="mod">
            <ac:chgData name="Ragnhild Halvorsrud" userId="917ea340-fd63-490f-a7db-68428d24cf32" providerId="ADAL" clId="{3F26B701-AADC-4668-AAA4-FB7BA2B947B1}" dt="2020-06-19T17:20:45.589" v="15956" actId="790"/>
            <ac:spMkLst>
              <pc:docMk/>
              <pc:sldMasterMk cId="3623041008" sldId="2147483659"/>
              <pc:sldLayoutMk cId="3454048816" sldId="2147483663"/>
              <ac:spMk id="3" creationId="{00000000-0000-0000-0000-000000000000}"/>
            </ac:spMkLst>
          </pc:spChg>
          <pc:spChg chg="mod">
            <ac:chgData name="Ragnhild Halvorsrud" userId="917ea340-fd63-490f-a7db-68428d24cf32" providerId="ADAL" clId="{3F26B701-AADC-4668-AAA4-FB7BA2B947B1}" dt="2020-06-19T17:20:45.584" v="15954" actId="790"/>
            <ac:spMkLst>
              <pc:docMk/>
              <pc:sldMasterMk cId="3623041008" sldId="2147483659"/>
              <pc:sldLayoutMk cId="3454048816" sldId="2147483663"/>
              <ac:spMk id="4" creationId="{00000000-0000-0000-0000-000000000000}"/>
            </ac:spMkLst>
          </pc:spChg>
          <pc:spChg chg="mod">
            <ac:chgData name="Ragnhild Halvorsrud" userId="917ea340-fd63-490f-a7db-68428d24cf32" providerId="ADAL" clId="{3F26B701-AADC-4668-AAA4-FB7BA2B947B1}" dt="2020-06-19T17:20:45.592" v="15957" actId="790"/>
            <ac:spMkLst>
              <pc:docMk/>
              <pc:sldMasterMk cId="3623041008" sldId="2147483659"/>
              <pc:sldLayoutMk cId="3454048816" sldId="2147483663"/>
              <ac:spMk id="5" creationId="{00000000-0000-0000-0000-000000000000}"/>
            </ac:spMkLst>
          </pc:spChg>
          <pc:spChg chg="mod">
            <ac:chgData name="Ragnhild Halvorsrud" userId="917ea340-fd63-490f-a7db-68428d24cf32" providerId="ADAL" clId="{3F26B701-AADC-4668-AAA4-FB7BA2B947B1}" dt="2020-06-19T17:20:45.595" v="15958" actId="790"/>
            <ac:spMkLst>
              <pc:docMk/>
              <pc:sldMasterMk cId="3623041008" sldId="2147483659"/>
              <pc:sldLayoutMk cId="3454048816" sldId="2147483663"/>
              <ac:spMk id="7" creationId="{00000000-0000-0000-0000-000000000000}"/>
            </ac:spMkLst>
          </pc:spChg>
          <pc:spChg chg="mod">
            <ac:chgData name="Ragnhild Halvorsrud" userId="917ea340-fd63-490f-a7db-68428d24cf32" providerId="ADAL" clId="{3F26B701-AADC-4668-AAA4-FB7BA2B947B1}" dt="2020-06-19T17:20:45.587" v="15955" actId="790"/>
            <ac:spMkLst>
              <pc:docMk/>
              <pc:sldMasterMk cId="3623041008" sldId="2147483659"/>
              <pc:sldLayoutMk cId="3454048816" sldId="2147483663"/>
              <ac:spMk id="8" creationId="{00000000-0000-0000-0000-000000000000}"/>
            </ac:spMkLst>
          </pc:spChg>
        </pc:sldLayoutChg>
        <pc:sldLayoutChg chg="modSp mod">
          <pc:chgData name="Ragnhild Halvorsrud" userId="917ea340-fd63-490f-a7db-68428d24cf32" providerId="ADAL" clId="{3F26B701-AADC-4668-AAA4-FB7BA2B947B1}" dt="2020-06-19T17:20:45.623" v="15969" actId="790"/>
          <pc:sldLayoutMkLst>
            <pc:docMk/>
            <pc:sldMasterMk cId="3623041008" sldId="2147483659"/>
            <pc:sldLayoutMk cId="585981378" sldId="2147483664"/>
          </pc:sldLayoutMkLst>
          <pc:spChg chg="mod">
            <ac:chgData name="Ragnhild Halvorsrud" userId="917ea340-fd63-490f-a7db-68428d24cf32" providerId="ADAL" clId="{3F26B701-AADC-4668-AAA4-FB7BA2B947B1}" dt="2020-06-19T17:20:45.614" v="15965" actId="790"/>
            <ac:spMkLst>
              <pc:docMk/>
              <pc:sldMasterMk cId="3623041008" sldId="2147483659"/>
              <pc:sldLayoutMk cId="585981378" sldId="2147483664"/>
              <ac:spMk id="2" creationId="{00000000-0000-0000-0000-000000000000}"/>
            </ac:spMkLst>
          </pc:spChg>
          <pc:spChg chg="mod">
            <ac:chgData name="Ragnhild Halvorsrud" userId="917ea340-fd63-490f-a7db-68428d24cf32" providerId="ADAL" clId="{3F26B701-AADC-4668-AAA4-FB7BA2B947B1}" dt="2020-06-19T17:20:45.616" v="15966" actId="790"/>
            <ac:spMkLst>
              <pc:docMk/>
              <pc:sldMasterMk cId="3623041008" sldId="2147483659"/>
              <pc:sldLayoutMk cId="585981378" sldId="2147483664"/>
              <ac:spMk id="3" creationId="{00000000-0000-0000-0000-000000000000}"/>
            </ac:spMkLst>
          </pc:spChg>
          <pc:spChg chg="mod">
            <ac:chgData name="Ragnhild Halvorsrud" userId="917ea340-fd63-490f-a7db-68428d24cf32" providerId="ADAL" clId="{3F26B701-AADC-4668-AAA4-FB7BA2B947B1}" dt="2020-06-19T17:20:45.618" v="15967" actId="790"/>
            <ac:spMkLst>
              <pc:docMk/>
              <pc:sldMasterMk cId="3623041008" sldId="2147483659"/>
              <pc:sldLayoutMk cId="585981378" sldId="2147483664"/>
              <ac:spMk id="4" creationId="{00000000-0000-0000-0000-000000000000}"/>
            </ac:spMkLst>
          </pc:spChg>
          <pc:spChg chg="mod">
            <ac:chgData name="Ragnhild Halvorsrud" userId="917ea340-fd63-490f-a7db-68428d24cf32" providerId="ADAL" clId="{3F26B701-AADC-4668-AAA4-FB7BA2B947B1}" dt="2020-06-19T17:20:45.621" v="15968" actId="790"/>
            <ac:spMkLst>
              <pc:docMk/>
              <pc:sldMasterMk cId="3623041008" sldId="2147483659"/>
              <pc:sldLayoutMk cId="585981378" sldId="2147483664"/>
              <ac:spMk id="5" creationId="{00000000-0000-0000-0000-000000000000}"/>
            </ac:spMkLst>
          </pc:spChg>
          <pc:spChg chg="mod">
            <ac:chgData name="Ragnhild Halvorsrud" userId="917ea340-fd63-490f-a7db-68428d24cf32" providerId="ADAL" clId="{3F26B701-AADC-4668-AAA4-FB7BA2B947B1}" dt="2020-06-19T17:20:45.623" v="15969" actId="790"/>
            <ac:spMkLst>
              <pc:docMk/>
              <pc:sldMasterMk cId="3623041008" sldId="2147483659"/>
              <pc:sldLayoutMk cId="585981378" sldId="2147483664"/>
              <ac:spMk id="12" creationId="{00000000-0000-0000-0000-000000000000}"/>
            </ac:spMkLst>
          </pc:spChg>
        </pc:sldLayoutChg>
        <pc:sldLayoutChg chg="modSp mod">
          <pc:chgData name="Ragnhild Halvorsrud" userId="917ea340-fd63-490f-a7db-68428d24cf32" providerId="ADAL" clId="{3F26B701-AADC-4668-AAA4-FB7BA2B947B1}" dt="2020-06-19T17:20:45.642" v="15975" actId="790"/>
          <pc:sldLayoutMkLst>
            <pc:docMk/>
            <pc:sldMasterMk cId="3623041008" sldId="2147483659"/>
            <pc:sldLayoutMk cId="1203240570" sldId="2147483666"/>
          </pc:sldLayoutMkLst>
          <pc:spChg chg="mod">
            <ac:chgData name="Ragnhild Halvorsrud" userId="917ea340-fd63-490f-a7db-68428d24cf32" providerId="ADAL" clId="{3F26B701-AADC-4668-AAA4-FB7BA2B947B1}" dt="2020-06-19T17:20:45.642" v="15975" actId="790"/>
            <ac:spMkLst>
              <pc:docMk/>
              <pc:sldMasterMk cId="3623041008" sldId="2147483659"/>
              <pc:sldLayoutMk cId="1203240570" sldId="2147483666"/>
              <ac:spMk id="2" creationId="{00000000-0000-0000-0000-000000000000}"/>
            </ac:spMkLst>
          </pc:spChg>
          <pc:spChg chg="mod">
            <ac:chgData name="Ragnhild Halvorsrud" userId="917ea340-fd63-490f-a7db-68428d24cf32" providerId="ADAL" clId="{3F26B701-AADC-4668-AAA4-FB7BA2B947B1}" dt="2020-06-19T17:20:45.627" v="15970" actId="790"/>
            <ac:spMkLst>
              <pc:docMk/>
              <pc:sldMasterMk cId="3623041008" sldId="2147483659"/>
              <pc:sldLayoutMk cId="1203240570" sldId="2147483666"/>
              <ac:spMk id="3" creationId="{00000000-0000-0000-0000-000000000000}"/>
            </ac:spMkLst>
          </pc:spChg>
          <pc:spChg chg="mod">
            <ac:chgData name="Ragnhild Halvorsrud" userId="917ea340-fd63-490f-a7db-68428d24cf32" providerId="ADAL" clId="{3F26B701-AADC-4668-AAA4-FB7BA2B947B1}" dt="2020-06-19T17:20:45.632" v="15971" actId="790"/>
            <ac:spMkLst>
              <pc:docMk/>
              <pc:sldMasterMk cId="3623041008" sldId="2147483659"/>
              <pc:sldLayoutMk cId="1203240570" sldId="2147483666"/>
              <ac:spMk id="4" creationId="{00000000-0000-0000-0000-000000000000}"/>
            </ac:spMkLst>
          </pc:spChg>
          <pc:spChg chg="mod">
            <ac:chgData name="Ragnhild Halvorsrud" userId="917ea340-fd63-490f-a7db-68428d24cf32" providerId="ADAL" clId="{3F26B701-AADC-4668-AAA4-FB7BA2B947B1}" dt="2020-06-19T17:20:45.635" v="15972" actId="790"/>
            <ac:spMkLst>
              <pc:docMk/>
              <pc:sldMasterMk cId="3623041008" sldId="2147483659"/>
              <pc:sldLayoutMk cId="1203240570" sldId="2147483666"/>
              <ac:spMk id="5" creationId="{00000000-0000-0000-0000-000000000000}"/>
            </ac:spMkLst>
          </pc:spChg>
          <pc:spChg chg="mod">
            <ac:chgData name="Ragnhild Halvorsrud" userId="917ea340-fd63-490f-a7db-68428d24cf32" providerId="ADAL" clId="{3F26B701-AADC-4668-AAA4-FB7BA2B947B1}" dt="2020-06-19T17:20:45.637" v="15973" actId="790"/>
            <ac:spMkLst>
              <pc:docMk/>
              <pc:sldMasterMk cId="3623041008" sldId="2147483659"/>
              <pc:sldLayoutMk cId="1203240570" sldId="2147483666"/>
              <ac:spMk id="6" creationId="{00000000-0000-0000-0000-000000000000}"/>
            </ac:spMkLst>
          </pc:spChg>
          <pc:spChg chg="mod">
            <ac:chgData name="Ragnhild Halvorsrud" userId="917ea340-fd63-490f-a7db-68428d24cf32" providerId="ADAL" clId="{3F26B701-AADC-4668-AAA4-FB7BA2B947B1}" dt="2020-06-19T17:20:45.640" v="15974" actId="790"/>
            <ac:spMkLst>
              <pc:docMk/>
              <pc:sldMasterMk cId="3623041008" sldId="2147483659"/>
              <pc:sldLayoutMk cId="1203240570" sldId="2147483666"/>
              <ac:spMk id="7" creationId="{00000000-0000-0000-0000-000000000000}"/>
            </ac:spMkLst>
          </pc:spChg>
        </pc:sldLayoutChg>
        <pc:sldLayoutChg chg="modSp mod">
          <pc:chgData name="Ragnhild Halvorsrud" userId="917ea340-fd63-490f-a7db-68428d24cf32" providerId="ADAL" clId="{3F26B701-AADC-4668-AAA4-FB7BA2B947B1}" dt="2020-06-19T17:20:45.700" v="15989" actId="790"/>
          <pc:sldLayoutMkLst>
            <pc:docMk/>
            <pc:sldMasterMk cId="3623041008" sldId="2147483659"/>
            <pc:sldLayoutMk cId="27145180" sldId="2147483667"/>
          </pc:sldLayoutMkLst>
          <pc:spChg chg="mod">
            <ac:chgData name="Ragnhild Halvorsrud" userId="917ea340-fd63-490f-a7db-68428d24cf32" providerId="ADAL" clId="{3F26B701-AADC-4668-AAA4-FB7BA2B947B1}" dt="2020-06-19T17:20:45.673" v="15982" actId="790"/>
            <ac:spMkLst>
              <pc:docMk/>
              <pc:sldMasterMk cId="3623041008" sldId="2147483659"/>
              <pc:sldLayoutMk cId="27145180" sldId="2147483667"/>
              <ac:spMk id="3" creationId="{00000000-0000-0000-0000-000000000000}"/>
            </ac:spMkLst>
          </pc:spChg>
          <pc:spChg chg="mod">
            <ac:chgData name="Ragnhild Halvorsrud" userId="917ea340-fd63-490f-a7db-68428d24cf32" providerId="ADAL" clId="{3F26B701-AADC-4668-AAA4-FB7BA2B947B1}" dt="2020-06-19T17:20:45.678" v="15983" actId="790"/>
            <ac:spMkLst>
              <pc:docMk/>
              <pc:sldMasterMk cId="3623041008" sldId="2147483659"/>
              <pc:sldLayoutMk cId="27145180" sldId="2147483667"/>
              <ac:spMk id="4" creationId="{00000000-0000-0000-0000-000000000000}"/>
            </ac:spMkLst>
          </pc:spChg>
          <pc:spChg chg="mod">
            <ac:chgData name="Ragnhild Halvorsrud" userId="917ea340-fd63-490f-a7db-68428d24cf32" providerId="ADAL" clId="{3F26B701-AADC-4668-AAA4-FB7BA2B947B1}" dt="2020-06-19T17:20:45.682" v="15984" actId="790"/>
            <ac:spMkLst>
              <pc:docMk/>
              <pc:sldMasterMk cId="3623041008" sldId="2147483659"/>
              <pc:sldLayoutMk cId="27145180" sldId="2147483667"/>
              <ac:spMk id="5" creationId="{00000000-0000-0000-0000-000000000000}"/>
            </ac:spMkLst>
          </pc:spChg>
          <pc:spChg chg="mod">
            <ac:chgData name="Ragnhild Halvorsrud" userId="917ea340-fd63-490f-a7db-68428d24cf32" providerId="ADAL" clId="{3F26B701-AADC-4668-AAA4-FB7BA2B947B1}" dt="2020-06-19T17:20:45.688" v="15985" actId="790"/>
            <ac:spMkLst>
              <pc:docMk/>
              <pc:sldMasterMk cId="3623041008" sldId="2147483659"/>
              <pc:sldLayoutMk cId="27145180" sldId="2147483667"/>
              <ac:spMk id="6" creationId="{00000000-0000-0000-0000-000000000000}"/>
            </ac:spMkLst>
          </pc:spChg>
          <pc:spChg chg="mod">
            <ac:chgData name="Ragnhild Halvorsrud" userId="917ea340-fd63-490f-a7db-68428d24cf32" providerId="ADAL" clId="{3F26B701-AADC-4668-AAA4-FB7BA2B947B1}" dt="2020-06-19T17:20:45.691" v="15986" actId="790"/>
            <ac:spMkLst>
              <pc:docMk/>
              <pc:sldMasterMk cId="3623041008" sldId="2147483659"/>
              <pc:sldLayoutMk cId="27145180" sldId="2147483667"/>
              <ac:spMk id="7" creationId="{00000000-0000-0000-0000-000000000000}"/>
            </ac:spMkLst>
          </pc:spChg>
          <pc:spChg chg="mod">
            <ac:chgData name="Ragnhild Halvorsrud" userId="917ea340-fd63-490f-a7db-68428d24cf32" providerId="ADAL" clId="{3F26B701-AADC-4668-AAA4-FB7BA2B947B1}" dt="2020-06-19T17:20:45.695" v="15987" actId="790"/>
            <ac:spMkLst>
              <pc:docMk/>
              <pc:sldMasterMk cId="3623041008" sldId="2147483659"/>
              <pc:sldLayoutMk cId="27145180" sldId="2147483667"/>
              <ac:spMk id="8" creationId="{00000000-0000-0000-0000-000000000000}"/>
            </ac:spMkLst>
          </pc:spChg>
          <pc:spChg chg="mod">
            <ac:chgData name="Ragnhild Halvorsrud" userId="917ea340-fd63-490f-a7db-68428d24cf32" providerId="ADAL" clId="{3F26B701-AADC-4668-AAA4-FB7BA2B947B1}" dt="2020-06-19T17:20:45.698" v="15988" actId="790"/>
            <ac:spMkLst>
              <pc:docMk/>
              <pc:sldMasterMk cId="3623041008" sldId="2147483659"/>
              <pc:sldLayoutMk cId="27145180" sldId="2147483667"/>
              <ac:spMk id="9" creationId="{00000000-0000-0000-0000-000000000000}"/>
            </ac:spMkLst>
          </pc:spChg>
          <pc:spChg chg="mod">
            <ac:chgData name="Ragnhild Halvorsrud" userId="917ea340-fd63-490f-a7db-68428d24cf32" providerId="ADAL" clId="{3F26B701-AADC-4668-AAA4-FB7BA2B947B1}" dt="2020-06-19T17:20:45.700" v="15989" actId="790"/>
            <ac:spMkLst>
              <pc:docMk/>
              <pc:sldMasterMk cId="3623041008" sldId="2147483659"/>
              <pc:sldLayoutMk cId="27145180" sldId="2147483667"/>
              <ac:spMk id="10" creationId="{00000000-0000-0000-0000-000000000000}"/>
            </ac:spMkLst>
          </pc:spChg>
        </pc:sldLayoutChg>
        <pc:sldLayoutChg chg="modSp mod">
          <pc:chgData name="Ragnhild Halvorsrud" userId="917ea340-fd63-490f-a7db-68428d24cf32" providerId="ADAL" clId="{3F26B701-AADC-4668-AAA4-FB7BA2B947B1}" dt="2020-06-19T17:20:45.726" v="15999" actId="790"/>
          <pc:sldLayoutMkLst>
            <pc:docMk/>
            <pc:sldMasterMk cId="3623041008" sldId="2147483659"/>
            <pc:sldLayoutMk cId="765830241" sldId="2147483668"/>
          </pc:sldLayoutMkLst>
          <pc:spChg chg="mod">
            <ac:chgData name="Ragnhild Halvorsrud" userId="917ea340-fd63-490f-a7db-68428d24cf32" providerId="ADAL" clId="{3F26B701-AADC-4668-AAA4-FB7BA2B947B1}" dt="2020-06-19T17:20:45.718" v="15996" actId="790"/>
            <ac:spMkLst>
              <pc:docMk/>
              <pc:sldMasterMk cId="3623041008" sldId="2147483659"/>
              <pc:sldLayoutMk cId="765830241" sldId="2147483668"/>
              <ac:spMk id="2" creationId="{00000000-0000-0000-0000-000000000000}"/>
            </ac:spMkLst>
          </pc:spChg>
          <pc:spChg chg="mod">
            <ac:chgData name="Ragnhild Halvorsrud" userId="917ea340-fd63-490f-a7db-68428d24cf32" providerId="ADAL" clId="{3F26B701-AADC-4668-AAA4-FB7BA2B947B1}" dt="2020-06-19T17:20:45.721" v="15997" actId="790"/>
            <ac:spMkLst>
              <pc:docMk/>
              <pc:sldMasterMk cId="3623041008" sldId="2147483659"/>
              <pc:sldLayoutMk cId="765830241" sldId="2147483668"/>
              <ac:spMk id="3" creationId="{00000000-0000-0000-0000-000000000000}"/>
            </ac:spMkLst>
          </pc:spChg>
          <pc:spChg chg="mod">
            <ac:chgData name="Ragnhild Halvorsrud" userId="917ea340-fd63-490f-a7db-68428d24cf32" providerId="ADAL" clId="{3F26B701-AADC-4668-AAA4-FB7BA2B947B1}" dt="2020-06-19T17:20:45.723" v="15998" actId="790"/>
            <ac:spMkLst>
              <pc:docMk/>
              <pc:sldMasterMk cId="3623041008" sldId="2147483659"/>
              <pc:sldLayoutMk cId="765830241" sldId="2147483668"/>
              <ac:spMk id="4" creationId="{00000000-0000-0000-0000-000000000000}"/>
            </ac:spMkLst>
          </pc:spChg>
          <pc:spChg chg="mod">
            <ac:chgData name="Ragnhild Halvorsrud" userId="917ea340-fd63-490f-a7db-68428d24cf32" providerId="ADAL" clId="{3F26B701-AADC-4668-AAA4-FB7BA2B947B1}" dt="2020-06-19T17:20:45.726" v="15999" actId="790"/>
            <ac:spMkLst>
              <pc:docMk/>
              <pc:sldMasterMk cId="3623041008" sldId="2147483659"/>
              <pc:sldLayoutMk cId="765830241" sldId="2147483668"/>
              <ac:spMk id="5" creationId="{00000000-0000-0000-0000-000000000000}"/>
            </ac:spMkLst>
          </pc:spChg>
        </pc:sldLayoutChg>
        <pc:sldLayoutChg chg="modSp mod">
          <pc:chgData name="Ragnhild Halvorsrud" userId="917ea340-fd63-490f-a7db-68428d24cf32" providerId="ADAL" clId="{3F26B701-AADC-4668-AAA4-FB7BA2B947B1}" dt="2020-06-19T17:20:45.735" v="16002" actId="790"/>
          <pc:sldLayoutMkLst>
            <pc:docMk/>
            <pc:sldMasterMk cId="3623041008" sldId="2147483659"/>
            <pc:sldLayoutMk cId="111878263" sldId="2147483669"/>
          </pc:sldLayoutMkLst>
          <pc:spChg chg="mod">
            <ac:chgData name="Ragnhild Halvorsrud" userId="917ea340-fd63-490f-a7db-68428d24cf32" providerId="ADAL" clId="{3F26B701-AADC-4668-AAA4-FB7BA2B947B1}" dt="2020-06-19T17:20:45.728" v="16000" actId="790"/>
            <ac:spMkLst>
              <pc:docMk/>
              <pc:sldMasterMk cId="3623041008" sldId="2147483659"/>
              <pc:sldLayoutMk cId="111878263" sldId="2147483669"/>
              <ac:spMk id="2" creationId="{00000000-0000-0000-0000-000000000000}"/>
            </ac:spMkLst>
          </pc:spChg>
          <pc:spChg chg="mod">
            <ac:chgData name="Ragnhild Halvorsrud" userId="917ea340-fd63-490f-a7db-68428d24cf32" providerId="ADAL" clId="{3F26B701-AADC-4668-AAA4-FB7BA2B947B1}" dt="2020-06-19T17:20:45.731" v="16001" actId="790"/>
            <ac:spMkLst>
              <pc:docMk/>
              <pc:sldMasterMk cId="3623041008" sldId="2147483659"/>
              <pc:sldLayoutMk cId="111878263" sldId="2147483669"/>
              <ac:spMk id="3" creationId="{00000000-0000-0000-0000-000000000000}"/>
            </ac:spMkLst>
          </pc:spChg>
          <pc:spChg chg="mod">
            <ac:chgData name="Ragnhild Halvorsrud" userId="917ea340-fd63-490f-a7db-68428d24cf32" providerId="ADAL" clId="{3F26B701-AADC-4668-AAA4-FB7BA2B947B1}" dt="2020-06-19T17:20:45.735" v="16002" actId="790"/>
            <ac:spMkLst>
              <pc:docMk/>
              <pc:sldMasterMk cId="3623041008" sldId="2147483659"/>
              <pc:sldLayoutMk cId="111878263" sldId="2147483669"/>
              <ac:spMk id="4" creationId="{00000000-0000-0000-0000-000000000000}"/>
            </ac:spMkLst>
          </pc:spChg>
        </pc:sldLayoutChg>
        <pc:sldLayoutChg chg="modSp mod">
          <pc:chgData name="Ragnhild Halvorsrud" userId="917ea340-fd63-490f-a7db-68428d24cf32" providerId="ADAL" clId="{3F26B701-AADC-4668-AAA4-FB7BA2B947B1}" dt="2020-06-19T17:20:45.703" v="15990" actId="790"/>
          <pc:sldLayoutMkLst>
            <pc:docMk/>
            <pc:sldMasterMk cId="3623041008" sldId="2147483659"/>
            <pc:sldLayoutMk cId="1300028045" sldId="2147483672"/>
          </pc:sldLayoutMkLst>
          <pc:spChg chg="mod">
            <ac:chgData name="Ragnhild Halvorsrud" userId="917ea340-fd63-490f-a7db-68428d24cf32" providerId="ADAL" clId="{3F26B701-AADC-4668-AAA4-FB7BA2B947B1}" dt="2020-06-19T17:20:45.703" v="15990" actId="790"/>
            <ac:spMkLst>
              <pc:docMk/>
              <pc:sldMasterMk cId="3623041008" sldId="2147483659"/>
              <pc:sldLayoutMk cId="1300028045" sldId="2147483672"/>
              <ac:spMk id="4" creationId="{00000000-0000-0000-0000-000000000000}"/>
            </ac:spMkLst>
          </pc:spChg>
        </pc:sldLayoutChg>
        <pc:sldLayoutChg chg="modSp mod">
          <pc:chgData name="Ragnhild Halvorsrud" userId="917ea340-fd63-490f-a7db-68428d24cf32" providerId="ADAL" clId="{3F26B701-AADC-4668-AAA4-FB7BA2B947B1}" dt="2020-06-19T17:20:45.611" v="15964" actId="790"/>
          <pc:sldLayoutMkLst>
            <pc:docMk/>
            <pc:sldMasterMk cId="3623041008" sldId="2147483659"/>
            <pc:sldLayoutMk cId="933194907" sldId="2147483674"/>
          </pc:sldLayoutMkLst>
          <pc:spChg chg="mod">
            <ac:chgData name="Ragnhild Halvorsrud" userId="917ea340-fd63-490f-a7db-68428d24cf32" providerId="ADAL" clId="{3F26B701-AADC-4668-AAA4-FB7BA2B947B1}" dt="2020-06-19T17:20:45.605" v="15961" actId="790"/>
            <ac:spMkLst>
              <pc:docMk/>
              <pc:sldMasterMk cId="3623041008" sldId="2147483659"/>
              <pc:sldLayoutMk cId="933194907" sldId="2147483674"/>
              <ac:spMk id="3" creationId="{00000000-0000-0000-0000-000000000000}"/>
            </ac:spMkLst>
          </pc:spChg>
          <pc:spChg chg="mod">
            <ac:chgData name="Ragnhild Halvorsrud" userId="917ea340-fd63-490f-a7db-68428d24cf32" providerId="ADAL" clId="{3F26B701-AADC-4668-AAA4-FB7BA2B947B1}" dt="2020-06-19T17:20:45.600" v="15959" actId="790"/>
            <ac:spMkLst>
              <pc:docMk/>
              <pc:sldMasterMk cId="3623041008" sldId="2147483659"/>
              <pc:sldLayoutMk cId="933194907" sldId="2147483674"/>
              <ac:spMk id="4" creationId="{00000000-0000-0000-0000-000000000000}"/>
            </ac:spMkLst>
          </pc:spChg>
          <pc:spChg chg="mod">
            <ac:chgData name="Ragnhild Halvorsrud" userId="917ea340-fd63-490f-a7db-68428d24cf32" providerId="ADAL" clId="{3F26B701-AADC-4668-AAA4-FB7BA2B947B1}" dt="2020-06-19T17:20:45.607" v="15962" actId="790"/>
            <ac:spMkLst>
              <pc:docMk/>
              <pc:sldMasterMk cId="3623041008" sldId="2147483659"/>
              <pc:sldLayoutMk cId="933194907" sldId="2147483674"/>
              <ac:spMk id="5" creationId="{00000000-0000-0000-0000-000000000000}"/>
            </ac:spMkLst>
          </pc:spChg>
          <pc:spChg chg="mod">
            <ac:chgData name="Ragnhild Halvorsrud" userId="917ea340-fd63-490f-a7db-68428d24cf32" providerId="ADAL" clId="{3F26B701-AADC-4668-AAA4-FB7BA2B947B1}" dt="2020-06-19T17:20:45.609" v="15963" actId="790"/>
            <ac:spMkLst>
              <pc:docMk/>
              <pc:sldMasterMk cId="3623041008" sldId="2147483659"/>
              <pc:sldLayoutMk cId="933194907" sldId="2147483674"/>
              <ac:spMk id="7" creationId="{00000000-0000-0000-0000-000000000000}"/>
            </ac:spMkLst>
          </pc:spChg>
          <pc:spChg chg="mod">
            <ac:chgData name="Ragnhild Halvorsrud" userId="917ea340-fd63-490f-a7db-68428d24cf32" providerId="ADAL" clId="{3F26B701-AADC-4668-AAA4-FB7BA2B947B1}" dt="2020-06-19T17:20:45.603" v="15960" actId="790"/>
            <ac:spMkLst>
              <pc:docMk/>
              <pc:sldMasterMk cId="3623041008" sldId="2147483659"/>
              <pc:sldLayoutMk cId="933194907" sldId="2147483674"/>
              <ac:spMk id="8" creationId="{00000000-0000-0000-0000-000000000000}"/>
            </ac:spMkLst>
          </pc:spChg>
          <pc:spChg chg="mod">
            <ac:chgData name="Ragnhild Halvorsrud" userId="917ea340-fd63-490f-a7db-68428d24cf32" providerId="ADAL" clId="{3F26B701-AADC-4668-AAA4-FB7BA2B947B1}" dt="2020-06-19T17:20:45.611" v="15964" actId="790"/>
            <ac:spMkLst>
              <pc:docMk/>
              <pc:sldMasterMk cId="3623041008" sldId="2147483659"/>
              <pc:sldLayoutMk cId="933194907" sldId="2147483674"/>
              <ac:spMk id="10" creationId="{00000000-0000-0000-0000-000000000000}"/>
            </ac:spMkLst>
          </pc:spChg>
        </pc:sldLayoutChg>
        <pc:sldLayoutChg chg="modSp mod">
          <pc:chgData name="Ragnhild Halvorsrud" userId="917ea340-fd63-490f-a7db-68428d24cf32" providerId="ADAL" clId="{3F26B701-AADC-4668-AAA4-FB7BA2B947B1}" dt="2020-06-19T17:20:45.705" v="15991" actId="790"/>
          <pc:sldLayoutMkLst>
            <pc:docMk/>
            <pc:sldMasterMk cId="3623041008" sldId="2147483659"/>
            <pc:sldLayoutMk cId="3891770229" sldId="2147483675"/>
          </pc:sldLayoutMkLst>
          <pc:spChg chg="mod">
            <ac:chgData name="Ragnhild Halvorsrud" userId="917ea340-fd63-490f-a7db-68428d24cf32" providerId="ADAL" clId="{3F26B701-AADC-4668-AAA4-FB7BA2B947B1}" dt="2020-06-19T17:20:45.705" v="15991" actId="790"/>
            <ac:spMkLst>
              <pc:docMk/>
              <pc:sldMasterMk cId="3623041008" sldId="2147483659"/>
              <pc:sldLayoutMk cId="3891770229" sldId="2147483675"/>
              <ac:spMk id="10" creationId="{00000000-0000-0000-0000-000000000000}"/>
            </ac:spMkLst>
          </pc:spChg>
        </pc:sldLayoutChg>
        <pc:sldLayoutChg chg="modSp mod">
          <pc:chgData name="Ragnhild Halvorsrud" userId="917ea340-fd63-490f-a7db-68428d24cf32" providerId="ADAL" clId="{3F26B701-AADC-4668-AAA4-FB7BA2B947B1}" dt="2020-06-19T17:20:45.716" v="15995" actId="790"/>
          <pc:sldLayoutMkLst>
            <pc:docMk/>
            <pc:sldMasterMk cId="3623041008" sldId="2147483659"/>
            <pc:sldLayoutMk cId="2342946523" sldId="2147483677"/>
          </pc:sldLayoutMkLst>
          <pc:spChg chg="mod">
            <ac:chgData name="Ragnhild Halvorsrud" userId="917ea340-fd63-490f-a7db-68428d24cf32" providerId="ADAL" clId="{3F26B701-AADC-4668-AAA4-FB7BA2B947B1}" dt="2020-06-19T17:20:45.708" v="15992" actId="790"/>
            <ac:spMkLst>
              <pc:docMk/>
              <pc:sldMasterMk cId="3623041008" sldId="2147483659"/>
              <pc:sldLayoutMk cId="2342946523" sldId="2147483677"/>
              <ac:spMk id="2" creationId="{00000000-0000-0000-0000-000000000000}"/>
            </ac:spMkLst>
          </pc:spChg>
          <pc:spChg chg="mod">
            <ac:chgData name="Ragnhild Halvorsrud" userId="917ea340-fd63-490f-a7db-68428d24cf32" providerId="ADAL" clId="{3F26B701-AADC-4668-AAA4-FB7BA2B947B1}" dt="2020-06-19T17:20:45.711" v="15993" actId="790"/>
            <ac:spMkLst>
              <pc:docMk/>
              <pc:sldMasterMk cId="3623041008" sldId="2147483659"/>
              <pc:sldLayoutMk cId="2342946523" sldId="2147483677"/>
              <ac:spMk id="3" creationId="{00000000-0000-0000-0000-000000000000}"/>
            </ac:spMkLst>
          </pc:spChg>
          <pc:spChg chg="mod">
            <ac:chgData name="Ragnhild Halvorsrud" userId="917ea340-fd63-490f-a7db-68428d24cf32" providerId="ADAL" clId="{3F26B701-AADC-4668-AAA4-FB7BA2B947B1}" dt="2020-06-19T17:20:45.713" v="15994" actId="790"/>
            <ac:spMkLst>
              <pc:docMk/>
              <pc:sldMasterMk cId="3623041008" sldId="2147483659"/>
              <pc:sldLayoutMk cId="2342946523" sldId="2147483677"/>
              <ac:spMk id="4" creationId="{00000000-0000-0000-0000-000000000000}"/>
            </ac:spMkLst>
          </pc:spChg>
          <pc:spChg chg="mod">
            <ac:chgData name="Ragnhild Halvorsrud" userId="917ea340-fd63-490f-a7db-68428d24cf32" providerId="ADAL" clId="{3F26B701-AADC-4668-AAA4-FB7BA2B947B1}" dt="2020-06-19T17:20:45.716" v="15995" actId="790"/>
            <ac:spMkLst>
              <pc:docMk/>
              <pc:sldMasterMk cId="3623041008" sldId="2147483659"/>
              <pc:sldLayoutMk cId="2342946523" sldId="2147483677"/>
              <ac:spMk id="5" creationId="{00000000-0000-0000-0000-000000000000}"/>
            </ac:spMkLst>
          </pc:spChg>
        </pc:sldLayoutChg>
        <pc:sldLayoutChg chg="modSp mod">
          <pc:chgData name="Ragnhild Halvorsrud" userId="917ea340-fd63-490f-a7db-68428d24cf32" providerId="ADAL" clId="{3F26B701-AADC-4668-AAA4-FB7BA2B947B1}" dt="2020-06-19T17:20:45.564" v="15948" actId="790"/>
          <pc:sldLayoutMkLst>
            <pc:docMk/>
            <pc:sldMasterMk cId="3623041008" sldId="2147483659"/>
            <pc:sldLayoutMk cId="3295002171" sldId="2147483678"/>
          </pc:sldLayoutMkLst>
          <pc:spChg chg="mod">
            <ac:chgData name="Ragnhild Halvorsrud" userId="917ea340-fd63-490f-a7db-68428d24cf32" providerId="ADAL" clId="{3F26B701-AADC-4668-AAA4-FB7BA2B947B1}" dt="2020-06-19T17:20:45.560" v="15947" actId="790"/>
            <ac:spMkLst>
              <pc:docMk/>
              <pc:sldMasterMk cId="3623041008" sldId="2147483659"/>
              <pc:sldLayoutMk cId="3295002171" sldId="2147483678"/>
              <ac:spMk id="9" creationId="{00000000-0000-0000-0000-000000000000}"/>
            </ac:spMkLst>
          </pc:spChg>
          <pc:spChg chg="mod">
            <ac:chgData name="Ragnhild Halvorsrud" userId="917ea340-fd63-490f-a7db-68428d24cf32" providerId="ADAL" clId="{3F26B701-AADC-4668-AAA4-FB7BA2B947B1}" dt="2020-06-19T17:20:45.564" v="15948" actId="790"/>
            <ac:spMkLst>
              <pc:docMk/>
              <pc:sldMasterMk cId="3623041008" sldId="2147483659"/>
              <pc:sldLayoutMk cId="3295002171" sldId="2147483678"/>
              <ac:spMk id="11" creationId="{00000000-0000-0000-0000-000000000000}"/>
            </ac:spMkLst>
          </pc:spChg>
        </pc:sldLayoutChg>
        <pc:sldLayoutChg chg="modSp mod">
          <pc:chgData name="Ragnhild Halvorsrud" userId="917ea340-fd63-490f-a7db-68428d24cf32" providerId="ADAL" clId="{3F26B701-AADC-4668-AAA4-FB7BA2B947B1}" dt="2020-06-19T17:20:45.669" v="15981" actId="790"/>
          <pc:sldLayoutMkLst>
            <pc:docMk/>
            <pc:sldMasterMk cId="3623041008" sldId="2147483659"/>
            <pc:sldLayoutMk cId="2859027505" sldId="2147483680"/>
          </pc:sldLayoutMkLst>
          <pc:spChg chg="mod">
            <ac:chgData name="Ragnhild Halvorsrud" userId="917ea340-fd63-490f-a7db-68428d24cf32" providerId="ADAL" clId="{3F26B701-AADC-4668-AAA4-FB7BA2B947B1}" dt="2020-06-19T17:20:45.669" v="15981" actId="790"/>
            <ac:spMkLst>
              <pc:docMk/>
              <pc:sldMasterMk cId="3623041008" sldId="2147483659"/>
              <pc:sldLayoutMk cId="2859027505" sldId="2147483680"/>
              <ac:spMk id="2" creationId="{00000000-0000-0000-0000-000000000000}"/>
            </ac:spMkLst>
          </pc:spChg>
          <pc:spChg chg="mod">
            <ac:chgData name="Ragnhild Halvorsrud" userId="917ea340-fd63-490f-a7db-68428d24cf32" providerId="ADAL" clId="{3F26B701-AADC-4668-AAA4-FB7BA2B947B1}" dt="2020-06-19T17:20:45.649" v="15976" actId="790"/>
            <ac:spMkLst>
              <pc:docMk/>
              <pc:sldMasterMk cId="3623041008" sldId="2147483659"/>
              <pc:sldLayoutMk cId="2859027505" sldId="2147483680"/>
              <ac:spMk id="3" creationId="{00000000-0000-0000-0000-000000000000}"/>
            </ac:spMkLst>
          </pc:spChg>
          <pc:spChg chg="mod">
            <ac:chgData name="Ragnhild Halvorsrud" userId="917ea340-fd63-490f-a7db-68428d24cf32" providerId="ADAL" clId="{3F26B701-AADC-4668-AAA4-FB7BA2B947B1}" dt="2020-06-19T17:20:45.656" v="15977" actId="790"/>
            <ac:spMkLst>
              <pc:docMk/>
              <pc:sldMasterMk cId="3623041008" sldId="2147483659"/>
              <pc:sldLayoutMk cId="2859027505" sldId="2147483680"/>
              <ac:spMk id="4" creationId="{00000000-0000-0000-0000-000000000000}"/>
            </ac:spMkLst>
          </pc:spChg>
          <pc:spChg chg="mod">
            <ac:chgData name="Ragnhild Halvorsrud" userId="917ea340-fd63-490f-a7db-68428d24cf32" providerId="ADAL" clId="{3F26B701-AADC-4668-AAA4-FB7BA2B947B1}" dt="2020-06-19T17:20:45.659" v="15978" actId="790"/>
            <ac:spMkLst>
              <pc:docMk/>
              <pc:sldMasterMk cId="3623041008" sldId="2147483659"/>
              <pc:sldLayoutMk cId="2859027505" sldId="2147483680"/>
              <ac:spMk id="5" creationId="{00000000-0000-0000-0000-000000000000}"/>
            </ac:spMkLst>
          </pc:spChg>
          <pc:spChg chg="mod">
            <ac:chgData name="Ragnhild Halvorsrud" userId="917ea340-fd63-490f-a7db-68428d24cf32" providerId="ADAL" clId="{3F26B701-AADC-4668-AAA4-FB7BA2B947B1}" dt="2020-06-19T17:20:45.663" v="15979" actId="790"/>
            <ac:spMkLst>
              <pc:docMk/>
              <pc:sldMasterMk cId="3623041008" sldId="2147483659"/>
              <pc:sldLayoutMk cId="2859027505" sldId="2147483680"/>
              <ac:spMk id="6" creationId="{00000000-0000-0000-0000-000000000000}"/>
            </ac:spMkLst>
          </pc:spChg>
          <pc:spChg chg="mod">
            <ac:chgData name="Ragnhild Halvorsrud" userId="917ea340-fd63-490f-a7db-68428d24cf32" providerId="ADAL" clId="{3F26B701-AADC-4668-AAA4-FB7BA2B947B1}" dt="2020-06-19T17:20:45.666" v="15980" actId="790"/>
            <ac:spMkLst>
              <pc:docMk/>
              <pc:sldMasterMk cId="3623041008" sldId="2147483659"/>
              <pc:sldLayoutMk cId="2859027505" sldId="2147483680"/>
              <ac:spMk id="7" creationId="{00000000-0000-0000-0000-000000000000}"/>
            </ac:spMkLst>
          </pc:spChg>
        </pc:sldLayoutChg>
      </pc:sldMasterChg>
      <pc:sldMasterChg chg="del delSldLayout">
        <pc:chgData name="Ragnhild Halvorsrud" userId="917ea340-fd63-490f-a7db-68428d24cf32" providerId="ADAL" clId="{3F26B701-AADC-4668-AAA4-FB7BA2B947B1}" dt="2020-06-17T18:47:03.073" v="228" actId="47"/>
        <pc:sldMasterMkLst>
          <pc:docMk/>
          <pc:sldMasterMk cId="1606475574" sldId="2147483681"/>
        </pc:sldMasterMkLst>
        <pc:sldLayoutChg chg="del">
          <pc:chgData name="Ragnhild Halvorsrud" userId="917ea340-fd63-490f-a7db-68428d24cf32" providerId="ADAL" clId="{3F26B701-AADC-4668-AAA4-FB7BA2B947B1}" dt="2020-06-17T18:47:03.073" v="228" actId="47"/>
          <pc:sldLayoutMkLst>
            <pc:docMk/>
            <pc:sldMasterMk cId="1606475574" sldId="2147483681"/>
            <pc:sldLayoutMk cId="2551201854" sldId="2147483682"/>
          </pc:sldLayoutMkLst>
        </pc:sldLayoutChg>
        <pc:sldLayoutChg chg="del">
          <pc:chgData name="Ragnhild Halvorsrud" userId="917ea340-fd63-490f-a7db-68428d24cf32" providerId="ADAL" clId="{3F26B701-AADC-4668-AAA4-FB7BA2B947B1}" dt="2020-06-17T18:47:03.073" v="228" actId="47"/>
          <pc:sldLayoutMkLst>
            <pc:docMk/>
            <pc:sldMasterMk cId="1606475574" sldId="2147483681"/>
            <pc:sldLayoutMk cId="3138383237" sldId="2147483683"/>
          </pc:sldLayoutMkLst>
        </pc:sldLayoutChg>
        <pc:sldLayoutChg chg="del">
          <pc:chgData name="Ragnhild Halvorsrud" userId="917ea340-fd63-490f-a7db-68428d24cf32" providerId="ADAL" clId="{3F26B701-AADC-4668-AAA4-FB7BA2B947B1}" dt="2020-06-17T18:47:03.073" v="228" actId="47"/>
          <pc:sldLayoutMkLst>
            <pc:docMk/>
            <pc:sldMasterMk cId="1606475574" sldId="2147483681"/>
            <pc:sldLayoutMk cId="3327823218" sldId="2147483684"/>
          </pc:sldLayoutMkLst>
        </pc:sldLayoutChg>
        <pc:sldLayoutChg chg="del">
          <pc:chgData name="Ragnhild Halvorsrud" userId="917ea340-fd63-490f-a7db-68428d24cf32" providerId="ADAL" clId="{3F26B701-AADC-4668-AAA4-FB7BA2B947B1}" dt="2020-06-17T18:47:03.073" v="228" actId="47"/>
          <pc:sldLayoutMkLst>
            <pc:docMk/>
            <pc:sldMasterMk cId="1606475574" sldId="2147483681"/>
            <pc:sldLayoutMk cId="2590068748" sldId="2147483685"/>
          </pc:sldLayoutMkLst>
        </pc:sldLayoutChg>
        <pc:sldLayoutChg chg="del">
          <pc:chgData name="Ragnhild Halvorsrud" userId="917ea340-fd63-490f-a7db-68428d24cf32" providerId="ADAL" clId="{3F26B701-AADC-4668-AAA4-FB7BA2B947B1}" dt="2020-06-17T18:47:03.073" v="228" actId="47"/>
          <pc:sldLayoutMkLst>
            <pc:docMk/>
            <pc:sldMasterMk cId="1606475574" sldId="2147483681"/>
            <pc:sldLayoutMk cId="3332346676" sldId="2147483686"/>
          </pc:sldLayoutMkLst>
        </pc:sldLayoutChg>
        <pc:sldLayoutChg chg="del">
          <pc:chgData name="Ragnhild Halvorsrud" userId="917ea340-fd63-490f-a7db-68428d24cf32" providerId="ADAL" clId="{3F26B701-AADC-4668-AAA4-FB7BA2B947B1}" dt="2020-06-17T18:47:03.073" v="228" actId="47"/>
          <pc:sldLayoutMkLst>
            <pc:docMk/>
            <pc:sldMasterMk cId="1606475574" sldId="2147483681"/>
            <pc:sldLayoutMk cId="4002795803" sldId="2147483687"/>
          </pc:sldLayoutMkLst>
        </pc:sldLayoutChg>
        <pc:sldLayoutChg chg="del">
          <pc:chgData name="Ragnhild Halvorsrud" userId="917ea340-fd63-490f-a7db-68428d24cf32" providerId="ADAL" clId="{3F26B701-AADC-4668-AAA4-FB7BA2B947B1}" dt="2020-06-17T18:47:03.073" v="228" actId="47"/>
          <pc:sldLayoutMkLst>
            <pc:docMk/>
            <pc:sldMasterMk cId="1606475574" sldId="2147483681"/>
            <pc:sldLayoutMk cId="3370925864" sldId="2147483688"/>
          </pc:sldLayoutMkLst>
        </pc:sldLayoutChg>
        <pc:sldLayoutChg chg="del">
          <pc:chgData name="Ragnhild Halvorsrud" userId="917ea340-fd63-490f-a7db-68428d24cf32" providerId="ADAL" clId="{3F26B701-AADC-4668-AAA4-FB7BA2B947B1}" dt="2020-06-17T18:47:03.073" v="228" actId="47"/>
          <pc:sldLayoutMkLst>
            <pc:docMk/>
            <pc:sldMasterMk cId="1606475574" sldId="2147483681"/>
            <pc:sldLayoutMk cId="391115703" sldId="2147483689"/>
          </pc:sldLayoutMkLst>
        </pc:sldLayoutChg>
        <pc:sldLayoutChg chg="del">
          <pc:chgData name="Ragnhild Halvorsrud" userId="917ea340-fd63-490f-a7db-68428d24cf32" providerId="ADAL" clId="{3F26B701-AADC-4668-AAA4-FB7BA2B947B1}" dt="2020-06-17T18:47:03.073" v="228" actId="47"/>
          <pc:sldLayoutMkLst>
            <pc:docMk/>
            <pc:sldMasterMk cId="1606475574" sldId="2147483681"/>
            <pc:sldLayoutMk cId="242975387" sldId="2147483690"/>
          </pc:sldLayoutMkLst>
        </pc:sldLayoutChg>
        <pc:sldLayoutChg chg="del">
          <pc:chgData name="Ragnhild Halvorsrud" userId="917ea340-fd63-490f-a7db-68428d24cf32" providerId="ADAL" clId="{3F26B701-AADC-4668-AAA4-FB7BA2B947B1}" dt="2020-06-17T18:47:03.073" v="228" actId="47"/>
          <pc:sldLayoutMkLst>
            <pc:docMk/>
            <pc:sldMasterMk cId="1606475574" sldId="2147483681"/>
            <pc:sldLayoutMk cId="1724984149" sldId="2147483691"/>
          </pc:sldLayoutMkLst>
        </pc:sldLayoutChg>
        <pc:sldLayoutChg chg="del">
          <pc:chgData name="Ragnhild Halvorsrud" userId="917ea340-fd63-490f-a7db-68428d24cf32" providerId="ADAL" clId="{3F26B701-AADC-4668-AAA4-FB7BA2B947B1}" dt="2020-06-17T18:47:03.073" v="228" actId="47"/>
          <pc:sldLayoutMkLst>
            <pc:docMk/>
            <pc:sldMasterMk cId="1606475574" sldId="2147483681"/>
            <pc:sldLayoutMk cId="841181691" sldId="2147483692"/>
          </pc:sldLayoutMkLst>
        </pc:sldLayoutChg>
      </pc:sldMasterChg>
      <pc:sldMasterChg chg="replId modSldLayout">
        <pc:chgData name="Ragnhild Halvorsrud" userId="917ea340-fd63-490f-a7db-68428d24cf32" providerId="ADAL" clId="{3F26B701-AADC-4668-AAA4-FB7BA2B947B1}" dt="2020-06-19T17:20:45.556" v="15946" actId="790"/>
        <pc:sldMasterMkLst>
          <pc:docMk/>
          <pc:sldMasterMk cId="1643857197" sldId="2147483693"/>
        </pc:sldMasterMkLst>
        <pc:sldLayoutChg chg="modSp mod">
          <pc:chgData name="Ragnhild Halvorsrud" userId="917ea340-fd63-490f-a7db-68428d24cf32" providerId="ADAL" clId="{3F26B701-AADC-4668-AAA4-FB7BA2B947B1}" dt="2020-06-19T17:20:45.369" v="15888" actId="790"/>
          <pc:sldLayoutMkLst>
            <pc:docMk/>
            <pc:sldMasterMk cId="1643857197" sldId="2147483693"/>
            <pc:sldLayoutMk cId="2142406485" sldId="2147483649"/>
          </pc:sldLayoutMkLst>
          <pc:spChg chg="mod">
            <ac:chgData name="Ragnhild Halvorsrud" userId="917ea340-fd63-490f-a7db-68428d24cf32" providerId="ADAL" clId="{3F26B701-AADC-4668-AAA4-FB7BA2B947B1}" dt="2020-06-19T17:20:45.360" v="15885" actId="790"/>
            <ac:spMkLst>
              <pc:docMk/>
              <pc:sldMasterMk cId="1643857197" sldId="2147483693"/>
              <pc:sldLayoutMk cId="2142406485" sldId="2147483649"/>
              <ac:spMk id="2" creationId="{00000000-0000-0000-0000-000000000000}"/>
            </ac:spMkLst>
          </pc:spChg>
          <pc:spChg chg="mod">
            <ac:chgData name="Ragnhild Halvorsrud" userId="917ea340-fd63-490f-a7db-68428d24cf32" providerId="ADAL" clId="{3F26B701-AADC-4668-AAA4-FB7BA2B947B1}" dt="2020-06-19T17:20:45.362" v="15886" actId="790"/>
            <ac:spMkLst>
              <pc:docMk/>
              <pc:sldMasterMk cId="1643857197" sldId="2147483693"/>
              <pc:sldLayoutMk cId="2142406485" sldId="2147483649"/>
              <ac:spMk id="3" creationId="{00000000-0000-0000-0000-000000000000}"/>
            </ac:spMkLst>
          </pc:spChg>
          <pc:spChg chg="mod">
            <ac:chgData name="Ragnhild Halvorsrud" userId="917ea340-fd63-490f-a7db-68428d24cf32" providerId="ADAL" clId="{3F26B701-AADC-4668-AAA4-FB7BA2B947B1}" dt="2020-06-19T17:20:45.369" v="15888" actId="790"/>
            <ac:spMkLst>
              <pc:docMk/>
              <pc:sldMasterMk cId="1643857197" sldId="2147483693"/>
              <pc:sldLayoutMk cId="2142406485" sldId="2147483649"/>
              <ac:spMk id="7" creationId="{00000000-0000-0000-0000-000000000000}"/>
            </ac:spMkLst>
          </pc:spChg>
          <pc:spChg chg="mod">
            <ac:chgData name="Ragnhild Halvorsrud" userId="917ea340-fd63-490f-a7db-68428d24cf32" providerId="ADAL" clId="{3F26B701-AADC-4668-AAA4-FB7BA2B947B1}" dt="2020-06-19T17:20:45.356" v="15884" actId="790"/>
            <ac:spMkLst>
              <pc:docMk/>
              <pc:sldMasterMk cId="1643857197" sldId="2147483693"/>
              <pc:sldLayoutMk cId="2142406485" sldId="2147483649"/>
              <ac:spMk id="10" creationId="{00000000-0000-0000-0000-000000000000}"/>
            </ac:spMkLst>
          </pc:spChg>
          <pc:spChg chg="mod">
            <ac:chgData name="Ragnhild Halvorsrud" userId="917ea340-fd63-490f-a7db-68428d24cf32" providerId="ADAL" clId="{3F26B701-AADC-4668-AAA4-FB7BA2B947B1}" dt="2020-06-19T17:20:45.365" v="15887" actId="790"/>
            <ac:spMkLst>
              <pc:docMk/>
              <pc:sldMasterMk cId="1643857197" sldId="2147483693"/>
              <pc:sldLayoutMk cId="2142406485" sldId="2147483649"/>
              <ac:spMk id="16" creationId="{00000000-0000-0000-0000-000000000000}"/>
            </ac:spMkLst>
          </pc:spChg>
        </pc:sldLayoutChg>
        <pc:sldLayoutChg chg="modSp mod">
          <pc:chgData name="Ragnhild Halvorsrud" userId="917ea340-fd63-490f-a7db-68428d24cf32" providerId="ADAL" clId="{3F26B701-AADC-4668-AAA4-FB7BA2B947B1}" dt="2020-06-19T17:20:45.415" v="15900" actId="790"/>
          <pc:sldLayoutMkLst>
            <pc:docMk/>
            <pc:sldMasterMk cId="1643857197" sldId="2147483693"/>
            <pc:sldLayoutMk cId="258411677" sldId="2147483651"/>
          </pc:sldLayoutMkLst>
          <pc:spChg chg="mod">
            <ac:chgData name="Ragnhild Halvorsrud" userId="917ea340-fd63-490f-a7db-68428d24cf32" providerId="ADAL" clId="{3F26B701-AADC-4668-AAA4-FB7BA2B947B1}" dt="2020-06-19T17:20:45.410" v="15898" actId="790"/>
            <ac:spMkLst>
              <pc:docMk/>
              <pc:sldMasterMk cId="1643857197" sldId="2147483693"/>
              <pc:sldLayoutMk cId="258411677" sldId="2147483651"/>
              <ac:spMk id="2" creationId="{00000000-0000-0000-0000-000000000000}"/>
            </ac:spMkLst>
          </pc:spChg>
          <pc:spChg chg="mod">
            <ac:chgData name="Ragnhild Halvorsrud" userId="917ea340-fd63-490f-a7db-68428d24cf32" providerId="ADAL" clId="{3F26B701-AADC-4668-AAA4-FB7BA2B947B1}" dt="2020-06-19T17:20:45.413" v="15899" actId="790"/>
            <ac:spMkLst>
              <pc:docMk/>
              <pc:sldMasterMk cId="1643857197" sldId="2147483693"/>
              <pc:sldLayoutMk cId="258411677" sldId="2147483651"/>
              <ac:spMk id="3" creationId="{00000000-0000-0000-0000-000000000000}"/>
            </ac:spMkLst>
          </pc:spChg>
          <pc:spChg chg="mod">
            <ac:chgData name="Ragnhild Halvorsrud" userId="917ea340-fd63-490f-a7db-68428d24cf32" providerId="ADAL" clId="{3F26B701-AADC-4668-AAA4-FB7BA2B947B1}" dt="2020-06-19T17:20:45.415" v="15900" actId="790"/>
            <ac:spMkLst>
              <pc:docMk/>
              <pc:sldMasterMk cId="1643857197" sldId="2147483693"/>
              <pc:sldLayoutMk cId="258411677" sldId="2147483651"/>
              <ac:spMk id="4" creationId="{00000000-0000-0000-0000-000000000000}"/>
            </ac:spMkLst>
          </pc:spChg>
        </pc:sldLayoutChg>
        <pc:sldLayoutChg chg="modSp mod">
          <pc:chgData name="Ragnhild Halvorsrud" userId="917ea340-fd63-490f-a7db-68428d24cf32" providerId="ADAL" clId="{3F26B701-AADC-4668-AAA4-FB7BA2B947B1}" dt="2020-06-19T17:20:45.489" v="15925" actId="790"/>
          <pc:sldLayoutMkLst>
            <pc:docMk/>
            <pc:sldMasterMk cId="1643857197" sldId="2147483693"/>
            <pc:sldLayoutMk cId="3213274499" sldId="2147483652"/>
          </pc:sldLayoutMkLst>
          <pc:spChg chg="mod">
            <ac:chgData name="Ragnhild Halvorsrud" userId="917ea340-fd63-490f-a7db-68428d24cf32" providerId="ADAL" clId="{3F26B701-AADC-4668-AAA4-FB7BA2B947B1}" dt="2020-06-19T17:20:45.473" v="15920" actId="790"/>
            <ac:spMkLst>
              <pc:docMk/>
              <pc:sldMasterMk cId="1643857197" sldId="2147483693"/>
              <pc:sldLayoutMk cId="3213274499" sldId="2147483652"/>
              <ac:spMk id="3" creationId="{00000000-0000-0000-0000-000000000000}"/>
            </ac:spMkLst>
          </pc:spChg>
          <pc:spChg chg="mod">
            <ac:chgData name="Ragnhild Halvorsrud" userId="917ea340-fd63-490f-a7db-68428d24cf32" providerId="ADAL" clId="{3F26B701-AADC-4668-AAA4-FB7BA2B947B1}" dt="2020-06-19T17:20:45.478" v="15921" actId="790"/>
            <ac:spMkLst>
              <pc:docMk/>
              <pc:sldMasterMk cId="1643857197" sldId="2147483693"/>
              <pc:sldLayoutMk cId="3213274499" sldId="2147483652"/>
              <ac:spMk id="4" creationId="{00000000-0000-0000-0000-000000000000}"/>
            </ac:spMkLst>
          </pc:spChg>
          <pc:spChg chg="mod">
            <ac:chgData name="Ragnhild Halvorsrud" userId="917ea340-fd63-490f-a7db-68428d24cf32" providerId="ADAL" clId="{3F26B701-AADC-4668-AAA4-FB7BA2B947B1}" dt="2020-06-19T17:20:45.480" v="15922" actId="790"/>
            <ac:spMkLst>
              <pc:docMk/>
              <pc:sldMasterMk cId="1643857197" sldId="2147483693"/>
              <pc:sldLayoutMk cId="3213274499" sldId="2147483652"/>
              <ac:spMk id="5" creationId="{00000000-0000-0000-0000-000000000000}"/>
            </ac:spMkLst>
          </pc:spChg>
          <pc:spChg chg="mod">
            <ac:chgData name="Ragnhild Halvorsrud" userId="917ea340-fd63-490f-a7db-68428d24cf32" providerId="ADAL" clId="{3F26B701-AADC-4668-AAA4-FB7BA2B947B1}" dt="2020-06-19T17:20:45.483" v="15923" actId="790"/>
            <ac:spMkLst>
              <pc:docMk/>
              <pc:sldMasterMk cId="1643857197" sldId="2147483693"/>
              <pc:sldLayoutMk cId="3213274499" sldId="2147483652"/>
              <ac:spMk id="6" creationId="{00000000-0000-0000-0000-000000000000}"/>
            </ac:spMkLst>
          </pc:spChg>
          <pc:spChg chg="mod">
            <ac:chgData name="Ragnhild Halvorsrud" userId="917ea340-fd63-490f-a7db-68428d24cf32" providerId="ADAL" clId="{3F26B701-AADC-4668-AAA4-FB7BA2B947B1}" dt="2020-06-19T17:20:45.486" v="15924" actId="790"/>
            <ac:spMkLst>
              <pc:docMk/>
              <pc:sldMasterMk cId="1643857197" sldId="2147483693"/>
              <pc:sldLayoutMk cId="3213274499" sldId="2147483652"/>
              <ac:spMk id="7" creationId="{00000000-0000-0000-0000-000000000000}"/>
            </ac:spMkLst>
          </pc:spChg>
          <pc:spChg chg="mod">
            <ac:chgData name="Ragnhild Halvorsrud" userId="917ea340-fd63-490f-a7db-68428d24cf32" providerId="ADAL" clId="{3F26B701-AADC-4668-AAA4-FB7BA2B947B1}" dt="2020-06-19T17:20:45.489" v="15925" actId="790"/>
            <ac:spMkLst>
              <pc:docMk/>
              <pc:sldMasterMk cId="1643857197" sldId="2147483693"/>
              <pc:sldLayoutMk cId="3213274499" sldId="2147483652"/>
              <ac:spMk id="8" creationId="{00000000-0000-0000-0000-000000000000}"/>
            </ac:spMkLst>
          </pc:spChg>
        </pc:sldLayoutChg>
        <pc:sldLayoutChg chg="modSp mod">
          <pc:chgData name="Ragnhild Halvorsrud" userId="917ea340-fd63-490f-a7db-68428d24cf32" providerId="ADAL" clId="{3F26B701-AADC-4668-AAA4-FB7BA2B947B1}" dt="2020-06-19T17:20:45.533" v="15939" actId="790"/>
          <pc:sldLayoutMkLst>
            <pc:docMk/>
            <pc:sldMasterMk cId="1643857197" sldId="2147483693"/>
            <pc:sldLayoutMk cId="3084663293" sldId="2147483653"/>
          </pc:sldLayoutMkLst>
          <pc:spChg chg="mod">
            <ac:chgData name="Ragnhild Halvorsrud" userId="917ea340-fd63-490f-a7db-68428d24cf32" providerId="ADAL" clId="{3F26B701-AADC-4668-AAA4-FB7BA2B947B1}" dt="2020-06-19T17:20:45.511" v="15932" actId="790"/>
            <ac:spMkLst>
              <pc:docMk/>
              <pc:sldMasterMk cId="1643857197" sldId="2147483693"/>
              <pc:sldLayoutMk cId="3084663293" sldId="2147483653"/>
              <ac:spMk id="3" creationId="{00000000-0000-0000-0000-000000000000}"/>
            </ac:spMkLst>
          </pc:spChg>
          <pc:spChg chg="mod">
            <ac:chgData name="Ragnhild Halvorsrud" userId="917ea340-fd63-490f-a7db-68428d24cf32" providerId="ADAL" clId="{3F26B701-AADC-4668-AAA4-FB7BA2B947B1}" dt="2020-06-19T17:20:45.515" v="15933" actId="790"/>
            <ac:spMkLst>
              <pc:docMk/>
              <pc:sldMasterMk cId="1643857197" sldId="2147483693"/>
              <pc:sldLayoutMk cId="3084663293" sldId="2147483653"/>
              <ac:spMk id="4" creationId="{00000000-0000-0000-0000-000000000000}"/>
            </ac:spMkLst>
          </pc:spChg>
          <pc:spChg chg="mod">
            <ac:chgData name="Ragnhild Halvorsrud" userId="917ea340-fd63-490f-a7db-68428d24cf32" providerId="ADAL" clId="{3F26B701-AADC-4668-AAA4-FB7BA2B947B1}" dt="2020-06-19T17:20:45.518" v="15934" actId="790"/>
            <ac:spMkLst>
              <pc:docMk/>
              <pc:sldMasterMk cId="1643857197" sldId="2147483693"/>
              <pc:sldLayoutMk cId="3084663293" sldId="2147483653"/>
              <ac:spMk id="5" creationId="{00000000-0000-0000-0000-000000000000}"/>
            </ac:spMkLst>
          </pc:spChg>
          <pc:spChg chg="mod">
            <ac:chgData name="Ragnhild Halvorsrud" userId="917ea340-fd63-490f-a7db-68428d24cf32" providerId="ADAL" clId="{3F26B701-AADC-4668-AAA4-FB7BA2B947B1}" dt="2020-06-19T17:20:45.521" v="15935" actId="790"/>
            <ac:spMkLst>
              <pc:docMk/>
              <pc:sldMasterMk cId="1643857197" sldId="2147483693"/>
              <pc:sldLayoutMk cId="3084663293" sldId="2147483653"/>
              <ac:spMk id="6" creationId="{00000000-0000-0000-0000-000000000000}"/>
            </ac:spMkLst>
          </pc:spChg>
          <pc:spChg chg="mod">
            <ac:chgData name="Ragnhild Halvorsrud" userId="917ea340-fd63-490f-a7db-68428d24cf32" providerId="ADAL" clId="{3F26B701-AADC-4668-AAA4-FB7BA2B947B1}" dt="2020-06-19T17:20:45.524" v="15936" actId="790"/>
            <ac:spMkLst>
              <pc:docMk/>
              <pc:sldMasterMk cId="1643857197" sldId="2147483693"/>
              <pc:sldLayoutMk cId="3084663293" sldId="2147483653"/>
              <ac:spMk id="7" creationId="{00000000-0000-0000-0000-000000000000}"/>
            </ac:spMkLst>
          </pc:spChg>
          <pc:spChg chg="mod">
            <ac:chgData name="Ragnhild Halvorsrud" userId="917ea340-fd63-490f-a7db-68428d24cf32" providerId="ADAL" clId="{3F26B701-AADC-4668-AAA4-FB7BA2B947B1}" dt="2020-06-19T17:20:45.526" v="15937" actId="790"/>
            <ac:spMkLst>
              <pc:docMk/>
              <pc:sldMasterMk cId="1643857197" sldId="2147483693"/>
              <pc:sldLayoutMk cId="3084663293" sldId="2147483653"/>
              <ac:spMk id="8" creationId="{00000000-0000-0000-0000-000000000000}"/>
            </ac:spMkLst>
          </pc:spChg>
          <pc:spChg chg="mod">
            <ac:chgData name="Ragnhild Halvorsrud" userId="917ea340-fd63-490f-a7db-68428d24cf32" providerId="ADAL" clId="{3F26B701-AADC-4668-AAA4-FB7BA2B947B1}" dt="2020-06-19T17:20:45.529" v="15938" actId="790"/>
            <ac:spMkLst>
              <pc:docMk/>
              <pc:sldMasterMk cId="1643857197" sldId="2147483693"/>
              <pc:sldLayoutMk cId="3084663293" sldId="2147483653"/>
              <ac:spMk id="9" creationId="{00000000-0000-0000-0000-000000000000}"/>
            </ac:spMkLst>
          </pc:spChg>
          <pc:spChg chg="mod">
            <ac:chgData name="Ragnhild Halvorsrud" userId="917ea340-fd63-490f-a7db-68428d24cf32" providerId="ADAL" clId="{3F26B701-AADC-4668-AAA4-FB7BA2B947B1}" dt="2020-06-19T17:20:45.533" v="15939" actId="790"/>
            <ac:spMkLst>
              <pc:docMk/>
              <pc:sldMasterMk cId="1643857197" sldId="2147483693"/>
              <pc:sldLayoutMk cId="3084663293" sldId="2147483653"/>
              <ac:spMk id="10" creationId="{00000000-0000-0000-0000-000000000000}"/>
            </ac:spMkLst>
          </pc:spChg>
        </pc:sldLayoutChg>
        <pc:sldLayoutChg chg="modSp mod">
          <pc:chgData name="Ragnhild Halvorsrud" userId="917ea340-fd63-490f-a7db-68428d24cf32" providerId="ADAL" clId="{3F26B701-AADC-4668-AAA4-FB7BA2B947B1}" dt="2020-06-19T17:20:45.547" v="15943" actId="790"/>
          <pc:sldLayoutMkLst>
            <pc:docMk/>
            <pc:sldMasterMk cId="1643857197" sldId="2147483693"/>
            <pc:sldLayoutMk cId="3098047795" sldId="2147483654"/>
          </pc:sldLayoutMkLst>
          <pc:spChg chg="mod">
            <ac:chgData name="Ragnhild Halvorsrud" userId="917ea340-fd63-490f-a7db-68428d24cf32" providerId="ADAL" clId="{3F26B701-AADC-4668-AAA4-FB7BA2B947B1}" dt="2020-06-19T17:20:45.537" v="15940" actId="790"/>
            <ac:spMkLst>
              <pc:docMk/>
              <pc:sldMasterMk cId="1643857197" sldId="2147483693"/>
              <pc:sldLayoutMk cId="3098047795" sldId="2147483654"/>
              <ac:spMk id="2" creationId="{00000000-0000-0000-0000-000000000000}"/>
            </ac:spMkLst>
          </pc:spChg>
          <pc:spChg chg="mod">
            <ac:chgData name="Ragnhild Halvorsrud" userId="917ea340-fd63-490f-a7db-68428d24cf32" providerId="ADAL" clId="{3F26B701-AADC-4668-AAA4-FB7BA2B947B1}" dt="2020-06-19T17:20:45.540" v="15941" actId="790"/>
            <ac:spMkLst>
              <pc:docMk/>
              <pc:sldMasterMk cId="1643857197" sldId="2147483693"/>
              <pc:sldLayoutMk cId="3098047795" sldId="2147483654"/>
              <ac:spMk id="3" creationId="{00000000-0000-0000-0000-000000000000}"/>
            </ac:spMkLst>
          </pc:spChg>
          <pc:spChg chg="mod">
            <ac:chgData name="Ragnhild Halvorsrud" userId="917ea340-fd63-490f-a7db-68428d24cf32" providerId="ADAL" clId="{3F26B701-AADC-4668-AAA4-FB7BA2B947B1}" dt="2020-06-19T17:20:45.543" v="15942" actId="790"/>
            <ac:spMkLst>
              <pc:docMk/>
              <pc:sldMasterMk cId="1643857197" sldId="2147483693"/>
              <pc:sldLayoutMk cId="3098047795" sldId="2147483654"/>
              <ac:spMk id="4" creationId="{00000000-0000-0000-0000-000000000000}"/>
            </ac:spMkLst>
          </pc:spChg>
          <pc:spChg chg="mod">
            <ac:chgData name="Ragnhild Halvorsrud" userId="917ea340-fd63-490f-a7db-68428d24cf32" providerId="ADAL" clId="{3F26B701-AADC-4668-AAA4-FB7BA2B947B1}" dt="2020-06-19T17:20:45.547" v="15943" actId="790"/>
            <ac:spMkLst>
              <pc:docMk/>
              <pc:sldMasterMk cId="1643857197" sldId="2147483693"/>
              <pc:sldLayoutMk cId="3098047795" sldId="2147483654"/>
              <ac:spMk id="5" creationId="{00000000-0000-0000-0000-000000000000}"/>
            </ac:spMkLst>
          </pc:spChg>
        </pc:sldLayoutChg>
        <pc:sldLayoutChg chg="modSp mod">
          <pc:chgData name="Ragnhild Halvorsrud" userId="917ea340-fd63-490f-a7db-68428d24cf32" providerId="ADAL" clId="{3F26B701-AADC-4668-AAA4-FB7BA2B947B1}" dt="2020-06-19T17:20:45.556" v="15946" actId="790"/>
          <pc:sldLayoutMkLst>
            <pc:docMk/>
            <pc:sldMasterMk cId="1643857197" sldId="2147483693"/>
            <pc:sldLayoutMk cId="1943840033" sldId="2147483655"/>
          </pc:sldLayoutMkLst>
          <pc:spChg chg="mod">
            <ac:chgData name="Ragnhild Halvorsrud" userId="917ea340-fd63-490f-a7db-68428d24cf32" providerId="ADAL" clId="{3F26B701-AADC-4668-AAA4-FB7BA2B947B1}" dt="2020-06-19T17:20:45.550" v="15944" actId="790"/>
            <ac:spMkLst>
              <pc:docMk/>
              <pc:sldMasterMk cId="1643857197" sldId="2147483693"/>
              <pc:sldLayoutMk cId="1943840033" sldId="2147483655"/>
              <ac:spMk id="2" creationId="{00000000-0000-0000-0000-000000000000}"/>
            </ac:spMkLst>
          </pc:spChg>
          <pc:spChg chg="mod">
            <ac:chgData name="Ragnhild Halvorsrud" userId="917ea340-fd63-490f-a7db-68428d24cf32" providerId="ADAL" clId="{3F26B701-AADC-4668-AAA4-FB7BA2B947B1}" dt="2020-06-19T17:20:45.553" v="15945" actId="790"/>
            <ac:spMkLst>
              <pc:docMk/>
              <pc:sldMasterMk cId="1643857197" sldId="2147483693"/>
              <pc:sldLayoutMk cId="1943840033" sldId="2147483655"/>
              <ac:spMk id="3" creationId="{00000000-0000-0000-0000-000000000000}"/>
            </ac:spMkLst>
          </pc:spChg>
          <pc:spChg chg="mod">
            <ac:chgData name="Ragnhild Halvorsrud" userId="917ea340-fd63-490f-a7db-68428d24cf32" providerId="ADAL" clId="{3F26B701-AADC-4668-AAA4-FB7BA2B947B1}" dt="2020-06-19T17:20:45.556" v="15946" actId="790"/>
            <ac:spMkLst>
              <pc:docMk/>
              <pc:sldMasterMk cId="1643857197" sldId="2147483693"/>
              <pc:sldLayoutMk cId="1943840033" sldId="2147483655"/>
              <ac:spMk id="4" creationId="{00000000-0000-0000-0000-000000000000}"/>
            </ac:spMkLst>
          </pc:spChg>
        </pc:sldLayoutChg>
        <pc:sldLayoutChg chg="modSp mod">
          <pc:chgData name="Ragnhild Halvorsrud" userId="917ea340-fd63-490f-a7db-68428d24cf32" providerId="ADAL" clId="{3F26B701-AADC-4668-AAA4-FB7BA2B947B1}" dt="2020-06-19T17:20:45.433" v="15906" actId="790"/>
          <pc:sldLayoutMkLst>
            <pc:docMk/>
            <pc:sldMasterMk cId="1643857197" sldId="2147483693"/>
            <pc:sldLayoutMk cId="2142956664" sldId="2147483656"/>
          </pc:sldLayoutMkLst>
          <pc:spChg chg="mod">
            <ac:chgData name="Ragnhild Halvorsrud" userId="917ea340-fd63-490f-a7db-68428d24cf32" providerId="ADAL" clId="{3F26B701-AADC-4668-AAA4-FB7BA2B947B1}" dt="2020-06-19T17:20:45.424" v="15903" actId="790"/>
            <ac:spMkLst>
              <pc:docMk/>
              <pc:sldMasterMk cId="1643857197" sldId="2147483693"/>
              <pc:sldLayoutMk cId="2142956664" sldId="2147483656"/>
              <ac:spMk id="2" creationId="{00000000-0000-0000-0000-000000000000}"/>
            </ac:spMkLst>
          </pc:spChg>
          <pc:spChg chg="mod">
            <ac:chgData name="Ragnhild Halvorsrud" userId="917ea340-fd63-490f-a7db-68428d24cf32" providerId="ADAL" clId="{3F26B701-AADC-4668-AAA4-FB7BA2B947B1}" dt="2020-06-19T17:20:45.426" v="15904" actId="790"/>
            <ac:spMkLst>
              <pc:docMk/>
              <pc:sldMasterMk cId="1643857197" sldId="2147483693"/>
              <pc:sldLayoutMk cId="2142956664" sldId="2147483656"/>
              <ac:spMk id="3" creationId="{00000000-0000-0000-0000-000000000000}"/>
            </ac:spMkLst>
          </pc:spChg>
          <pc:spChg chg="mod">
            <ac:chgData name="Ragnhild Halvorsrud" userId="917ea340-fd63-490f-a7db-68428d24cf32" providerId="ADAL" clId="{3F26B701-AADC-4668-AAA4-FB7BA2B947B1}" dt="2020-06-19T17:20:45.419" v="15901" actId="790"/>
            <ac:spMkLst>
              <pc:docMk/>
              <pc:sldMasterMk cId="1643857197" sldId="2147483693"/>
              <pc:sldLayoutMk cId="2142956664" sldId="2147483656"/>
              <ac:spMk id="4" creationId="{00000000-0000-0000-0000-000000000000}"/>
            </ac:spMkLst>
          </pc:spChg>
          <pc:spChg chg="mod">
            <ac:chgData name="Ragnhild Halvorsrud" userId="917ea340-fd63-490f-a7db-68428d24cf32" providerId="ADAL" clId="{3F26B701-AADC-4668-AAA4-FB7BA2B947B1}" dt="2020-06-19T17:20:45.429" v="15905" actId="790"/>
            <ac:spMkLst>
              <pc:docMk/>
              <pc:sldMasterMk cId="1643857197" sldId="2147483693"/>
              <pc:sldLayoutMk cId="2142956664" sldId="2147483656"/>
              <ac:spMk id="5" creationId="{00000000-0000-0000-0000-000000000000}"/>
            </ac:spMkLst>
          </pc:spChg>
          <pc:spChg chg="mod">
            <ac:chgData name="Ragnhild Halvorsrud" userId="917ea340-fd63-490f-a7db-68428d24cf32" providerId="ADAL" clId="{3F26B701-AADC-4668-AAA4-FB7BA2B947B1}" dt="2020-06-19T17:20:45.433" v="15906" actId="790"/>
            <ac:spMkLst>
              <pc:docMk/>
              <pc:sldMasterMk cId="1643857197" sldId="2147483693"/>
              <pc:sldLayoutMk cId="2142956664" sldId="2147483656"/>
              <ac:spMk id="6" creationId="{00000000-0000-0000-0000-000000000000}"/>
            </ac:spMkLst>
          </pc:spChg>
          <pc:spChg chg="mod">
            <ac:chgData name="Ragnhild Halvorsrud" userId="917ea340-fd63-490f-a7db-68428d24cf32" providerId="ADAL" clId="{3F26B701-AADC-4668-AAA4-FB7BA2B947B1}" dt="2020-06-19T17:20:45.421" v="15902" actId="790"/>
            <ac:spMkLst>
              <pc:docMk/>
              <pc:sldMasterMk cId="1643857197" sldId="2147483693"/>
              <pc:sldLayoutMk cId="2142956664" sldId="2147483656"/>
              <ac:spMk id="8" creationId="{00000000-0000-0000-0000-000000000000}"/>
            </ac:spMkLst>
          </pc:spChg>
        </pc:sldLayoutChg>
        <pc:sldLayoutChg chg="modSp mod">
          <pc:chgData name="Ragnhild Halvorsrud" userId="917ea340-fd63-490f-a7db-68428d24cf32" providerId="ADAL" clId="{3F26B701-AADC-4668-AAA4-FB7BA2B947B1}" dt="2020-06-19T17:20:45.469" v="15919" actId="790"/>
          <pc:sldLayoutMkLst>
            <pc:docMk/>
            <pc:sldMasterMk cId="1643857197" sldId="2147483693"/>
            <pc:sldLayoutMk cId="2627832036" sldId="2147483657"/>
          </pc:sldLayoutMkLst>
          <pc:spChg chg="mod">
            <ac:chgData name="Ragnhild Halvorsrud" userId="917ea340-fd63-490f-a7db-68428d24cf32" providerId="ADAL" clId="{3F26B701-AADC-4668-AAA4-FB7BA2B947B1}" dt="2020-06-19T17:20:45.459" v="15915" actId="790"/>
            <ac:spMkLst>
              <pc:docMk/>
              <pc:sldMasterMk cId="1643857197" sldId="2147483693"/>
              <pc:sldLayoutMk cId="2627832036" sldId="2147483657"/>
              <ac:spMk id="2" creationId="{00000000-0000-0000-0000-000000000000}"/>
            </ac:spMkLst>
          </pc:spChg>
          <pc:spChg chg="mod">
            <ac:chgData name="Ragnhild Halvorsrud" userId="917ea340-fd63-490f-a7db-68428d24cf32" providerId="ADAL" clId="{3F26B701-AADC-4668-AAA4-FB7BA2B947B1}" dt="2020-06-19T17:20:45.462" v="15916" actId="790"/>
            <ac:spMkLst>
              <pc:docMk/>
              <pc:sldMasterMk cId="1643857197" sldId="2147483693"/>
              <pc:sldLayoutMk cId="2627832036" sldId="2147483657"/>
              <ac:spMk id="3" creationId="{00000000-0000-0000-0000-000000000000}"/>
            </ac:spMkLst>
          </pc:spChg>
          <pc:spChg chg="mod">
            <ac:chgData name="Ragnhild Halvorsrud" userId="917ea340-fd63-490f-a7db-68428d24cf32" providerId="ADAL" clId="{3F26B701-AADC-4668-AAA4-FB7BA2B947B1}" dt="2020-06-19T17:20:45.464" v="15917" actId="790"/>
            <ac:spMkLst>
              <pc:docMk/>
              <pc:sldMasterMk cId="1643857197" sldId="2147483693"/>
              <pc:sldLayoutMk cId="2627832036" sldId="2147483657"/>
              <ac:spMk id="4" creationId="{00000000-0000-0000-0000-000000000000}"/>
            </ac:spMkLst>
          </pc:spChg>
          <pc:spChg chg="mod">
            <ac:chgData name="Ragnhild Halvorsrud" userId="917ea340-fd63-490f-a7db-68428d24cf32" providerId="ADAL" clId="{3F26B701-AADC-4668-AAA4-FB7BA2B947B1}" dt="2020-06-19T17:20:45.467" v="15918" actId="790"/>
            <ac:spMkLst>
              <pc:docMk/>
              <pc:sldMasterMk cId="1643857197" sldId="2147483693"/>
              <pc:sldLayoutMk cId="2627832036" sldId="2147483657"/>
              <ac:spMk id="5" creationId="{00000000-0000-0000-0000-000000000000}"/>
            </ac:spMkLst>
          </pc:spChg>
          <pc:spChg chg="mod">
            <ac:chgData name="Ragnhild Halvorsrud" userId="917ea340-fd63-490f-a7db-68428d24cf32" providerId="ADAL" clId="{3F26B701-AADC-4668-AAA4-FB7BA2B947B1}" dt="2020-06-19T17:20:45.456" v="15914" actId="790"/>
            <ac:spMkLst>
              <pc:docMk/>
              <pc:sldMasterMk cId="1643857197" sldId="2147483693"/>
              <pc:sldLayoutMk cId="2627832036" sldId="2147483657"/>
              <ac:spMk id="9" creationId="{00000000-0000-0000-0000-000000000000}"/>
            </ac:spMkLst>
          </pc:spChg>
          <pc:spChg chg="mod">
            <ac:chgData name="Ragnhild Halvorsrud" userId="917ea340-fd63-490f-a7db-68428d24cf32" providerId="ADAL" clId="{3F26B701-AADC-4668-AAA4-FB7BA2B947B1}" dt="2020-06-19T17:20:45.469" v="15919" actId="790"/>
            <ac:spMkLst>
              <pc:docMk/>
              <pc:sldMasterMk cId="1643857197" sldId="2147483693"/>
              <pc:sldLayoutMk cId="2627832036" sldId="2147483657"/>
              <ac:spMk id="13" creationId="{00000000-0000-0000-0000-000000000000}"/>
            </ac:spMkLst>
          </pc:spChg>
        </pc:sldLayoutChg>
        <pc:sldLayoutChg chg="modSp mod">
          <pc:chgData name="Ragnhild Halvorsrud" userId="917ea340-fd63-490f-a7db-68428d24cf32" providerId="ADAL" clId="{3F26B701-AADC-4668-AAA4-FB7BA2B947B1}" dt="2020-06-19T17:20:45.453" v="15913" actId="790"/>
          <pc:sldLayoutMkLst>
            <pc:docMk/>
            <pc:sldMasterMk cId="1643857197" sldId="2147483693"/>
            <pc:sldLayoutMk cId="232334733" sldId="2147483673"/>
          </pc:sldLayoutMkLst>
          <pc:spChg chg="mod">
            <ac:chgData name="Ragnhild Halvorsrud" userId="917ea340-fd63-490f-a7db-68428d24cf32" providerId="ADAL" clId="{3F26B701-AADC-4668-AAA4-FB7BA2B947B1}" dt="2020-06-19T17:20:45.444" v="15910" actId="790"/>
            <ac:spMkLst>
              <pc:docMk/>
              <pc:sldMasterMk cId="1643857197" sldId="2147483693"/>
              <pc:sldLayoutMk cId="232334733" sldId="2147483673"/>
              <ac:spMk id="3" creationId="{00000000-0000-0000-0000-000000000000}"/>
            </ac:spMkLst>
          </pc:spChg>
          <pc:spChg chg="mod">
            <ac:chgData name="Ragnhild Halvorsrud" userId="917ea340-fd63-490f-a7db-68428d24cf32" providerId="ADAL" clId="{3F26B701-AADC-4668-AAA4-FB7BA2B947B1}" dt="2020-06-19T17:20:45.439" v="15908" actId="790"/>
            <ac:spMkLst>
              <pc:docMk/>
              <pc:sldMasterMk cId="1643857197" sldId="2147483693"/>
              <pc:sldLayoutMk cId="232334733" sldId="2147483673"/>
              <ac:spMk id="4" creationId="{00000000-0000-0000-0000-000000000000}"/>
            </ac:spMkLst>
          </pc:spChg>
          <pc:spChg chg="mod">
            <ac:chgData name="Ragnhild Halvorsrud" userId="917ea340-fd63-490f-a7db-68428d24cf32" providerId="ADAL" clId="{3F26B701-AADC-4668-AAA4-FB7BA2B947B1}" dt="2020-06-19T17:20:45.448" v="15911" actId="790"/>
            <ac:spMkLst>
              <pc:docMk/>
              <pc:sldMasterMk cId="1643857197" sldId="2147483693"/>
              <pc:sldLayoutMk cId="232334733" sldId="2147483673"/>
              <ac:spMk id="5" creationId="{00000000-0000-0000-0000-000000000000}"/>
            </ac:spMkLst>
          </pc:spChg>
          <pc:spChg chg="mod">
            <ac:chgData name="Ragnhild Halvorsrud" userId="917ea340-fd63-490f-a7db-68428d24cf32" providerId="ADAL" clId="{3F26B701-AADC-4668-AAA4-FB7BA2B947B1}" dt="2020-06-19T17:20:45.451" v="15912" actId="790"/>
            <ac:spMkLst>
              <pc:docMk/>
              <pc:sldMasterMk cId="1643857197" sldId="2147483693"/>
              <pc:sldLayoutMk cId="232334733" sldId="2147483673"/>
              <ac:spMk id="6" creationId="{00000000-0000-0000-0000-000000000000}"/>
            </ac:spMkLst>
          </pc:spChg>
          <pc:spChg chg="mod">
            <ac:chgData name="Ragnhild Halvorsrud" userId="917ea340-fd63-490f-a7db-68428d24cf32" providerId="ADAL" clId="{3F26B701-AADC-4668-AAA4-FB7BA2B947B1}" dt="2020-06-19T17:20:45.441" v="15909" actId="790"/>
            <ac:spMkLst>
              <pc:docMk/>
              <pc:sldMasterMk cId="1643857197" sldId="2147483693"/>
              <pc:sldLayoutMk cId="232334733" sldId="2147483673"/>
              <ac:spMk id="8" creationId="{00000000-0000-0000-0000-000000000000}"/>
            </ac:spMkLst>
          </pc:spChg>
          <pc:spChg chg="mod">
            <ac:chgData name="Ragnhild Halvorsrud" userId="917ea340-fd63-490f-a7db-68428d24cf32" providerId="ADAL" clId="{3F26B701-AADC-4668-AAA4-FB7BA2B947B1}" dt="2020-06-19T17:20:45.435" v="15907" actId="790"/>
            <ac:spMkLst>
              <pc:docMk/>
              <pc:sldMasterMk cId="1643857197" sldId="2147483693"/>
              <pc:sldLayoutMk cId="232334733" sldId="2147483673"/>
              <ac:spMk id="9" creationId="{00000000-0000-0000-0000-000000000000}"/>
            </ac:spMkLst>
          </pc:spChg>
          <pc:spChg chg="mod">
            <ac:chgData name="Ragnhild Halvorsrud" userId="917ea340-fd63-490f-a7db-68428d24cf32" providerId="ADAL" clId="{3F26B701-AADC-4668-AAA4-FB7BA2B947B1}" dt="2020-06-19T17:20:45.453" v="15913" actId="790"/>
            <ac:spMkLst>
              <pc:docMk/>
              <pc:sldMasterMk cId="1643857197" sldId="2147483693"/>
              <pc:sldLayoutMk cId="232334733" sldId="2147483673"/>
              <ac:spMk id="10" creationId="{00000000-0000-0000-0000-000000000000}"/>
            </ac:spMkLst>
          </pc:spChg>
        </pc:sldLayoutChg>
        <pc:sldLayoutChg chg="modSp mod">
          <pc:chgData name="Ragnhild Halvorsrud" userId="917ea340-fd63-490f-a7db-68428d24cf32" providerId="ADAL" clId="{3F26B701-AADC-4668-AAA4-FB7BA2B947B1}" dt="2020-06-19T17:20:45.406" v="15897" actId="790"/>
          <pc:sldLayoutMkLst>
            <pc:docMk/>
            <pc:sldMasterMk cId="1643857197" sldId="2147483693"/>
            <pc:sldLayoutMk cId="263130026" sldId="2147483676"/>
          </pc:sldLayoutMkLst>
          <pc:spChg chg="mod">
            <ac:chgData name="Ragnhild Halvorsrud" userId="917ea340-fd63-490f-a7db-68428d24cf32" providerId="ADAL" clId="{3F26B701-AADC-4668-AAA4-FB7BA2B947B1}" dt="2020-06-19T17:20:45.399" v="15895" actId="790"/>
            <ac:spMkLst>
              <pc:docMk/>
              <pc:sldMasterMk cId="1643857197" sldId="2147483693"/>
              <pc:sldLayoutMk cId="263130026" sldId="2147483676"/>
              <ac:spMk id="2" creationId="{00000000-0000-0000-0000-000000000000}"/>
            </ac:spMkLst>
          </pc:spChg>
          <pc:spChg chg="mod">
            <ac:chgData name="Ragnhild Halvorsrud" userId="917ea340-fd63-490f-a7db-68428d24cf32" providerId="ADAL" clId="{3F26B701-AADC-4668-AAA4-FB7BA2B947B1}" dt="2020-06-19T17:20:45.403" v="15896" actId="790"/>
            <ac:spMkLst>
              <pc:docMk/>
              <pc:sldMasterMk cId="1643857197" sldId="2147483693"/>
              <pc:sldLayoutMk cId="263130026" sldId="2147483676"/>
              <ac:spMk id="3" creationId="{00000000-0000-0000-0000-000000000000}"/>
            </ac:spMkLst>
          </pc:spChg>
          <pc:spChg chg="mod">
            <ac:chgData name="Ragnhild Halvorsrud" userId="917ea340-fd63-490f-a7db-68428d24cf32" providerId="ADAL" clId="{3F26B701-AADC-4668-AAA4-FB7BA2B947B1}" dt="2020-06-19T17:20:45.395" v="15894" actId="790"/>
            <ac:spMkLst>
              <pc:docMk/>
              <pc:sldMasterMk cId="1643857197" sldId="2147483693"/>
              <pc:sldLayoutMk cId="263130026" sldId="2147483676"/>
              <ac:spMk id="4" creationId="{00000000-0000-0000-0000-000000000000}"/>
            </ac:spMkLst>
          </pc:spChg>
          <pc:spChg chg="mod">
            <ac:chgData name="Ragnhild Halvorsrud" userId="917ea340-fd63-490f-a7db-68428d24cf32" providerId="ADAL" clId="{3F26B701-AADC-4668-AAA4-FB7BA2B947B1}" dt="2020-06-19T17:20:45.406" v="15897" actId="790"/>
            <ac:spMkLst>
              <pc:docMk/>
              <pc:sldMasterMk cId="1643857197" sldId="2147483693"/>
              <pc:sldLayoutMk cId="263130026" sldId="2147483676"/>
              <ac:spMk id="8" creationId="{00000000-0000-0000-0000-000000000000}"/>
            </ac:spMkLst>
          </pc:spChg>
        </pc:sldLayoutChg>
        <pc:sldLayoutChg chg="modSp mod">
          <pc:chgData name="Ragnhild Halvorsrud" userId="917ea340-fd63-490f-a7db-68428d24cf32" providerId="ADAL" clId="{3F26B701-AADC-4668-AAA4-FB7BA2B947B1}" dt="2020-06-19T17:20:45.509" v="15931" actId="790"/>
          <pc:sldLayoutMkLst>
            <pc:docMk/>
            <pc:sldMasterMk cId="1643857197" sldId="2147483693"/>
            <pc:sldLayoutMk cId="2215202470" sldId="2147483679"/>
          </pc:sldLayoutMkLst>
          <pc:spChg chg="mod">
            <ac:chgData name="Ragnhild Halvorsrud" userId="917ea340-fd63-490f-a7db-68428d24cf32" providerId="ADAL" clId="{3F26B701-AADC-4668-AAA4-FB7BA2B947B1}" dt="2020-06-19T17:20:45.492" v="15926" actId="790"/>
            <ac:spMkLst>
              <pc:docMk/>
              <pc:sldMasterMk cId="1643857197" sldId="2147483693"/>
              <pc:sldLayoutMk cId="2215202470" sldId="2147483679"/>
              <ac:spMk id="3" creationId="{00000000-0000-0000-0000-000000000000}"/>
            </ac:spMkLst>
          </pc:spChg>
          <pc:spChg chg="mod">
            <ac:chgData name="Ragnhild Halvorsrud" userId="917ea340-fd63-490f-a7db-68428d24cf32" providerId="ADAL" clId="{3F26B701-AADC-4668-AAA4-FB7BA2B947B1}" dt="2020-06-19T17:20:45.496" v="15927" actId="790"/>
            <ac:spMkLst>
              <pc:docMk/>
              <pc:sldMasterMk cId="1643857197" sldId="2147483693"/>
              <pc:sldLayoutMk cId="2215202470" sldId="2147483679"/>
              <ac:spMk id="4" creationId="{00000000-0000-0000-0000-000000000000}"/>
            </ac:spMkLst>
          </pc:spChg>
          <pc:spChg chg="mod">
            <ac:chgData name="Ragnhild Halvorsrud" userId="917ea340-fd63-490f-a7db-68428d24cf32" providerId="ADAL" clId="{3F26B701-AADC-4668-AAA4-FB7BA2B947B1}" dt="2020-06-19T17:20:45.499" v="15928" actId="790"/>
            <ac:spMkLst>
              <pc:docMk/>
              <pc:sldMasterMk cId="1643857197" sldId="2147483693"/>
              <pc:sldLayoutMk cId="2215202470" sldId="2147483679"/>
              <ac:spMk id="5" creationId="{00000000-0000-0000-0000-000000000000}"/>
            </ac:spMkLst>
          </pc:spChg>
          <pc:spChg chg="mod">
            <ac:chgData name="Ragnhild Halvorsrud" userId="917ea340-fd63-490f-a7db-68428d24cf32" providerId="ADAL" clId="{3F26B701-AADC-4668-AAA4-FB7BA2B947B1}" dt="2020-06-19T17:20:45.501" v="15929" actId="790"/>
            <ac:spMkLst>
              <pc:docMk/>
              <pc:sldMasterMk cId="1643857197" sldId="2147483693"/>
              <pc:sldLayoutMk cId="2215202470" sldId="2147483679"/>
              <ac:spMk id="6" creationId="{00000000-0000-0000-0000-000000000000}"/>
            </ac:spMkLst>
          </pc:spChg>
          <pc:spChg chg="mod">
            <ac:chgData name="Ragnhild Halvorsrud" userId="917ea340-fd63-490f-a7db-68428d24cf32" providerId="ADAL" clId="{3F26B701-AADC-4668-AAA4-FB7BA2B947B1}" dt="2020-06-19T17:20:45.505" v="15930" actId="790"/>
            <ac:spMkLst>
              <pc:docMk/>
              <pc:sldMasterMk cId="1643857197" sldId="2147483693"/>
              <pc:sldLayoutMk cId="2215202470" sldId="2147483679"/>
              <ac:spMk id="7" creationId="{00000000-0000-0000-0000-000000000000}"/>
            </ac:spMkLst>
          </pc:spChg>
          <pc:spChg chg="mod">
            <ac:chgData name="Ragnhild Halvorsrud" userId="917ea340-fd63-490f-a7db-68428d24cf32" providerId="ADAL" clId="{3F26B701-AADC-4668-AAA4-FB7BA2B947B1}" dt="2020-06-19T17:20:45.509" v="15931" actId="790"/>
            <ac:spMkLst>
              <pc:docMk/>
              <pc:sldMasterMk cId="1643857197" sldId="2147483693"/>
              <pc:sldLayoutMk cId="2215202470" sldId="2147483679"/>
              <ac:spMk id="8" creationId="{00000000-0000-0000-0000-000000000000}"/>
            </ac:spMkLst>
          </pc:spChg>
        </pc:sldLayoutChg>
        <pc:sldLayoutChg chg="modSp mod replId">
          <pc:chgData name="Ragnhild Halvorsrud" userId="917ea340-fd63-490f-a7db-68428d24cf32" providerId="ADAL" clId="{3F26B701-AADC-4668-AAA4-FB7BA2B947B1}" dt="2020-06-19T17:20:45.390" v="15893" actId="790"/>
          <pc:sldLayoutMkLst>
            <pc:docMk/>
            <pc:sldMasterMk cId="1643857197" sldId="2147483693"/>
            <pc:sldLayoutMk cId="2212558206" sldId="2147483694"/>
          </pc:sldLayoutMkLst>
          <pc:spChg chg="mod">
            <ac:chgData name="Ragnhild Halvorsrud" userId="917ea340-fd63-490f-a7db-68428d24cf32" providerId="ADAL" clId="{3F26B701-AADC-4668-AAA4-FB7BA2B947B1}" dt="2020-06-19T17:20:45.372" v="15889" actId="790"/>
            <ac:spMkLst>
              <pc:docMk/>
              <pc:sldMasterMk cId="1643857197" sldId="2147483693"/>
              <pc:sldLayoutMk cId="2212558206" sldId="2147483694"/>
              <ac:spMk id="2" creationId="{00000000-0000-0000-0000-000000000000}"/>
            </ac:spMkLst>
          </pc:spChg>
          <pc:spChg chg="mod">
            <ac:chgData name="Ragnhild Halvorsrud" userId="917ea340-fd63-490f-a7db-68428d24cf32" providerId="ADAL" clId="{3F26B701-AADC-4668-AAA4-FB7BA2B947B1}" dt="2020-06-19T17:20:45.376" v="15890" actId="790"/>
            <ac:spMkLst>
              <pc:docMk/>
              <pc:sldMasterMk cId="1643857197" sldId="2147483693"/>
              <pc:sldLayoutMk cId="2212558206" sldId="2147483694"/>
              <ac:spMk id="3" creationId="{00000000-0000-0000-0000-000000000000}"/>
            </ac:spMkLst>
          </pc:spChg>
          <pc:spChg chg="mod">
            <ac:chgData name="Ragnhild Halvorsrud" userId="917ea340-fd63-490f-a7db-68428d24cf32" providerId="ADAL" clId="{3F26B701-AADC-4668-AAA4-FB7BA2B947B1}" dt="2020-06-19T17:20:45.381" v="15891" actId="790"/>
            <ac:spMkLst>
              <pc:docMk/>
              <pc:sldMasterMk cId="1643857197" sldId="2147483693"/>
              <pc:sldLayoutMk cId="2212558206" sldId="2147483694"/>
              <ac:spMk id="4" creationId="{00000000-0000-0000-0000-000000000000}"/>
            </ac:spMkLst>
          </pc:spChg>
          <pc:spChg chg="mod">
            <ac:chgData name="Ragnhild Halvorsrud" userId="917ea340-fd63-490f-a7db-68428d24cf32" providerId="ADAL" clId="{3F26B701-AADC-4668-AAA4-FB7BA2B947B1}" dt="2020-06-19T17:20:45.385" v="15892" actId="790"/>
            <ac:spMkLst>
              <pc:docMk/>
              <pc:sldMasterMk cId="1643857197" sldId="2147483693"/>
              <pc:sldLayoutMk cId="2212558206" sldId="2147483694"/>
              <ac:spMk id="5" creationId="{00000000-0000-0000-0000-000000000000}"/>
            </ac:spMkLst>
          </pc:spChg>
          <pc:spChg chg="mod">
            <ac:chgData name="Ragnhild Halvorsrud" userId="917ea340-fd63-490f-a7db-68428d24cf32" providerId="ADAL" clId="{3F26B701-AADC-4668-AAA4-FB7BA2B947B1}" dt="2020-06-19T17:20:45.390" v="15893" actId="790"/>
            <ac:spMkLst>
              <pc:docMk/>
              <pc:sldMasterMk cId="1643857197" sldId="2147483693"/>
              <pc:sldLayoutMk cId="2212558206" sldId="2147483694"/>
              <ac:spMk id="6" creationId="{00000000-0000-0000-0000-000000000000}"/>
            </ac:spMkLst>
          </pc:spChg>
        </pc:sldLayoutChg>
      </pc:sldMasterChg>
      <pc:sldMasterChg chg="del delSldLayout">
        <pc:chgData name="Ragnhild Halvorsrud" userId="917ea340-fd63-490f-a7db-68428d24cf32" providerId="ADAL" clId="{3F26B701-AADC-4668-AAA4-FB7BA2B947B1}" dt="2020-06-19T09:06:04.207" v="2911" actId="47"/>
        <pc:sldMasterMkLst>
          <pc:docMk/>
          <pc:sldMasterMk cId="1143503041" sldId="2147483695"/>
        </pc:sldMasterMkLst>
        <pc:sldLayoutChg chg="del">
          <pc:chgData name="Ragnhild Halvorsrud" userId="917ea340-fd63-490f-a7db-68428d24cf32" providerId="ADAL" clId="{3F26B701-AADC-4668-AAA4-FB7BA2B947B1}" dt="2020-06-19T09:06:04.207" v="2911" actId="47"/>
          <pc:sldLayoutMkLst>
            <pc:docMk/>
            <pc:sldMasterMk cId="1143503041" sldId="2147483695"/>
            <pc:sldLayoutMk cId="1111916948" sldId="2147483696"/>
          </pc:sldLayoutMkLst>
        </pc:sldLayoutChg>
        <pc:sldLayoutChg chg="del">
          <pc:chgData name="Ragnhild Halvorsrud" userId="917ea340-fd63-490f-a7db-68428d24cf32" providerId="ADAL" clId="{3F26B701-AADC-4668-AAA4-FB7BA2B947B1}" dt="2020-06-19T09:06:04.207" v="2911" actId="47"/>
          <pc:sldLayoutMkLst>
            <pc:docMk/>
            <pc:sldMasterMk cId="1143503041" sldId="2147483695"/>
            <pc:sldLayoutMk cId="1210636832" sldId="2147483697"/>
          </pc:sldLayoutMkLst>
        </pc:sldLayoutChg>
        <pc:sldLayoutChg chg="del">
          <pc:chgData name="Ragnhild Halvorsrud" userId="917ea340-fd63-490f-a7db-68428d24cf32" providerId="ADAL" clId="{3F26B701-AADC-4668-AAA4-FB7BA2B947B1}" dt="2020-06-19T09:06:04.207" v="2911" actId="47"/>
          <pc:sldLayoutMkLst>
            <pc:docMk/>
            <pc:sldMasterMk cId="1143503041" sldId="2147483695"/>
            <pc:sldLayoutMk cId="3372919858" sldId="2147483698"/>
          </pc:sldLayoutMkLst>
        </pc:sldLayoutChg>
        <pc:sldLayoutChg chg="del">
          <pc:chgData name="Ragnhild Halvorsrud" userId="917ea340-fd63-490f-a7db-68428d24cf32" providerId="ADAL" clId="{3F26B701-AADC-4668-AAA4-FB7BA2B947B1}" dt="2020-06-19T09:06:04.207" v="2911" actId="47"/>
          <pc:sldLayoutMkLst>
            <pc:docMk/>
            <pc:sldMasterMk cId="1143503041" sldId="2147483695"/>
            <pc:sldLayoutMk cId="1174451291" sldId="2147483699"/>
          </pc:sldLayoutMkLst>
        </pc:sldLayoutChg>
        <pc:sldLayoutChg chg="del">
          <pc:chgData name="Ragnhild Halvorsrud" userId="917ea340-fd63-490f-a7db-68428d24cf32" providerId="ADAL" clId="{3F26B701-AADC-4668-AAA4-FB7BA2B947B1}" dt="2020-06-19T09:06:04.207" v="2911" actId="47"/>
          <pc:sldLayoutMkLst>
            <pc:docMk/>
            <pc:sldMasterMk cId="1143503041" sldId="2147483695"/>
            <pc:sldLayoutMk cId="2136219229" sldId="2147483700"/>
          </pc:sldLayoutMkLst>
        </pc:sldLayoutChg>
        <pc:sldLayoutChg chg="del">
          <pc:chgData name="Ragnhild Halvorsrud" userId="917ea340-fd63-490f-a7db-68428d24cf32" providerId="ADAL" clId="{3F26B701-AADC-4668-AAA4-FB7BA2B947B1}" dt="2020-06-19T09:06:04.207" v="2911" actId="47"/>
          <pc:sldLayoutMkLst>
            <pc:docMk/>
            <pc:sldMasterMk cId="1143503041" sldId="2147483695"/>
            <pc:sldLayoutMk cId="50768799" sldId="2147483701"/>
          </pc:sldLayoutMkLst>
        </pc:sldLayoutChg>
        <pc:sldLayoutChg chg="del">
          <pc:chgData name="Ragnhild Halvorsrud" userId="917ea340-fd63-490f-a7db-68428d24cf32" providerId="ADAL" clId="{3F26B701-AADC-4668-AAA4-FB7BA2B947B1}" dt="2020-06-19T09:06:04.207" v="2911" actId="47"/>
          <pc:sldLayoutMkLst>
            <pc:docMk/>
            <pc:sldMasterMk cId="1143503041" sldId="2147483695"/>
            <pc:sldLayoutMk cId="3467608027" sldId="2147483702"/>
          </pc:sldLayoutMkLst>
        </pc:sldLayoutChg>
        <pc:sldLayoutChg chg="del">
          <pc:chgData name="Ragnhild Halvorsrud" userId="917ea340-fd63-490f-a7db-68428d24cf32" providerId="ADAL" clId="{3F26B701-AADC-4668-AAA4-FB7BA2B947B1}" dt="2020-06-19T09:06:04.207" v="2911" actId="47"/>
          <pc:sldLayoutMkLst>
            <pc:docMk/>
            <pc:sldMasterMk cId="1143503041" sldId="2147483695"/>
            <pc:sldLayoutMk cId="1841720550" sldId="2147483703"/>
          </pc:sldLayoutMkLst>
        </pc:sldLayoutChg>
        <pc:sldLayoutChg chg="del">
          <pc:chgData name="Ragnhild Halvorsrud" userId="917ea340-fd63-490f-a7db-68428d24cf32" providerId="ADAL" clId="{3F26B701-AADC-4668-AAA4-FB7BA2B947B1}" dt="2020-06-19T09:06:04.207" v="2911" actId="47"/>
          <pc:sldLayoutMkLst>
            <pc:docMk/>
            <pc:sldMasterMk cId="1143503041" sldId="2147483695"/>
            <pc:sldLayoutMk cId="236545297" sldId="2147483704"/>
          </pc:sldLayoutMkLst>
        </pc:sldLayoutChg>
        <pc:sldLayoutChg chg="del">
          <pc:chgData name="Ragnhild Halvorsrud" userId="917ea340-fd63-490f-a7db-68428d24cf32" providerId="ADAL" clId="{3F26B701-AADC-4668-AAA4-FB7BA2B947B1}" dt="2020-06-19T09:06:04.207" v="2911" actId="47"/>
          <pc:sldLayoutMkLst>
            <pc:docMk/>
            <pc:sldMasterMk cId="1143503041" sldId="2147483695"/>
            <pc:sldLayoutMk cId="1272077365" sldId="2147483705"/>
          </pc:sldLayoutMkLst>
        </pc:sldLayoutChg>
        <pc:sldLayoutChg chg="del">
          <pc:chgData name="Ragnhild Halvorsrud" userId="917ea340-fd63-490f-a7db-68428d24cf32" providerId="ADAL" clId="{3F26B701-AADC-4668-AAA4-FB7BA2B947B1}" dt="2020-06-19T09:06:04.207" v="2911" actId="47"/>
          <pc:sldLayoutMkLst>
            <pc:docMk/>
            <pc:sldMasterMk cId="1143503041" sldId="2147483695"/>
            <pc:sldLayoutMk cId="3143480782" sldId="2147483706"/>
          </pc:sldLayoutMkLst>
        </pc:sldLayoutChg>
      </pc:sldMasterChg>
      <pc:sldMasterChg chg="del delSldLayout">
        <pc:chgData name="Ragnhild Halvorsrud" userId="917ea340-fd63-490f-a7db-68428d24cf32" providerId="ADAL" clId="{3F26B701-AADC-4668-AAA4-FB7BA2B947B1}" dt="2020-06-19T12:52:01.760" v="10883" actId="47"/>
        <pc:sldMasterMkLst>
          <pc:docMk/>
          <pc:sldMasterMk cId="1162818814" sldId="2147483695"/>
        </pc:sldMasterMkLst>
        <pc:sldLayoutChg chg="del">
          <pc:chgData name="Ragnhild Halvorsrud" userId="917ea340-fd63-490f-a7db-68428d24cf32" providerId="ADAL" clId="{3F26B701-AADC-4668-AAA4-FB7BA2B947B1}" dt="2020-06-19T12:52:01.760" v="10883" actId="47"/>
          <pc:sldLayoutMkLst>
            <pc:docMk/>
            <pc:sldMasterMk cId="1162818814" sldId="2147483695"/>
            <pc:sldLayoutMk cId="1791567157" sldId="2147483696"/>
          </pc:sldLayoutMkLst>
        </pc:sldLayoutChg>
        <pc:sldLayoutChg chg="del">
          <pc:chgData name="Ragnhild Halvorsrud" userId="917ea340-fd63-490f-a7db-68428d24cf32" providerId="ADAL" clId="{3F26B701-AADC-4668-AAA4-FB7BA2B947B1}" dt="2020-06-19T12:52:01.760" v="10883" actId="47"/>
          <pc:sldLayoutMkLst>
            <pc:docMk/>
            <pc:sldMasterMk cId="1162818814" sldId="2147483695"/>
            <pc:sldLayoutMk cId="2657637214" sldId="2147483697"/>
          </pc:sldLayoutMkLst>
        </pc:sldLayoutChg>
        <pc:sldLayoutChg chg="del">
          <pc:chgData name="Ragnhild Halvorsrud" userId="917ea340-fd63-490f-a7db-68428d24cf32" providerId="ADAL" clId="{3F26B701-AADC-4668-AAA4-FB7BA2B947B1}" dt="2020-06-19T12:52:01.760" v="10883" actId="47"/>
          <pc:sldLayoutMkLst>
            <pc:docMk/>
            <pc:sldMasterMk cId="1162818814" sldId="2147483695"/>
            <pc:sldLayoutMk cId="1435793696" sldId="2147483698"/>
          </pc:sldLayoutMkLst>
        </pc:sldLayoutChg>
        <pc:sldLayoutChg chg="del">
          <pc:chgData name="Ragnhild Halvorsrud" userId="917ea340-fd63-490f-a7db-68428d24cf32" providerId="ADAL" clId="{3F26B701-AADC-4668-AAA4-FB7BA2B947B1}" dt="2020-06-19T12:52:01.760" v="10883" actId="47"/>
          <pc:sldLayoutMkLst>
            <pc:docMk/>
            <pc:sldMasterMk cId="1162818814" sldId="2147483695"/>
            <pc:sldLayoutMk cId="4119358852" sldId="2147483699"/>
          </pc:sldLayoutMkLst>
        </pc:sldLayoutChg>
        <pc:sldLayoutChg chg="del">
          <pc:chgData name="Ragnhild Halvorsrud" userId="917ea340-fd63-490f-a7db-68428d24cf32" providerId="ADAL" clId="{3F26B701-AADC-4668-AAA4-FB7BA2B947B1}" dt="2020-06-19T12:52:01.760" v="10883" actId="47"/>
          <pc:sldLayoutMkLst>
            <pc:docMk/>
            <pc:sldMasterMk cId="1162818814" sldId="2147483695"/>
            <pc:sldLayoutMk cId="3354933479" sldId="2147483700"/>
          </pc:sldLayoutMkLst>
        </pc:sldLayoutChg>
        <pc:sldLayoutChg chg="del">
          <pc:chgData name="Ragnhild Halvorsrud" userId="917ea340-fd63-490f-a7db-68428d24cf32" providerId="ADAL" clId="{3F26B701-AADC-4668-AAA4-FB7BA2B947B1}" dt="2020-06-19T12:52:01.760" v="10883" actId="47"/>
          <pc:sldLayoutMkLst>
            <pc:docMk/>
            <pc:sldMasterMk cId="1162818814" sldId="2147483695"/>
            <pc:sldLayoutMk cId="1113651694" sldId="2147483701"/>
          </pc:sldLayoutMkLst>
        </pc:sldLayoutChg>
        <pc:sldLayoutChg chg="del">
          <pc:chgData name="Ragnhild Halvorsrud" userId="917ea340-fd63-490f-a7db-68428d24cf32" providerId="ADAL" clId="{3F26B701-AADC-4668-AAA4-FB7BA2B947B1}" dt="2020-06-19T12:52:01.760" v="10883" actId="47"/>
          <pc:sldLayoutMkLst>
            <pc:docMk/>
            <pc:sldMasterMk cId="1162818814" sldId="2147483695"/>
            <pc:sldLayoutMk cId="4217620181" sldId="2147483702"/>
          </pc:sldLayoutMkLst>
        </pc:sldLayoutChg>
        <pc:sldLayoutChg chg="del">
          <pc:chgData name="Ragnhild Halvorsrud" userId="917ea340-fd63-490f-a7db-68428d24cf32" providerId="ADAL" clId="{3F26B701-AADC-4668-AAA4-FB7BA2B947B1}" dt="2020-06-19T12:52:01.760" v="10883" actId="47"/>
          <pc:sldLayoutMkLst>
            <pc:docMk/>
            <pc:sldMasterMk cId="1162818814" sldId="2147483695"/>
            <pc:sldLayoutMk cId="4269835280" sldId="2147483703"/>
          </pc:sldLayoutMkLst>
        </pc:sldLayoutChg>
        <pc:sldLayoutChg chg="del">
          <pc:chgData name="Ragnhild Halvorsrud" userId="917ea340-fd63-490f-a7db-68428d24cf32" providerId="ADAL" clId="{3F26B701-AADC-4668-AAA4-FB7BA2B947B1}" dt="2020-06-19T12:52:01.760" v="10883" actId="47"/>
          <pc:sldLayoutMkLst>
            <pc:docMk/>
            <pc:sldMasterMk cId="1162818814" sldId="2147483695"/>
            <pc:sldLayoutMk cId="2377637877" sldId="2147483704"/>
          </pc:sldLayoutMkLst>
        </pc:sldLayoutChg>
        <pc:sldLayoutChg chg="del">
          <pc:chgData name="Ragnhild Halvorsrud" userId="917ea340-fd63-490f-a7db-68428d24cf32" providerId="ADAL" clId="{3F26B701-AADC-4668-AAA4-FB7BA2B947B1}" dt="2020-06-19T12:52:01.760" v="10883" actId="47"/>
          <pc:sldLayoutMkLst>
            <pc:docMk/>
            <pc:sldMasterMk cId="1162818814" sldId="2147483695"/>
            <pc:sldLayoutMk cId="3771307355" sldId="2147483705"/>
          </pc:sldLayoutMkLst>
        </pc:sldLayoutChg>
        <pc:sldLayoutChg chg="del">
          <pc:chgData name="Ragnhild Halvorsrud" userId="917ea340-fd63-490f-a7db-68428d24cf32" providerId="ADAL" clId="{3F26B701-AADC-4668-AAA4-FB7BA2B947B1}" dt="2020-06-19T12:52:01.760" v="10883" actId="47"/>
          <pc:sldLayoutMkLst>
            <pc:docMk/>
            <pc:sldMasterMk cId="1162818814" sldId="2147483695"/>
            <pc:sldLayoutMk cId="1435236878" sldId="2147483706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5622799" y="0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CAC034-CD78-49B0-BCA6-1A6DED00F801}" type="datetimeFigureOut">
              <a:rPr lang="en-GB" smtClean="0"/>
              <a:t>25/02/2023</a:t>
            </a:fld>
            <a:endParaRPr lang="en-GB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2925763" y="850900"/>
            <a:ext cx="4075112" cy="2292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992665" y="3271381"/>
            <a:ext cx="7941310" cy="267658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GB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1" y="6456612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5622799" y="6456612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33E418-C684-4945-99FD-AD67B51958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74077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154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1pPr>
    <a:lvl2pPr marL="228577" algn="l" defTabSz="457154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2pPr>
    <a:lvl3pPr marL="457154" algn="l" defTabSz="457154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3pPr>
    <a:lvl4pPr marL="685731" algn="l" defTabSz="457154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4pPr>
    <a:lvl5pPr marL="914309" algn="l" defTabSz="457154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5pPr>
    <a:lvl6pPr marL="1142886" algn="l" defTabSz="457154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6pPr>
    <a:lvl7pPr marL="1371462" algn="l" defTabSz="457154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7pPr>
    <a:lvl8pPr marL="1600040" algn="l" defTabSz="457154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8pPr>
    <a:lvl9pPr marL="1828617" algn="l" defTabSz="457154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33E418-C684-4945-99FD-AD67B519583E}" type="slidenum">
              <a:rPr lang="en-GB" smtClean="0"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224760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2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33E418-C684-4945-99FD-AD67B519583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2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68366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2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33E418-C684-4945-99FD-AD67B519583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2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78506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2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E1116-4A9C-49A3-972C-C92A7105399B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2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77834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2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33E418-C684-4945-99FD-AD67B519583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2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38623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2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33E418-C684-4945-99FD-AD67B519583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2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64757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2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E1116-4A9C-49A3-972C-C92A7105399B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2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855634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2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E1116-4A9C-49A3-972C-C92A7105399B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2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108117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2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E1116-4A9C-49A3-972C-C92A7105399B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2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425666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2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33E418-C684-4945-99FD-AD67B519583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2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517242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33E418-C684-4945-99FD-AD67B519583E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27349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F59E5-92E1-41C3-A589-B48C6D61A1F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379135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F59E5-92E1-41C3-A589-B48C6D61A1F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511442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33E418-C684-4945-99FD-AD67B519583E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356778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33E418-C684-4945-99FD-AD67B519583E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311926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33E418-C684-4945-99FD-AD67B519583E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386349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33E418-C684-4945-99FD-AD67B519583E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204588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33E418-C684-4945-99FD-AD67B519583E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907100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33E418-C684-4945-99FD-AD67B519583E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01303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2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33E418-C684-4945-99FD-AD67B519583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2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184483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33E418-C684-4945-99FD-AD67B519583E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283980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33E418-C684-4945-99FD-AD67B519583E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72549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33E418-C684-4945-99FD-AD67B519583E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226550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33E418-C684-4945-99FD-AD67B519583E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96615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33E418-C684-4945-99FD-AD67B519583E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624128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33E418-C684-4945-99FD-AD67B519583E}" type="slidenum">
              <a:rPr lang="en-GB" smtClean="0"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041858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2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33E418-C684-4945-99FD-AD67B519583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2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479180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33E418-C684-4945-99FD-AD67B519583E}" type="slidenum">
              <a:rPr lang="en-GB" smtClean="0"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19688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33E418-C684-4945-99FD-AD67B519583E}" type="slidenum">
              <a:rPr lang="en-GB" smtClean="0"/>
              <a:t>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267457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33E418-C684-4945-99FD-AD67B519583E}" type="slidenum">
              <a:rPr lang="en-GB" smtClean="0"/>
              <a:t>40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707484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33E418-C684-4945-99FD-AD67B519583E}" type="slidenum">
              <a:rPr lang="en-GB" smtClean="0"/>
              <a:t>41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458142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33E418-C684-4945-99FD-AD67B519583E}" type="slidenum">
              <a:rPr lang="en-GB" smtClean="0"/>
              <a:t>42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08223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FE1116-4A9C-49A3-972C-C92A7105399B}" type="slidenum">
              <a:rPr lang="en-GB" smtClean="0"/>
              <a:t>43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30897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2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33E418-C684-4945-99FD-AD67B519583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2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731601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2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33E418-C684-4945-99FD-AD67B519583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2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764092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33E418-C684-4945-99FD-AD67B519583E}" type="slidenum">
              <a:rPr lang="en-GB" smtClean="0"/>
              <a:t>45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597788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33E418-C684-4945-99FD-AD67B519583E}" type="slidenum">
              <a:rPr lang="en-GB" smtClean="0"/>
              <a:t>46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511258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33E418-C684-4945-99FD-AD67B519583E}" type="slidenum">
              <a:rPr lang="en-GB" smtClean="0"/>
              <a:t>47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399656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33E418-C684-4945-99FD-AD67B519583E}" type="slidenum">
              <a:rPr lang="en-GB" smtClean="0"/>
              <a:t>48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043743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33E418-C684-4945-99FD-AD67B519583E}" type="slidenum">
              <a:rPr lang="en-GB" smtClean="0"/>
              <a:t>49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36296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33E418-C684-4945-99FD-AD67B519583E}" type="slidenum">
              <a:rPr lang="en-GB" smtClean="0"/>
              <a:t>50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870838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33E418-C684-4945-99FD-AD67B519583E}" type="slidenum">
              <a:rPr lang="en-GB" smtClean="0"/>
              <a:t>51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132889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33E418-C684-4945-99FD-AD67B519583E}" type="slidenum">
              <a:rPr lang="en-GB" smtClean="0"/>
              <a:t>52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13266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33E418-C684-4945-99FD-AD67B519583E}" type="slidenum">
              <a:rPr lang="en-GB" smtClean="0"/>
              <a:t>53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19894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2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33E418-C684-4945-99FD-AD67B519583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2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9506883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33E418-C684-4945-99FD-AD67B519583E}" type="slidenum">
              <a:rPr lang="en-GB" smtClean="0"/>
              <a:t>54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201843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33E418-C684-4945-99FD-AD67B519583E}" type="slidenum">
              <a:rPr lang="en-GB" smtClean="0"/>
              <a:t>55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793020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33E418-C684-4945-99FD-AD67B519583E}" type="slidenum">
              <a:rPr lang="en-GB" smtClean="0"/>
              <a:t>56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7423423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33E418-C684-4945-99FD-AD67B519583E}" type="slidenum">
              <a:rPr lang="en-GB" smtClean="0"/>
              <a:t>57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804434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33E418-C684-4945-99FD-AD67B519583E}" type="slidenum">
              <a:rPr lang="en-GB" smtClean="0"/>
              <a:t>58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808450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33E418-C684-4945-99FD-AD67B519583E}" type="slidenum">
              <a:rPr lang="en-GB" smtClean="0"/>
              <a:t>59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1985759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33E418-C684-4945-99FD-AD67B519583E}" type="slidenum">
              <a:rPr lang="en-GB" smtClean="0"/>
              <a:t>60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4425115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33E418-C684-4945-99FD-AD67B519583E}" type="slidenum">
              <a:rPr lang="en-GB" smtClean="0"/>
              <a:t>61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9304108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33E418-C684-4945-99FD-AD67B519583E}" type="slidenum">
              <a:rPr lang="en-GB" smtClean="0"/>
              <a:t>62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4664394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33E418-C684-4945-99FD-AD67B519583E}" type="slidenum">
              <a:rPr lang="en-GB" smtClean="0"/>
              <a:t>63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448028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33E418-C684-4945-99FD-AD67B519583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2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16075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33E418-C684-4945-99FD-AD67B519583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2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78946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33E418-C684-4945-99FD-AD67B519583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2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63004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2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33E418-C684-4945-99FD-AD67B519583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2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74924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8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8.png"/><Relationship Id="rId4" Type="http://schemas.openxmlformats.org/officeDocument/2006/relationships/image" Target="../media/image12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8.png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1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ssholder for bilde 9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895584 w 12192000"/>
              <a:gd name="connsiteY1" fmla="*/ 0 h 6858000"/>
              <a:gd name="connsiteX2" fmla="*/ 895584 w 12192000"/>
              <a:gd name="connsiteY2" fmla="*/ 1800225 h 6858000"/>
              <a:gd name="connsiteX3" fmla="*/ 2515892 w 12192000"/>
              <a:gd name="connsiteY3" fmla="*/ 1800225 h 6858000"/>
              <a:gd name="connsiteX4" fmla="*/ 2515892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895584" y="0"/>
                </a:lnTo>
                <a:lnTo>
                  <a:pt x="895584" y="1800225"/>
                </a:lnTo>
                <a:lnTo>
                  <a:pt x="2515892" y="1800225"/>
                </a:lnTo>
                <a:lnTo>
                  <a:pt x="2515892" y="0"/>
                </a:ln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wrap="square" tIns="720000" anchor="t" anchorCtr="1">
            <a:noAutofit/>
          </a:bodyPr>
          <a:lstStyle>
            <a:lvl1pPr marL="180036" marR="0" indent="0" algn="ctr" defTabSz="914537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lang="en-GB" dirty="0"/>
              <a:t>Sett inn </a:t>
            </a:r>
            <a:r>
              <a:rPr lang="en-GB" dirty="0" err="1"/>
              <a:t>bilde</a:t>
            </a:r>
            <a:r>
              <a:rPr lang="en-GB" dirty="0"/>
              <a:t> </a:t>
            </a:r>
            <a:r>
              <a:rPr lang="en-GB" dirty="0" err="1"/>
              <a:t>fra</a:t>
            </a:r>
            <a:r>
              <a:rPr lang="en-GB" dirty="0"/>
              <a:t> </a:t>
            </a:r>
            <a:r>
              <a:rPr lang="en-GB" dirty="0" err="1"/>
              <a:t>menyen</a:t>
            </a:r>
            <a:r>
              <a:rPr lang="en-GB" dirty="0"/>
              <a:t>:</a:t>
            </a:r>
            <a:br>
              <a:rPr lang="en-GB" dirty="0"/>
            </a:br>
            <a:r>
              <a:rPr lang="en-GB" dirty="0"/>
              <a:t>“Sett inn/insert” -&gt; “Bilde/Picture”</a:t>
            </a:r>
          </a:p>
        </p:txBody>
      </p:sp>
      <p:pic>
        <p:nvPicPr>
          <p:cNvPr id="5" name="Bild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5230" y="1080136"/>
            <a:ext cx="981013" cy="214063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4407696" y="2879206"/>
            <a:ext cx="6769286" cy="3181610"/>
          </a:xfrm>
          <a:solidFill>
            <a:srgbClr val="FFFFFF">
              <a:alpha val="85098"/>
            </a:srgbClr>
          </a:solidFill>
        </p:spPr>
        <p:txBody>
          <a:bodyPr lIns="360072" tIns="360072" rIns="360072" bIns="1404281" anchor="b">
            <a:spAutoFit/>
          </a:bodyPr>
          <a:lstStyle>
            <a:lvl1pPr marL="0" indent="0" algn="l">
              <a:buFont typeface="Arial" panose="020B0604020202020204" pitchFamily="34" charset="0"/>
              <a:buNone/>
              <a:defRPr sz="4600" cap="all" normalizeH="0" baseline="0">
                <a:solidFill>
                  <a:schemeClr val="dk2"/>
                </a:solidFill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3" name="noColor"/>
          <p:cNvSpPr/>
          <p:nvPr userDrawn="1"/>
        </p:nvSpPr>
        <p:spPr>
          <a:xfrm>
            <a:off x="161376" y="188260"/>
            <a:ext cx="142498" cy="896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9" tIns="22865" rIns="45729" bIns="22865" rtlCol="0" anchor="ctr"/>
          <a:lstStyle/>
          <a:p>
            <a:pPr algn="ctr"/>
            <a:endParaRPr lang="en-GB" sz="1799" dirty="0"/>
          </a:p>
        </p:txBody>
      </p:sp>
      <p:sp>
        <p:nvSpPr>
          <p:cNvPr id="16" name="Rektangel 15"/>
          <p:cNvSpPr/>
          <p:nvPr userDrawn="1"/>
        </p:nvSpPr>
        <p:spPr>
          <a:xfrm>
            <a:off x="896512" y="-1"/>
            <a:ext cx="1623803" cy="180382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9" tIns="22865" rIns="45729" bIns="22865" rtlCol="0" anchor="ctr"/>
          <a:lstStyle/>
          <a:p>
            <a:pPr algn="ctr"/>
            <a:endParaRPr lang="en-GB" sz="1799" dirty="0"/>
          </a:p>
        </p:txBody>
      </p:sp>
      <p:pic>
        <p:nvPicPr>
          <p:cNvPr id="17" name="Bilde 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765" y="1080135"/>
            <a:ext cx="989890" cy="216000"/>
          </a:xfrm>
          <a:prstGeom prst="rect">
            <a:avLst/>
          </a:prstGeom>
        </p:spPr>
      </p:pic>
      <p:sp>
        <p:nvSpPr>
          <p:cNvPr id="7" name="Plassholder for tekst 6"/>
          <p:cNvSpPr>
            <a:spLocks noGrp="1"/>
          </p:cNvSpPr>
          <p:nvPr>
            <p:ph type="body" sz="quarter" idx="13" hasCustomPrompt="1"/>
          </p:nvPr>
        </p:nvSpPr>
        <p:spPr>
          <a:xfrm>
            <a:off x="4818166" y="5178320"/>
            <a:ext cx="3871913" cy="656334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1000"/>
              </a:spcAft>
              <a:buNone/>
              <a:defRPr sz="16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GB" dirty="0"/>
              <a:t>Ola Nordmann</a:t>
            </a:r>
          </a:p>
          <a:p>
            <a:pPr lvl="0"/>
            <a:r>
              <a:rPr lang="en-GB" dirty="0"/>
              <a:t>Month 2016</a:t>
            </a:r>
          </a:p>
        </p:txBody>
      </p:sp>
    </p:spTree>
    <p:extLst>
      <p:ext uri="{BB962C8B-B14F-4D97-AF65-F5344CB8AC3E}">
        <p14:creationId xmlns:p14="http://schemas.microsoft.com/office/powerpoint/2010/main" val="21424064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954181" y="2700337"/>
            <a:ext cx="4320821" cy="585073"/>
          </a:xfrm>
        </p:spPr>
        <p:txBody>
          <a:bodyPr anchor="t">
            <a:normAutofit/>
          </a:bodyPr>
          <a:lstStyle>
            <a:lvl1pPr marL="0" indent="0">
              <a:buNone/>
              <a:defRPr sz="1800" b="1"/>
            </a:lvl1pPr>
            <a:lvl2pPr marL="457268" indent="0">
              <a:buNone/>
              <a:defRPr sz="2000" b="1"/>
            </a:lvl2pPr>
            <a:lvl3pPr marL="914537" indent="0">
              <a:buNone/>
              <a:defRPr sz="1800" b="1"/>
            </a:lvl3pPr>
            <a:lvl4pPr marL="1371806" indent="0">
              <a:buNone/>
              <a:defRPr sz="1600" b="1"/>
            </a:lvl4pPr>
            <a:lvl5pPr marL="1829074" indent="0">
              <a:buNone/>
              <a:defRPr sz="1600" b="1"/>
            </a:lvl5pPr>
            <a:lvl6pPr marL="2286343" indent="0">
              <a:buNone/>
              <a:defRPr sz="1600" b="1"/>
            </a:lvl6pPr>
            <a:lvl7pPr marL="2743612" indent="0">
              <a:buNone/>
              <a:defRPr sz="1600" b="1"/>
            </a:lvl7pPr>
            <a:lvl8pPr marL="3200880" indent="0">
              <a:buNone/>
              <a:defRPr sz="1600" b="1"/>
            </a:lvl8pPr>
            <a:lvl9pPr marL="3658148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954181" y="3285410"/>
            <a:ext cx="4320821" cy="2835355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5635071" y="2700337"/>
            <a:ext cx="4320821" cy="585073"/>
          </a:xfrm>
        </p:spPr>
        <p:txBody>
          <a:bodyPr anchor="t">
            <a:normAutofit/>
          </a:bodyPr>
          <a:lstStyle>
            <a:lvl1pPr marL="0" indent="0">
              <a:buNone/>
              <a:defRPr sz="1800" b="1"/>
            </a:lvl1pPr>
            <a:lvl2pPr marL="457268" indent="0">
              <a:buNone/>
              <a:defRPr sz="2000" b="1"/>
            </a:lvl2pPr>
            <a:lvl3pPr marL="914537" indent="0">
              <a:buNone/>
              <a:defRPr sz="1800" b="1"/>
            </a:lvl3pPr>
            <a:lvl4pPr marL="1371806" indent="0">
              <a:buNone/>
              <a:defRPr sz="1600" b="1"/>
            </a:lvl4pPr>
            <a:lvl5pPr marL="1829074" indent="0">
              <a:buNone/>
              <a:defRPr sz="1600" b="1"/>
            </a:lvl5pPr>
            <a:lvl6pPr marL="2286343" indent="0">
              <a:buNone/>
              <a:defRPr sz="1600" b="1"/>
            </a:lvl6pPr>
            <a:lvl7pPr marL="2743612" indent="0">
              <a:buNone/>
              <a:defRPr sz="1600" b="1"/>
            </a:lvl7pPr>
            <a:lvl8pPr marL="3200880" indent="0">
              <a:buNone/>
              <a:defRPr sz="1600" b="1"/>
            </a:lvl8pPr>
            <a:lvl9pPr marL="3658148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5635071" y="3285410"/>
            <a:ext cx="4320821" cy="2835355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10" name="Tittel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846632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980477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38400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tel 1"/>
          <p:cNvSpPr>
            <a:spLocks noGrp="1"/>
          </p:cNvSpPr>
          <p:nvPr>
            <p:ph type="title" hasCustomPrompt="1"/>
          </p:nvPr>
        </p:nvSpPr>
        <p:spPr>
          <a:xfrm>
            <a:off x="954182" y="1883324"/>
            <a:ext cx="9001711" cy="3049624"/>
          </a:xfrm>
          <a:noFill/>
        </p:spPr>
        <p:txBody>
          <a:bodyPr tIns="360072" bIns="0" anchor="t">
            <a:normAutofit/>
          </a:bodyPr>
          <a:lstStyle>
            <a:lvl1pPr>
              <a:lnSpc>
                <a:spcPct val="70000"/>
              </a:lnSpc>
              <a:defRPr sz="8100" cap="all" baseline="0"/>
            </a:lvl1pPr>
          </a:lstStyle>
          <a:p>
            <a:r>
              <a:rPr lang="en-GB" dirty="0" err="1"/>
              <a:t>Klikk</a:t>
            </a:r>
            <a:r>
              <a:rPr lang="en-GB" dirty="0"/>
              <a:t> for å </a:t>
            </a:r>
            <a:r>
              <a:rPr lang="en-GB" dirty="0" err="1"/>
              <a:t>redigere</a:t>
            </a:r>
            <a:r>
              <a:rPr lang="en-GB" dirty="0"/>
              <a:t> </a:t>
            </a:r>
            <a:r>
              <a:rPr lang="en-GB" dirty="0" err="1"/>
              <a:t>tittelstil</a:t>
            </a:r>
            <a:endParaRPr lang="en-GB" dirty="0"/>
          </a:p>
        </p:txBody>
      </p:sp>
      <p:sp>
        <p:nvSpPr>
          <p:cNvPr id="11" name="Plassholder for tekst 2"/>
          <p:cNvSpPr>
            <a:spLocks noGrp="1"/>
          </p:cNvSpPr>
          <p:nvPr>
            <p:ph type="body" idx="1" hasCustomPrompt="1"/>
          </p:nvPr>
        </p:nvSpPr>
        <p:spPr>
          <a:xfrm>
            <a:off x="954182" y="5724716"/>
            <a:ext cx="9001711" cy="506998"/>
          </a:xfrm>
        </p:spPr>
        <p:txBody>
          <a:bodyPr>
            <a:normAutofit/>
          </a:bodyPr>
          <a:lstStyle>
            <a:lvl1pPr marL="0" indent="0">
              <a:spcBef>
                <a:spcPts val="200"/>
              </a:spcBef>
              <a:buNone/>
              <a:defRPr sz="1200">
                <a:solidFill>
                  <a:schemeClr val="accent2"/>
                </a:solidFill>
                <a:latin typeface="+mj-lt"/>
              </a:defRPr>
            </a:lvl1pPr>
            <a:lvl2pPr marL="45726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53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80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907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3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61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8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814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 err="1"/>
              <a:t>Klikk</a:t>
            </a:r>
            <a:r>
              <a:rPr lang="en-GB" dirty="0"/>
              <a:t> for å </a:t>
            </a:r>
            <a:r>
              <a:rPr lang="en-GB" dirty="0" err="1"/>
              <a:t>redigere</a:t>
            </a:r>
            <a:r>
              <a:rPr lang="en-GB" dirty="0"/>
              <a:t> </a:t>
            </a:r>
            <a:r>
              <a:rPr lang="en-GB" dirty="0" err="1"/>
              <a:t>tekststiler</a:t>
            </a:r>
            <a:r>
              <a:rPr lang="en-GB" dirty="0"/>
              <a:t> i </a:t>
            </a:r>
            <a:r>
              <a:rPr lang="en-GB" dirty="0" err="1"/>
              <a:t>malen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950021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 err="1"/>
              <a:t>Klikk</a:t>
            </a:r>
            <a:r>
              <a:rPr lang="en-GB" dirty="0"/>
              <a:t> for å </a:t>
            </a:r>
            <a:r>
              <a:rPr lang="en-GB" dirty="0" err="1"/>
              <a:t>redigere</a:t>
            </a:r>
            <a:r>
              <a:rPr lang="en-GB" dirty="0"/>
              <a:t> </a:t>
            </a:r>
            <a:r>
              <a:rPr lang="en-GB" dirty="0" err="1"/>
              <a:t>tittelstil</a:t>
            </a:r>
            <a:endParaRPr lang="en-GB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n-GB" dirty="0" err="1"/>
              <a:t>Klikk</a:t>
            </a:r>
            <a:r>
              <a:rPr lang="en-GB" dirty="0"/>
              <a:t> for å </a:t>
            </a:r>
            <a:r>
              <a:rPr lang="en-GB" dirty="0" err="1"/>
              <a:t>redigere</a:t>
            </a:r>
            <a:r>
              <a:rPr lang="en-GB" dirty="0"/>
              <a:t> </a:t>
            </a:r>
            <a:r>
              <a:rPr lang="en-GB" dirty="0" err="1"/>
              <a:t>tekststiler</a:t>
            </a:r>
            <a:r>
              <a:rPr lang="en-GB" dirty="0"/>
              <a:t> i </a:t>
            </a:r>
            <a:r>
              <a:rPr lang="en-GB" dirty="0" err="1"/>
              <a:t>malen</a:t>
            </a:r>
            <a:endParaRPr lang="en-GB" dirty="0"/>
          </a:p>
          <a:p>
            <a:pPr lvl="1"/>
            <a:r>
              <a:rPr lang="en-GB" dirty="0"/>
              <a:t>Andre </a:t>
            </a:r>
            <a:r>
              <a:rPr lang="en-GB" dirty="0" err="1"/>
              <a:t>nivå</a:t>
            </a:r>
            <a:endParaRPr lang="en-GB" dirty="0"/>
          </a:p>
          <a:p>
            <a:pPr lvl="2"/>
            <a:r>
              <a:rPr lang="en-GB" dirty="0" err="1"/>
              <a:t>Tredje</a:t>
            </a:r>
            <a:r>
              <a:rPr lang="en-GB" dirty="0"/>
              <a:t> </a:t>
            </a:r>
            <a:r>
              <a:rPr lang="en-GB" dirty="0" err="1"/>
              <a:t>nivå</a:t>
            </a:r>
            <a:endParaRPr lang="en-GB" dirty="0"/>
          </a:p>
          <a:p>
            <a:pPr lvl="3"/>
            <a:r>
              <a:rPr lang="en-GB" dirty="0" err="1"/>
              <a:t>Fjerde</a:t>
            </a:r>
            <a:r>
              <a:rPr lang="en-GB" dirty="0"/>
              <a:t> </a:t>
            </a:r>
            <a:r>
              <a:rPr lang="en-GB" dirty="0" err="1"/>
              <a:t>nivå</a:t>
            </a:r>
            <a:endParaRPr lang="en-GB" dirty="0"/>
          </a:p>
          <a:p>
            <a:pPr lvl="4"/>
            <a:r>
              <a:rPr lang="en-GB" dirty="0" err="1"/>
              <a:t>Femte</a:t>
            </a:r>
            <a:r>
              <a:rPr lang="en-GB" dirty="0"/>
              <a:t> </a:t>
            </a:r>
            <a:r>
              <a:rPr lang="en-GB" dirty="0" err="1"/>
              <a:t>nivå</a:t>
            </a:r>
            <a:endParaRPr lang="en-GB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/>
              <a:t>Month 2016</a:t>
            </a: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697580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vsidebilde vens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innhold 3"/>
          <p:cNvSpPr>
            <a:spLocks noGrp="1"/>
          </p:cNvSpPr>
          <p:nvPr>
            <p:ph sz="half" idx="2" hasCustomPrompt="1"/>
          </p:nvPr>
        </p:nvSpPr>
        <p:spPr>
          <a:xfrm>
            <a:off x="6715276" y="2700338"/>
            <a:ext cx="4986948" cy="3420428"/>
          </a:xfrm>
        </p:spPr>
        <p:txBody>
          <a:bodyPr/>
          <a:lstStyle/>
          <a:p>
            <a:pPr lvl="0"/>
            <a:r>
              <a:rPr lang="en-GB" dirty="0" err="1"/>
              <a:t>Klikk</a:t>
            </a:r>
            <a:r>
              <a:rPr lang="en-GB" dirty="0"/>
              <a:t> for å </a:t>
            </a:r>
            <a:r>
              <a:rPr lang="en-GB" dirty="0" err="1"/>
              <a:t>redigere</a:t>
            </a:r>
            <a:r>
              <a:rPr lang="en-GB" dirty="0"/>
              <a:t> </a:t>
            </a:r>
            <a:r>
              <a:rPr lang="en-GB" dirty="0" err="1"/>
              <a:t>tekststiler</a:t>
            </a:r>
            <a:r>
              <a:rPr lang="en-GB" dirty="0"/>
              <a:t> i </a:t>
            </a:r>
            <a:r>
              <a:rPr lang="en-GB" dirty="0" err="1"/>
              <a:t>malen</a:t>
            </a:r>
            <a:endParaRPr lang="en-GB" dirty="0"/>
          </a:p>
          <a:p>
            <a:pPr lvl="1"/>
            <a:r>
              <a:rPr lang="en-GB" dirty="0"/>
              <a:t>Andre </a:t>
            </a:r>
            <a:r>
              <a:rPr lang="en-GB" dirty="0" err="1"/>
              <a:t>nivå</a:t>
            </a:r>
            <a:endParaRPr lang="en-GB" dirty="0"/>
          </a:p>
          <a:p>
            <a:pPr lvl="2"/>
            <a:r>
              <a:rPr lang="en-GB" dirty="0" err="1"/>
              <a:t>Tredje</a:t>
            </a:r>
            <a:r>
              <a:rPr lang="en-GB" dirty="0"/>
              <a:t> </a:t>
            </a:r>
            <a:r>
              <a:rPr lang="en-GB" dirty="0" err="1"/>
              <a:t>nivå</a:t>
            </a:r>
            <a:endParaRPr lang="en-GB" dirty="0"/>
          </a:p>
          <a:p>
            <a:pPr lvl="3"/>
            <a:r>
              <a:rPr lang="en-GB" dirty="0" err="1"/>
              <a:t>Fjerde</a:t>
            </a:r>
            <a:r>
              <a:rPr lang="en-GB" dirty="0"/>
              <a:t> </a:t>
            </a:r>
            <a:r>
              <a:rPr lang="en-GB" dirty="0" err="1"/>
              <a:t>nivå</a:t>
            </a:r>
            <a:endParaRPr lang="en-GB" dirty="0"/>
          </a:p>
          <a:p>
            <a:pPr lvl="4"/>
            <a:r>
              <a:rPr lang="en-GB" dirty="0" err="1"/>
              <a:t>Femte</a:t>
            </a:r>
            <a:r>
              <a:rPr lang="en-GB" dirty="0"/>
              <a:t> </a:t>
            </a:r>
            <a:r>
              <a:rPr lang="en-GB" dirty="0" err="1"/>
              <a:t>nivå</a:t>
            </a:r>
            <a:endParaRPr lang="en-GB" dirty="0"/>
          </a:p>
        </p:txBody>
      </p:sp>
      <p:sp>
        <p:nvSpPr>
          <p:cNvPr id="8" name="Tittel 7"/>
          <p:cNvSpPr>
            <a:spLocks noGrp="1"/>
          </p:cNvSpPr>
          <p:nvPr>
            <p:ph type="title" hasCustomPrompt="1"/>
          </p:nvPr>
        </p:nvSpPr>
        <p:spPr>
          <a:xfrm>
            <a:off x="6715276" y="907674"/>
            <a:ext cx="4986948" cy="1344716"/>
          </a:xfrm>
        </p:spPr>
        <p:txBody>
          <a:bodyPr/>
          <a:lstStyle>
            <a:lvl1pPr>
              <a:lnSpc>
                <a:spcPct val="80000"/>
              </a:lnSpc>
              <a:defRPr/>
            </a:lvl1pPr>
          </a:lstStyle>
          <a:p>
            <a:r>
              <a:rPr lang="en-GB" dirty="0" err="1"/>
              <a:t>Klikk</a:t>
            </a:r>
            <a:r>
              <a:rPr lang="en-GB" dirty="0"/>
              <a:t> for å </a:t>
            </a:r>
            <a:r>
              <a:rPr lang="en-GB" dirty="0" err="1"/>
              <a:t>redigere</a:t>
            </a:r>
            <a:r>
              <a:rPr lang="en-GB" dirty="0"/>
              <a:t> </a:t>
            </a:r>
            <a:r>
              <a:rPr lang="en-GB" dirty="0" err="1"/>
              <a:t>tittelstil</a:t>
            </a:r>
            <a:endParaRPr lang="en-GB" dirty="0"/>
          </a:p>
        </p:txBody>
      </p:sp>
      <p:sp>
        <p:nvSpPr>
          <p:cNvPr id="2" name="Plassholder for bilde 1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99560" cy="6858858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lIns="0" tIns="2520504" rIns="0" bIns="0" anchor="t" anchorCtr="1"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en-GB" dirty="0"/>
              <a:t>Month 2016</a:t>
            </a: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5751DFAA-887F-4071-8EAD-E8CA316FCF06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540488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alvsidebilde høy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innhold 3"/>
          <p:cNvSpPr>
            <a:spLocks noGrp="1"/>
          </p:cNvSpPr>
          <p:nvPr>
            <p:ph sz="half" idx="2" hasCustomPrompt="1"/>
          </p:nvPr>
        </p:nvSpPr>
        <p:spPr>
          <a:xfrm>
            <a:off x="965263" y="2700338"/>
            <a:ext cx="4654854" cy="3420428"/>
          </a:xfrm>
        </p:spPr>
        <p:txBody>
          <a:bodyPr>
            <a:noAutofit/>
          </a:bodyPr>
          <a:lstStyle/>
          <a:p>
            <a:pPr lvl="0"/>
            <a:r>
              <a:rPr lang="en-GB" dirty="0" err="1"/>
              <a:t>Klikk</a:t>
            </a:r>
            <a:r>
              <a:rPr lang="en-GB" dirty="0"/>
              <a:t> for å </a:t>
            </a:r>
            <a:r>
              <a:rPr lang="en-GB" dirty="0" err="1"/>
              <a:t>redigere</a:t>
            </a:r>
            <a:r>
              <a:rPr lang="en-GB" dirty="0"/>
              <a:t> </a:t>
            </a:r>
            <a:r>
              <a:rPr lang="en-GB" dirty="0" err="1"/>
              <a:t>tekststiler</a:t>
            </a:r>
            <a:r>
              <a:rPr lang="en-GB" dirty="0"/>
              <a:t> i </a:t>
            </a:r>
            <a:r>
              <a:rPr lang="en-GB" dirty="0" err="1"/>
              <a:t>malen</a:t>
            </a:r>
            <a:endParaRPr lang="en-GB" dirty="0"/>
          </a:p>
          <a:p>
            <a:pPr lvl="1"/>
            <a:r>
              <a:rPr lang="en-GB" dirty="0"/>
              <a:t>Andre </a:t>
            </a:r>
            <a:r>
              <a:rPr lang="en-GB" dirty="0" err="1"/>
              <a:t>nivå</a:t>
            </a:r>
            <a:endParaRPr lang="en-GB" dirty="0"/>
          </a:p>
          <a:p>
            <a:pPr lvl="2"/>
            <a:r>
              <a:rPr lang="en-GB" dirty="0" err="1"/>
              <a:t>Tredje</a:t>
            </a:r>
            <a:r>
              <a:rPr lang="en-GB" dirty="0"/>
              <a:t> </a:t>
            </a:r>
            <a:r>
              <a:rPr lang="en-GB" dirty="0" err="1"/>
              <a:t>nivå</a:t>
            </a:r>
            <a:endParaRPr lang="en-GB" dirty="0"/>
          </a:p>
          <a:p>
            <a:pPr lvl="3"/>
            <a:r>
              <a:rPr lang="en-GB" dirty="0" err="1"/>
              <a:t>Fjerde</a:t>
            </a:r>
            <a:r>
              <a:rPr lang="en-GB" dirty="0"/>
              <a:t> </a:t>
            </a:r>
            <a:r>
              <a:rPr lang="en-GB" dirty="0" err="1"/>
              <a:t>nivå</a:t>
            </a:r>
            <a:endParaRPr lang="en-GB" dirty="0"/>
          </a:p>
          <a:p>
            <a:pPr lvl="4"/>
            <a:r>
              <a:rPr lang="en-GB" dirty="0" err="1"/>
              <a:t>Femte</a:t>
            </a:r>
            <a:r>
              <a:rPr lang="en-GB" dirty="0"/>
              <a:t> </a:t>
            </a:r>
            <a:r>
              <a:rPr lang="en-GB" dirty="0" err="1"/>
              <a:t>nivå</a:t>
            </a:r>
            <a:endParaRPr lang="en-GB" dirty="0"/>
          </a:p>
        </p:txBody>
      </p:sp>
      <p:sp>
        <p:nvSpPr>
          <p:cNvPr id="8" name="Tittel 7"/>
          <p:cNvSpPr>
            <a:spLocks noGrp="1"/>
          </p:cNvSpPr>
          <p:nvPr>
            <p:ph type="title" hasCustomPrompt="1"/>
          </p:nvPr>
        </p:nvSpPr>
        <p:spPr>
          <a:xfrm>
            <a:off x="965264" y="907674"/>
            <a:ext cx="4654853" cy="1344716"/>
          </a:xfrm>
        </p:spPr>
        <p:txBody>
          <a:bodyPr/>
          <a:lstStyle>
            <a:lvl1pPr>
              <a:lnSpc>
                <a:spcPct val="80000"/>
              </a:lnSpc>
              <a:defRPr/>
            </a:lvl1pPr>
          </a:lstStyle>
          <a:p>
            <a:r>
              <a:rPr lang="en-GB" dirty="0" err="1"/>
              <a:t>Klikk</a:t>
            </a:r>
            <a:r>
              <a:rPr lang="en-GB" dirty="0"/>
              <a:t> for å </a:t>
            </a:r>
            <a:r>
              <a:rPr lang="en-GB" dirty="0" err="1"/>
              <a:t>redigere</a:t>
            </a:r>
            <a:r>
              <a:rPr lang="en-GB" dirty="0"/>
              <a:t> </a:t>
            </a:r>
            <a:r>
              <a:rPr lang="en-GB" dirty="0" err="1"/>
              <a:t>tittelstil</a:t>
            </a:r>
            <a:endParaRPr lang="en-GB" dirty="0"/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en-GB" dirty="0"/>
              <a:t>Month 2016</a:t>
            </a: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5751DFAA-887F-4071-8EAD-E8CA316FCF06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Plassholder for bilde 1"/>
          <p:cNvSpPr>
            <a:spLocks noGrp="1"/>
          </p:cNvSpPr>
          <p:nvPr>
            <p:ph type="pic" sz="quarter" idx="13"/>
          </p:nvPr>
        </p:nvSpPr>
        <p:spPr>
          <a:xfrm>
            <a:off x="6092440" y="-858"/>
            <a:ext cx="6099560" cy="6858858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lIns="0" tIns="2520504" rIns="0" bIns="0" anchor="t" anchorCtr="1"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10" name="smartart"/>
          <p:cNvSpPr>
            <a:spLocks noGrp="1"/>
          </p:cNvSpPr>
          <p:nvPr>
            <p:ph type="dgm" sz="quarter" idx="19" hasCustomPrompt="1"/>
          </p:nvPr>
        </p:nvSpPr>
        <p:spPr>
          <a:xfrm>
            <a:off x="10793052" y="6255782"/>
            <a:ext cx="981186" cy="214227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lIns="0" tIns="0" rIns="0" bIns="0"/>
          <a:lstStyle>
            <a:lvl1pPr marL="0" indent="0">
              <a:buNone/>
              <a:defRPr sz="100" baseline="0"/>
            </a:lvl1pPr>
          </a:lstStyle>
          <a:p>
            <a:r>
              <a:rPr lang="en-GB" sz="100" dirty="0"/>
              <a:t> </a:t>
            </a:r>
            <a:endParaRPr lang="en-GB" dirty="0"/>
          </a:p>
        </p:txBody>
      </p:sp>
      <p:pic>
        <p:nvPicPr>
          <p:cNvPr id="11" name="logo_hvit" hidden="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3051" y="6255782"/>
            <a:ext cx="981013" cy="214063"/>
          </a:xfrm>
          <a:prstGeom prst="rect">
            <a:avLst/>
          </a:prstGeom>
        </p:spPr>
      </p:pic>
      <p:pic>
        <p:nvPicPr>
          <p:cNvPr id="12" name="logo_blaa" hidden="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3051" y="6255782"/>
            <a:ext cx="981013" cy="214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1949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216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lside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ssholder for bilde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tx2">
              <a:lumMod val="50000"/>
            </a:schemeClr>
          </a:solidFill>
        </p:spPr>
        <p:txBody>
          <a:bodyPr tIns="2880576" anchor="t" anchorCtr="1">
            <a:normAutofit/>
          </a:bodyPr>
          <a:lstStyle>
            <a:lvl1pPr marL="0" indent="0">
              <a:buNone/>
              <a:defRPr sz="1500"/>
            </a:lvl1pPr>
          </a:lstStyle>
          <a:p>
            <a:endParaRPr lang="en-GB"/>
          </a:p>
        </p:txBody>
      </p:sp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 err="1"/>
              <a:t>Klikk</a:t>
            </a:r>
            <a:r>
              <a:rPr lang="en-GB" dirty="0"/>
              <a:t> for å </a:t>
            </a:r>
            <a:r>
              <a:rPr lang="en-GB" dirty="0" err="1"/>
              <a:t>redigere</a:t>
            </a:r>
            <a:r>
              <a:rPr lang="en-GB" dirty="0"/>
              <a:t> </a:t>
            </a:r>
            <a:r>
              <a:rPr lang="en-GB" dirty="0" err="1"/>
              <a:t>tittelstil</a:t>
            </a:r>
            <a:endParaRPr lang="en-GB" dirty="0"/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GB" dirty="0"/>
              <a:t>Month 2016</a:t>
            </a:r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5751DFAA-887F-4071-8EAD-E8CA316FCF06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2" name="smartart"/>
          <p:cNvSpPr>
            <a:spLocks noGrp="1"/>
          </p:cNvSpPr>
          <p:nvPr>
            <p:ph type="dgm" sz="quarter" idx="19" hasCustomPrompt="1"/>
          </p:nvPr>
        </p:nvSpPr>
        <p:spPr>
          <a:xfrm>
            <a:off x="10793052" y="6255782"/>
            <a:ext cx="981186" cy="214227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lIns="0" tIns="0" rIns="0" bIns="0"/>
          <a:lstStyle>
            <a:lvl1pPr marL="0" indent="0">
              <a:buNone/>
              <a:defRPr sz="100" baseline="0"/>
            </a:lvl1pPr>
          </a:lstStyle>
          <a:p>
            <a:r>
              <a:rPr lang="en-GB" sz="100" dirty="0"/>
              <a:t> </a:t>
            </a:r>
            <a:endParaRPr lang="en-GB" dirty="0"/>
          </a:p>
        </p:txBody>
      </p:sp>
      <p:pic>
        <p:nvPicPr>
          <p:cNvPr id="13" name="logo_hvit" hidden="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3051" y="6255782"/>
            <a:ext cx="981013" cy="214063"/>
          </a:xfrm>
          <a:prstGeom prst="rect">
            <a:avLst/>
          </a:prstGeom>
        </p:spPr>
      </p:pic>
      <p:pic>
        <p:nvPicPr>
          <p:cNvPr id="14" name="logo_blaa" hidden="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3051" y="6255782"/>
            <a:ext cx="981013" cy="214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9813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/>
          <p:cNvSpPr>
            <a:spLocks noGrp="1"/>
          </p:cNvSpPr>
          <p:nvPr>
            <p:ph sz="half" idx="1" hasCustomPrompt="1"/>
          </p:nvPr>
        </p:nvSpPr>
        <p:spPr>
          <a:xfrm>
            <a:off x="954181" y="2700338"/>
            <a:ext cx="4320821" cy="3420428"/>
          </a:xfrm>
        </p:spPr>
        <p:txBody>
          <a:bodyPr/>
          <a:lstStyle/>
          <a:p>
            <a:pPr lvl="0"/>
            <a:r>
              <a:rPr lang="en-GB" dirty="0" err="1"/>
              <a:t>Klikk</a:t>
            </a:r>
            <a:r>
              <a:rPr lang="en-GB" dirty="0"/>
              <a:t> for å </a:t>
            </a:r>
            <a:r>
              <a:rPr lang="en-GB" dirty="0" err="1"/>
              <a:t>redigere</a:t>
            </a:r>
            <a:r>
              <a:rPr lang="en-GB" dirty="0"/>
              <a:t> </a:t>
            </a:r>
            <a:r>
              <a:rPr lang="en-GB" dirty="0" err="1"/>
              <a:t>tekststiler</a:t>
            </a:r>
            <a:r>
              <a:rPr lang="en-GB" dirty="0"/>
              <a:t> i </a:t>
            </a:r>
            <a:r>
              <a:rPr lang="en-GB" dirty="0" err="1"/>
              <a:t>malen</a:t>
            </a:r>
            <a:endParaRPr lang="en-GB" dirty="0"/>
          </a:p>
          <a:p>
            <a:pPr lvl="1"/>
            <a:r>
              <a:rPr lang="en-GB" dirty="0"/>
              <a:t>Andre </a:t>
            </a:r>
            <a:r>
              <a:rPr lang="en-GB" dirty="0" err="1"/>
              <a:t>nivå</a:t>
            </a:r>
            <a:endParaRPr lang="en-GB" dirty="0"/>
          </a:p>
          <a:p>
            <a:pPr lvl="2"/>
            <a:r>
              <a:rPr lang="en-GB" dirty="0" err="1"/>
              <a:t>Tredje</a:t>
            </a:r>
            <a:r>
              <a:rPr lang="en-GB" dirty="0"/>
              <a:t> </a:t>
            </a:r>
            <a:r>
              <a:rPr lang="en-GB" dirty="0" err="1"/>
              <a:t>nivå</a:t>
            </a:r>
            <a:endParaRPr lang="en-GB" dirty="0"/>
          </a:p>
          <a:p>
            <a:pPr lvl="3"/>
            <a:r>
              <a:rPr lang="en-GB" dirty="0" err="1"/>
              <a:t>Fjerde</a:t>
            </a:r>
            <a:r>
              <a:rPr lang="en-GB" dirty="0"/>
              <a:t> </a:t>
            </a:r>
            <a:r>
              <a:rPr lang="en-GB" dirty="0" err="1"/>
              <a:t>nivå</a:t>
            </a:r>
            <a:endParaRPr lang="en-GB" dirty="0"/>
          </a:p>
          <a:p>
            <a:pPr lvl="4"/>
            <a:r>
              <a:rPr lang="en-GB" dirty="0" err="1"/>
              <a:t>Femte</a:t>
            </a:r>
            <a:r>
              <a:rPr lang="en-GB" dirty="0"/>
              <a:t> </a:t>
            </a:r>
            <a:r>
              <a:rPr lang="en-GB" dirty="0" err="1"/>
              <a:t>nivå</a:t>
            </a:r>
            <a:endParaRPr lang="en-GB" dirty="0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 hasCustomPrompt="1"/>
          </p:nvPr>
        </p:nvSpPr>
        <p:spPr>
          <a:xfrm>
            <a:off x="5635070" y="2700338"/>
            <a:ext cx="4320821" cy="3420428"/>
          </a:xfrm>
        </p:spPr>
        <p:txBody>
          <a:bodyPr/>
          <a:lstStyle/>
          <a:p>
            <a:pPr lvl="0"/>
            <a:r>
              <a:rPr lang="en-GB" dirty="0" err="1"/>
              <a:t>Klikk</a:t>
            </a:r>
            <a:r>
              <a:rPr lang="en-GB" dirty="0"/>
              <a:t> for å </a:t>
            </a:r>
            <a:r>
              <a:rPr lang="en-GB" dirty="0" err="1"/>
              <a:t>redigere</a:t>
            </a:r>
            <a:r>
              <a:rPr lang="en-GB" dirty="0"/>
              <a:t> </a:t>
            </a:r>
            <a:r>
              <a:rPr lang="en-GB" dirty="0" err="1"/>
              <a:t>tekststiler</a:t>
            </a:r>
            <a:r>
              <a:rPr lang="en-GB" dirty="0"/>
              <a:t> i </a:t>
            </a:r>
            <a:r>
              <a:rPr lang="en-GB" dirty="0" err="1"/>
              <a:t>malen</a:t>
            </a:r>
            <a:endParaRPr lang="en-GB" dirty="0"/>
          </a:p>
          <a:p>
            <a:pPr lvl="1"/>
            <a:r>
              <a:rPr lang="en-GB" dirty="0"/>
              <a:t>Andre </a:t>
            </a:r>
            <a:r>
              <a:rPr lang="en-GB" dirty="0" err="1"/>
              <a:t>nivå</a:t>
            </a:r>
            <a:endParaRPr lang="en-GB" dirty="0"/>
          </a:p>
          <a:p>
            <a:pPr lvl="2"/>
            <a:r>
              <a:rPr lang="en-GB" dirty="0" err="1"/>
              <a:t>Tredje</a:t>
            </a:r>
            <a:r>
              <a:rPr lang="en-GB" dirty="0"/>
              <a:t> </a:t>
            </a:r>
            <a:r>
              <a:rPr lang="en-GB" dirty="0" err="1"/>
              <a:t>nivå</a:t>
            </a:r>
            <a:endParaRPr lang="en-GB" dirty="0"/>
          </a:p>
          <a:p>
            <a:pPr lvl="3"/>
            <a:r>
              <a:rPr lang="en-GB" dirty="0" err="1"/>
              <a:t>Fjerde</a:t>
            </a:r>
            <a:r>
              <a:rPr lang="en-GB" dirty="0"/>
              <a:t> </a:t>
            </a:r>
            <a:r>
              <a:rPr lang="en-GB" dirty="0" err="1"/>
              <a:t>nivå</a:t>
            </a:r>
            <a:endParaRPr lang="en-GB" dirty="0"/>
          </a:p>
          <a:p>
            <a:pPr lvl="4"/>
            <a:r>
              <a:rPr lang="en-GB" dirty="0" err="1"/>
              <a:t>Femte</a:t>
            </a:r>
            <a:r>
              <a:rPr lang="en-GB" dirty="0"/>
              <a:t> </a:t>
            </a:r>
            <a:r>
              <a:rPr lang="en-GB" dirty="0" err="1"/>
              <a:t>nivå</a:t>
            </a:r>
            <a:endParaRPr lang="en-GB" dirty="0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/>
              <a:t>Month 2016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 err="1"/>
              <a:t>Klikk</a:t>
            </a:r>
            <a:r>
              <a:rPr lang="en-GB" dirty="0"/>
              <a:t> for å </a:t>
            </a:r>
            <a:r>
              <a:rPr lang="en-GB" dirty="0" err="1"/>
              <a:t>redigere</a:t>
            </a:r>
            <a:r>
              <a:rPr lang="en-GB" dirty="0"/>
              <a:t> </a:t>
            </a:r>
            <a:r>
              <a:rPr lang="en-GB" dirty="0" err="1"/>
              <a:t>tittelstil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032405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nholdsdeler blå lite bilde høy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/>
          <p:cNvSpPr>
            <a:spLocks noGrp="1"/>
          </p:cNvSpPr>
          <p:nvPr>
            <p:ph sz="half" idx="1" hasCustomPrompt="1"/>
          </p:nvPr>
        </p:nvSpPr>
        <p:spPr>
          <a:xfrm>
            <a:off x="954180" y="2700338"/>
            <a:ext cx="5980773" cy="3420428"/>
          </a:xfrm>
        </p:spPr>
        <p:txBody>
          <a:bodyPr/>
          <a:lstStyle/>
          <a:p>
            <a:pPr lvl="0"/>
            <a:r>
              <a:rPr lang="en-GB" dirty="0" err="1"/>
              <a:t>Klikk</a:t>
            </a:r>
            <a:r>
              <a:rPr lang="en-GB" dirty="0"/>
              <a:t> for å </a:t>
            </a:r>
            <a:r>
              <a:rPr lang="en-GB" dirty="0" err="1"/>
              <a:t>redigere</a:t>
            </a:r>
            <a:r>
              <a:rPr lang="en-GB" dirty="0"/>
              <a:t> </a:t>
            </a:r>
            <a:r>
              <a:rPr lang="en-GB" dirty="0" err="1"/>
              <a:t>tekststiler</a:t>
            </a:r>
            <a:r>
              <a:rPr lang="en-GB" dirty="0"/>
              <a:t> i </a:t>
            </a:r>
            <a:r>
              <a:rPr lang="en-GB" dirty="0" err="1"/>
              <a:t>malen</a:t>
            </a:r>
            <a:endParaRPr lang="en-GB" dirty="0"/>
          </a:p>
          <a:p>
            <a:pPr lvl="1"/>
            <a:r>
              <a:rPr lang="en-GB" dirty="0"/>
              <a:t>Andre </a:t>
            </a:r>
            <a:r>
              <a:rPr lang="en-GB" dirty="0" err="1"/>
              <a:t>nivå</a:t>
            </a:r>
            <a:endParaRPr lang="en-GB" dirty="0"/>
          </a:p>
          <a:p>
            <a:pPr lvl="2"/>
            <a:r>
              <a:rPr lang="en-GB" dirty="0" err="1"/>
              <a:t>Tredje</a:t>
            </a:r>
            <a:r>
              <a:rPr lang="en-GB" dirty="0"/>
              <a:t> </a:t>
            </a:r>
            <a:r>
              <a:rPr lang="en-GB" dirty="0" err="1"/>
              <a:t>nivå</a:t>
            </a:r>
            <a:endParaRPr lang="en-GB" dirty="0"/>
          </a:p>
          <a:p>
            <a:pPr lvl="3"/>
            <a:r>
              <a:rPr lang="en-GB" dirty="0" err="1"/>
              <a:t>Fjerde</a:t>
            </a:r>
            <a:r>
              <a:rPr lang="en-GB" dirty="0"/>
              <a:t> </a:t>
            </a:r>
            <a:r>
              <a:rPr lang="en-GB" dirty="0" err="1"/>
              <a:t>nivå</a:t>
            </a:r>
            <a:endParaRPr lang="en-GB" dirty="0"/>
          </a:p>
          <a:p>
            <a:pPr lvl="4"/>
            <a:r>
              <a:rPr lang="en-GB" dirty="0" err="1"/>
              <a:t>Femte</a:t>
            </a:r>
            <a:r>
              <a:rPr lang="en-GB" dirty="0"/>
              <a:t> </a:t>
            </a:r>
            <a:r>
              <a:rPr lang="en-GB" dirty="0" err="1"/>
              <a:t>nivå</a:t>
            </a:r>
            <a:endParaRPr lang="en-GB" dirty="0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 hasCustomPrompt="1"/>
          </p:nvPr>
        </p:nvSpPr>
        <p:spPr>
          <a:xfrm>
            <a:off x="7075892" y="2700338"/>
            <a:ext cx="2880000" cy="3420428"/>
          </a:xfrm>
        </p:spPr>
        <p:txBody>
          <a:bodyPr/>
          <a:lstStyle/>
          <a:p>
            <a:pPr lvl="0"/>
            <a:r>
              <a:rPr lang="en-GB" dirty="0" err="1"/>
              <a:t>Klikk</a:t>
            </a:r>
            <a:r>
              <a:rPr lang="en-GB" dirty="0"/>
              <a:t> for å </a:t>
            </a:r>
            <a:r>
              <a:rPr lang="en-GB" dirty="0" err="1"/>
              <a:t>redigere</a:t>
            </a:r>
            <a:r>
              <a:rPr lang="en-GB" dirty="0"/>
              <a:t> </a:t>
            </a:r>
            <a:r>
              <a:rPr lang="en-GB" dirty="0" err="1"/>
              <a:t>tekststiler</a:t>
            </a:r>
            <a:r>
              <a:rPr lang="en-GB" dirty="0"/>
              <a:t> i </a:t>
            </a:r>
            <a:r>
              <a:rPr lang="en-GB" dirty="0" err="1"/>
              <a:t>malen</a:t>
            </a:r>
            <a:endParaRPr lang="en-GB" dirty="0"/>
          </a:p>
          <a:p>
            <a:pPr lvl="1"/>
            <a:r>
              <a:rPr lang="en-GB" dirty="0"/>
              <a:t>Andre </a:t>
            </a:r>
            <a:r>
              <a:rPr lang="en-GB" dirty="0" err="1"/>
              <a:t>nivå</a:t>
            </a:r>
            <a:endParaRPr lang="en-GB" dirty="0"/>
          </a:p>
          <a:p>
            <a:pPr lvl="2"/>
            <a:r>
              <a:rPr lang="en-GB" dirty="0" err="1"/>
              <a:t>Tredje</a:t>
            </a:r>
            <a:r>
              <a:rPr lang="en-GB" dirty="0"/>
              <a:t> </a:t>
            </a:r>
            <a:r>
              <a:rPr lang="en-GB" dirty="0" err="1"/>
              <a:t>nivå</a:t>
            </a:r>
            <a:endParaRPr lang="en-GB" dirty="0"/>
          </a:p>
          <a:p>
            <a:pPr lvl="3"/>
            <a:r>
              <a:rPr lang="en-GB" dirty="0" err="1"/>
              <a:t>Fjerde</a:t>
            </a:r>
            <a:r>
              <a:rPr lang="en-GB" dirty="0"/>
              <a:t> </a:t>
            </a:r>
            <a:r>
              <a:rPr lang="en-GB" dirty="0" err="1"/>
              <a:t>nivå</a:t>
            </a:r>
            <a:endParaRPr lang="en-GB" dirty="0"/>
          </a:p>
          <a:p>
            <a:pPr lvl="4"/>
            <a:r>
              <a:rPr lang="en-GB" dirty="0" err="1"/>
              <a:t>Femte</a:t>
            </a:r>
            <a:r>
              <a:rPr lang="en-GB" dirty="0"/>
              <a:t> </a:t>
            </a:r>
            <a:r>
              <a:rPr lang="en-GB" dirty="0" err="1"/>
              <a:t>nivå</a:t>
            </a:r>
            <a:endParaRPr lang="en-GB" dirty="0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/>
              <a:t>Month 2016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 err="1"/>
              <a:t>Klikk</a:t>
            </a:r>
            <a:r>
              <a:rPr lang="en-GB" dirty="0"/>
              <a:t> for å </a:t>
            </a:r>
            <a:r>
              <a:rPr lang="en-GB" dirty="0" err="1"/>
              <a:t>redigere</a:t>
            </a:r>
            <a:r>
              <a:rPr lang="en-GB" dirty="0"/>
              <a:t> </a:t>
            </a:r>
            <a:r>
              <a:rPr lang="en-GB" dirty="0" err="1"/>
              <a:t>tittelstil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590275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954182" y="259864"/>
            <a:ext cx="9001711" cy="888244"/>
          </a:xfrm>
        </p:spPr>
        <p:txBody>
          <a:bodyPr/>
          <a:lstStyle/>
          <a:p>
            <a:r>
              <a:rPr lang="en-GB" dirty="0"/>
              <a:t>Click to edit Master title style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576115" indent="-216043">
              <a:buFont typeface="Calibri" panose="020F0502020204030204" pitchFamily="34" charset="0"/>
              <a:buChar char="-"/>
              <a:defRPr/>
            </a:lvl2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1255820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/>
          <p:cNvSpPr>
            <a:spLocks noGrp="1"/>
          </p:cNvSpPr>
          <p:nvPr>
            <p:ph type="body" idx="1" hasCustomPrompt="1"/>
          </p:nvPr>
        </p:nvSpPr>
        <p:spPr>
          <a:xfrm>
            <a:off x="954181" y="2700337"/>
            <a:ext cx="4320821" cy="585073"/>
          </a:xfrm>
        </p:spPr>
        <p:txBody>
          <a:bodyPr anchor="t">
            <a:normAutofit/>
          </a:bodyPr>
          <a:lstStyle>
            <a:lvl1pPr marL="0" indent="0">
              <a:buNone/>
              <a:defRPr sz="1800" b="1"/>
            </a:lvl1pPr>
            <a:lvl2pPr marL="457268" indent="0">
              <a:buNone/>
              <a:defRPr sz="2000" b="1"/>
            </a:lvl2pPr>
            <a:lvl3pPr marL="914537" indent="0">
              <a:buNone/>
              <a:defRPr sz="1800" b="1"/>
            </a:lvl3pPr>
            <a:lvl4pPr marL="1371806" indent="0">
              <a:buNone/>
              <a:defRPr sz="1600" b="1"/>
            </a:lvl4pPr>
            <a:lvl5pPr marL="1829074" indent="0">
              <a:buNone/>
              <a:defRPr sz="1600" b="1"/>
            </a:lvl5pPr>
            <a:lvl6pPr marL="2286343" indent="0">
              <a:buNone/>
              <a:defRPr sz="1600" b="1"/>
            </a:lvl6pPr>
            <a:lvl7pPr marL="2743612" indent="0">
              <a:buNone/>
              <a:defRPr sz="1600" b="1"/>
            </a:lvl7pPr>
            <a:lvl8pPr marL="3200880" indent="0">
              <a:buNone/>
              <a:defRPr sz="1600" b="1"/>
            </a:lvl8pPr>
            <a:lvl9pPr marL="3658148" indent="0">
              <a:buNone/>
              <a:defRPr sz="1600" b="1"/>
            </a:lvl9pPr>
          </a:lstStyle>
          <a:p>
            <a:pPr lvl="0"/>
            <a:r>
              <a:rPr lang="en-GB" dirty="0" err="1"/>
              <a:t>Klikk</a:t>
            </a:r>
            <a:r>
              <a:rPr lang="en-GB" dirty="0"/>
              <a:t> for å </a:t>
            </a:r>
            <a:r>
              <a:rPr lang="en-GB" dirty="0" err="1"/>
              <a:t>redigere</a:t>
            </a:r>
            <a:r>
              <a:rPr lang="en-GB" dirty="0"/>
              <a:t> </a:t>
            </a:r>
            <a:r>
              <a:rPr lang="en-GB" dirty="0" err="1"/>
              <a:t>tekststiler</a:t>
            </a:r>
            <a:r>
              <a:rPr lang="en-GB" dirty="0"/>
              <a:t> i </a:t>
            </a:r>
            <a:r>
              <a:rPr lang="en-GB" dirty="0" err="1"/>
              <a:t>malen</a:t>
            </a:r>
            <a:endParaRPr lang="en-GB" dirty="0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 hasCustomPrompt="1"/>
          </p:nvPr>
        </p:nvSpPr>
        <p:spPr>
          <a:xfrm>
            <a:off x="954181" y="3285410"/>
            <a:ext cx="4320821" cy="2835355"/>
          </a:xfrm>
        </p:spPr>
        <p:txBody>
          <a:bodyPr/>
          <a:lstStyle/>
          <a:p>
            <a:pPr lvl="0"/>
            <a:r>
              <a:rPr lang="en-GB" dirty="0" err="1"/>
              <a:t>Klikk</a:t>
            </a:r>
            <a:r>
              <a:rPr lang="en-GB" dirty="0"/>
              <a:t> for å </a:t>
            </a:r>
            <a:r>
              <a:rPr lang="en-GB" dirty="0" err="1"/>
              <a:t>redigere</a:t>
            </a:r>
            <a:r>
              <a:rPr lang="en-GB" dirty="0"/>
              <a:t> </a:t>
            </a:r>
            <a:r>
              <a:rPr lang="en-GB" dirty="0" err="1"/>
              <a:t>tekststiler</a:t>
            </a:r>
            <a:r>
              <a:rPr lang="en-GB" dirty="0"/>
              <a:t> i </a:t>
            </a:r>
            <a:r>
              <a:rPr lang="en-GB" dirty="0" err="1"/>
              <a:t>malen</a:t>
            </a:r>
            <a:endParaRPr lang="en-GB" dirty="0"/>
          </a:p>
          <a:p>
            <a:pPr lvl="1"/>
            <a:r>
              <a:rPr lang="en-GB" dirty="0"/>
              <a:t>Andre </a:t>
            </a:r>
            <a:r>
              <a:rPr lang="en-GB" dirty="0" err="1"/>
              <a:t>nivå</a:t>
            </a:r>
            <a:endParaRPr lang="en-GB" dirty="0"/>
          </a:p>
          <a:p>
            <a:pPr lvl="2"/>
            <a:r>
              <a:rPr lang="en-GB" dirty="0" err="1"/>
              <a:t>Tredje</a:t>
            </a:r>
            <a:r>
              <a:rPr lang="en-GB" dirty="0"/>
              <a:t> </a:t>
            </a:r>
            <a:r>
              <a:rPr lang="en-GB" dirty="0" err="1"/>
              <a:t>nivå</a:t>
            </a:r>
            <a:endParaRPr lang="en-GB" dirty="0"/>
          </a:p>
          <a:p>
            <a:pPr lvl="3"/>
            <a:r>
              <a:rPr lang="en-GB" dirty="0" err="1"/>
              <a:t>Fjerde</a:t>
            </a:r>
            <a:r>
              <a:rPr lang="en-GB" dirty="0"/>
              <a:t> </a:t>
            </a:r>
            <a:r>
              <a:rPr lang="en-GB" dirty="0" err="1"/>
              <a:t>nivå</a:t>
            </a:r>
            <a:endParaRPr lang="en-GB" dirty="0"/>
          </a:p>
          <a:p>
            <a:pPr lvl="4"/>
            <a:r>
              <a:rPr lang="en-GB" dirty="0" err="1"/>
              <a:t>Femte</a:t>
            </a:r>
            <a:r>
              <a:rPr lang="en-GB" dirty="0"/>
              <a:t> </a:t>
            </a:r>
            <a:r>
              <a:rPr lang="en-GB" dirty="0" err="1"/>
              <a:t>nivå</a:t>
            </a:r>
            <a:endParaRPr lang="en-GB" dirty="0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 hasCustomPrompt="1"/>
          </p:nvPr>
        </p:nvSpPr>
        <p:spPr>
          <a:xfrm>
            <a:off x="5635070" y="2700337"/>
            <a:ext cx="4320821" cy="585073"/>
          </a:xfrm>
        </p:spPr>
        <p:txBody>
          <a:bodyPr anchor="t">
            <a:normAutofit/>
          </a:bodyPr>
          <a:lstStyle>
            <a:lvl1pPr marL="0" indent="0">
              <a:buNone/>
              <a:defRPr sz="1800" b="1"/>
            </a:lvl1pPr>
            <a:lvl2pPr marL="457268" indent="0">
              <a:buNone/>
              <a:defRPr sz="2000" b="1"/>
            </a:lvl2pPr>
            <a:lvl3pPr marL="914537" indent="0">
              <a:buNone/>
              <a:defRPr sz="1800" b="1"/>
            </a:lvl3pPr>
            <a:lvl4pPr marL="1371806" indent="0">
              <a:buNone/>
              <a:defRPr sz="1600" b="1"/>
            </a:lvl4pPr>
            <a:lvl5pPr marL="1829074" indent="0">
              <a:buNone/>
              <a:defRPr sz="1600" b="1"/>
            </a:lvl5pPr>
            <a:lvl6pPr marL="2286343" indent="0">
              <a:buNone/>
              <a:defRPr sz="1600" b="1"/>
            </a:lvl6pPr>
            <a:lvl7pPr marL="2743612" indent="0">
              <a:buNone/>
              <a:defRPr sz="1600" b="1"/>
            </a:lvl7pPr>
            <a:lvl8pPr marL="3200880" indent="0">
              <a:buNone/>
              <a:defRPr sz="1600" b="1"/>
            </a:lvl8pPr>
            <a:lvl9pPr marL="3658148" indent="0">
              <a:buNone/>
              <a:defRPr sz="1600" b="1"/>
            </a:lvl9pPr>
          </a:lstStyle>
          <a:p>
            <a:pPr lvl="0"/>
            <a:r>
              <a:rPr lang="en-GB" dirty="0" err="1"/>
              <a:t>Klikk</a:t>
            </a:r>
            <a:r>
              <a:rPr lang="en-GB" dirty="0"/>
              <a:t> for å </a:t>
            </a:r>
            <a:r>
              <a:rPr lang="en-GB" dirty="0" err="1"/>
              <a:t>redigere</a:t>
            </a:r>
            <a:r>
              <a:rPr lang="en-GB" dirty="0"/>
              <a:t> </a:t>
            </a:r>
            <a:r>
              <a:rPr lang="en-GB" dirty="0" err="1"/>
              <a:t>tekststiler</a:t>
            </a:r>
            <a:r>
              <a:rPr lang="en-GB" dirty="0"/>
              <a:t> i </a:t>
            </a:r>
            <a:r>
              <a:rPr lang="en-GB" dirty="0" err="1"/>
              <a:t>malen</a:t>
            </a:r>
            <a:endParaRPr lang="en-GB" dirty="0"/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 hasCustomPrompt="1"/>
          </p:nvPr>
        </p:nvSpPr>
        <p:spPr>
          <a:xfrm>
            <a:off x="5635070" y="3285410"/>
            <a:ext cx="4320821" cy="2835355"/>
          </a:xfrm>
        </p:spPr>
        <p:txBody>
          <a:bodyPr/>
          <a:lstStyle/>
          <a:p>
            <a:pPr lvl="0"/>
            <a:r>
              <a:rPr lang="en-GB" dirty="0" err="1"/>
              <a:t>Klikk</a:t>
            </a:r>
            <a:r>
              <a:rPr lang="en-GB" dirty="0"/>
              <a:t> for å </a:t>
            </a:r>
            <a:r>
              <a:rPr lang="en-GB" dirty="0" err="1"/>
              <a:t>redigere</a:t>
            </a:r>
            <a:r>
              <a:rPr lang="en-GB" dirty="0"/>
              <a:t> </a:t>
            </a:r>
            <a:r>
              <a:rPr lang="en-GB" dirty="0" err="1"/>
              <a:t>tekststiler</a:t>
            </a:r>
            <a:r>
              <a:rPr lang="en-GB" dirty="0"/>
              <a:t> i </a:t>
            </a:r>
            <a:r>
              <a:rPr lang="en-GB" dirty="0" err="1"/>
              <a:t>malen</a:t>
            </a:r>
            <a:endParaRPr lang="en-GB" dirty="0"/>
          </a:p>
          <a:p>
            <a:pPr lvl="1"/>
            <a:r>
              <a:rPr lang="en-GB" dirty="0"/>
              <a:t>Andre </a:t>
            </a:r>
            <a:r>
              <a:rPr lang="en-GB" dirty="0" err="1"/>
              <a:t>nivå</a:t>
            </a:r>
            <a:endParaRPr lang="en-GB" dirty="0"/>
          </a:p>
          <a:p>
            <a:pPr lvl="2"/>
            <a:r>
              <a:rPr lang="en-GB" dirty="0" err="1"/>
              <a:t>Tredje</a:t>
            </a:r>
            <a:r>
              <a:rPr lang="en-GB" dirty="0"/>
              <a:t> </a:t>
            </a:r>
            <a:r>
              <a:rPr lang="en-GB" dirty="0" err="1"/>
              <a:t>nivå</a:t>
            </a:r>
            <a:endParaRPr lang="en-GB" dirty="0"/>
          </a:p>
          <a:p>
            <a:pPr lvl="3"/>
            <a:r>
              <a:rPr lang="en-GB" dirty="0" err="1"/>
              <a:t>Fjerde</a:t>
            </a:r>
            <a:r>
              <a:rPr lang="en-GB" dirty="0"/>
              <a:t> </a:t>
            </a:r>
            <a:r>
              <a:rPr lang="en-GB" dirty="0" err="1"/>
              <a:t>nivå</a:t>
            </a:r>
            <a:endParaRPr lang="en-GB" dirty="0"/>
          </a:p>
          <a:p>
            <a:pPr lvl="4"/>
            <a:r>
              <a:rPr lang="en-GB" dirty="0" err="1"/>
              <a:t>Femte</a:t>
            </a:r>
            <a:r>
              <a:rPr lang="en-GB" dirty="0"/>
              <a:t> </a:t>
            </a:r>
            <a:r>
              <a:rPr lang="en-GB" dirty="0" err="1"/>
              <a:t>nivå</a:t>
            </a:r>
            <a:endParaRPr lang="en-GB" dirty="0"/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/>
              <a:t>Month 2016</a:t>
            </a:r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Tittel 9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 err="1"/>
              <a:t>Klikk</a:t>
            </a:r>
            <a:r>
              <a:rPr lang="en-GB" dirty="0"/>
              <a:t> for å </a:t>
            </a:r>
            <a:r>
              <a:rPr lang="en-GB" dirty="0" err="1"/>
              <a:t>redigere</a:t>
            </a:r>
            <a:r>
              <a:rPr lang="en-GB" dirty="0"/>
              <a:t> </a:t>
            </a:r>
            <a:r>
              <a:rPr lang="en-GB" dirty="0" err="1"/>
              <a:t>tittelstil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1451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vslutnings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4770" y="2835354"/>
            <a:ext cx="1602460" cy="320056"/>
          </a:xfrm>
          <a:prstGeom prst="rect">
            <a:avLst/>
          </a:prstGeom>
        </p:spPr>
      </p:pic>
      <p:sp>
        <p:nvSpPr>
          <p:cNvPr id="4" name="TekstSylinder 3"/>
          <p:cNvSpPr txBox="1"/>
          <p:nvPr userDrawn="1"/>
        </p:nvSpPr>
        <p:spPr>
          <a:xfrm>
            <a:off x="1274052" y="3605753"/>
            <a:ext cx="9510538" cy="432116"/>
          </a:xfrm>
          <a:prstGeom prst="rect">
            <a:avLst/>
          </a:prstGeom>
          <a:noFill/>
        </p:spPr>
        <p:txBody>
          <a:bodyPr wrap="square" lIns="45729" tIns="22865" rIns="45729" bIns="22865" rtlCol="0">
            <a:spAutoFit/>
          </a:bodyPr>
          <a:lstStyle/>
          <a:p>
            <a:pPr marL="180036" marR="0" lvl="0" indent="0" algn="ctr" defTabSz="914537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Technology for a better society</a:t>
            </a:r>
            <a:endParaRPr lang="en-GB" sz="1799" dirty="0"/>
          </a:p>
        </p:txBody>
      </p:sp>
    </p:spTree>
    <p:extLst>
      <p:ext uri="{BB962C8B-B14F-4D97-AF65-F5344CB8AC3E}">
        <p14:creationId xmlns:p14="http://schemas.microsoft.com/office/powerpoint/2010/main" val="13000280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vslutningsslide engels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4770" y="2835354"/>
            <a:ext cx="1602460" cy="320056"/>
          </a:xfrm>
          <a:prstGeom prst="rect">
            <a:avLst/>
          </a:prstGeom>
        </p:spPr>
      </p:pic>
      <p:sp>
        <p:nvSpPr>
          <p:cNvPr id="10" name="TekstSylinder 9"/>
          <p:cNvSpPr txBox="1"/>
          <p:nvPr userDrawn="1"/>
        </p:nvSpPr>
        <p:spPr>
          <a:xfrm>
            <a:off x="1274052" y="3605754"/>
            <a:ext cx="9510538" cy="729430"/>
          </a:xfrm>
          <a:prstGeom prst="rect">
            <a:avLst/>
          </a:prstGeom>
          <a:noFill/>
        </p:spPr>
        <p:txBody>
          <a:bodyPr wrap="square" lIns="45729" tIns="22865" rIns="45729" bIns="22865" rtlCol="0">
            <a:spAutoFit/>
          </a:bodyPr>
          <a:lstStyle/>
          <a:p>
            <a:pPr marL="180036" marR="0" lvl="0" indent="0" algn="ctr" defTabSz="914537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Technology for a better society</a:t>
            </a:r>
          </a:p>
          <a:p>
            <a:endParaRPr lang="en-GB" sz="1799" dirty="0"/>
          </a:p>
        </p:txBody>
      </p:sp>
    </p:spTree>
    <p:extLst>
      <p:ext uri="{BB962C8B-B14F-4D97-AF65-F5344CB8AC3E}">
        <p14:creationId xmlns:p14="http://schemas.microsoft.com/office/powerpoint/2010/main" val="389177022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 err="1"/>
              <a:t>Klikk</a:t>
            </a:r>
            <a:r>
              <a:rPr lang="en-GB" dirty="0"/>
              <a:t> for å </a:t>
            </a:r>
            <a:r>
              <a:rPr lang="en-GB" dirty="0" err="1"/>
              <a:t>redigere</a:t>
            </a:r>
            <a:r>
              <a:rPr lang="en-GB" dirty="0"/>
              <a:t> </a:t>
            </a:r>
            <a:r>
              <a:rPr lang="en-GB" dirty="0" err="1"/>
              <a:t>tittelstil</a:t>
            </a:r>
            <a:endParaRPr lang="en-GB" dirty="0"/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/>
              <a:t>Month 2016</a:t>
            </a:r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en-GB" smtClean="0"/>
              <a:t>‹#›</a:t>
            </a:fld>
            <a:endParaRPr lang="en-GB" dirty="0"/>
          </a:p>
        </p:txBody>
      </p:sp>
      <p:grpSp>
        <p:nvGrpSpPr>
          <p:cNvPr id="6" name="AGENDA" hidden="1"/>
          <p:cNvGrpSpPr/>
          <p:nvPr userDrawn="1"/>
        </p:nvGrpSpPr>
        <p:grpSpPr>
          <a:xfrm>
            <a:off x="3160200" y="1"/>
            <a:ext cx="5871600" cy="647304"/>
            <a:chOff x="3160200" y="1"/>
            <a:chExt cx="5871600" cy="647304"/>
          </a:xfrm>
        </p:grpSpPr>
        <p:sp>
          <p:nvSpPr>
            <p:cNvPr id="7" name="TXTBOKS"/>
            <p:cNvSpPr/>
            <p:nvPr userDrawn="1"/>
          </p:nvSpPr>
          <p:spPr>
            <a:xfrm>
              <a:off x="3160200" y="1"/>
              <a:ext cx="5871600" cy="622878"/>
            </a:xfrm>
            <a:prstGeom prst="rect">
              <a:avLst/>
            </a:prstGeom>
            <a:solidFill>
              <a:srgbClr val="1A466E"/>
            </a:solidFill>
            <a:ln w="720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64000" tIns="0" bIns="0" rtlCol="0" anchor="ctr"/>
            <a:lstStyle/>
            <a:p>
              <a:pPr algn="l"/>
              <a:r>
                <a:rPr lang="nb-NO" sz="2400" dirty="0" err="1">
                  <a:solidFill>
                    <a:srgbClr val="99B0C1"/>
                  </a:solidFill>
                </a:rPr>
                <a:t>Text</a:t>
              </a:r>
              <a:endParaRPr lang="nb-NO" sz="2400" dirty="0">
                <a:solidFill>
                  <a:srgbClr val="99B0C1"/>
                </a:solidFill>
              </a:endParaRPr>
            </a:p>
          </p:txBody>
        </p:sp>
        <p:sp>
          <p:nvSpPr>
            <p:cNvPr id="8" name="NRBOKS"/>
            <p:cNvSpPr/>
            <p:nvPr userDrawn="1"/>
          </p:nvSpPr>
          <p:spPr>
            <a:xfrm>
              <a:off x="3240590" y="44644"/>
              <a:ext cx="522000" cy="522000"/>
            </a:xfrm>
            <a:prstGeom prst="roundRect">
              <a:avLst/>
            </a:prstGeom>
            <a:solidFill>
              <a:srgbClr val="003C65"/>
            </a:solidFill>
            <a:ln w="720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b-NO" sz="3000" b="1" dirty="0">
                  <a:solidFill>
                    <a:srgbClr val="99B0C1"/>
                  </a:solidFill>
                </a:rPr>
                <a:t>1</a:t>
              </a:r>
            </a:p>
          </p:txBody>
        </p:sp>
        <p:sp>
          <p:nvSpPr>
            <p:cNvPr id="9" name="LINJE"/>
            <p:cNvSpPr/>
            <p:nvPr userDrawn="1"/>
          </p:nvSpPr>
          <p:spPr>
            <a:xfrm>
              <a:off x="3160200" y="622105"/>
              <a:ext cx="5871600" cy="25200"/>
            </a:xfrm>
            <a:prstGeom prst="rect">
              <a:avLst/>
            </a:prstGeom>
            <a:solidFill>
              <a:srgbClr val="3B638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</p:grpSp>
    </p:spTree>
    <p:extLst>
      <p:ext uri="{BB962C8B-B14F-4D97-AF65-F5344CB8AC3E}">
        <p14:creationId xmlns:p14="http://schemas.microsoft.com/office/powerpoint/2010/main" val="234294652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 err="1"/>
              <a:t>Klikk</a:t>
            </a:r>
            <a:r>
              <a:rPr lang="en-GB" dirty="0"/>
              <a:t> for å </a:t>
            </a:r>
            <a:r>
              <a:rPr lang="en-GB" dirty="0" err="1"/>
              <a:t>redigere</a:t>
            </a:r>
            <a:r>
              <a:rPr lang="en-GB" dirty="0"/>
              <a:t> </a:t>
            </a:r>
            <a:r>
              <a:rPr lang="en-GB" dirty="0" err="1"/>
              <a:t>tittelstil</a:t>
            </a:r>
            <a:endParaRPr lang="en-GB" dirty="0"/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/>
              <a:t>Month 2016</a:t>
            </a:r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6583024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/>
              <a:t>Month 2016</a:t>
            </a:r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187826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ssholder for bilde 9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895584 w 12192000"/>
              <a:gd name="connsiteY1" fmla="*/ 0 h 6858000"/>
              <a:gd name="connsiteX2" fmla="*/ 895584 w 12192000"/>
              <a:gd name="connsiteY2" fmla="*/ 1800225 h 6858000"/>
              <a:gd name="connsiteX3" fmla="*/ 2515892 w 12192000"/>
              <a:gd name="connsiteY3" fmla="*/ 1800225 h 6858000"/>
              <a:gd name="connsiteX4" fmla="*/ 2515892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895584" y="0"/>
                </a:lnTo>
                <a:lnTo>
                  <a:pt x="895584" y="1800225"/>
                </a:lnTo>
                <a:lnTo>
                  <a:pt x="2515892" y="1800225"/>
                </a:lnTo>
                <a:lnTo>
                  <a:pt x="2515892" y="0"/>
                </a:ln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wrap="square" tIns="720000" anchor="t" anchorCtr="1">
            <a:noAutofit/>
          </a:bodyPr>
          <a:lstStyle>
            <a:lvl1pPr marL="180036" marR="0" indent="0" algn="ctr" defTabSz="914537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lang="en-GB"/>
              <a:t>Sett inn </a:t>
            </a:r>
            <a:r>
              <a:rPr lang="en-GB" err="1"/>
              <a:t>bilde</a:t>
            </a:r>
            <a:r>
              <a:rPr lang="en-GB"/>
              <a:t> </a:t>
            </a:r>
            <a:r>
              <a:rPr lang="en-GB" err="1"/>
              <a:t>fra</a:t>
            </a:r>
            <a:r>
              <a:rPr lang="en-GB"/>
              <a:t> </a:t>
            </a:r>
            <a:r>
              <a:rPr lang="en-GB" err="1"/>
              <a:t>menyen</a:t>
            </a:r>
            <a:r>
              <a:rPr lang="en-GB"/>
              <a:t>:</a:t>
            </a:r>
            <a:br>
              <a:rPr lang="en-GB"/>
            </a:br>
            <a:r>
              <a:rPr lang="en-GB"/>
              <a:t>“Sett inn/insert” -&gt; “Bilde/Picture”</a:t>
            </a:r>
          </a:p>
        </p:txBody>
      </p:sp>
      <p:pic>
        <p:nvPicPr>
          <p:cNvPr id="5" name="Bild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5230" y="1080136"/>
            <a:ext cx="981013" cy="214063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4407696" y="2879206"/>
            <a:ext cx="6769286" cy="3181610"/>
          </a:xfrm>
          <a:solidFill>
            <a:srgbClr val="FFFFFF">
              <a:alpha val="85098"/>
            </a:srgbClr>
          </a:solidFill>
        </p:spPr>
        <p:txBody>
          <a:bodyPr lIns="360072" tIns="360072" rIns="360072" bIns="1404281" anchor="b">
            <a:spAutoFit/>
          </a:bodyPr>
          <a:lstStyle>
            <a:lvl1pPr marL="0" indent="0" algn="l">
              <a:buFont typeface="Arial" panose="020B0604020202020204" pitchFamily="34" charset="0"/>
              <a:buNone/>
              <a:defRPr sz="4600" cap="all" normalizeH="0" baseline="0">
                <a:solidFill>
                  <a:schemeClr val="dk2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noColor"/>
          <p:cNvSpPr/>
          <p:nvPr userDrawn="1"/>
        </p:nvSpPr>
        <p:spPr>
          <a:xfrm>
            <a:off x="161376" y="188260"/>
            <a:ext cx="142498" cy="896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9" tIns="22865" rIns="45729" bIns="22865" rtlCol="0" anchor="ctr"/>
          <a:lstStyle/>
          <a:p>
            <a:pPr algn="ctr"/>
            <a:endParaRPr lang="en-GB" sz="1799"/>
          </a:p>
        </p:txBody>
      </p:sp>
      <p:sp>
        <p:nvSpPr>
          <p:cNvPr id="16" name="Rektangel 15"/>
          <p:cNvSpPr/>
          <p:nvPr userDrawn="1"/>
        </p:nvSpPr>
        <p:spPr>
          <a:xfrm>
            <a:off x="896512" y="-1"/>
            <a:ext cx="1623803" cy="180382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9" tIns="22865" rIns="45729" bIns="22865" rtlCol="0" anchor="ctr"/>
          <a:lstStyle/>
          <a:p>
            <a:pPr algn="ctr"/>
            <a:endParaRPr lang="en-GB" sz="1799"/>
          </a:p>
        </p:txBody>
      </p:sp>
      <p:pic>
        <p:nvPicPr>
          <p:cNvPr id="17" name="Bilde 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765" y="1080135"/>
            <a:ext cx="989890" cy="216000"/>
          </a:xfrm>
          <a:prstGeom prst="rect">
            <a:avLst/>
          </a:prstGeom>
        </p:spPr>
      </p:pic>
      <p:sp>
        <p:nvSpPr>
          <p:cNvPr id="7" name="Plassholder for tekst 6"/>
          <p:cNvSpPr>
            <a:spLocks noGrp="1"/>
          </p:cNvSpPr>
          <p:nvPr>
            <p:ph type="body" sz="quarter" idx="13" hasCustomPrompt="1"/>
          </p:nvPr>
        </p:nvSpPr>
        <p:spPr>
          <a:xfrm>
            <a:off x="4818166" y="5178320"/>
            <a:ext cx="3871913" cy="656334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1000"/>
              </a:spcAft>
              <a:buNone/>
              <a:defRPr sz="16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GB"/>
              <a:t>Ola Nordmann</a:t>
            </a:r>
          </a:p>
          <a:p>
            <a:pPr lvl="0"/>
            <a:r>
              <a:rPr lang="en-GB"/>
              <a:t>Month 2016</a:t>
            </a:r>
          </a:p>
        </p:txBody>
      </p:sp>
    </p:spTree>
    <p:extLst>
      <p:ext uri="{BB962C8B-B14F-4D97-AF65-F5344CB8AC3E}">
        <p14:creationId xmlns:p14="http://schemas.microsoft.com/office/powerpoint/2010/main" val="113046723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576115" indent="-216043">
              <a:buFont typeface="Calibri" panose="020F0502020204030204" pitchFamily="34" charset="0"/>
              <a:buChar char="-"/>
              <a:defRPr/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6018308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lysbilde uten bakgru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 userDrawn="1"/>
        </p:nvSpPr>
        <p:spPr>
          <a:xfrm>
            <a:off x="895584" y="0"/>
            <a:ext cx="1620308" cy="18002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9" tIns="22865" rIns="45729" bIns="22865" rtlCol="0" anchor="ctr"/>
          <a:lstStyle/>
          <a:p>
            <a:pPr algn="ctr"/>
            <a:endParaRPr lang="en-GB" sz="1799"/>
          </a:p>
        </p:txBody>
      </p:sp>
      <p:pic>
        <p:nvPicPr>
          <p:cNvPr id="5" name="Bild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5229" y="1080135"/>
            <a:ext cx="989890" cy="216000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2700176" y="2706389"/>
            <a:ext cx="9360609" cy="1427223"/>
          </a:xfrm>
          <a:solidFill>
            <a:schemeClr val="bg1"/>
          </a:solidFill>
        </p:spPr>
        <p:txBody>
          <a:bodyPr lIns="360072" tIns="360072" rIns="360072" bIns="360072" anchor="ctr" anchorCtr="0">
            <a:spAutoFit/>
          </a:bodyPr>
          <a:lstStyle>
            <a:lvl1pPr marL="0" indent="0" algn="l">
              <a:buFont typeface="Arial" panose="020B0604020202020204" pitchFamily="34" charset="0"/>
              <a:buNone/>
              <a:defRPr sz="4600" cap="none" normalizeH="0" baseline="0">
                <a:solidFill>
                  <a:schemeClr val="dk2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noColor"/>
          <p:cNvSpPr/>
          <p:nvPr userDrawn="1"/>
        </p:nvSpPr>
        <p:spPr>
          <a:xfrm>
            <a:off x="161376" y="188260"/>
            <a:ext cx="142498" cy="896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9" tIns="22865" rIns="45729" bIns="22865" rtlCol="0" anchor="ctr"/>
          <a:lstStyle/>
          <a:p>
            <a:pPr algn="ctr"/>
            <a:endParaRPr lang="en-GB" sz="1799"/>
          </a:p>
        </p:txBody>
      </p:sp>
      <p:sp>
        <p:nvSpPr>
          <p:cNvPr id="8" name="Plassholder for tekst 7"/>
          <p:cNvSpPr>
            <a:spLocks noGrp="1"/>
          </p:cNvSpPr>
          <p:nvPr>
            <p:ph type="body" sz="quarter" idx="12" hasCustomPrompt="1"/>
          </p:nvPr>
        </p:nvSpPr>
        <p:spPr>
          <a:xfrm>
            <a:off x="2903738" y="5652707"/>
            <a:ext cx="3888486" cy="688522"/>
          </a:xfrm>
        </p:spPr>
        <p:txBody>
          <a:bodyPr/>
          <a:lstStyle>
            <a:lvl1pPr marL="180000" indent="0">
              <a:spcBef>
                <a:spcPts val="0"/>
              </a:spcBef>
              <a:spcAft>
                <a:spcPts val="1000"/>
              </a:spcAft>
              <a:buNone/>
              <a:defRPr sz="160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GB"/>
              <a:t>Ola Nordmann</a:t>
            </a:r>
          </a:p>
          <a:p>
            <a:pPr lvl="0"/>
            <a:r>
              <a:rPr lang="en-GB"/>
              <a:t>Month 2016</a:t>
            </a:r>
          </a:p>
        </p:txBody>
      </p:sp>
      <p:pic>
        <p:nvPicPr>
          <p:cNvPr id="7" name="Picture 2" descr="https://camo.githubusercontent.com/c253d2829f9392b505182d44eb60e84009fcf184/68747470733a2f2f7261772e6769746875622e636f6d2f6e61666572676f2f6d616e75616c2d6c697672652d616e696d6163616f32642f67682d70616765732f696d672f696e74726f647563616f2f6372656174697665636f6d6d6f6e735f63632d62792d73612e706e67">
            <a:extLst>
              <a:ext uri="{FF2B5EF4-FFF2-40B4-BE49-F238E27FC236}">
                <a16:creationId xmlns:a16="http://schemas.microsoft.com/office/drawing/2014/main" id="{4C957E1B-D03B-477B-8E7D-59BABA760DB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9940" y="5897828"/>
            <a:ext cx="1659485" cy="655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D40506E-A3DC-461B-880C-054BDFEFCC08}"/>
              </a:ext>
            </a:extLst>
          </p:cNvPr>
          <p:cNvSpPr txBox="1"/>
          <p:nvPr userDrawn="1"/>
        </p:nvSpPr>
        <p:spPr>
          <a:xfrm>
            <a:off x="10334625" y="6495276"/>
            <a:ext cx="17907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/>
              <a:t>Copyright © SINTEF 2022</a:t>
            </a:r>
          </a:p>
        </p:txBody>
      </p:sp>
    </p:spTree>
    <p:extLst>
      <p:ext uri="{BB962C8B-B14F-4D97-AF65-F5344CB8AC3E}">
        <p14:creationId xmlns:p14="http://schemas.microsoft.com/office/powerpoint/2010/main" val="121098716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954183" y="1883324"/>
            <a:ext cx="8042532" cy="2622001"/>
          </a:xfrm>
          <a:noFill/>
        </p:spPr>
        <p:txBody>
          <a:bodyPr tIns="360072" bIns="0" anchor="t">
            <a:normAutofit/>
          </a:bodyPr>
          <a:lstStyle>
            <a:lvl1pPr>
              <a:lnSpc>
                <a:spcPct val="70000"/>
              </a:lnSpc>
              <a:defRPr sz="6000" cap="small" baseline="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954183" y="3960000"/>
            <a:ext cx="8042532" cy="1558908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200"/>
              </a:spcBef>
              <a:buNone/>
              <a:defRPr sz="2400">
                <a:solidFill>
                  <a:schemeClr val="accent2"/>
                </a:solidFill>
                <a:latin typeface="+mj-lt"/>
              </a:defRPr>
            </a:lvl1pPr>
            <a:lvl2pPr marL="45726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53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80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907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3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61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8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814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noColor"/>
          <p:cNvSpPr/>
          <p:nvPr userDrawn="1"/>
        </p:nvSpPr>
        <p:spPr>
          <a:xfrm>
            <a:off x="161376" y="188260"/>
            <a:ext cx="142498" cy="896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9" tIns="22865" rIns="45729" bIns="22865" rtlCol="0" anchor="ctr"/>
          <a:lstStyle/>
          <a:p>
            <a:pPr algn="ctr"/>
            <a:endParaRPr lang="en-GB" sz="1799"/>
          </a:p>
        </p:txBody>
      </p:sp>
    </p:spTree>
    <p:extLst>
      <p:ext uri="{BB962C8B-B14F-4D97-AF65-F5344CB8AC3E}">
        <p14:creationId xmlns:p14="http://schemas.microsoft.com/office/powerpoint/2010/main" val="6427322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lysbilde uten bakgru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 userDrawn="1"/>
        </p:nvSpPr>
        <p:spPr>
          <a:xfrm>
            <a:off x="895584" y="0"/>
            <a:ext cx="1620308" cy="18002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9" tIns="22865" rIns="45729" bIns="22865" rtlCol="0" anchor="ctr"/>
          <a:lstStyle/>
          <a:p>
            <a:pPr algn="ctr"/>
            <a:endParaRPr lang="en-GB" sz="1799" dirty="0"/>
          </a:p>
        </p:txBody>
      </p:sp>
      <p:pic>
        <p:nvPicPr>
          <p:cNvPr id="5" name="Bild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5229" y="1080135"/>
            <a:ext cx="989890" cy="216000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2700176" y="2706389"/>
            <a:ext cx="9360609" cy="1427223"/>
          </a:xfrm>
          <a:solidFill>
            <a:schemeClr val="bg1"/>
          </a:solidFill>
        </p:spPr>
        <p:txBody>
          <a:bodyPr lIns="360072" tIns="360072" rIns="360072" bIns="360072" anchor="ctr" anchorCtr="0">
            <a:spAutoFit/>
          </a:bodyPr>
          <a:lstStyle>
            <a:lvl1pPr marL="0" indent="0" algn="l">
              <a:buFont typeface="Arial" panose="020B0604020202020204" pitchFamily="34" charset="0"/>
              <a:buNone/>
              <a:defRPr sz="4600" cap="none" normalizeH="0" baseline="0">
                <a:solidFill>
                  <a:schemeClr val="dk2"/>
                </a:solidFill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3" name="noColor"/>
          <p:cNvSpPr/>
          <p:nvPr userDrawn="1"/>
        </p:nvSpPr>
        <p:spPr>
          <a:xfrm>
            <a:off x="161376" y="188260"/>
            <a:ext cx="142498" cy="896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9" tIns="22865" rIns="45729" bIns="22865" rtlCol="0" anchor="ctr"/>
          <a:lstStyle/>
          <a:p>
            <a:pPr algn="ctr"/>
            <a:endParaRPr lang="en-GB" sz="1799" dirty="0"/>
          </a:p>
        </p:txBody>
      </p:sp>
      <p:sp>
        <p:nvSpPr>
          <p:cNvPr id="8" name="Plassholder for tekst 7"/>
          <p:cNvSpPr>
            <a:spLocks noGrp="1"/>
          </p:cNvSpPr>
          <p:nvPr>
            <p:ph type="body" sz="quarter" idx="12" hasCustomPrompt="1"/>
          </p:nvPr>
        </p:nvSpPr>
        <p:spPr>
          <a:xfrm>
            <a:off x="2903738" y="5652707"/>
            <a:ext cx="3888486" cy="688522"/>
          </a:xfrm>
        </p:spPr>
        <p:txBody>
          <a:bodyPr/>
          <a:lstStyle>
            <a:lvl1pPr marL="180000" indent="0">
              <a:spcBef>
                <a:spcPts val="0"/>
              </a:spcBef>
              <a:spcAft>
                <a:spcPts val="1000"/>
              </a:spcAft>
              <a:buNone/>
              <a:defRPr sz="160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GB" dirty="0"/>
              <a:t>Ola Nordmann</a:t>
            </a:r>
          </a:p>
          <a:p>
            <a:pPr lvl="0"/>
            <a:r>
              <a:rPr lang="en-GB" dirty="0"/>
              <a:t>Month 2016</a:t>
            </a:r>
          </a:p>
        </p:txBody>
      </p:sp>
      <p:pic>
        <p:nvPicPr>
          <p:cNvPr id="7" name="Picture 2" descr="https://camo.githubusercontent.com/c253d2829f9392b505182d44eb60e84009fcf184/68747470733a2f2f7261772e6769746875622e636f6d2f6e61666572676f2f6d616e75616c2d6c697672652d616e696d6163616f32642f67682d70616765732f696d672f696e74726f647563616f2f6372656174697665636f6d6d6f6e735f63632d62792d73612e706e67">
            <a:extLst>
              <a:ext uri="{FF2B5EF4-FFF2-40B4-BE49-F238E27FC236}">
                <a16:creationId xmlns:a16="http://schemas.microsoft.com/office/drawing/2014/main" id="{2849D3A4-3BA9-4547-8B74-94D9629D3BE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9940" y="5897828"/>
            <a:ext cx="1659485" cy="655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7703785-6E94-444E-A01C-DD8D6D67F97F}"/>
              </a:ext>
            </a:extLst>
          </p:cNvPr>
          <p:cNvSpPr txBox="1"/>
          <p:nvPr userDrawn="1"/>
        </p:nvSpPr>
        <p:spPr>
          <a:xfrm>
            <a:off x="10334625" y="6495276"/>
            <a:ext cx="17907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Copyright © SINTEF 2022</a:t>
            </a:r>
          </a:p>
        </p:txBody>
      </p:sp>
    </p:spTree>
    <p:extLst>
      <p:ext uri="{BB962C8B-B14F-4D97-AF65-F5344CB8AC3E}">
        <p14:creationId xmlns:p14="http://schemas.microsoft.com/office/powerpoint/2010/main" val="26313002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vsidebilde vens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715276" y="2700338"/>
            <a:ext cx="4986948" cy="342042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8" name="Tittel 7"/>
          <p:cNvSpPr>
            <a:spLocks noGrp="1"/>
          </p:cNvSpPr>
          <p:nvPr>
            <p:ph type="title"/>
          </p:nvPr>
        </p:nvSpPr>
        <p:spPr>
          <a:xfrm>
            <a:off x="6715276" y="945088"/>
            <a:ext cx="4986948" cy="1269887"/>
          </a:xfrm>
          <a:blipFill dpi="0" rotWithShape="1">
            <a:blip r:embed="rId2"/>
            <a:srcRect/>
            <a:tile tx="0" ty="0" sx="100000" sy="100000" flip="none" algn="bl"/>
          </a:blipFill>
        </p:spPr>
        <p:txBody>
          <a:bodyPr/>
          <a:lstStyle>
            <a:lvl1pPr>
              <a:lnSpc>
                <a:spcPct val="80000"/>
              </a:lnSpc>
              <a:defRPr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2" name="Plassholder for bilde 1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99560" cy="6858858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lIns="0" tIns="2520504" rIns="0" bIns="0" anchor="t" anchorCtr="1"/>
          <a:lstStyle>
            <a:lvl1pPr marL="0" indent="0">
              <a:buNone/>
              <a:defRPr/>
            </a:lvl1pPr>
          </a:lstStyle>
          <a:p>
            <a:r>
              <a:rPr lang="en-GB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15564115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alvsidebilde høy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ssholder for bilde 1"/>
          <p:cNvSpPr>
            <a:spLocks noGrp="1"/>
          </p:cNvSpPr>
          <p:nvPr>
            <p:ph type="pic" sz="quarter" idx="13"/>
          </p:nvPr>
        </p:nvSpPr>
        <p:spPr>
          <a:xfrm>
            <a:off x="6092440" y="-858"/>
            <a:ext cx="6099560" cy="6858858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lIns="0" tIns="2520504" rIns="0" bIns="0" anchor="t" anchorCtr="1"/>
          <a:lstStyle>
            <a:lvl1pPr marL="0" indent="0">
              <a:buNone/>
              <a:defRPr/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954182" y="2700338"/>
            <a:ext cx="4742139" cy="3420428"/>
          </a:xfrm>
        </p:spPr>
        <p:txBody>
          <a:bodyPr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8" name="Tittel 7"/>
          <p:cNvSpPr>
            <a:spLocks noGrp="1"/>
          </p:cNvSpPr>
          <p:nvPr>
            <p:ph type="title"/>
          </p:nvPr>
        </p:nvSpPr>
        <p:spPr>
          <a:xfrm>
            <a:off x="954182" y="945088"/>
            <a:ext cx="4742139" cy="1269887"/>
          </a:xfrm>
          <a:blipFill dpi="0" rotWithShape="1">
            <a:blip r:embed="rId2"/>
            <a:srcRect/>
            <a:tile tx="0" ty="0" sx="100000" sy="100000" flip="none" algn="bl"/>
          </a:blipFill>
        </p:spPr>
        <p:txBody>
          <a:bodyPr/>
          <a:lstStyle>
            <a:lvl1pPr>
              <a:lnSpc>
                <a:spcPct val="80000"/>
              </a:lnSpc>
              <a:defRPr/>
            </a:lvl1pPr>
          </a:lstStyle>
          <a:p>
            <a:r>
              <a:rPr lang="en-GB"/>
              <a:t>Click to edit Master title style</a:t>
            </a:r>
          </a:p>
        </p:txBody>
      </p:sp>
      <p:pic>
        <p:nvPicPr>
          <p:cNvPr id="11" name="logo_blaa" hidden="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3051" y="6255782"/>
            <a:ext cx="981013" cy="214063"/>
          </a:xfrm>
          <a:prstGeom prst="rect">
            <a:avLst/>
          </a:prstGeom>
        </p:spPr>
      </p:pic>
      <p:pic>
        <p:nvPicPr>
          <p:cNvPr id="12" name="logo_hvit" hidden="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3051" y="6255782"/>
            <a:ext cx="981013" cy="214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0482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193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lside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ssholder for bilde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2">
              <a:lumMod val="50000"/>
            </a:schemeClr>
          </a:solidFill>
        </p:spPr>
        <p:txBody>
          <a:bodyPr tIns="2880576" anchor="t" anchorCtr="1">
            <a:normAutofit/>
          </a:bodyPr>
          <a:lstStyle>
            <a:lvl1pPr marL="0" indent="0">
              <a:buNone/>
              <a:defRPr sz="1500"/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pic>
        <p:nvPicPr>
          <p:cNvPr id="14" name="logo_blaa" hidden="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3051" y="6255782"/>
            <a:ext cx="981013" cy="214063"/>
          </a:xfrm>
          <a:prstGeom prst="rect">
            <a:avLst/>
          </a:prstGeom>
        </p:spPr>
      </p:pic>
      <p:pic>
        <p:nvPicPr>
          <p:cNvPr id="15" name="logo_hvit" hidden="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3051" y="6255782"/>
            <a:ext cx="981013" cy="214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36513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954181" y="2700338"/>
            <a:ext cx="4320821" cy="342042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5635071" y="2700338"/>
            <a:ext cx="4320821" cy="342042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8" name="Tit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8818260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nholdsdeler lite bilde høy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954181" y="2700338"/>
            <a:ext cx="5980773" cy="342042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7075893" y="2700338"/>
            <a:ext cx="2880000" cy="342042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8" name="Tit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6344849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954181" y="2700337"/>
            <a:ext cx="4320821" cy="585073"/>
          </a:xfrm>
        </p:spPr>
        <p:txBody>
          <a:bodyPr anchor="t">
            <a:normAutofit/>
          </a:bodyPr>
          <a:lstStyle>
            <a:lvl1pPr marL="0" indent="0">
              <a:buNone/>
              <a:defRPr sz="1800" b="1"/>
            </a:lvl1pPr>
            <a:lvl2pPr marL="457268" indent="0">
              <a:buNone/>
              <a:defRPr sz="2000" b="1"/>
            </a:lvl2pPr>
            <a:lvl3pPr marL="914537" indent="0">
              <a:buNone/>
              <a:defRPr sz="1800" b="1"/>
            </a:lvl3pPr>
            <a:lvl4pPr marL="1371806" indent="0">
              <a:buNone/>
              <a:defRPr sz="1600" b="1"/>
            </a:lvl4pPr>
            <a:lvl5pPr marL="1829074" indent="0">
              <a:buNone/>
              <a:defRPr sz="1600" b="1"/>
            </a:lvl5pPr>
            <a:lvl6pPr marL="2286343" indent="0">
              <a:buNone/>
              <a:defRPr sz="1600" b="1"/>
            </a:lvl6pPr>
            <a:lvl7pPr marL="2743612" indent="0">
              <a:buNone/>
              <a:defRPr sz="1600" b="1"/>
            </a:lvl7pPr>
            <a:lvl8pPr marL="3200880" indent="0">
              <a:buNone/>
              <a:defRPr sz="1600" b="1"/>
            </a:lvl8pPr>
            <a:lvl9pPr marL="3658148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954181" y="3285410"/>
            <a:ext cx="4320821" cy="283535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5635071" y="2700337"/>
            <a:ext cx="4320821" cy="585073"/>
          </a:xfrm>
        </p:spPr>
        <p:txBody>
          <a:bodyPr anchor="t">
            <a:normAutofit/>
          </a:bodyPr>
          <a:lstStyle>
            <a:lvl1pPr marL="0" indent="0">
              <a:buNone/>
              <a:defRPr sz="1800" b="1"/>
            </a:lvl1pPr>
            <a:lvl2pPr marL="457268" indent="0">
              <a:buNone/>
              <a:defRPr sz="2000" b="1"/>
            </a:lvl2pPr>
            <a:lvl3pPr marL="914537" indent="0">
              <a:buNone/>
              <a:defRPr sz="1800" b="1"/>
            </a:lvl3pPr>
            <a:lvl4pPr marL="1371806" indent="0">
              <a:buNone/>
              <a:defRPr sz="1600" b="1"/>
            </a:lvl4pPr>
            <a:lvl5pPr marL="1829074" indent="0">
              <a:buNone/>
              <a:defRPr sz="1600" b="1"/>
            </a:lvl5pPr>
            <a:lvl6pPr marL="2286343" indent="0">
              <a:buNone/>
              <a:defRPr sz="1600" b="1"/>
            </a:lvl6pPr>
            <a:lvl7pPr marL="2743612" indent="0">
              <a:buNone/>
              <a:defRPr sz="1600" b="1"/>
            </a:lvl7pPr>
            <a:lvl8pPr marL="3200880" indent="0">
              <a:buNone/>
              <a:defRPr sz="1600" b="1"/>
            </a:lvl8pPr>
            <a:lvl9pPr marL="3658148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5635071" y="3285410"/>
            <a:ext cx="4320821" cy="283535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" name="Tittel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5742838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1921837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800030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ssholder for bilde 9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895584 w 12192000"/>
              <a:gd name="connsiteY1" fmla="*/ 0 h 6858000"/>
              <a:gd name="connsiteX2" fmla="*/ 895584 w 12192000"/>
              <a:gd name="connsiteY2" fmla="*/ 1800225 h 6858000"/>
              <a:gd name="connsiteX3" fmla="*/ 2515892 w 12192000"/>
              <a:gd name="connsiteY3" fmla="*/ 1800225 h 6858000"/>
              <a:gd name="connsiteX4" fmla="*/ 2515892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895584" y="0"/>
                </a:lnTo>
                <a:lnTo>
                  <a:pt x="895584" y="1800225"/>
                </a:lnTo>
                <a:lnTo>
                  <a:pt x="2515892" y="1800225"/>
                </a:lnTo>
                <a:lnTo>
                  <a:pt x="2515892" y="0"/>
                </a:ln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wrap="square" tIns="720000" anchor="t" anchorCtr="1">
            <a:noAutofit/>
          </a:bodyPr>
          <a:lstStyle>
            <a:lvl1pPr marL="180036" marR="0" indent="0" algn="ctr" defTabSz="914537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lang="en-GB"/>
              <a:t>Sett inn </a:t>
            </a:r>
            <a:r>
              <a:rPr lang="en-GB" err="1"/>
              <a:t>bilde</a:t>
            </a:r>
            <a:r>
              <a:rPr lang="en-GB"/>
              <a:t> </a:t>
            </a:r>
            <a:r>
              <a:rPr lang="en-GB" err="1"/>
              <a:t>fra</a:t>
            </a:r>
            <a:r>
              <a:rPr lang="en-GB"/>
              <a:t> </a:t>
            </a:r>
            <a:r>
              <a:rPr lang="en-GB" err="1"/>
              <a:t>menyen</a:t>
            </a:r>
            <a:r>
              <a:rPr lang="en-GB"/>
              <a:t>:</a:t>
            </a:r>
            <a:br>
              <a:rPr lang="en-GB"/>
            </a:br>
            <a:r>
              <a:rPr lang="en-GB"/>
              <a:t>“Sett inn/insert” -&gt; “Bilde/Picture”</a:t>
            </a:r>
          </a:p>
        </p:txBody>
      </p:sp>
      <p:pic>
        <p:nvPicPr>
          <p:cNvPr id="5" name="Bild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5230" y="1080136"/>
            <a:ext cx="981013" cy="214063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4407696" y="2879206"/>
            <a:ext cx="6769286" cy="3181610"/>
          </a:xfrm>
          <a:solidFill>
            <a:srgbClr val="FFFFFF">
              <a:alpha val="85098"/>
            </a:srgbClr>
          </a:solidFill>
        </p:spPr>
        <p:txBody>
          <a:bodyPr lIns="360072" tIns="360072" rIns="360072" bIns="1404281" anchor="b">
            <a:spAutoFit/>
          </a:bodyPr>
          <a:lstStyle>
            <a:lvl1pPr marL="0" indent="0" algn="l">
              <a:buFont typeface="Arial" panose="020B0604020202020204" pitchFamily="34" charset="0"/>
              <a:buNone/>
              <a:defRPr sz="4600" cap="all" normalizeH="0" baseline="0">
                <a:solidFill>
                  <a:schemeClr val="dk2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noColor"/>
          <p:cNvSpPr/>
          <p:nvPr userDrawn="1"/>
        </p:nvSpPr>
        <p:spPr>
          <a:xfrm>
            <a:off x="161376" y="188260"/>
            <a:ext cx="142498" cy="896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9" tIns="22865" rIns="45729" bIns="22865" rtlCol="0" anchor="ctr"/>
          <a:lstStyle/>
          <a:p>
            <a:pPr algn="ctr"/>
            <a:endParaRPr lang="en-GB" sz="1799"/>
          </a:p>
        </p:txBody>
      </p:sp>
      <p:sp>
        <p:nvSpPr>
          <p:cNvPr id="16" name="Rektangel 15"/>
          <p:cNvSpPr/>
          <p:nvPr userDrawn="1"/>
        </p:nvSpPr>
        <p:spPr>
          <a:xfrm>
            <a:off x="896512" y="-1"/>
            <a:ext cx="1623803" cy="180382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9" tIns="22865" rIns="45729" bIns="22865" rtlCol="0" anchor="ctr"/>
          <a:lstStyle/>
          <a:p>
            <a:pPr algn="ctr"/>
            <a:endParaRPr lang="en-GB" sz="1799"/>
          </a:p>
        </p:txBody>
      </p:sp>
      <p:pic>
        <p:nvPicPr>
          <p:cNvPr id="17" name="Bilde 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765" y="1080135"/>
            <a:ext cx="989890" cy="216000"/>
          </a:xfrm>
          <a:prstGeom prst="rect">
            <a:avLst/>
          </a:prstGeom>
        </p:spPr>
      </p:pic>
      <p:sp>
        <p:nvSpPr>
          <p:cNvPr id="7" name="Plassholder for tekst 6"/>
          <p:cNvSpPr>
            <a:spLocks noGrp="1"/>
          </p:cNvSpPr>
          <p:nvPr>
            <p:ph type="body" sz="quarter" idx="13" hasCustomPrompt="1"/>
          </p:nvPr>
        </p:nvSpPr>
        <p:spPr>
          <a:xfrm>
            <a:off x="4818166" y="5178320"/>
            <a:ext cx="3871913" cy="656334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1000"/>
              </a:spcAft>
              <a:buNone/>
              <a:defRPr sz="16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GB"/>
              <a:t>Ola Nordmann</a:t>
            </a:r>
          </a:p>
          <a:p>
            <a:pPr lvl="0"/>
            <a:r>
              <a:rPr lang="en-GB"/>
              <a:t>Month 2016</a:t>
            </a:r>
          </a:p>
        </p:txBody>
      </p:sp>
    </p:spTree>
    <p:extLst>
      <p:ext uri="{BB962C8B-B14F-4D97-AF65-F5344CB8AC3E}">
        <p14:creationId xmlns:p14="http://schemas.microsoft.com/office/powerpoint/2010/main" val="116150194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Month 2016</a:t>
            </a: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84879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954183" y="1883324"/>
            <a:ext cx="8042532" cy="2622001"/>
          </a:xfrm>
          <a:noFill/>
        </p:spPr>
        <p:txBody>
          <a:bodyPr tIns="360072" bIns="0" anchor="t">
            <a:normAutofit/>
          </a:bodyPr>
          <a:lstStyle>
            <a:lvl1pPr>
              <a:lnSpc>
                <a:spcPct val="70000"/>
              </a:lnSpc>
              <a:defRPr sz="6000" cap="small" baseline="0"/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954183" y="3960000"/>
            <a:ext cx="8042532" cy="1558908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200"/>
              </a:spcBef>
              <a:buNone/>
              <a:defRPr sz="2400">
                <a:solidFill>
                  <a:schemeClr val="accent2"/>
                </a:solidFill>
                <a:latin typeface="+mj-lt"/>
              </a:defRPr>
            </a:lvl1pPr>
            <a:lvl2pPr marL="45726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53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80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907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3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61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8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814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noColor"/>
          <p:cNvSpPr/>
          <p:nvPr userDrawn="1"/>
        </p:nvSpPr>
        <p:spPr>
          <a:xfrm>
            <a:off x="161376" y="188260"/>
            <a:ext cx="142498" cy="896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9" tIns="22865" rIns="45729" bIns="22865" rtlCol="0" anchor="ctr"/>
          <a:lstStyle/>
          <a:p>
            <a:pPr algn="ctr"/>
            <a:endParaRPr lang="en-GB" sz="1799" dirty="0"/>
          </a:p>
        </p:txBody>
      </p:sp>
    </p:spTree>
    <p:extLst>
      <p:ext uri="{BB962C8B-B14F-4D97-AF65-F5344CB8AC3E}">
        <p14:creationId xmlns:p14="http://schemas.microsoft.com/office/powerpoint/2010/main" val="25841167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lysbilde uten bakgru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 userDrawn="1"/>
        </p:nvSpPr>
        <p:spPr>
          <a:xfrm>
            <a:off x="895584" y="0"/>
            <a:ext cx="1620308" cy="18002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9" tIns="22865" rIns="45729" bIns="22865" rtlCol="0" anchor="ctr"/>
          <a:lstStyle/>
          <a:p>
            <a:pPr algn="ctr"/>
            <a:endParaRPr lang="en-GB" sz="1799"/>
          </a:p>
        </p:txBody>
      </p:sp>
      <p:pic>
        <p:nvPicPr>
          <p:cNvPr id="5" name="Bild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5229" y="1080135"/>
            <a:ext cx="989890" cy="216000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2700176" y="2706389"/>
            <a:ext cx="9360609" cy="1427223"/>
          </a:xfrm>
          <a:solidFill>
            <a:schemeClr val="bg1"/>
          </a:solidFill>
        </p:spPr>
        <p:txBody>
          <a:bodyPr lIns="360072" tIns="360072" rIns="360072" bIns="360072" anchor="ctr" anchorCtr="0">
            <a:spAutoFit/>
          </a:bodyPr>
          <a:lstStyle>
            <a:lvl1pPr marL="0" indent="0" algn="l">
              <a:buFont typeface="Arial" panose="020B0604020202020204" pitchFamily="34" charset="0"/>
              <a:buNone/>
              <a:defRPr sz="4600" cap="none" normalizeH="0" baseline="0">
                <a:solidFill>
                  <a:schemeClr val="dk2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noColor"/>
          <p:cNvSpPr/>
          <p:nvPr userDrawn="1"/>
        </p:nvSpPr>
        <p:spPr>
          <a:xfrm>
            <a:off x="161376" y="188260"/>
            <a:ext cx="142498" cy="896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9" tIns="22865" rIns="45729" bIns="22865" rtlCol="0" anchor="ctr"/>
          <a:lstStyle/>
          <a:p>
            <a:pPr algn="ctr"/>
            <a:endParaRPr lang="en-GB" sz="1799"/>
          </a:p>
        </p:txBody>
      </p:sp>
      <p:sp>
        <p:nvSpPr>
          <p:cNvPr id="8" name="Plassholder for tekst 7"/>
          <p:cNvSpPr>
            <a:spLocks noGrp="1"/>
          </p:cNvSpPr>
          <p:nvPr>
            <p:ph type="body" sz="quarter" idx="12" hasCustomPrompt="1"/>
          </p:nvPr>
        </p:nvSpPr>
        <p:spPr>
          <a:xfrm>
            <a:off x="2903738" y="5652707"/>
            <a:ext cx="3888486" cy="688522"/>
          </a:xfrm>
        </p:spPr>
        <p:txBody>
          <a:bodyPr/>
          <a:lstStyle>
            <a:lvl1pPr marL="180000" indent="0">
              <a:spcBef>
                <a:spcPts val="0"/>
              </a:spcBef>
              <a:spcAft>
                <a:spcPts val="1000"/>
              </a:spcAft>
              <a:buNone/>
              <a:defRPr sz="160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GB"/>
              <a:t>Ola Nordmann</a:t>
            </a:r>
          </a:p>
          <a:p>
            <a:pPr lvl="0"/>
            <a:r>
              <a:rPr lang="en-GB"/>
              <a:t>Month 2016</a:t>
            </a:r>
          </a:p>
        </p:txBody>
      </p:sp>
      <p:sp>
        <p:nvSpPr>
          <p:cNvPr id="7" name="Plassholder for lysbildenummer 5">
            <a:extLst>
              <a:ext uri="{FF2B5EF4-FFF2-40B4-BE49-F238E27FC236}">
                <a16:creationId xmlns:a16="http://schemas.microsoft.com/office/drawing/2014/main" id="{9F7937A5-2188-4847-86BC-7A1FCF381A3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459087" y="6514982"/>
            <a:ext cx="308812" cy="184666"/>
          </a:xfrm>
        </p:spPr>
        <p:txBody>
          <a:bodyPr/>
          <a:lstStyle/>
          <a:p>
            <a:fld id="{5751DFAA-887F-4071-8EAD-E8CA316FCF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179109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954183" y="1883324"/>
            <a:ext cx="8042532" cy="3049624"/>
          </a:xfrm>
          <a:noFill/>
        </p:spPr>
        <p:txBody>
          <a:bodyPr tIns="360072" bIns="0" anchor="t">
            <a:normAutofit/>
          </a:bodyPr>
          <a:lstStyle>
            <a:lvl1pPr>
              <a:lnSpc>
                <a:spcPct val="70000"/>
              </a:lnSpc>
              <a:defRPr sz="6000" cap="small" baseline="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954183" y="3960000"/>
            <a:ext cx="8042532" cy="1064433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200"/>
              </a:spcBef>
              <a:buNone/>
              <a:defRPr sz="2400">
                <a:solidFill>
                  <a:schemeClr val="accent2"/>
                </a:solidFill>
                <a:latin typeface="+mj-lt"/>
              </a:defRPr>
            </a:lvl1pPr>
            <a:lvl2pPr marL="45726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53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80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907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3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61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8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814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noColor"/>
          <p:cNvSpPr/>
          <p:nvPr userDrawn="1"/>
        </p:nvSpPr>
        <p:spPr>
          <a:xfrm>
            <a:off x="161376" y="188260"/>
            <a:ext cx="142498" cy="896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9" tIns="22865" rIns="45729" bIns="22865" rtlCol="0" anchor="ctr"/>
          <a:lstStyle/>
          <a:p>
            <a:pPr algn="ctr"/>
            <a:endParaRPr lang="en-GB" sz="1799"/>
          </a:p>
        </p:txBody>
      </p:sp>
    </p:spTree>
    <p:extLst>
      <p:ext uri="{BB962C8B-B14F-4D97-AF65-F5344CB8AC3E}">
        <p14:creationId xmlns:p14="http://schemas.microsoft.com/office/powerpoint/2010/main" val="240943451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vsidebilde vens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715276" y="2700338"/>
            <a:ext cx="4986948" cy="342042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8" name="Tittel 7"/>
          <p:cNvSpPr>
            <a:spLocks noGrp="1"/>
          </p:cNvSpPr>
          <p:nvPr>
            <p:ph type="title"/>
          </p:nvPr>
        </p:nvSpPr>
        <p:spPr>
          <a:xfrm>
            <a:off x="6715276" y="945088"/>
            <a:ext cx="4986948" cy="1269887"/>
          </a:xfrm>
          <a:blipFill dpi="0" rotWithShape="1">
            <a:blip r:embed="rId2"/>
            <a:srcRect/>
            <a:tile tx="0" ty="0" sx="100000" sy="100000" flip="none" algn="bl"/>
          </a:blipFill>
        </p:spPr>
        <p:txBody>
          <a:bodyPr/>
          <a:lstStyle>
            <a:lvl1pPr>
              <a:lnSpc>
                <a:spcPct val="80000"/>
              </a:lnSpc>
              <a:defRPr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2" name="Plassholder for bilde 1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99560" cy="6858858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lIns="0" tIns="2520504" rIns="0" bIns="0" anchor="t" anchorCtr="1"/>
          <a:lstStyle>
            <a:lvl1pPr marL="0" indent="0">
              <a:buNone/>
              <a:defRPr/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GB"/>
              <a:t>Month 2016</a:t>
            </a: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5751DFAA-887F-4071-8EAD-E8CA316FCF0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638123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alvsidebilde høy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ssholder for bilde 1"/>
          <p:cNvSpPr>
            <a:spLocks noGrp="1"/>
          </p:cNvSpPr>
          <p:nvPr>
            <p:ph type="pic" sz="quarter" idx="13"/>
          </p:nvPr>
        </p:nvSpPr>
        <p:spPr>
          <a:xfrm>
            <a:off x="6092440" y="-858"/>
            <a:ext cx="6099560" cy="6858858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lIns="0" tIns="2520504" rIns="0" bIns="0" anchor="t" anchorCtr="1"/>
          <a:lstStyle>
            <a:lvl1pPr marL="0" indent="0">
              <a:buNone/>
              <a:defRPr/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954182" y="2700338"/>
            <a:ext cx="4742139" cy="3420428"/>
          </a:xfrm>
        </p:spPr>
        <p:txBody>
          <a:bodyPr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8" name="Tittel 7"/>
          <p:cNvSpPr>
            <a:spLocks noGrp="1"/>
          </p:cNvSpPr>
          <p:nvPr>
            <p:ph type="title"/>
          </p:nvPr>
        </p:nvSpPr>
        <p:spPr>
          <a:xfrm>
            <a:off x="954182" y="945088"/>
            <a:ext cx="4742139" cy="1269887"/>
          </a:xfrm>
          <a:blipFill dpi="0" rotWithShape="1">
            <a:blip r:embed="rId2"/>
            <a:srcRect/>
            <a:tile tx="0" ty="0" sx="100000" sy="100000" flip="none" algn="bl"/>
          </a:blipFill>
        </p:spPr>
        <p:txBody>
          <a:bodyPr/>
          <a:lstStyle>
            <a:lvl1pPr>
              <a:lnSpc>
                <a:spcPct val="80000"/>
              </a:lnSpc>
              <a:defRPr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GB"/>
              <a:t>Month 2016</a:t>
            </a: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5751DFAA-887F-4071-8EAD-E8CA316FCF0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smartart"/>
          <p:cNvSpPr>
            <a:spLocks noGrp="1"/>
          </p:cNvSpPr>
          <p:nvPr>
            <p:ph type="dgm" sz="quarter" idx="20" hasCustomPrompt="1"/>
          </p:nvPr>
        </p:nvSpPr>
        <p:spPr>
          <a:xfrm>
            <a:off x="10793052" y="6255782"/>
            <a:ext cx="981186" cy="214227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 lIns="0" tIns="0" rIns="0" bIns="0"/>
          <a:lstStyle>
            <a:lvl1pPr marL="0" indent="0">
              <a:buNone/>
              <a:defRPr sz="100" baseline="0"/>
            </a:lvl1pPr>
          </a:lstStyle>
          <a:p>
            <a:r>
              <a:rPr lang="en-GB" sz="100"/>
              <a:t> </a:t>
            </a:r>
            <a:endParaRPr lang="en-GB"/>
          </a:p>
        </p:txBody>
      </p:sp>
      <p:pic>
        <p:nvPicPr>
          <p:cNvPr id="11" name="logo_blaa" hidden="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3051" y="6255782"/>
            <a:ext cx="981013" cy="214063"/>
          </a:xfrm>
          <a:prstGeom prst="rect">
            <a:avLst/>
          </a:prstGeom>
        </p:spPr>
      </p:pic>
      <p:pic>
        <p:nvPicPr>
          <p:cNvPr id="12" name="logo_hvit" hidden="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3051" y="6255782"/>
            <a:ext cx="981013" cy="214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4712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193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lside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ssholder for bilde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2">
              <a:lumMod val="50000"/>
            </a:schemeClr>
          </a:solidFill>
        </p:spPr>
        <p:txBody>
          <a:bodyPr tIns="2880576" anchor="t" anchorCtr="1">
            <a:normAutofit/>
          </a:bodyPr>
          <a:lstStyle>
            <a:lvl1pPr marL="0" indent="0">
              <a:buNone/>
              <a:defRPr sz="1500"/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GB"/>
              <a:t>Month 2016</a:t>
            </a:r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5751DFAA-887F-4071-8EAD-E8CA316FCF0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3" name="smartart"/>
          <p:cNvSpPr>
            <a:spLocks noGrp="1"/>
          </p:cNvSpPr>
          <p:nvPr>
            <p:ph type="dgm" sz="quarter" idx="20" hasCustomPrompt="1"/>
          </p:nvPr>
        </p:nvSpPr>
        <p:spPr>
          <a:xfrm>
            <a:off x="10793052" y="6255782"/>
            <a:ext cx="981186" cy="214227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lIns="0" tIns="0" rIns="0" bIns="0"/>
          <a:lstStyle>
            <a:lvl1pPr marL="0" indent="0">
              <a:buNone/>
              <a:defRPr sz="100" baseline="0"/>
            </a:lvl1pPr>
          </a:lstStyle>
          <a:p>
            <a:r>
              <a:rPr lang="en-GB" sz="100"/>
              <a:t> </a:t>
            </a:r>
            <a:endParaRPr lang="en-GB"/>
          </a:p>
        </p:txBody>
      </p:sp>
      <p:pic>
        <p:nvPicPr>
          <p:cNvPr id="14" name="logo_blaa" hidden="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3051" y="6255782"/>
            <a:ext cx="981013" cy="214063"/>
          </a:xfrm>
          <a:prstGeom prst="rect">
            <a:avLst/>
          </a:prstGeom>
        </p:spPr>
      </p:pic>
      <p:pic>
        <p:nvPicPr>
          <p:cNvPr id="15" name="logo_hvit" hidden="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3051" y="6255782"/>
            <a:ext cx="981013" cy="214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87675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954181" y="2700338"/>
            <a:ext cx="4320821" cy="342042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5635071" y="2700338"/>
            <a:ext cx="4320821" cy="342042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Month 2016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it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9519830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nholdsdeler lite bilde høy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954181" y="2700338"/>
            <a:ext cx="5980773" cy="342042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7075893" y="2700338"/>
            <a:ext cx="2880000" cy="342042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Month 2016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it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0396029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954181" y="2700337"/>
            <a:ext cx="4320821" cy="585073"/>
          </a:xfrm>
        </p:spPr>
        <p:txBody>
          <a:bodyPr anchor="t">
            <a:normAutofit/>
          </a:bodyPr>
          <a:lstStyle>
            <a:lvl1pPr marL="0" indent="0">
              <a:buNone/>
              <a:defRPr sz="1800" b="1"/>
            </a:lvl1pPr>
            <a:lvl2pPr marL="457268" indent="0">
              <a:buNone/>
              <a:defRPr sz="2000" b="1"/>
            </a:lvl2pPr>
            <a:lvl3pPr marL="914537" indent="0">
              <a:buNone/>
              <a:defRPr sz="1800" b="1"/>
            </a:lvl3pPr>
            <a:lvl4pPr marL="1371806" indent="0">
              <a:buNone/>
              <a:defRPr sz="1600" b="1"/>
            </a:lvl4pPr>
            <a:lvl5pPr marL="1829074" indent="0">
              <a:buNone/>
              <a:defRPr sz="1600" b="1"/>
            </a:lvl5pPr>
            <a:lvl6pPr marL="2286343" indent="0">
              <a:buNone/>
              <a:defRPr sz="1600" b="1"/>
            </a:lvl6pPr>
            <a:lvl7pPr marL="2743612" indent="0">
              <a:buNone/>
              <a:defRPr sz="1600" b="1"/>
            </a:lvl7pPr>
            <a:lvl8pPr marL="3200880" indent="0">
              <a:buNone/>
              <a:defRPr sz="1600" b="1"/>
            </a:lvl8pPr>
            <a:lvl9pPr marL="3658148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954181" y="3285410"/>
            <a:ext cx="4320821" cy="283535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5635071" y="2700337"/>
            <a:ext cx="4320821" cy="585073"/>
          </a:xfrm>
        </p:spPr>
        <p:txBody>
          <a:bodyPr anchor="t">
            <a:normAutofit/>
          </a:bodyPr>
          <a:lstStyle>
            <a:lvl1pPr marL="0" indent="0">
              <a:buNone/>
              <a:defRPr sz="1800" b="1"/>
            </a:lvl1pPr>
            <a:lvl2pPr marL="457268" indent="0">
              <a:buNone/>
              <a:defRPr sz="2000" b="1"/>
            </a:lvl2pPr>
            <a:lvl3pPr marL="914537" indent="0">
              <a:buNone/>
              <a:defRPr sz="1800" b="1"/>
            </a:lvl3pPr>
            <a:lvl4pPr marL="1371806" indent="0">
              <a:buNone/>
              <a:defRPr sz="1600" b="1"/>
            </a:lvl4pPr>
            <a:lvl5pPr marL="1829074" indent="0">
              <a:buNone/>
              <a:defRPr sz="1600" b="1"/>
            </a:lvl5pPr>
            <a:lvl6pPr marL="2286343" indent="0">
              <a:buNone/>
              <a:defRPr sz="1600" b="1"/>
            </a:lvl6pPr>
            <a:lvl7pPr marL="2743612" indent="0">
              <a:buNone/>
              <a:defRPr sz="1600" b="1"/>
            </a:lvl7pPr>
            <a:lvl8pPr marL="3200880" indent="0">
              <a:buNone/>
              <a:defRPr sz="1600" b="1"/>
            </a:lvl8pPr>
            <a:lvl9pPr marL="3658148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5635071" y="3285410"/>
            <a:ext cx="4320821" cy="283535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Month 2016</a:t>
            </a:r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ittel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0654707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Month 2016</a:t>
            </a:r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687913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Month 2016</a:t>
            </a:r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72593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vsidebilde vens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715276" y="2700338"/>
            <a:ext cx="4986948" cy="3420428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8" name="Tittel 7"/>
          <p:cNvSpPr>
            <a:spLocks noGrp="1"/>
          </p:cNvSpPr>
          <p:nvPr>
            <p:ph type="title"/>
          </p:nvPr>
        </p:nvSpPr>
        <p:spPr>
          <a:xfrm>
            <a:off x="6715276" y="945088"/>
            <a:ext cx="4986948" cy="1269887"/>
          </a:xfrm>
          <a:blipFill dpi="0" rotWithShape="1">
            <a:blip r:embed="rId2"/>
            <a:srcRect/>
            <a:tile tx="0" ty="0" sx="100000" sy="100000" flip="none" algn="bl"/>
          </a:blipFill>
        </p:spPr>
        <p:txBody>
          <a:bodyPr/>
          <a:lstStyle>
            <a:lvl1pPr>
              <a:lnSpc>
                <a:spcPct val="80000"/>
              </a:lnSpc>
              <a:defRPr/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2" name="Plassholder for bilde 1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99560" cy="6858858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lIns="0" tIns="2520504" rIns="0" bIns="0" anchor="t" anchorCtr="1"/>
          <a:lstStyle>
            <a:lvl1pPr marL="0" indent="0">
              <a:buNone/>
              <a:defRPr/>
            </a:lvl1pPr>
          </a:lstStyle>
          <a:p>
            <a:r>
              <a:rPr lang="en-GB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1429566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alvsidebilde høy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ssholder for bilde 1"/>
          <p:cNvSpPr>
            <a:spLocks noGrp="1"/>
          </p:cNvSpPr>
          <p:nvPr>
            <p:ph type="pic" sz="quarter" idx="13"/>
          </p:nvPr>
        </p:nvSpPr>
        <p:spPr>
          <a:xfrm>
            <a:off x="6092440" y="-858"/>
            <a:ext cx="6099560" cy="6858858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lIns="0" tIns="2520504" rIns="0" bIns="0" anchor="t" anchorCtr="1"/>
          <a:lstStyle>
            <a:lvl1pPr marL="0" indent="0">
              <a:buNone/>
              <a:defRPr/>
            </a:lvl1pPr>
          </a:lstStyle>
          <a:p>
            <a:r>
              <a:rPr lang="en-GB" dirty="0"/>
              <a:t>Click icon to add picture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954182" y="2700338"/>
            <a:ext cx="4742139" cy="3420428"/>
          </a:xfrm>
        </p:spPr>
        <p:txBody>
          <a:bodyPr>
            <a:no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8" name="Tittel 7"/>
          <p:cNvSpPr>
            <a:spLocks noGrp="1"/>
          </p:cNvSpPr>
          <p:nvPr>
            <p:ph type="title"/>
          </p:nvPr>
        </p:nvSpPr>
        <p:spPr>
          <a:xfrm>
            <a:off x="954182" y="945088"/>
            <a:ext cx="4742139" cy="1269887"/>
          </a:xfrm>
          <a:blipFill dpi="0" rotWithShape="1">
            <a:blip r:embed="rId2"/>
            <a:srcRect/>
            <a:tile tx="0" ty="0" sx="100000" sy="100000" flip="none" algn="bl"/>
          </a:blipFill>
        </p:spPr>
        <p:txBody>
          <a:bodyPr/>
          <a:lstStyle>
            <a:lvl1pPr>
              <a:lnSpc>
                <a:spcPct val="80000"/>
              </a:lnSpc>
              <a:defRPr/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10" name="smartart"/>
          <p:cNvSpPr>
            <a:spLocks noGrp="1"/>
          </p:cNvSpPr>
          <p:nvPr>
            <p:ph type="dgm" sz="quarter" idx="20" hasCustomPrompt="1"/>
          </p:nvPr>
        </p:nvSpPr>
        <p:spPr>
          <a:xfrm>
            <a:off x="10793052" y="6255782"/>
            <a:ext cx="981186" cy="214227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 lIns="0" tIns="0" rIns="0" bIns="0"/>
          <a:lstStyle>
            <a:lvl1pPr marL="0" indent="0">
              <a:buNone/>
              <a:defRPr sz="100" baseline="0"/>
            </a:lvl1pPr>
          </a:lstStyle>
          <a:p>
            <a:r>
              <a:rPr lang="en-GB" sz="100" dirty="0"/>
              <a:t> </a:t>
            </a:r>
            <a:endParaRPr lang="en-GB" dirty="0"/>
          </a:p>
        </p:txBody>
      </p:sp>
      <p:pic>
        <p:nvPicPr>
          <p:cNvPr id="11" name="logo_blaa" hidden="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3051" y="6255782"/>
            <a:ext cx="981013" cy="214063"/>
          </a:xfrm>
          <a:prstGeom prst="rect">
            <a:avLst/>
          </a:prstGeom>
        </p:spPr>
      </p:pic>
      <p:pic>
        <p:nvPicPr>
          <p:cNvPr id="12" name="logo_hvit" hidden="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3051" y="6255782"/>
            <a:ext cx="981013" cy="214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347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193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lside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ssholder for bilde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2">
              <a:lumMod val="50000"/>
            </a:schemeClr>
          </a:solidFill>
        </p:spPr>
        <p:txBody>
          <a:bodyPr tIns="2880576" anchor="t" anchorCtr="1">
            <a:normAutofit/>
          </a:bodyPr>
          <a:lstStyle>
            <a:lvl1pPr marL="0" indent="0">
              <a:buNone/>
              <a:defRPr sz="1500"/>
            </a:lvl1pPr>
          </a:lstStyle>
          <a:p>
            <a:r>
              <a:rPr lang="en-GB" dirty="0"/>
              <a:t>Click icon to add picture</a:t>
            </a:r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</a:p>
        </p:txBody>
      </p:sp>
      <p:sp>
        <p:nvSpPr>
          <p:cNvPr id="13" name="smartart"/>
          <p:cNvSpPr>
            <a:spLocks noGrp="1"/>
          </p:cNvSpPr>
          <p:nvPr>
            <p:ph type="dgm" sz="quarter" idx="20" hasCustomPrompt="1"/>
          </p:nvPr>
        </p:nvSpPr>
        <p:spPr>
          <a:xfrm>
            <a:off x="10793052" y="6255782"/>
            <a:ext cx="981186" cy="214227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lIns="0" tIns="0" rIns="0" bIns="0"/>
          <a:lstStyle>
            <a:lvl1pPr marL="0" indent="0">
              <a:buNone/>
              <a:defRPr sz="100" baseline="0"/>
            </a:lvl1pPr>
          </a:lstStyle>
          <a:p>
            <a:r>
              <a:rPr lang="en-GB" sz="100" dirty="0"/>
              <a:t> </a:t>
            </a:r>
            <a:endParaRPr lang="en-GB" dirty="0"/>
          </a:p>
        </p:txBody>
      </p:sp>
      <p:pic>
        <p:nvPicPr>
          <p:cNvPr id="14" name="logo_blaa" hidden="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3051" y="6255782"/>
            <a:ext cx="981013" cy="214063"/>
          </a:xfrm>
          <a:prstGeom prst="rect">
            <a:avLst/>
          </a:prstGeom>
        </p:spPr>
      </p:pic>
      <p:pic>
        <p:nvPicPr>
          <p:cNvPr id="15" name="logo_hvit" hidden="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3051" y="6255782"/>
            <a:ext cx="981013" cy="214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8320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954181" y="2700338"/>
            <a:ext cx="4320821" cy="3420428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5635071" y="2700338"/>
            <a:ext cx="4320821" cy="3420428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8" name="Tit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132744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nholdsdeler lite bilde høy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954181" y="2700338"/>
            <a:ext cx="5980773" cy="3420428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7075893" y="2700338"/>
            <a:ext cx="2880000" cy="3420428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8" name="Tit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152024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18" Type="http://schemas.openxmlformats.org/officeDocument/2006/relationships/image" Target="../media/image5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4.e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emf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6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image" Target="../media/image4.emf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image" Target="../media/image3.emf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2.emf"/><Relationship Id="rId20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2.xml"/><Relationship Id="rId19" Type="http://schemas.openxmlformats.org/officeDocument/2006/relationships/image" Target="../media/image5.emf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3.xml"/><Relationship Id="rId18" Type="http://schemas.openxmlformats.org/officeDocument/2006/relationships/image" Target="../media/image5.emf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17" Type="http://schemas.openxmlformats.org/officeDocument/2006/relationships/image" Target="../media/image4.emf"/><Relationship Id="rId2" Type="http://schemas.openxmlformats.org/officeDocument/2006/relationships/slideLayout" Target="../slideLayouts/slideLayout27.xml"/><Relationship Id="rId16" Type="http://schemas.openxmlformats.org/officeDocument/2006/relationships/image" Target="../media/image3.emf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image" Target="../media/image2.emf"/><Relationship Id="rId10" Type="http://schemas.openxmlformats.org/officeDocument/2006/relationships/slideLayout" Target="../slideLayouts/slideLayout35.xml"/><Relationship Id="rId19" Type="http://schemas.openxmlformats.org/officeDocument/2006/relationships/image" Target="../media/image6.png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theme" Target="../theme/theme4.xml"/><Relationship Id="rId18" Type="http://schemas.openxmlformats.org/officeDocument/2006/relationships/image" Target="../media/image5.emf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17" Type="http://schemas.openxmlformats.org/officeDocument/2006/relationships/image" Target="../media/image4.emf"/><Relationship Id="rId2" Type="http://schemas.openxmlformats.org/officeDocument/2006/relationships/slideLayout" Target="../slideLayouts/slideLayout39.xml"/><Relationship Id="rId16" Type="http://schemas.openxmlformats.org/officeDocument/2006/relationships/image" Target="../media/image3.emf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5" Type="http://schemas.openxmlformats.org/officeDocument/2006/relationships/image" Target="../media/image2.emf"/><Relationship Id="rId10" Type="http://schemas.openxmlformats.org/officeDocument/2006/relationships/slideLayout" Target="../slideLayouts/slideLayout47.xml"/><Relationship Id="rId19" Type="http://schemas.openxmlformats.org/officeDocument/2006/relationships/image" Target="../media/image12.png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954182" y="268182"/>
            <a:ext cx="9001711" cy="888244"/>
          </a:xfrm>
          <a:prstGeom prst="rect">
            <a:avLst/>
          </a:prstGeom>
          <a:blipFill dpi="0" rotWithShape="1">
            <a:blip r:embed="rId14"/>
            <a:srcRect/>
            <a:tile tx="0" ty="0" sx="100000" sy="100000" flip="xy" algn="bl"/>
          </a:blipFill>
        </p:spPr>
        <p:txBody>
          <a:bodyPr vert="horz" wrap="square" lIns="0" tIns="0" rIns="0" bIns="270054" rtlCol="0" anchor="ctr" anchorCtr="0">
            <a:sp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954182" y="1548000"/>
            <a:ext cx="9001711" cy="4283999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</p:txBody>
      </p:sp>
      <p:pic>
        <p:nvPicPr>
          <p:cNvPr id="11" name="cyan" hidden="1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85844" cy="6861466"/>
          </a:xfrm>
          <a:prstGeom prst="rect">
            <a:avLst/>
          </a:prstGeom>
        </p:spPr>
      </p:pic>
      <p:sp>
        <p:nvSpPr>
          <p:cNvPr id="12" name="Fokustekst" hidden="1"/>
          <p:cNvSpPr txBox="1"/>
          <p:nvPr userDrawn="1"/>
        </p:nvSpPr>
        <p:spPr>
          <a:xfrm>
            <a:off x="6050666" y="3028450"/>
            <a:ext cx="2971993" cy="1199293"/>
          </a:xfrm>
          <a:prstGeom prst="rect">
            <a:avLst/>
          </a:prstGeom>
          <a:noFill/>
        </p:spPr>
        <p:txBody>
          <a:bodyPr wrap="square" lIns="45729" tIns="0" rIns="45729" bIns="0" rtlCol="0" anchor="t">
            <a:normAutofit/>
          </a:bodyPr>
          <a:lstStyle/>
          <a:p>
            <a:r>
              <a:rPr lang="en-GB" sz="2000" dirty="0" err="1">
                <a:solidFill>
                  <a:schemeClr val="tx2"/>
                </a:solidFill>
              </a:rPr>
              <a:t>Klikk</a:t>
            </a:r>
            <a:r>
              <a:rPr lang="en-GB" sz="2000" baseline="0" dirty="0">
                <a:solidFill>
                  <a:schemeClr val="tx2"/>
                </a:solidFill>
              </a:rPr>
              <a:t> for å </a:t>
            </a:r>
            <a:r>
              <a:rPr lang="en-GB" sz="2000" baseline="0" dirty="0" err="1">
                <a:solidFill>
                  <a:schemeClr val="tx2"/>
                </a:solidFill>
              </a:rPr>
              <a:t>redigere</a:t>
            </a:r>
            <a:r>
              <a:rPr lang="en-GB" sz="2000" baseline="0" dirty="0">
                <a:solidFill>
                  <a:schemeClr val="tx2"/>
                </a:solidFill>
              </a:rPr>
              <a:t> </a:t>
            </a:r>
            <a:r>
              <a:rPr lang="en-GB" sz="2000" baseline="0" dirty="0" err="1">
                <a:solidFill>
                  <a:schemeClr val="tx2"/>
                </a:solidFill>
              </a:rPr>
              <a:t>tekst</a:t>
            </a:r>
            <a:endParaRPr lang="en-GB" sz="2000" dirty="0">
              <a:solidFill>
                <a:schemeClr val="tx2"/>
              </a:solidFill>
            </a:endParaRPr>
          </a:p>
        </p:txBody>
      </p:sp>
      <p:grpSp>
        <p:nvGrpSpPr>
          <p:cNvPr id="13" name="Fokuspunkt" hidden="1"/>
          <p:cNvGrpSpPr/>
          <p:nvPr userDrawn="1"/>
        </p:nvGrpSpPr>
        <p:grpSpPr>
          <a:xfrm>
            <a:off x="3003638" y="2618899"/>
            <a:ext cx="2797068" cy="1620203"/>
            <a:chOff x="8236529" y="3435928"/>
            <a:chExt cx="5593771" cy="3240405"/>
          </a:xfrm>
        </p:grpSpPr>
        <p:sp>
          <p:nvSpPr>
            <p:cNvPr id="14" name="Ellipse 13" hidden="1"/>
            <p:cNvSpPr/>
            <p:nvPr userDrawn="1"/>
          </p:nvSpPr>
          <p:spPr>
            <a:xfrm>
              <a:off x="8605574" y="3804973"/>
              <a:ext cx="2502313" cy="2502313"/>
            </a:xfrm>
            <a:prstGeom prst="ellipse">
              <a:avLst/>
            </a:prstGeom>
            <a:noFill/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799"/>
            </a:p>
          </p:txBody>
        </p:sp>
        <p:sp>
          <p:nvSpPr>
            <p:cNvPr id="15" name="Ellipse 14" hidden="1"/>
            <p:cNvSpPr/>
            <p:nvPr userDrawn="1"/>
          </p:nvSpPr>
          <p:spPr>
            <a:xfrm>
              <a:off x="8236529" y="3435928"/>
              <a:ext cx="3240405" cy="3240405"/>
            </a:xfrm>
            <a:prstGeom prst="ellipse">
              <a:avLst/>
            </a:prstGeom>
            <a:noFill/>
            <a:ln w="635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799"/>
            </a:p>
          </p:txBody>
        </p:sp>
        <p:cxnSp>
          <p:nvCxnSpPr>
            <p:cNvPr id="16" name="Rett linje 15" hidden="1"/>
            <p:cNvCxnSpPr/>
            <p:nvPr userDrawn="1"/>
          </p:nvCxnSpPr>
          <p:spPr>
            <a:xfrm>
              <a:off x="10657830" y="5033616"/>
              <a:ext cx="3172470" cy="0"/>
            </a:xfrm>
            <a:prstGeom prst="line">
              <a:avLst/>
            </a:prstGeom>
            <a:ln w="19050">
              <a:solidFill>
                <a:schemeClr val="tx2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Ellipse 16" hidden="1"/>
            <p:cNvSpPr/>
            <p:nvPr userDrawn="1"/>
          </p:nvSpPr>
          <p:spPr>
            <a:xfrm>
              <a:off x="9055630" y="4255029"/>
              <a:ext cx="1602200" cy="1602200"/>
            </a:xfrm>
            <a:prstGeom prst="ellipse">
              <a:avLst/>
            </a:prstGeom>
            <a:noFill/>
            <a:ln w="1905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799"/>
            </a:p>
          </p:txBody>
        </p:sp>
      </p:grpSp>
      <p:pic>
        <p:nvPicPr>
          <p:cNvPr id="8" name="magenta" hidden="1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092" cy="6858000"/>
          </a:xfrm>
          <a:prstGeom prst="rect">
            <a:avLst/>
          </a:prstGeom>
        </p:spPr>
      </p:pic>
      <p:pic>
        <p:nvPicPr>
          <p:cNvPr id="18" name="gul" hidden="1"/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092" cy="6858000"/>
          </a:xfrm>
          <a:prstGeom prst="rect">
            <a:avLst/>
          </a:prstGeom>
        </p:spPr>
      </p:pic>
      <p:pic>
        <p:nvPicPr>
          <p:cNvPr id="7" name="gronn" hidden="1"/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092" cy="6858000"/>
          </a:xfrm>
          <a:prstGeom prst="rect">
            <a:avLst/>
          </a:prstGeom>
        </p:spPr>
      </p:pic>
      <p:grpSp>
        <p:nvGrpSpPr>
          <p:cNvPr id="29" name="bunnramme" hidden="1"/>
          <p:cNvGrpSpPr/>
          <p:nvPr userDrawn="1"/>
        </p:nvGrpSpPr>
        <p:grpSpPr>
          <a:xfrm>
            <a:off x="1412941" y="2558167"/>
            <a:ext cx="5565274" cy="1990806"/>
            <a:chOff x="2825698" y="5116333"/>
            <a:chExt cx="11129823" cy="3981613"/>
          </a:xfrm>
        </p:grpSpPr>
        <p:sp>
          <p:nvSpPr>
            <p:cNvPr id="30" name="bunnpunkt"/>
            <p:cNvSpPr/>
            <p:nvPr userDrawn="1"/>
          </p:nvSpPr>
          <p:spPr>
            <a:xfrm rot="10800000">
              <a:off x="13739494" y="8881919"/>
              <a:ext cx="216027" cy="216027"/>
            </a:xfrm>
            <a:prstGeom prst="ellipse">
              <a:avLst/>
            </a:prstGeom>
            <a:solidFill>
              <a:schemeClr val="tx2"/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1088639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2177278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3265917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4354556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5443195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6531834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7620472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8709111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nb-NO" sz="4300"/>
            </a:p>
          </p:txBody>
        </p:sp>
        <p:cxnSp>
          <p:nvCxnSpPr>
            <p:cNvPr id="31" name="høyrelinje"/>
            <p:cNvCxnSpPr/>
            <p:nvPr userDrawn="1"/>
          </p:nvCxnSpPr>
          <p:spPr>
            <a:xfrm flipV="1">
              <a:off x="13847508" y="5116333"/>
              <a:ext cx="0" cy="3873600"/>
            </a:xfrm>
            <a:prstGeom prst="line">
              <a:avLst/>
            </a:prstGeom>
            <a:solidFill>
              <a:schemeClr val="tx2"/>
            </a:solidFill>
            <a:ln w="254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bunnlinje"/>
            <p:cNvCxnSpPr/>
            <p:nvPr userDrawn="1"/>
          </p:nvCxnSpPr>
          <p:spPr>
            <a:xfrm flipH="1">
              <a:off x="2825698" y="8989933"/>
              <a:ext cx="11053382" cy="0"/>
            </a:xfrm>
            <a:prstGeom prst="line">
              <a:avLst/>
            </a:prstGeom>
            <a:solidFill>
              <a:schemeClr val="tx2"/>
            </a:solidFill>
            <a:ln w="254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toppramme" hidden="1"/>
          <p:cNvGrpSpPr/>
          <p:nvPr userDrawn="1"/>
        </p:nvGrpSpPr>
        <p:grpSpPr>
          <a:xfrm>
            <a:off x="1770152" y="2076657"/>
            <a:ext cx="5557261" cy="893450"/>
            <a:chOff x="3540073" y="4040672"/>
            <a:chExt cx="11461584" cy="1786900"/>
          </a:xfrm>
        </p:grpSpPr>
        <p:cxnSp>
          <p:nvCxnSpPr>
            <p:cNvPr id="34" name="venstrelinje"/>
            <p:cNvCxnSpPr/>
            <p:nvPr userDrawn="1"/>
          </p:nvCxnSpPr>
          <p:spPr>
            <a:xfrm>
              <a:off x="3701882" y="4387572"/>
              <a:ext cx="0" cy="1440000"/>
            </a:xfrm>
            <a:prstGeom prst="line">
              <a:avLst/>
            </a:prstGeom>
            <a:solidFill>
              <a:schemeClr val="tx2"/>
            </a:solidFill>
            <a:ln w="254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topplinje"/>
            <p:cNvCxnSpPr/>
            <p:nvPr userDrawn="1"/>
          </p:nvCxnSpPr>
          <p:spPr>
            <a:xfrm>
              <a:off x="3863690" y="4202692"/>
              <a:ext cx="11137967" cy="0"/>
            </a:xfrm>
            <a:prstGeom prst="line">
              <a:avLst/>
            </a:prstGeom>
            <a:solidFill>
              <a:schemeClr val="tx2"/>
            </a:solidFill>
            <a:ln w="254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oppunkt"/>
            <p:cNvSpPr/>
            <p:nvPr userDrawn="1"/>
          </p:nvSpPr>
          <p:spPr>
            <a:xfrm>
              <a:off x="3540073" y="4040672"/>
              <a:ext cx="334139" cy="324040"/>
            </a:xfrm>
            <a:prstGeom prst="ellipse">
              <a:avLst/>
            </a:prstGeom>
            <a:noFill/>
            <a:ln w="254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1088639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2177278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3265917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4354556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5443195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6531834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7620472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8709111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nb-NO" sz="4300"/>
            </a:p>
          </p:txBody>
        </p:sp>
      </p:grpSp>
      <p:pic>
        <p:nvPicPr>
          <p:cNvPr id="27" name="Picture 26" descr="Icon&#10;&#10;Description automatically generated">
            <a:extLst>
              <a:ext uri="{FF2B5EF4-FFF2-40B4-BE49-F238E27FC236}">
                <a16:creationId xmlns:a16="http://schemas.microsoft.com/office/drawing/2014/main" id="{B358D162-8C9E-4F4B-8ECD-8AD7FD28AD1E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9049" y="6321118"/>
            <a:ext cx="584551" cy="460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857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94" r:id="rId2"/>
    <p:sldLayoutId id="2147483676" r:id="rId3"/>
    <p:sldLayoutId id="2147483651" r:id="rId4"/>
    <p:sldLayoutId id="2147483656" r:id="rId5"/>
    <p:sldLayoutId id="2147483673" r:id="rId6"/>
    <p:sldLayoutId id="2147483657" r:id="rId7"/>
    <p:sldLayoutId id="2147483652" r:id="rId8"/>
    <p:sldLayoutId id="2147483679" r:id="rId9"/>
    <p:sldLayoutId id="2147483653" r:id="rId10"/>
    <p:sldLayoutId id="2147483654" r:id="rId11"/>
    <p:sldLayoutId id="2147483655" r:id="rId12"/>
  </p:sldLayoutIdLst>
  <p:hf hdr="0" ftr="0" dt="0"/>
  <p:txStyles>
    <p:titleStyle>
      <a:lvl1pPr algn="l" defTabSz="914537" rtl="0" eaLnBrk="1" latinLnBrk="0" hangingPunct="1">
        <a:lnSpc>
          <a:spcPct val="100000"/>
        </a:lnSpc>
        <a:spcBef>
          <a:spcPct val="0"/>
        </a:spcBef>
        <a:buNone/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96079" indent="-216043" algn="l" defTabSz="914537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115" indent="-216043" algn="l" defTabSz="914537" rtl="0" eaLnBrk="1" latinLnBrk="0" hangingPunct="1">
        <a:lnSpc>
          <a:spcPct val="110000"/>
        </a:lnSpc>
        <a:spcBef>
          <a:spcPts val="500"/>
        </a:spcBef>
        <a:buFont typeface="Wingdings" panose="05000000000000000000" pitchFamily="2" charset="2"/>
        <a:buChar char="§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756151" indent="-216043" algn="l" defTabSz="914537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936187" indent="-216043" algn="l" defTabSz="914537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116223" indent="-216043" algn="l" defTabSz="914537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977" indent="-228634" algn="l" defTabSz="91453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2246" indent="-228634" algn="l" defTabSz="91453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514" indent="-228634" algn="l" defTabSz="91453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783" indent="-228634" algn="l" defTabSz="91453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5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68" algn="l" defTabSz="9145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537" algn="l" defTabSz="9145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806" algn="l" defTabSz="9145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9074" algn="l" defTabSz="9145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343" algn="l" defTabSz="9145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612" algn="l" defTabSz="9145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880" algn="l" defTabSz="9145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8148" algn="l" defTabSz="9145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709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954182" y="887946"/>
            <a:ext cx="9001711" cy="926662"/>
          </a:xfrm>
          <a:prstGeom prst="rect">
            <a:avLst/>
          </a:prstGeom>
          <a:blipFill dpi="0" rotWithShape="1">
            <a:blip r:embed="rId15"/>
            <a:srcRect/>
            <a:tile tx="0" ty="0" sx="100000" sy="100000" flip="xy" algn="bl"/>
          </a:blipFill>
        </p:spPr>
        <p:txBody>
          <a:bodyPr vert="horz" lIns="0" tIns="0" rIns="0" bIns="270054" rtlCol="0" anchor="ctr" anchorCtr="0">
            <a:sp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954182" y="2700338"/>
            <a:ext cx="9001711" cy="342042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9109671" y="6255782"/>
            <a:ext cx="846221" cy="18466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r>
              <a:rPr lang="nb-NO"/>
              <a:t>Month 2016</a:t>
            </a:r>
            <a:endParaRPr lang="nb-NO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954183" y="6255782"/>
            <a:ext cx="7443537" cy="18466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459087" y="6255782"/>
            <a:ext cx="308812" cy="18466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11" name="cyan" hidden="1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7" y="1"/>
            <a:ext cx="12185844" cy="6861466"/>
          </a:xfrm>
          <a:prstGeom prst="rect">
            <a:avLst/>
          </a:prstGeom>
        </p:spPr>
      </p:pic>
      <p:sp>
        <p:nvSpPr>
          <p:cNvPr id="12" name="Fokustekst" hidden="1"/>
          <p:cNvSpPr txBox="1"/>
          <p:nvPr userDrawn="1"/>
        </p:nvSpPr>
        <p:spPr>
          <a:xfrm>
            <a:off x="6244093" y="3028450"/>
            <a:ext cx="2971993" cy="1199293"/>
          </a:xfrm>
          <a:prstGeom prst="rect">
            <a:avLst/>
          </a:prstGeom>
          <a:noFill/>
        </p:spPr>
        <p:txBody>
          <a:bodyPr wrap="square" lIns="45729" tIns="0" rIns="45729" bIns="0" rtlCol="0" anchor="t">
            <a:normAutofit/>
          </a:bodyPr>
          <a:lstStyle/>
          <a:p>
            <a:r>
              <a:rPr lang="en-GB" sz="2000" dirty="0" err="1">
                <a:solidFill>
                  <a:schemeClr val="tx2"/>
                </a:solidFill>
              </a:rPr>
              <a:t>Klikk</a:t>
            </a:r>
            <a:r>
              <a:rPr lang="en-GB" sz="2000" baseline="0" dirty="0">
                <a:solidFill>
                  <a:schemeClr val="tx2"/>
                </a:solidFill>
              </a:rPr>
              <a:t> for å </a:t>
            </a:r>
            <a:r>
              <a:rPr lang="en-GB" sz="2000" baseline="0" dirty="0" err="1">
                <a:solidFill>
                  <a:schemeClr val="tx2"/>
                </a:solidFill>
              </a:rPr>
              <a:t>redigere</a:t>
            </a:r>
            <a:r>
              <a:rPr lang="en-GB" sz="2000" baseline="0" dirty="0">
                <a:solidFill>
                  <a:schemeClr val="tx2"/>
                </a:solidFill>
              </a:rPr>
              <a:t> </a:t>
            </a:r>
            <a:r>
              <a:rPr lang="en-GB" sz="2000" baseline="0" dirty="0" err="1">
                <a:solidFill>
                  <a:schemeClr val="tx2"/>
                </a:solidFill>
              </a:rPr>
              <a:t>tekst</a:t>
            </a:r>
            <a:endParaRPr lang="en-GB" sz="2000" dirty="0">
              <a:solidFill>
                <a:schemeClr val="tx2"/>
              </a:solidFill>
            </a:endParaRPr>
          </a:p>
        </p:txBody>
      </p:sp>
      <p:grpSp>
        <p:nvGrpSpPr>
          <p:cNvPr id="13" name="Fokuspunkt" hidden="1"/>
          <p:cNvGrpSpPr/>
          <p:nvPr userDrawn="1"/>
        </p:nvGrpSpPr>
        <p:grpSpPr>
          <a:xfrm>
            <a:off x="3314406" y="2618899"/>
            <a:ext cx="2797068" cy="1620203"/>
            <a:chOff x="8236529" y="3435928"/>
            <a:chExt cx="5593771" cy="3240405"/>
          </a:xfrm>
        </p:grpSpPr>
        <p:sp>
          <p:nvSpPr>
            <p:cNvPr id="14" name="Ellipse 13"/>
            <p:cNvSpPr/>
            <p:nvPr userDrawn="1"/>
          </p:nvSpPr>
          <p:spPr>
            <a:xfrm>
              <a:off x="8605574" y="3804973"/>
              <a:ext cx="2502313" cy="2502313"/>
            </a:xfrm>
            <a:prstGeom prst="ellipse">
              <a:avLst/>
            </a:prstGeom>
            <a:noFill/>
            <a:ln w="254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799"/>
            </a:p>
          </p:txBody>
        </p:sp>
        <p:sp>
          <p:nvSpPr>
            <p:cNvPr id="15" name="Ellipse 14"/>
            <p:cNvSpPr/>
            <p:nvPr userDrawn="1"/>
          </p:nvSpPr>
          <p:spPr>
            <a:xfrm>
              <a:off x="8236529" y="3435928"/>
              <a:ext cx="3240405" cy="3240405"/>
            </a:xfrm>
            <a:prstGeom prst="ellipse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799"/>
            </a:p>
          </p:txBody>
        </p:sp>
        <p:cxnSp>
          <p:nvCxnSpPr>
            <p:cNvPr id="16" name="Rett linje 15"/>
            <p:cNvCxnSpPr/>
            <p:nvPr userDrawn="1"/>
          </p:nvCxnSpPr>
          <p:spPr>
            <a:xfrm>
              <a:off x="10657830" y="5033616"/>
              <a:ext cx="3172470" cy="0"/>
            </a:xfrm>
            <a:prstGeom prst="line">
              <a:avLst/>
            </a:prstGeom>
            <a:ln w="38100">
              <a:solidFill>
                <a:schemeClr val="tx2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Ellipse 16"/>
            <p:cNvSpPr/>
            <p:nvPr userDrawn="1"/>
          </p:nvSpPr>
          <p:spPr>
            <a:xfrm>
              <a:off x="9055630" y="4255029"/>
              <a:ext cx="1602200" cy="1602200"/>
            </a:xfrm>
            <a:prstGeom prst="ellipse">
              <a:avLst/>
            </a:prstGeom>
            <a:noFill/>
            <a:ln w="381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799"/>
            </a:p>
          </p:txBody>
        </p:sp>
      </p:grpSp>
      <p:pic>
        <p:nvPicPr>
          <p:cNvPr id="8" name="magenta" hidden="1"/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092" cy="6858000"/>
          </a:xfrm>
          <a:prstGeom prst="rect">
            <a:avLst/>
          </a:prstGeom>
        </p:spPr>
      </p:pic>
      <p:pic>
        <p:nvPicPr>
          <p:cNvPr id="18" name="gul" hidden="1"/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092" cy="6858000"/>
          </a:xfrm>
          <a:prstGeom prst="rect">
            <a:avLst/>
          </a:prstGeom>
        </p:spPr>
      </p:pic>
      <p:pic>
        <p:nvPicPr>
          <p:cNvPr id="7" name="gronn" hidden="1"/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092" cy="6858000"/>
          </a:xfrm>
          <a:prstGeom prst="rect">
            <a:avLst/>
          </a:prstGeom>
        </p:spPr>
      </p:pic>
      <p:pic>
        <p:nvPicPr>
          <p:cNvPr id="20" name="sinteflogo"/>
          <p:cNvPicPr>
            <a:picLocks noChangeAspect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3051" y="6255782"/>
            <a:ext cx="981013" cy="214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04100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8" r:id="rId1"/>
    <p:sldLayoutId id="2147483661" r:id="rId2"/>
    <p:sldLayoutId id="2147483663" r:id="rId3"/>
    <p:sldLayoutId id="2147483674" r:id="rId4"/>
    <p:sldLayoutId id="2147483664" r:id="rId5"/>
    <p:sldLayoutId id="2147483666" r:id="rId6"/>
    <p:sldLayoutId id="2147483680" r:id="rId7"/>
    <p:sldLayoutId id="2147483667" r:id="rId8"/>
    <p:sldLayoutId id="2147483672" r:id="rId9"/>
    <p:sldLayoutId id="2147483675" r:id="rId10"/>
    <p:sldLayoutId id="2147483677" r:id="rId11"/>
    <p:sldLayoutId id="2147483668" r:id="rId12"/>
    <p:sldLayoutId id="2147483669" r:id="rId13"/>
  </p:sldLayoutIdLst>
  <p:hf hdr="0" ftr="0" dt="0"/>
  <p:txStyles>
    <p:titleStyle>
      <a:lvl1pPr algn="l" defTabSz="914537" rtl="0" eaLnBrk="1" latinLnBrk="0" hangingPunct="1">
        <a:lnSpc>
          <a:spcPct val="100000"/>
        </a:lnSpc>
        <a:spcBef>
          <a:spcPct val="0"/>
        </a:spcBef>
        <a:buNone/>
        <a:defRPr sz="43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96079" indent="-216043" algn="l" defTabSz="914537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115" indent="-216043" algn="l" defTabSz="914537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756151" indent="-216043" algn="l" defTabSz="914537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936187" indent="-216043" algn="l" defTabSz="914537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116223" indent="-216043" algn="l" defTabSz="914537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977" indent="-228634" algn="l" defTabSz="91453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2246" indent="-228634" algn="l" defTabSz="91453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514" indent="-228634" algn="l" defTabSz="91453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783" indent="-228634" algn="l" defTabSz="91453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5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68" algn="l" defTabSz="9145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537" algn="l" defTabSz="9145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806" algn="l" defTabSz="9145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9074" algn="l" defTabSz="9145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343" algn="l" defTabSz="9145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612" algn="l" defTabSz="9145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880" algn="l" defTabSz="9145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8148" algn="l" defTabSz="9145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954182" y="331155"/>
            <a:ext cx="9001711" cy="888244"/>
          </a:xfrm>
          <a:prstGeom prst="rect">
            <a:avLst/>
          </a:prstGeom>
          <a:blipFill dpi="0" rotWithShape="1">
            <a:blip r:embed="rId14"/>
            <a:srcRect/>
            <a:tile tx="0" ty="0" sx="100000" sy="100000" flip="xy" algn="bl"/>
          </a:blipFill>
        </p:spPr>
        <p:txBody>
          <a:bodyPr vert="horz" lIns="0" tIns="0" rIns="0" bIns="270054" rtlCol="0" anchor="ctr" anchorCtr="0">
            <a:sp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954182" y="1548000"/>
            <a:ext cx="9001711" cy="4283999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</p:txBody>
      </p:sp>
      <p:pic>
        <p:nvPicPr>
          <p:cNvPr id="11" name="cyan" hidden="1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85844" cy="6861466"/>
          </a:xfrm>
          <a:prstGeom prst="rect">
            <a:avLst/>
          </a:prstGeom>
        </p:spPr>
      </p:pic>
      <p:sp>
        <p:nvSpPr>
          <p:cNvPr id="12" name="Fokustekst" hidden="1"/>
          <p:cNvSpPr txBox="1"/>
          <p:nvPr userDrawn="1"/>
        </p:nvSpPr>
        <p:spPr>
          <a:xfrm>
            <a:off x="6050666" y="3028450"/>
            <a:ext cx="2971993" cy="1199293"/>
          </a:xfrm>
          <a:prstGeom prst="rect">
            <a:avLst/>
          </a:prstGeom>
          <a:noFill/>
        </p:spPr>
        <p:txBody>
          <a:bodyPr wrap="square" lIns="45729" tIns="0" rIns="45729" bIns="0" rtlCol="0" anchor="t">
            <a:normAutofit/>
          </a:bodyPr>
          <a:lstStyle/>
          <a:p>
            <a:r>
              <a:rPr lang="en-GB" sz="2000" err="1">
                <a:solidFill>
                  <a:schemeClr val="tx2"/>
                </a:solidFill>
              </a:rPr>
              <a:t>Klikk</a:t>
            </a:r>
            <a:r>
              <a:rPr lang="en-GB" sz="2000" baseline="0">
                <a:solidFill>
                  <a:schemeClr val="tx2"/>
                </a:solidFill>
              </a:rPr>
              <a:t> for å </a:t>
            </a:r>
            <a:r>
              <a:rPr lang="en-GB" sz="2000" baseline="0" err="1">
                <a:solidFill>
                  <a:schemeClr val="tx2"/>
                </a:solidFill>
              </a:rPr>
              <a:t>redigere</a:t>
            </a:r>
            <a:r>
              <a:rPr lang="en-GB" sz="2000" baseline="0">
                <a:solidFill>
                  <a:schemeClr val="tx2"/>
                </a:solidFill>
              </a:rPr>
              <a:t> </a:t>
            </a:r>
            <a:r>
              <a:rPr lang="en-GB" sz="2000" baseline="0" err="1">
                <a:solidFill>
                  <a:schemeClr val="tx2"/>
                </a:solidFill>
              </a:rPr>
              <a:t>tekst</a:t>
            </a:r>
            <a:endParaRPr lang="en-GB" sz="2000">
              <a:solidFill>
                <a:schemeClr val="tx2"/>
              </a:solidFill>
            </a:endParaRPr>
          </a:p>
        </p:txBody>
      </p:sp>
      <p:grpSp>
        <p:nvGrpSpPr>
          <p:cNvPr id="13" name="Fokuspunkt" hidden="1"/>
          <p:cNvGrpSpPr/>
          <p:nvPr userDrawn="1"/>
        </p:nvGrpSpPr>
        <p:grpSpPr>
          <a:xfrm>
            <a:off x="3003638" y="2618899"/>
            <a:ext cx="2797068" cy="1620203"/>
            <a:chOff x="8236529" y="3435928"/>
            <a:chExt cx="5593771" cy="3240405"/>
          </a:xfrm>
        </p:grpSpPr>
        <p:sp>
          <p:nvSpPr>
            <p:cNvPr id="14" name="Ellipse 13" hidden="1"/>
            <p:cNvSpPr/>
            <p:nvPr userDrawn="1"/>
          </p:nvSpPr>
          <p:spPr>
            <a:xfrm>
              <a:off x="8605574" y="3804973"/>
              <a:ext cx="2502313" cy="2502313"/>
            </a:xfrm>
            <a:prstGeom prst="ellipse">
              <a:avLst/>
            </a:prstGeom>
            <a:noFill/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799"/>
            </a:p>
          </p:txBody>
        </p:sp>
        <p:sp>
          <p:nvSpPr>
            <p:cNvPr id="15" name="Ellipse 14" hidden="1"/>
            <p:cNvSpPr/>
            <p:nvPr userDrawn="1"/>
          </p:nvSpPr>
          <p:spPr>
            <a:xfrm>
              <a:off x="8236529" y="3435928"/>
              <a:ext cx="3240405" cy="3240405"/>
            </a:xfrm>
            <a:prstGeom prst="ellipse">
              <a:avLst/>
            </a:prstGeom>
            <a:noFill/>
            <a:ln w="635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799"/>
            </a:p>
          </p:txBody>
        </p:sp>
        <p:cxnSp>
          <p:nvCxnSpPr>
            <p:cNvPr id="16" name="Rett linje 15" hidden="1"/>
            <p:cNvCxnSpPr/>
            <p:nvPr userDrawn="1"/>
          </p:nvCxnSpPr>
          <p:spPr>
            <a:xfrm>
              <a:off x="10657830" y="5033616"/>
              <a:ext cx="3172470" cy="0"/>
            </a:xfrm>
            <a:prstGeom prst="line">
              <a:avLst/>
            </a:prstGeom>
            <a:ln w="19050">
              <a:solidFill>
                <a:schemeClr val="tx2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Ellipse 16" hidden="1"/>
            <p:cNvSpPr/>
            <p:nvPr userDrawn="1"/>
          </p:nvSpPr>
          <p:spPr>
            <a:xfrm>
              <a:off x="9055630" y="4255029"/>
              <a:ext cx="1602200" cy="1602200"/>
            </a:xfrm>
            <a:prstGeom prst="ellipse">
              <a:avLst/>
            </a:prstGeom>
            <a:noFill/>
            <a:ln w="1905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799"/>
            </a:p>
          </p:txBody>
        </p:sp>
      </p:grpSp>
      <p:pic>
        <p:nvPicPr>
          <p:cNvPr id="8" name="magenta" hidden="1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092" cy="6858000"/>
          </a:xfrm>
          <a:prstGeom prst="rect">
            <a:avLst/>
          </a:prstGeom>
        </p:spPr>
      </p:pic>
      <p:pic>
        <p:nvPicPr>
          <p:cNvPr id="18" name="gul" hidden="1"/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092" cy="6858000"/>
          </a:xfrm>
          <a:prstGeom prst="rect">
            <a:avLst/>
          </a:prstGeom>
        </p:spPr>
      </p:pic>
      <p:pic>
        <p:nvPicPr>
          <p:cNvPr id="7" name="gronn" hidden="1"/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092" cy="6858000"/>
          </a:xfrm>
          <a:prstGeom prst="rect">
            <a:avLst/>
          </a:prstGeom>
        </p:spPr>
      </p:pic>
      <p:grpSp>
        <p:nvGrpSpPr>
          <p:cNvPr id="29" name="bunnramme" hidden="1"/>
          <p:cNvGrpSpPr/>
          <p:nvPr userDrawn="1"/>
        </p:nvGrpSpPr>
        <p:grpSpPr>
          <a:xfrm>
            <a:off x="1412941" y="2558167"/>
            <a:ext cx="5565274" cy="1990806"/>
            <a:chOff x="2825698" y="5116333"/>
            <a:chExt cx="11129823" cy="3981613"/>
          </a:xfrm>
        </p:grpSpPr>
        <p:sp>
          <p:nvSpPr>
            <p:cNvPr id="30" name="bunnpunkt"/>
            <p:cNvSpPr/>
            <p:nvPr userDrawn="1"/>
          </p:nvSpPr>
          <p:spPr>
            <a:xfrm rot="10800000">
              <a:off x="13739494" y="8881919"/>
              <a:ext cx="216027" cy="216027"/>
            </a:xfrm>
            <a:prstGeom prst="ellipse">
              <a:avLst/>
            </a:prstGeom>
            <a:solidFill>
              <a:schemeClr val="tx2"/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1088639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2177278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3265917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4354556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5443195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6531834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7620472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8709111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nb-NO" sz="4300"/>
            </a:p>
          </p:txBody>
        </p:sp>
        <p:cxnSp>
          <p:nvCxnSpPr>
            <p:cNvPr id="31" name="høyrelinje"/>
            <p:cNvCxnSpPr/>
            <p:nvPr userDrawn="1"/>
          </p:nvCxnSpPr>
          <p:spPr>
            <a:xfrm flipV="1">
              <a:off x="13847508" y="5116333"/>
              <a:ext cx="0" cy="3873600"/>
            </a:xfrm>
            <a:prstGeom prst="line">
              <a:avLst/>
            </a:prstGeom>
            <a:solidFill>
              <a:schemeClr val="tx2"/>
            </a:solidFill>
            <a:ln w="254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bunnlinje"/>
            <p:cNvCxnSpPr/>
            <p:nvPr userDrawn="1"/>
          </p:nvCxnSpPr>
          <p:spPr>
            <a:xfrm flipH="1">
              <a:off x="2825698" y="8989933"/>
              <a:ext cx="11053382" cy="0"/>
            </a:xfrm>
            <a:prstGeom prst="line">
              <a:avLst/>
            </a:prstGeom>
            <a:solidFill>
              <a:schemeClr val="tx2"/>
            </a:solidFill>
            <a:ln w="254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toppramme" hidden="1"/>
          <p:cNvGrpSpPr/>
          <p:nvPr userDrawn="1"/>
        </p:nvGrpSpPr>
        <p:grpSpPr>
          <a:xfrm>
            <a:off x="1770152" y="2076657"/>
            <a:ext cx="5557261" cy="893450"/>
            <a:chOff x="3540073" y="4040672"/>
            <a:chExt cx="11461584" cy="1786900"/>
          </a:xfrm>
        </p:grpSpPr>
        <p:cxnSp>
          <p:nvCxnSpPr>
            <p:cNvPr id="34" name="venstrelinje"/>
            <p:cNvCxnSpPr/>
            <p:nvPr userDrawn="1"/>
          </p:nvCxnSpPr>
          <p:spPr>
            <a:xfrm>
              <a:off x="3701882" y="4387572"/>
              <a:ext cx="0" cy="1440000"/>
            </a:xfrm>
            <a:prstGeom prst="line">
              <a:avLst/>
            </a:prstGeom>
            <a:solidFill>
              <a:schemeClr val="tx2"/>
            </a:solidFill>
            <a:ln w="254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topplinje"/>
            <p:cNvCxnSpPr/>
            <p:nvPr userDrawn="1"/>
          </p:nvCxnSpPr>
          <p:spPr>
            <a:xfrm>
              <a:off x="3863690" y="4202692"/>
              <a:ext cx="11137967" cy="0"/>
            </a:xfrm>
            <a:prstGeom prst="line">
              <a:avLst/>
            </a:prstGeom>
            <a:solidFill>
              <a:schemeClr val="tx2"/>
            </a:solidFill>
            <a:ln w="254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oppunkt"/>
            <p:cNvSpPr/>
            <p:nvPr userDrawn="1"/>
          </p:nvSpPr>
          <p:spPr>
            <a:xfrm>
              <a:off x="3540073" y="4040672"/>
              <a:ext cx="334139" cy="324040"/>
            </a:xfrm>
            <a:prstGeom prst="ellipse">
              <a:avLst/>
            </a:prstGeom>
            <a:noFill/>
            <a:ln w="254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1088639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2177278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3265917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4354556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5443195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6531834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7620472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8709111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nb-NO" sz="4300"/>
            </a:p>
          </p:txBody>
        </p:sp>
      </p:grpSp>
      <p:pic>
        <p:nvPicPr>
          <p:cNvPr id="28" name="Picture 27" descr="Icon&#10;&#10;Description automatically generated">
            <a:extLst>
              <a:ext uri="{FF2B5EF4-FFF2-40B4-BE49-F238E27FC236}">
                <a16:creationId xmlns:a16="http://schemas.microsoft.com/office/drawing/2014/main" id="{7B33E1DD-7084-4FD3-AB2B-B00D756A4FC0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9049" y="6321118"/>
            <a:ext cx="584551" cy="460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793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</p:sldLayoutIdLst>
  <p:hf hdr="0" ftr="0" dt="0"/>
  <p:txStyles>
    <p:titleStyle>
      <a:lvl1pPr algn="l" defTabSz="914537" rtl="0" eaLnBrk="1" latinLnBrk="0" hangingPunct="1">
        <a:lnSpc>
          <a:spcPct val="100000"/>
        </a:lnSpc>
        <a:spcBef>
          <a:spcPct val="0"/>
        </a:spcBef>
        <a:buNone/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96079" indent="-216043" algn="l" defTabSz="914537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115" indent="-216043" algn="l" defTabSz="914537" rtl="0" eaLnBrk="1" latinLnBrk="0" hangingPunct="1">
        <a:lnSpc>
          <a:spcPct val="110000"/>
        </a:lnSpc>
        <a:spcBef>
          <a:spcPts val="500"/>
        </a:spcBef>
        <a:buFont typeface="Wingdings" panose="05000000000000000000" pitchFamily="2" charset="2"/>
        <a:buChar char="§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756151" indent="-216043" algn="l" defTabSz="914537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936187" indent="-216043" algn="l" defTabSz="914537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116223" indent="-216043" algn="l" defTabSz="914537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977" indent="-228634" algn="l" defTabSz="91453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2246" indent="-228634" algn="l" defTabSz="91453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514" indent="-228634" algn="l" defTabSz="91453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783" indent="-228634" algn="l" defTabSz="91453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5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68" algn="l" defTabSz="9145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537" algn="l" defTabSz="9145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806" algn="l" defTabSz="9145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9074" algn="l" defTabSz="9145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343" algn="l" defTabSz="9145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612" algn="l" defTabSz="9145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880" algn="l" defTabSz="9145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8148" algn="l" defTabSz="9145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954182" y="331155"/>
            <a:ext cx="9001711" cy="888244"/>
          </a:xfrm>
          <a:prstGeom prst="rect">
            <a:avLst/>
          </a:prstGeom>
          <a:blipFill dpi="0" rotWithShape="1">
            <a:blip r:embed="rId14"/>
            <a:srcRect/>
            <a:tile tx="0" ty="0" sx="100000" sy="100000" flip="xy" algn="bl"/>
          </a:blipFill>
        </p:spPr>
        <p:txBody>
          <a:bodyPr vert="horz" lIns="0" tIns="0" rIns="0" bIns="270054" rtlCol="0" anchor="ctr" anchorCtr="0">
            <a:sp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954182" y="1548000"/>
            <a:ext cx="9001711" cy="4283999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9109672" y="6514982"/>
            <a:ext cx="846221" cy="18466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r>
              <a:rPr lang="nb-NO" err="1"/>
              <a:t>Month</a:t>
            </a:r>
            <a:r>
              <a:rPr lang="nb-NO"/>
              <a:t> 2016</a:t>
            </a: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954183" y="6514982"/>
            <a:ext cx="7443537" cy="18466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459087" y="6514982"/>
            <a:ext cx="308812" cy="18466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5751DFAA-887F-4071-8EAD-E8CA316FCF06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1" name="cyan" hidden="1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85844" cy="6861466"/>
          </a:xfrm>
          <a:prstGeom prst="rect">
            <a:avLst/>
          </a:prstGeom>
        </p:spPr>
      </p:pic>
      <p:sp>
        <p:nvSpPr>
          <p:cNvPr id="12" name="Fokustekst" hidden="1"/>
          <p:cNvSpPr txBox="1"/>
          <p:nvPr userDrawn="1"/>
        </p:nvSpPr>
        <p:spPr>
          <a:xfrm>
            <a:off x="6050666" y="3028450"/>
            <a:ext cx="2971993" cy="1199293"/>
          </a:xfrm>
          <a:prstGeom prst="rect">
            <a:avLst/>
          </a:prstGeom>
          <a:noFill/>
        </p:spPr>
        <p:txBody>
          <a:bodyPr wrap="square" lIns="45729" tIns="0" rIns="45729" bIns="0" rtlCol="0" anchor="t">
            <a:normAutofit/>
          </a:bodyPr>
          <a:lstStyle/>
          <a:p>
            <a:r>
              <a:rPr lang="en-GB" sz="2000" err="1">
                <a:solidFill>
                  <a:schemeClr val="tx2"/>
                </a:solidFill>
              </a:rPr>
              <a:t>Klikk</a:t>
            </a:r>
            <a:r>
              <a:rPr lang="en-GB" sz="2000" baseline="0">
                <a:solidFill>
                  <a:schemeClr val="tx2"/>
                </a:solidFill>
              </a:rPr>
              <a:t> for å </a:t>
            </a:r>
            <a:r>
              <a:rPr lang="en-GB" sz="2000" baseline="0" err="1">
                <a:solidFill>
                  <a:schemeClr val="tx2"/>
                </a:solidFill>
              </a:rPr>
              <a:t>redigere</a:t>
            </a:r>
            <a:r>
              <a:rPr lang="en-GB" sz="2000" baseline="0">
                <a:solidFill>
                  <a:schemeClr val="tx2"/>
                </a:solidFill>
              </a:rPr>
              <a:t> </a:t>
            </a:r>
            <a:r>
              <a:rPr lang="en-GB" sz="2000" baseline="0" err="1">
                <a:solidFill>
                  <a:schemeClr val="tx2"/>
                </a:solidFill>
              </a:rPr>
              <a:t>tekst</a:t>
            </a:r>
            <a:endParaRPr lang="en-GB" sz="2000">
              <a:solidFill>
                <a:schemeClr val="tx2"/>
              </a:solidFill>
            </a:endParaRPr>
          </a:p>
        </p:txBody>
      </p:sp>
      <p:grpSp>
        <p:nvGrpSpPr>
          <p:cNvPr id="13" name="Fokuspunkt" hidden="1"/>
          <p:cNvGrpSpPr/>
          <p:nvPr userDrawn="1"/>
        </p:nvGrpSpPr>
        <p:grpSpPr>
          <a:xfrm>
            <a:off x="3003638" y="2618899"/>
            <a:ext cx="2797068" cy="1620203"/>
            <a:chOff x="8236529" y="3435928"/>
            <a:chExt cx="5593771" cy="3240405"/>
          </a:xfrm>
        </p:grpSpPr>
        <p:sp>
          <p:nvSpPr>
            <p:cNvPr id="14" name="Ellipse 13" hidden="1"/>
            <p:cNvSpPr/>
            <p:nvPr userDrawn="1"/>
          </p:nvSpPr>
          <p:spPr>
            <a:xfrm>
              <a:off x="8605574" y="3804973"/>
              <a:ext cx="2502313" cy="2502313"/>
            </a:xfrm>
            <a:prstGeom prst="ellipse">
              <a:avLst/>
            </a:prstGeom>
            <a:noFill/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799"/>
            </a:p>
          </p:txBody>
        </p:sp>
        <p:sp>
          <p:nvSpPr>
            <p:cNvPr id="15" name="Ellipse 14" hidden="1"/>
            <p:cNvSpPr/>
            <p:nvPr userDrawn="1"/>
          </p:nvSpPr>
          <p:spPr>
            <a:xfrm>
              <a:off x="8236529" y="3435928"/>
              <a:ext cx="3240405" cy="3240405"/>
            </a:xfrm>
            <a:prstGeom prst="ellipse">
              <a:avLst/>
            </a:prstGeom>
            <a:noFill/>
            <a:ln w="635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799"/>
            </a:p>
          </p:txBody>
        </p:sp>
        <p:cxnSp>
          <p:nvCxnSpPr>
            <p:cNvPr id="16" name="Rett linje 15" hidden="1"/>
            <p:cNvCxnSpPr/>
            <p:nvPr userDrawn="1"/>
          </p:nvCxnSpPr>
          <p:spPr>
            <a:xfrm>
              <a:off x="10657830" y="5033616"/>
              <a:ext cx="3172470" cy="0"/>
            </a:xfrm>
            <a:prstGeom prst="line">
              <a:avLst/>
            </a:prstGeom>
            <a:ln w="19050">
              <a:solidFill>
                <a:schemeClr val="tx2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Ellipse 16" hidden="1"/>
            <p:cNvSpPr/>
            <p:nvPr userDrawn="1"/>
          </p:nvSpPr>
          <p:spPr>
            <a:xfrm>
              <a:off x="9055630" y="4255029"/>
              <a:ext cx="1602200" cy="1602200"/>
            </a:xfrm>
            <a:prstGeom prst="ellipse">
              <a:avLst/>
            </a:prstGeom>
            <a:noFill/>
            <a:ln w="1905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799"/>
            </a:p>
          </p:txBody>
        </p:sp>
      </p:grpSp>
      <p:pic>
        <p:nvPicPr>
          <p:cNvPr id="8" name="magenta" hidden="1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092" cy="6858000"/>
          </a:xfrm>
          <a:prstGeom prst="rect">
            <a:avLst/>
          </a:prstGeom>
        </p:spPr>
      </p:pic>
      <p:pic>
        <p:nvPicPr>
          <p:cNvPr id="18" name="gul" hidden="1"/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092" cy="6858000"/>
          </a:xfrm>
          <a:prstGeom prst="rect">
            <a:avLst/>
          </a:prstGeom>
        </p:spPr>
      </p:pic>
      <p:pic>
        <p:nvPicPr>
          <p:cNvPr id="7" name="gronn" hidden="1"/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092" cy="6858000"/>
          </a:xfrm>
          <a:prstGeom prst="rect">
            <a:avLst/>
          </a:prstGeom>
        </p:spPr>
      </p:pic>
      <p:grpSp>
        <p:nvGrpSpPr>
          <p:cNvPr id="29" name="bunnramme" hidden="1"/>
          <p:cNvGrpSpPr/>
          <p:nvPr userDrawn="1"/>
        </p:nvGrpSpPr>
        <p:grpSpPr>
          <a:xfrm>
            <a:off x="1412941" y="2558167"/>
            <a:ext cx="5565274" cy="1990806"/>
            <a:chOff x="2825698" y="5116333"/>
            <a:chExt cx="11129823" cy="3981613"/>
          </a:xfrm>
        </p:grpSpPr>
        <p:sp>
          <p:nvSpPr>
            <p:cNvPr id="30" name="bunnpunkt"/>
            <p:cNvSpPr/>
            <p:nvPr userDrawn="1"/>
          </p:nvSpPr>
          <p:spPr>
            <a:xfrm rot="10800000">
              <a:off x="13739494" y="8881919"/>
              <a:ext cx="216027" cy="216027"/>
            </a:xfrm>
            <a:prstGeom prst="ellipse">
              <a:avLst/>
            </a:prstGeom>
            <a:solidFill>
              <a:schemeClr val="tx2"/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1088639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2177278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3265917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4354556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5443195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6531834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7620472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8709111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nb-NO" sz="4300"/>
            </a:p>
          </p:txBody>
        </p:sp>
        <p:cxnSp>
          <p:nvCxnSpPr>
            <p:cNvPr id="31" name="høyrelinje"/>
            <p:cNvCxnSpPr/>
            <p:nvPr userDrawn="1"/>
          </p:nvCxnSpPr>
          <p:spPr>
            <a:xfrm flipV="1">
              <a:off x="13847508" y="5116333"/>
              <a:ext cx="0" cy="3873600"/>
            </a:xfrm>
            <a:prstGeom prst="line">
              <a:avLst/>
            </a:prstGeom>
            <a:solidFill>
              <a:schemeClr val="tx2"/>
            </a:solidFill>
            <a:ln w="254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bunnlinje"/>
            <p:cNvCxnSpPr/>
            <p:nvPr userDrawn="1"/>
          </p:nvCxnSpPr>
          <p:spPr>
            <a:xfrm flipH="1">
              <a:off x="2825698" y="8989933"/>
              <a:ext cx="11053382" cy="0"/>
            </a:xfrm>
            <a:prstGeom prst="line">
              <a:avLst/>
            </a:prstGeom>
            <a:solidFill>
              <a:schemeClr val="tx2"/>
            </a:solidFill>
            <a:ln w="254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toppramme" hidden="1"/>
          <p:cNvGrpSpPr/>
          <p:nvPr userDrawn="1"/>
        </p:nvGrpSpPr>
        <p:grpSpPr>
          <a:xfrm>
            <a:off x="1770152" y="2076657"/>
            <a:ext cx="5557261" cy="893450"/>
            <a:chOff x="3540073" y="4040672"/>
            <a:chExt cx="11461584" cy="1786900"/>
          </a:xfrm>
        </p:grpSpPr>
        <p:cxnSp>
          <p:nvCxnSpPr>
            <p:cNvPr id="34" name="venstrelinje"/>
            <p:cNvCxnSpPr/>
            <p:nvPr userDrawn="1"/>
          </p:nvCxnSpPr>
          <p:spPr>
            <a:xfrm>
              <a:off x="3701882" y="4387572"/>
              <a:ext cx="0" cy="1440000"/>
            </a:xfrm>
            <a:prstGeom prst="line">
              <a:avLst/>
            </a:prstGeom>
            <a:solidFill>
              <a:schemeClr val="tx2"/>
            </a:solidFill>
            <a:ln w="254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topplinje"/>
            <p:cNvCxnSpPr/>
            <p:nvPr userDrawn="1"/>
          </p:nvCxnSpPr>
          <p:spPr>
            <a:xfrm>
              <a:off x="3863690" y="4202692"/>
              <a:ext cx="11137967" cy="0"/>
            </a:xfrm>
            <a:prstGeom prst="line">
              <a:avLst/>
            </a:prstGeom>
            <a:solidFill>
              <a:schemeClr val="tx2"/>
            </a:solidFill>
            <a:ln w="254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oppunkt"/>
            <p:cNvSpPr/>
            <p:nvPr userDrawn="1"/>
          </p:nvSpPr>
          <p:spPr>
            <a:xfrm>
              <a:off x="3540073" y="4040672"/>
              <a:ext cx="334139" cy="324040"/>
            </a:xfrm>
            <a:prstGeom prst="ellipse">
              <a:avLst/>
            </a:prstGeom>
            <a:noFill/>
            <a:ln w="254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1088639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2177278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3265917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4354556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5443195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6531834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7620472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8709111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nb-NO" sz="4300"/>
            </a:p>
          </p:txBody>
        </p:sp>
      </p:grpSp>
      <p:pic>
        <p:nvPicPr>
          <p:cNvPr id="26" name="sinteflogo">
            <a:extLst>
              <a:ext uri="{FF2B5EF4-FFF2-40B4-BE49-F238E27FC236}">
                <a16:creationId xmlns:a16="http://schemas.microsoft.com/office/drawing/2014/main" id="{D08C74F5-52E5-411C-81C4-497364D74E47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3051" y="6514982"/>
            <a:ext cx="981013" cy="214063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EA3C2F3D-3C47-43DB-B6D3-E91A33578CE5}"/>
              </a:ext>
            </a:extLst>
          </p:cNvPr>
          <p:cNvSpPr txBox="1"/>
          <p:nvPr userDrawn="1"/>
        </p:nvSpPr>
        <p:spPr>
          <a:xfrm>
            <a:off x="11060024" y="6692561"/>
            <a:ext cx="765263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b-NO" sz="800">
                <a:solidFill>
                  <a:schemeClr val="tx2"/>
                </a:solidFill>
                <a:latin typeface="+mn-lt"/>
              </a:rPr>
              <a:t>Copyright © 2021</a:t>
            </a:r>
            <a:endParaRPr lang="en-GB" sz="800">
              <a:solidFill>
                <a:schemeClr val="tx2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888078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</p:sldLayoutIdLst>
  <p:hf hdr="0" ftr="0" dt="0"/>
  <p:txStyles>
    <p:titleStyle>
      <a:lvl1pPr algn="l" defTabSz="914537" rtl="0" eaLnBrk="1" latinLnBrk="0" hangingPunct="1">
        <a:lnSpc>
          <a:spcPct val="100000"/>
        </a:lnSpc>
        <a:spcBef>
          <a:spcPct val="0"/>
        </a:spcBef>
        <a:buNone/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96079" indent="-216043" algn="l" defTabSz="914537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115" indent="-216043" algn="l" defTabSz="914537" rtl="0" eaLnBrk="1" latinLnBrk="0" hangingPunct="1">
        <a:lnSpc>
          <a:spcPct val="110000"/>
        </a:lnSpc>
        <a:spcBef>
          <a:spcPts val="500"/>
        </a:spcBef>
        <a:buFont typeface="Calibri" panose="020F0502020204030204" pitchFamily="34" charset="0"/>
        <a:buChar char="-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756151" indent="-216043" algn="l" defTabSz="914537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936187" indent="-216043" algn="l" defTabSz="914537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116223" indent="-216043" algn="l" defTabSz="914537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977" indent="-228634" algn="l" defTabSz="91453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2246" indent="-228634" algn="l" defTabSz="91453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514" indent="-228634" algn="l" defTabSz="91453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783" indent="-228634" algn="l" defTabSz="91453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5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68" algn="l" defTabSz="9145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537" algn="l" defTabSz="9145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806" algn="l" defTabSz="9145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9074" algn="l" defTabSz="9145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343" algn="l" defTabSz="9145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612" algn="l" defTabSz="9145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880" algn="l" defTabSz="9145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8148" algn="l" defTabSz="9145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9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12" Type="http://schemas.openxmlformats.org/officeDocument/2006/relationships/image" Target="../media/image5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52.png"/><Relationship Id="rId11" Type="http://schemas.openxmlformats.org/officeDocument/2006/relationships/image" Target="../media/image57.png"/><Relationship Id="rId5" Type="http://schemas.openxmlformats.org/officeDocument/2006/relationships/image" Target="../media/image51.png"/><Relationship Id="rId15" Type="http://schemas.openxmlformats.org/officeDocument/2006/relationships/image" Target="../media/image18.png"/><Relationship Id="rId10" Type="http://schemas.openxmlformats.org/officeDocument/2006/relationships/image" Target="../media/image56.png"/><Relationship Id="rId4" Type="http://schemas.openxmlformats.org/officeDocument/2006/relationships/image" Target="../media/image50.png"/><Relationship Id="rId9" Type="http://schemas.openxmlformats.org/officeDocument/2006/relationships/image" Target="../media/image55.jpeg"/><Relationship Id="rId1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0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hyperlink" Target="http://www.cjml.no/horm" TargetMode="External"/><Relationship Id="rId4" Type="http://schemas.openxmlformats.org/officeDocument/2006/relationships/image" Target="../media/image63.png"/></Relationships>
</file>

<file path=ppt/slides/_rels/slide14.xml.rels><?xml version="1.0" encoding="UTF-8" standalone="yes"?>
<Relationships xmlns="http://schemas.openxmlformats.org/package/2006/relationships"><Relationship Id="rId26" Type="http://schemas.openxmlformats.org/officeDocument/2006/relationships/image" Target="../media/image80.png"/><Relationship Id="rId21" Type="http://schemas.openxmlformats.org/officeDocument/2006/relationships/image" Target="../media/image76.png"/><Relationship Id="rId42" Type="http://schemas.openxmlformats.org/officeDocument/2006/relationships/image" Target="../media/image96.png"/><Relationship Id="rId47" Type="http://schemas.openxmlformats.org/officeDocument/2006/relationships/image" Target="../media/image101.png"/><Relationship Id="rId63" Type="http://schemas.openxmlformats.org/officeDocument/2006/relationships/image" Target="../media/image117.png"/><Relationship Id="rId68" Type="http://schemas.openxmlformats.org/officeDocument/2006/relationships/image" Target="../media/image39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75.png"/><Relationship Id="rId29" Type="http://schemas.openxmlformats.org/officeDocument/2006/relationships/image" Target="../media/image83.png"/><Relationship Id="rId11" Type="http://schemas.openxmlformats.org/officeDocument/2006/relationships/image" Target="../media/image71.png"/><Relationship Id="rId24" Type="http://schemas.openxmlformats.org/officeDocument/2006/relationships/image" Target="../media/image36.png"/><Relationship Id="rId32" Type="http://schemas.openxmlformats.org/officeDocument/2006/relationships/image" Target="../media/image86.png"/><Relationship Id="rId37" Type="http://schemas.openxmlformats.org/officeDocument/2006/relationships/image" Target="../media/image91.png"/><Relationship Id="rId40" Type="http://schemas.openxmlformats.org/officeDocument/2006/relationships/image" Target="../media/image94.png"/><Relationship Id="rId45" Type="http://schemas.openxmlformats.org/officeDocument/2006/relationships/image" Target="../media/image99.png"/><Relationship Id="rId53" Type="http://schemas.openxmlformats.org/officeDocument/2006/relationships/image" Target="../media/image107.png"/><Relationship Id="rId58" Type="http://schemas.openxmlformats.org/officeDocument/2006/relationships/image" Target="../media/image112.png"/><Relationship Id="rId66" Type="http://schemas.openxmlformats.org/officeDocument/2006/relationships/image" Target="../media/image120.png"/><Relationship Id="rId74" Type="http://schemas.openxmlformats.org/officeDocument/2006/relationships/image" Target="../media/image124.png"/><Relationship Id="rId5" Type="http://schemas.openxmlformats.org/officeDocument/2006/relationships/image" Target="../media/image65.png"/><Relationship Id="rId61" Type="http://schemas.openxmlformats.org/officeDocument/2006/relationships/image" Target="../media/image115.png"/><Relationship Id="rId19" Type="http://schemas.openxmlformats.org/officeDocument/2006/relationships/image" Target="../media/image22.png"/><Relationship Id="rId14" Type="http://schemas.openxmlformats.org/officeDocument/2006/relationships/image" Target="../media/image73.png"/><Relationship Id="rId22" Type="http://schemas.openxmlformats.org/officeDocument/2006/relationships/image" Target="../media/image77.png"/><Relationship Id="rId27" Type="http://schemas.openxmlformats.org/officeDocument/2006/relationships/image" Target="../media/image81.png"/><Relationship Id="rId30" Type="http://schemas.openxmlformats.org/officeDocument/2006/relationships/image" Target="../media/image84.png"/><Relationship Id="rId35" Type="http://schemas.openxmlformats.org/officeDocument/2006/relationships/image" Target="../media/image89.png"/><Relationship Id="rId43" Type="http://schemas.openxmlformats.org/officeDocument/2006/relationships/image" Target="../media/image97.png"/><Relationship Id="rId48" Type="http://schemas.openxmlformats.org/officeDocument/2006/relationships/image" Target="../media/image102.png"/><Relationship Id="rId56" Type="http://schemas.openxmlformats.org/officeDocument/2006/relationships/image" Target="../media/image110.png"/><Relationship Id="rId64" Type="http://schemas.openxmlformats.org/officeDocument/2006/relationships/image" Target="../media/image118.png"/><Relationship Id="rId69" Type="http://schemas.openxmlformats.org/officeDocument/2006/relationships/image" Target="../media/image63.png"/><Relationship Id="rId8" Type="http://schemas.openxmlformats.org/officeDocument/2006/relationships/image" Target="../media/image68.png"/><Relationship Id="rId51" Type="http://schemas.openxmlformats.org/officeDocument/2006/relationships/image" Target="../media/image105.png"/><Relationship Id="rId72" Type="http://schemas.openxmlformats.org/officeDocument/2006/relationships/image" Target="../media/image122.png"/><Relationship Id="rId3" Type="http://schemas.openxmlformats.org/officeDocument/2006/relationships/image" Target="../media/image64.png"/><Relationship Id="rId12" Type="http://schemas.openxmlformats.org/officeDocument/2006/relationships/image" Target="../media/image72.png"/><Relationship Id="rId17" Type="http://schemas.openxmlformats.org/officeDocument/2006/relationships/image" Target="../media/image33.png"/><Relationship Id="rId25" Type="http://schemas.openxmlformats.org/officeDocument/2006/relationships/image" Target="../media/image79.png"/><Relationship Id="rId33" Type="http://schemas.openxmlformats.org/officeDocument/2006/relationships/image" Target="../media/image87.png"/><Relationship Id="rId38" Type="http://schemas.openxmlformats.org/officeDocument/2006/relationships/image" Target="../media/image92.png"/><Relationship Id="rId46" Type="http://schemas.openxmlformats.org/officeDocument/2006/relationships/image" Target="../media/image100.png"/><Relationship Id="rId59" Type="http://schemas.openxmlformats.org/officeDocument/2006/relationships/image" Target="../media/image113.png"/><Relationship Id="rId67" Type="http://schemas.openxmlformats.org/officeDocument/2006/relationships/image" Target="../media/image38.png"/><Relationship Id="rId20" Type="http://schemas.openxmlformats.org/officeDocument/2006/relationships/image" Target="../media/image61.png"/><Relationship Id="rId41" Type="http://schemas.openxmlformats.org/officeDocument/2006/relationships/image" Target="../media/image95.png"/><Relationship Id="rId54" Type="http://schemas.openxmlformats.org/officeDocument/2006/relationships/image" Target="../media/image108.png"/><Relationship Id="rId62" Type="http://schemas.openxmlformats.org/officeDocument/2006/relationships/image" Target="../media/image116.png"/><Relationship Id="rId70" Type="http://schemas.openxmlformats.org/officeDocument/2006/relationships/image" Target="../media/image40.png"/><Relationship Id="rId75" Type="http://schemas.openxmlformats.org/officeDocument/2006/relationships/image" Target="../media/image125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6.png"/><Relationship Id="rId15" Type="http://schemas.openxmlformats.org/officeDocument/2006/relationships/image" Target="../media/image74.png"/><Relationship Id="rId23" Type="http://schemas.openxmlformats.org/officeDocument/2006/relationships/image" Target="../media/image78.png"/><Relationship Id="rId28" Type="http://schemas.openxmlformats.org/officeDocument/2006/relationships/image" Target="../media/image82.png"/><Relationship Id="rId36" Type="http://schemas.openxmlformats.org/officeDocument/2006/relationships/image" Target="../media/image90.png"/><Relationship Id="rId49" Type="http://schemas.openxmlformats.org/officeDocument/2006/relationships/image" Target="../media/image103.png"/><Relationship Id="rId57" Type="http://schemas.openxmlformats.org/officeDocument/2006/relationships/image" Target="../media/image111.png"/><Relationship Id="rId10" Type="http://schemas.openxmlformats.org/officeDocument/2006/relationships/image" Target="../media/image70.png"/><Relationship Id="rId31" Type="http://schemas.openxmlformats.org/officeDocument/2006/relationships/image" Target="../media/image85.png"/><Relationship Id="rId44" Type="http://schemas.openxmlformats.org/officeDocument/2006/relationships/image" Target="../media/image98.png"/><Relationship Id="rId52" Type="http://schemas.openxmlformats.org/officeDocument/2006/relationships/image" Target="../media/image106.png"/><Relationship Id="rId60" Type="http://schemas.openxmlformats.org/officeDocument/2006/relationships/image" Target="../media/image114.png"/><Relationship Id="rId65" Type="http://schemas.openxmlformats.org/officeDocument/2006/relationships/image" Target="../media/image119.png"/><Relationship Id="rId73" Type="http://schemas.openxmlformats.org/officeDocument/2006/relationships/image" Target="../media/image123.png"/><Relationship Id="rId4" Type="http://schemas.openxmlformats.org/officeDocument/2006/relationships/image" Target="../media/image19.png"/><Relationship Id="rId9" Type="http://schemas.openxmlformats.org/officeDocument/2006/relationships/image" Target="../media/image69.png"/><Relationship Id="rId13" Type="http://schemas.openxmlformats.org/officeDocument/2006/relationships/image" Target="../media/image20.png"/><Relationship Id="rId18" Type="http://schemas.openxmlformats.org/officeDocument/2006/relationships/image" Target="../media/image21.png"/><Relationship Id="rId39" Type="http://schemas.openxmlformats.org/officeDocument/2006/relationships/image" Target="../media/image93.png"/><Relationship Id="rId34" Type="http://schemas.openxmlformats.org/officeDocument/2006/relationships/image" Target="../media/image88.png"/><Relationship Id="rId50" Type="http://schemas.openxmlformats.org/officeDocument/2006/relationships/image" Target="../media/image104.png"/><Relationship Id="rId55" Type="http://schemas.openxmlformats.org/officeDocument/2006/relationships/image" Target="../media/image109.png"/><Relationship Id="rId76" Type="http://schemas.openxmlformats.org/officeDocument/2006/relationships/image" Target="../media/image126.png"/><Relationship Id="rId7" Type="http://schemas.openxmlformats.org/officeDocument/2006/relationships/image" Target="../media/image67.png"/><Relationship Id="rId71" Type="http://schemas.openxmlformats.org/officeDocument/2006/relationships/image" Target="../media/image12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png"/><Relationship Id="rId13" Type="http://schemas.openxmlformats.org/officeDocument/2006/relationships/image" Target="../media/image136.png"/><Relationship Id="rId18" Type="http://schemas.openxmlformats.org/officeDocument/2006/relationships/image" Target="../media/image141.png"/><Relationship Id="rId26" Type="http://schemas.openxmlformats.org/officeDocument/2006/relationships/image" Target="../media/image149.png"/><Relationship Id="rId3" Type="http://schemas.openxmlformats.org/officeDocument/2006/relationships/image" Target="../media/image127.png"/><Relationship Id="rId21" Type="http://schemas.openxmlformats.org/officeDocument/2006/relationships/image" Target="../media/image144.png"/><Relationship Id="rId7" Type="http://schemas.openxmlformats.org/officeDocument/2006/relationships/image" Target="../media/image130.png"/><Relationship Id="rId12" Type="http://schemas.openxmlformats.org/officeDocument/2006/relationships/image" Target="../media/image135.png"/><Relationship Id="rId17" Type="http://schemas.openxmlformats.org/officeDocument/2006/relationships/image" Target="../media/image140.png"/><Relationship Id="rId25" Type="http://schemas.openxmlformats.org/officeDocument/2006/relationships/image" Target="../media/image148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139.png"/><Relationship Id="rId20" Type="http://schemas.openxmlformats.org/officeDocument/2006/relationships/image" Target="../media/image143.png"/><Relationship Id="rId29" Type="http://schemas.openxmlformats.org/officeDocument/2006/relationships/image" Target="../media/image152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29.png"/><Relationship Id="rId11" Type="http://schemas.openxmlformats.org/officeDocument/2006/relationships/image" Target="../media/image134.png"/><Relationship Id="rId24" Type="http://schemas.openxmlformats.org/officeDocument/2006/relationships/image" Target="../media/image147.png"/><Relationship Id="rId32" Type="http://schemas.openxmlformats.org/officeDocument/2006/relationships/image" Target="../media/image155.png"/><Relationship Id="rId5" Type="http://schemas.openxmlformats.org/officeDocument/2006/relationships/image" Target="../media/image128.png"/><Relationship Id="rId15" Type="http://schemas.openxmlformats.org/officeDocument/2006/relationships/image" Target="../media/image138.png"/><Relationship Id="rId23" Type="http://schemas.openxmlformats.org/officeDocument/2006/relationships/image" Target="../media/image146.png"/><Relationship Id="rId28" Type="http://schemas.openxmlformats.org/officeDocument/2006/relationships/image" Target="../media/image151.png"/><Relationship Id="rId10" Type="http://schemas.openxmlformats.org/officeDocument/2006/relationships/image" Target="../media/image133.png"/><Relationship Id="rId19" Type="http://schemas.openxmlformats.org/officeDocument/2006/relationships/image" Target="../media/image142.png"/><Relationship Id="rId31" Type="http://schemas.openxmlformats.org/officeDocument/2006/relationships/image" Target="../media/image154.png"/><Relationship Id="rId4" Type="http://schemas.openxmlformats.org/officeDocument/2006/relationships/image" Target="../media/image62.png"/><Relationship Id="rId9" Type="http://schemas.openxmlformats.org/officeDocument/2006/relationships/image" Target="../media/image132.png"/><Relationship Id="rId14" Type="http://schemas.openxmlformats.org/officeDocument/2006/relationships/image" Target="../media/image137.png"/><Relationship Id="rId22" Type="http://schemas.openxmlformats.org/officeDocument/2006/relationships/image" Target="../media/image145.png"/><Relationship Id="rId27" Type="http://schemas.openxmlformats.org/officeDocument/2006/relationships/image" Target="../media/image150.png"/><Relationship Id="rId30" Type="http://schemas.openxmlformats.org/officeDocument/2006/relationships/image" Target="../media/image15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1.png"/><Relationship Id="rId13" Type="http://schemas.openxmlformats.org/officeDocument/2006/relationships/image" Target="../media/image166.png"/><Relationship Id="rId18" Type="http://schemas.openxmlformats.org/officeDocument/2006/relationships/image" Target="../media/image171.png"/><Relationship Id="rId26" Type="http://schemas.openxmlformats.org/officeDocument/2006/relationships/image" Target="../media/image179.png"/><Relationship Id="rId3" Type="http://schemas.openxmlformats.org/officeDocument/2006/relationships/image" Target="../media/image156.png"/><Relationship Id="rId21" Type="http://schemas.openxmlformats.org/officeDocument/2006/relationships/image" Target="../media/image174.png"/><Relationship Id="rId7" Type="http://schemas.openxmlformats.org/officeDocument/2006/relationships/image" Target="../media/image160.png"/><Relationship Id="rId12" Type="http://schemas.openxmlformats.org/officeDocument/2006/relationships/image" Target="../media/image165.png"/><Relationship Id="rId17" Type="http://schemas.openxmlformats.org/officeDocument/2006/relationships/image" Target="../media/image170.png"/><Relationship Id="rId25" Type="http://schemas.openxmlformats.org/officeDocument/2006/relationships/image" Target="../media/image178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169.png"/><Relationship Id="rId20" Type="http://schemas.openxmlformats.org/officeDocument/2006/relationships/image" Target="../media/image17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59.png"/><Relationship Id="rId11" Type="http://schemas.openxmlformats.org/officeDocument/2006/relationships/image" Target="../media/image164.png"/><Relationship Id="rId24" Type="http://schemas.openxmlformats.org/officeDocument/2006/relationships/image" Target="../media/image177.png"/><Relationship Id="rId5" Type="http://schemas.openxmlformats.org/officeDocument/2006/relationships/image" Target="../media/image158.png"/><Relationship Id="rId15" Type="http://schemas.openxmlformats.org/officeDocument/2006/relationships/image" Target="../media/image168.png"/><Relationship Id="rId23" Type="http://schemas.openxmlformats.org/officeDocument/2006/relationships/image" Target="../media/image176.png"/><Relationship Id="rId10" Type="http://schemas.openxmlformats.org/officeDocument/2006/relationships/image" Target="../media/image163.png"/><Relationship Id="rId19" Type="http://schemas.openxmlformats.org/officeDocument/2006/relationships/image" Target="../media/image172.png"/><Relationship Id="rId4" Type="http://schemas.openxmlformats.org/officeDocument/2006/relationships/image" Target="../media/image157.png"/><Relationship Id="rId9" Type="http://schemas.openxmlformats.org/officeDocument/2006/relationships/image" Target="../media/image162.png"/><Relationship Id="rId14" Type="http://schemas.openxmlformats.org/officeDocument/2006/relationships/image" Target="../media/image167.png"/><Relationship Id="rId22" Type="http://schemas.openxmlformats.org/officeDocument/2006/relationships/image" Target="../media/image175.png"/><Relationship Id="rId27" Type="http://schemas.openxmlformats.org/officeDocument/2006/relationships/image" Target="../media/image18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6.png"/><Relationship Id="rId13" Type="http://schemas.openxmlformats.org/officeDocument/2006/relationships/image" Target="../media/image191.png"/><Relationship Id="rId18" Type="http://schemas.openxmlformats.org/officeDocument/2006/relationships/image" Target="../media/image195.png"/><Relationship Id="rId26" Type="http://schemas.openxmlformats.org/officeDocument/2006/relationships/image" Target="../media/image203.png"/><Relationship Id="rId3" Type="http://schemas.openxmlformats.org/officeDocument/2006/relationships/image" Target="../media/image181.png"/><Relationship Id="rId21" Type="http://schemas.openxmlformats.org/officeDocument/2006/relationships/image" Target="../media/image198.png"/><Relationship Id="rId7" Type="http://schemas.openxmlformats.org/officeDocument/2006/relationships/image" Target="../media/image185.png"/><Relationship Id="rId12" Type="http://schemas.openxmlformats.org/officeDocument/2006/relationships/image" Target="../media/image190.png"/><Relationship Id="rId17" Type="http://schemas.openxmlformats.org/officeDocument/2006/relationships/image" Target="../media/image194.png"/><Relationship Id="rId25" Type="http://schemas.openxmlformats.org/officeDocument/2006/relationships/image" Target="../media/image202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193.png"/><Relationship Id="rId20" Type="http://schemas.openxmlformats.org/officeDocument/2006/relationships/image" Target="../media/image197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84.png"/><Relationship Id="rId11" Type="http://schemas.openxmlformats.org/officeDocument/2006/relationships/image" Target="../media/image189.png"/><Relationship Id="rId24" Type="http://schemas.openxmlformats.org/officeDocument/2006/relationships/image" Target="../media/image201.png"/><Relationship Id="rId5" Type="http://schemas.openxmlformats.org/officeDocument/2006/relationships/image" Target="../media/image183.png"/><Relationship Id="rId15" Type="http://schemas.openxmlformats.org/officeDocument/2006/relationships/image" Target="../media/image192.png"/><Relationship Id="rId23" Type="http://schemas.openxmlformats.org/officeDocument/2006/relationships/image" Target="../media/image200.png"/><Relationship Id="rId10" Type="http://schemas.openxmlformats.org/officeDocument/2006/relationships/image" Target="../media/image188.png"/><Relationship Id="rId19" Type="http://schemas.openxmlformats.org/officeDocument/2006/relationships/image" Target="../media/image196.png"/><Relationship Id="rId4" Type="http://schemas.openxmlformats.org/officeDocument/2006/relationships/image" Target="../media/image182.png"/><Relationship Id="rId9" Type="http://schemas.openxmlformats.org/officeDocument/2006/relationships/image" Target="../media/image187.png"/><Relationship Id="rId14" Type="http://schemas.openxmlformats.org/officeDocument/2006/relationships/image" Target="../media/image34.png"/><Relationship Id="rId22" Type="http://schemas.openxmlformats.org/officeDocument/2006/relationships/image" Target="../media/image199.png"/><Relationship Id="rId27" Type="http://schemas.openxmlformats.org/officeDocument/2006/relationships/image" Target="../media/image204.png"/></Relationships>
</file>

<file path=ppt/slides/_rels/slide1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15.png"/><Relationship Id="rId18" Type="http://schemas.openxmlformats.org/officeDocument/2006/relationships/image" Target="../media/image220.png"/><Relationship Id="rId26" Type="http://schemas.openxmlformats.org/officeDocument/2006/relationships/image" Target="../media/image227.png"/><Relationship Id="rId39" Type="http://schemas.openxmlformats.org/officeDocument/2006/relationships/image" Target="../media/image240.png"/><Relationship Id="rId21" Type="http://schemas.openxmlformats.org/officeDocument/2006/relationships/image" Target="../media/image49.png"/><Relationship Id="rId34" Type="http://schemas.openxmlformats.org/officeDocument/2006/relationships/image" Target="../media/image235.png"/><Relationship Id="rId42" Type="http://schemas.openxmlformats.org/officeDocument/2006/relationships/image" Target="../media/image243.png"/><Relationship Id="rId7" Type="http://schemas.openxmlformats.org/officeDocument/2006/relationships/image" Target="../media/image209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218.png"/><Relationship Id="rId29" Type="http://schemas.openxmlformats.org/officeDocument/2006/relationships/image" Target="../media/image230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08.png"/><Relationship Id="rId11" Type="http://schemas.openxmlformats.org/officeDocument/2006/relationships/image" Target="../media/image213.png"/><Relationship Id="rId24" Type="http://schemas.openxmlformats.org/officeDocument/2006/relationships/image" Target="../media/image225.png"/><Relationship Id="rId32" Type="http://schemas.openxmlformats.org/officeDocument/2006/relationships/image" Target="../media/image233.png"/><Relationship Id="rId37" Type="http://schemas.openxmlformats.org/officeDocument/2006/relationships/image" Target="../media/image238.png"/><Relationship Id="rId40" Type="http://schemas.openxmlformats.org/officeDocument/2006/relationships/image" Target="../media/image241.png"/><Relationship Id="rId45" Type="http://schemas.openxmlformats.org/officeDocument/2006/relationships/image" Target="../media/image246.png"/><Relationship Id="rId5" Type="http://schemas.openxmlformats.org/officeDocument/2006/relationships/image" Target="../media/image207.png"/><Relationship Id="rId15" Type="http://schemas.openxmlformats.org/officeDocument/2006/relationships/image" Target="../media/image217.png"/><Relationship Id="rId23" Type="http://schemas.openxmlformats.org/officeDocument/2006/relationships/image" Target="../media/image224.png"/><Relationship Id="rId28" Type="http://schemas.openxmlformats.org/officeDocument/2006/relationships/image" Target="../media/image229.png"/><Relationship Id="rId36" Type="http://schemas.openxmlformats.org/officeDocument/2006/relationships/image" Target="../media/image237.png"/><Relationship Id="rId10" Type="http://schemas.openxmlformats.org/officeDocument/2006/relationships/image" Target="../media/image212.png"/><Relationship Id="rId19" Type="http://schemas.openxmlformats.org/officeDocument/2006/relationships/image" Target="../media/image221.png"/><Relationship Id="rId31" Type="http://schemas.openxmlformats.org/officeDocument/2006/relationships/image" Target="../media/image232.png"/><Relationship Id="rId44" Type="http://schemas.openxmlformats.org/officeDocument/2006/relationships/image" Target="../media/image245.png"/><Relationship Id="rId4" Type="http://schemas.openxmlformats.org/officeDocument/2006/relationships/image" Target="../media/image206.png"/><Relationship Id="rId9" Type="http://schemas.openxmlformats.org/officeDocument/2006/relationships/image" Target="../media/image211.png"/><Relationship Id="rId14" Type="http://schemas.openxmlformats.org/officeDocument/2006/relationships/image" Target="../media/image216.png"/><Relationship Id="rId22" Type="http://schemas.openxmlformats.org/officeDocument/2006/relationships/image" Target="../media/image223.png"/><Relationship Id="rId27" Type="http://schemas.openxmlformats.org/officeDocument/2006/relationships/image" Target="../media/image228.png"/><Relationship Id="rId30" Type="http://schemas.openxmlformats.org/officeDocument/2006/relationships/image" Target="../media/image231.png"/><Relationship Id="rId35" Type="http://schemas.openxmlformats.org/officeDocument/2006/relationships/image" Target="../media/image236.png"/><Relationship Id="rId43" Type="http://schemas.openxmlformats.org/officeDocument/2006/relationships/image" Target="../media/image244.png"/><Relationship Id="rId8" Type="http://schemas.openxmlformats.org/officeDocument/2006/relationships/image" Target="../media/image210.png"/><Relationship Id="rId3" Type="http://schemas.openxmlformats.org/officeDocument/2006/relationships/image" Target="../media/image205.png"/><Relationship Id="rId12" Type="http://schemas.openxmlformats.org/officeDocument/2006/relationships/image" Target="../media/image214.png"/><Relationship Id="rId17" Type="http://schemas.openxmlformats.org/officeDocument/2006/relationships/image" Target="../media/image219.png"/><Relationship Id="rId25" Type="http://schemas.openxmlformats.org/officeDocument/2006/relationships/image" Target="../media/image226.png"/><Relationship Id="rId33" Type="http://schemas.openxmlformats.org/officeDocument/2006/relationships/image" Target="../media/image234.png"/><Relationship Id="rId38" Type="http://schemas.openxmlformats.org/officeDocument/2006/relationships/image" Target="../media/image239.png"/><Relationship Id="rId46" Type="http://schemas.openxmlformats.org/officeDocument/2006/relationships/image" Target="../media/image247.png"/><Relationship Id="rId20" Type="http://schemas.openxmlformats.org/officeDocument/2006/relationships/image" Target="../media/image222.png"/><Relationship Id="rId41" Type="http://schemas.openxmlformats.org/officeDocument/2006/relationships/image" Target="../media/image24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2.png"/><Relationship Id="rId13" Type="http://schemas.openxmlformats.org/officeDocument/2006/relationships/image" Target="../media/image257.png"/><Relationship Id="rId18" Type="http://schemas.openxmlformats.org/officeDocument/2006/relationships/image" Target="../media/image262.png"/><Relationship Id="rId3" Type="http://schemas.openxmlformats.org/officeDocument/2006/relationships/image" Target="../media/image35.png"/><Relationship Id="rId21" Type="http://schemas.openxmlformats.org/officeDocument/2006/relationships/image" Target="../media/image265.png"/><Relationship Id="rId7" Type="http://schemas.openxmlformats.org/officeDocument/2006/relationships/image" Target="../media/image251.png"/><Relationship Id="rId12" Type="http://schemas.openxmlformats.org/officeDocument/2006/relationships/image" Target="../media/image256.png"/><Relationship Id="rId17" Type="http://schemas.openxmlformats.org/officeDocument/2006/relationships/image" Target="../media/image261.pn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260.png"/><Relationship Id="rId20" Type="http://schemas.openxmlformats.org/officeDocument/2006/relationships/image" Target="../media/image264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50.png"/><Relationship Id="rId11" Type="http://schemas.openxmlformats.org/officeDocument/2006/relationships/image" Target="../media/image255.png"/><Relationship Id="rId5" Type="http://schemas.openxmlformats.org/officeDocument/2006/relationships/image" Target="../media/image249.png"/><Relationship Id="rId15" Type="http://schemas.openxmlformats.org/officeDocument/2006/relationships/image" Target="../media/image259.png"/><Relationship Id="rId10" Type="http://schemas.openxmlformats.org/officeDocument/2006/relationships/image" Target="../media/image254.png"/><Relationship Id="rId19" Type="http://schemas.openxmlformats.org/officeDocument/2006/relationships/image" Target="../media/image263.png"/><Relationship Id="rId4" Type="http://schemas.openxmlformats.org/officeDocument/2006/relationships/image" Target="../media/image248.png"/><Relationship Id="rId9" Type="http://schemas.openxmlformats.org/officeDocument/2006/relationships/image" Target="../media/image253.png"/><Relationship Id="rId14" Type="http://schemas.openxmlformats.org/officeDocument/2006/relationships/image" Target="../media/image258.png"/><Relationship Id="rId22" Type="http://schemas.openxmlformats.org/officeDocument/2006/relationships/image" Target="../media/image26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9.png"/><Relationship Id="rId5" Type="http://schemas.openxmlformats.org/officeDocument/2006/relationships/hyperlink" Target="http://creativecommons.org/licenses/by-sa/4.0/" TargetMode="External"/><Relationship Id="rId4" Type="http://schemas.openxmlformats.org/officeDocument/2006/relationships/hyperlink" Target="http://www.cjml.no/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69.png"/><Relationship Id="rId5" Type="http://schemas.openxmlformats.org/officeDocument/2006/relationships/image" Target="../media/image268.png"/><Relationship Id="rId4" Type="http://schemas.openxmlformats.org/officeDocument/2006/relationships/image" Target="../media/image26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270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27.png"/><Relationship Id="rId5" Type="http://schemas.openxmlformats.org/officeDocument/2006/relationships/image" Target="../media/image42.png"/><Relationship Id="rId4" Type="http://schemas.openxmlformats.org/officeDocument/2006/relationships/image" Target="../media/image27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37.png"/><Relationship Id="rId4" Type="http://schemas.openxmlformats.org/officeDocument/2006/relationships/image" Target="../media/image27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5.png"/><Relationship Id="rId2" Type="http://schemas.openxmlformats.org/officeDocument/2006/relationships/image" Target="../media/image274.png"/><Relationship Id="rId1" Type="http://schemas.openxmlformats.org/officeDocument/2006/relationships/slideLayout" Target="../slideLayouts/slideLayout3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27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278.png"/><Relationship Id="rId5" Type="http://schemas.openxmlformats.org/officeDocument/2006/relationships/image" Target="../media/image277.png"/><Relationship Id="rId4" Type="http://schemas.openxmlformats.org/officeDocument/2006/relationships/image" Target="../media/image276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1.png"/><Relationship Id="rId3" Type="http://schemas.openxmlformats.org/officeDocument/2006/relationships/image" Target="../media/image42.png"/><Relationship Id="rId7" Type="http://schemas.openxmlformats.org/officeDocument/2006/relationships/image" Target="../media/image28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55.jpeg"/><Relationship Id="rId11" Type="http://schemas.openxmlformats.org/officeDocument/2006/relationships/image" Target="../media/image278.png"/><Relationship Id="rId5" Type="http://schemas.openxmlformats.org/officeDocument/2006/relationships/image" Target="../media/image27.png"/><Relationship Id="rId10" Type="http://schemas.openxmlformats.org/officeDocument/2006/relationships/image" Target="../media/image277.png"/><Relationship Id="rId4" Type="http://schemas.openxmlformats.org/officeDocument/2006/relationships/image" Target="../media/image26.png"/><Relationship Id="rId9" Type="http://schemas.openxmlformats.org/officeDocument/2006/relationships/image" Target="../media/image276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7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7.png"/><Relationship Id="rId3" Type="http://schemas.openxmlformats.org/officeDocument/2006/relationships/image" Target="../media/image42.png"/><Relationship Id="rId7" Type="http://schemas.openxmlformats.org/officeDocument/2006/relationships/image" Target="../media/image27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281.png"/><Relationship Id="rId5" Type="http://schemas.openxmlformats.org/officeDocument/2006/relationships/image" Target="../media/image280.png"/><Relationship Id="rId4" Type="http://schemas.openxmlformats.org/officeDocument/2006/relationships/image" Target="../media/image55.jpeg"/><Relationship Id="rId9" Type="http://schemas.openxmlformats.org/officeDocument/2006/relationships/image" Target="../media/image278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3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82.png"/><Relationship Id="rId5" Type="http://schemas.openxmlformats.org/officeDocument/2006/relationships/image" Target="../media/image29.png"/><Relationship Id="rId10" Type="http://schemas.openxmlformats.org/officeDocument/2006/relationships/image" Target="../media/image285.png"/><Relationship Id="rId4" Type="http://schemas.openxmlformats.org/officeDocument/2006/relationships/image" Target="../media/image50.png"/><Relationship Id="rId9" Type="http://schemas.openxmlformats.org/officeDocument/2006/relationships/image" Target="../media/image284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7.png"/><Relationship Id="rId2" Type="http://schemas.openxmlformats.org/officeDocument/2006/relationships/image" Target="../media/image286.png"/><Relationship Id="rId1" Type="http://schemas.openxmlformats.org/officeDocument/2006/relationships/slideLayout" Target="../slideLayouts/slideLayout3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290.png"/><Relationship Id="rId4" Type="http://schemas.openxmlformats.org/officeDocument/2006/relationships/image" Target="../media/image28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88.png"/><Relationship Id="rId5" Type="http://schemas.openxmlformats.org/officeDocument/2006/relationships/image" Target="../media/image293.png"/><Relationship Id="rId4" Type="http://schemas.openxmlformats.org/officeDocument/2006/relationships/image" Target="../media/image292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5.png"/><Relationship Id="rId3" Type="http://schemas.openxmlformats.org/officeDocument/2006/relationships/image" Target="../media/image120.png"/><Relationship Id="rId7" Type="http://schemas.openxmlformats.org/officeDocument/2006/relationships/image" Target="../media/image29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9.png"/><Relationship Id="rId11" Type="http://schemas.openxmlformats.org/officeDocument/2006/relationships/image" Target="../media/image21.png"/><Relationship Id="rId5" Type="http://schemas.openxmlformats.org/officeDocument/2006/relationships/image" Target="../media/image28.png"/><Relationship Id="rId10" Type="http://schemas.openxmlformats.org/officeDocument/2006/relationships/image" Target="../media/image296.png"/><Relationship Id="rId4" Type="http://schemas.openxmlformats.org/officeDocument/2006/relationships/image" Target="../media/image38.png"/><Relationship Id="rId9" Type="http://schemas.openxmlformats.org/officeDocument/2006/relationships/image" Target="../media/image63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6.png"/><Relationship Id="rId3" Type="http://schemas.openxmlformats.org/officeDocument/2006/relationships/image" Target="../media/image21.png"/><Relationship Id="rId7" Type="http://schemas.openxmlformats.org/officeDocument/2006/relationships/image" Target="../media/image29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94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8.png"/><Relationship Id="rId3" Type="http://schemas.openxmlformats.org/officeDocument/2006/relationships/image" Target="../media/image49.png"/><Relationship Id="rId7" Type="http://schemas.openxmlformats.org/officeDocument/2006/relationships/image" Target="../media/image28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280.png"/><Relationship Id="rId5" Type="http://schemas.openxmlformats.org/officeDocument/2006/relationships/image" Target="../media/image186.png"/><Relationship Id="rId10" Type="http://schemas.openxmlformats.org/officeDocument/2006/relationships/image" Target="../media/image40.png"/><Relationship Id="rId4" Type="http://schemas.openxmlformats.org/officeDocument/2006/relationships/image" Target="../media/image297.png"/><Relationship Id="rId9" Type="http://schemas.openxmlformats.org/officeDocument/2006/relationships/image" Target="../media/image299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49.png"/><Relationship Id="rId7" Type="http://schemas.openxmlformats.org/officeDocument/2006/relationships/image" Target="../media/image300.png"/><Relationship Id="rId12" Type="http://schemas.openxmlformats.org/officeDocument/2006/relationships/image" Target="../media/image6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282.png"/><Relationship Id="rId11" Type="http://schemas.openxmlformats.org/officeDocument/2006/relationships/image" Target="../media/image120.png"/><Relationship Id="rId5" Type="http://schemas.openxmlformats.org/officeDocument/2006/relationships/image" Target="../media/image210.png"/><Relationship Id="rId10" Type="http://schemas.openxmlformats.org/officeDocument/2006/relationships/image" Target="../media/image38.png"/><Relationship Id="rId4" Type="http://schemas.openxmlformats.org/officeDocument/2006/relationships/image" Target="../media/image50.png"/><Relationship Id="rId9" Type="http://schemas.openxmlformats.org/officeDocument/2006/relationships/image" Target="../media/image3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5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9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hyperlink" Target="http://www.thenounproject.com/Elembe" TargetMode="External"/><Relationship Id="rId3" Type="http://schemas.openxmlformats.org/officeDocument/2006/relationships/image" Target="../media/image301.png"/><Relationship Id="rId7" Type="http://schemas.openxmlformats.org/officeDocument/2006/relationships/hyperlink" Target="http://www.thenounproject.com/katiemwestbrook" TargetMode="Externa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7.xml"/><Relationship Id="rId6" Type="http://schemas.openxmlformats.org/officeDocument/2006/relationships/hyperlink" Target="http://www.thenounproject.com/ChrisHolm" TargetMode="External"/><Relationship Id="rId5" Type="http://schemas.openxmlformats.org/officeDocument/2006/relationships/image" Target="../media/image303.png"/><Relationship Id="rId4" Type="http://schemas.openxmlformats.org/officeDocument/2006/relationships/image" Target="../media/image302.png"/><Relationship Id="rId9" Type="http://schemas.openxmlformats.org/officeDocument/2006/relationships/image" Target="../media/image304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5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6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4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7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7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8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310.png"/><Relationship Id="rId4" Type="http://schemas.openxmlformats.org/officeDocument/2006/relationships/image" Target="../media/image309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312.png"/><Relationship Id="rId4" Type="http://schemas.openxmlformats.org/officeDocument/2006/relationships/image" Target="../media/image311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6.png"/><Relationship Id="rId3" Type="http://schemas.openxmlformats.org/officeDocument/2006/relationships/image" Target="../media/image28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313.png"/><Relationship Id="rId5" Type="http://schemas.openxmlformats.org/officeDocument/2006/relationships/image" Target="../media/image294.png"/><Relationship Id="rId4" Type="http://schemas.openxmlformats.org/officeDocument/2006/relationships/image" Target="../media/image29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4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21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5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21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6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21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9.png"/><Relationship Id="rId3" Type="http://schemas.openxmlformats.org/officeDocument/2006/relationships/image" Target="../media/image305.png"/><Relationship Id="rId7" Type="http://schemas.openxmlformats.org/officeDocument/2006/relationships/image" Target="../media/image318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317.png"/><Relationship Id="rId5" Type="http://schemas.openxmlformats.org/officeDocument/2006/relationships/image" Target="../media/image83.png"/><Relationship Id="rId10" Type="http://schemas.openxmlformats.org/officeDocument/2006/relationships/image" Target="../media/image321.png"/><Relationship Id="rId4" Type="http://schemas.openxmlformats.org/officeDocument/2006/relationships/image" Target="../media/image29.png"/><Relationship Id="rId9" Type="http://schemas.openxmlformats.org/officeDocument/2006/relationships/image" Target="../media/image3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21.png"/><Relationship Id="rId18" Type="http://schemas.openxmlformats.org/officeDocument/2006/relationships/image" Target="../media/image38.png"/><Relationship Id="rId3" Type="http://schemas.openxmlformats.org/officeDocument/2006/relationships/image" Target="../media/image25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17" Type="http://schemas.openxmlformats.org/officeDocument/2006/relationships/image" Target="../media/image37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36.png"/><Relationship Id="rId20" Type="http://schemas.openxmlformats.org/officeDocument/2006/relationships/image" Target="../media/image40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0.png"/><Relationship Id="rId11" Type="http://schemas.openxmlformats.org/officeDocument/2006/relationships/image" Target="../media/image32.png"/><Relationship Id="rId5" Type="http://schemas.openxmlformats.org/officeDocument/2006/relationships/image" Target="../media/image27.png"/><Relationship Id="rId15" Type="http://schemas.openxmlformats.org/officeDocument/2006/relationships/image" Target="../media/image35.png"/><Relationship Id="rId10" Type="http://schemas.openxmlformats.org/officeDocument/2006/relationships/image" Target="../media/image31.png"/><Relationship Id="rId19" Type="http://schemas.openxmlformats.org/officeDocument/2006/relationships/image" Target="../media/image39.png"/><Relationship Id="rId4" Type="http://schemas.openxmlformats.org/officeDocument/2006/relationships/image" Target="../media/image26.png"/><Relationship Id="rId9" Type="http://schemas.openxmlformats.org/officeDocument/2006/relationships/image" Target="../media/image30.png"/><Relationship Id="rId14" Type="http://schemas.openxmlformats.org/officeDocument/2006/relationships/image" Target="../media/image34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2.png"/><Relationship Id="rId13" Type="http://schemas.openxmlformats.org/officeDocument/2006/relationships/image" Target="../media/image321.png"/><Relationship Id="rId3" Type="http://schemas.openxmlformats.org/officeDocument/2006/relationships/image" Target="../media/image305.png"/><Relationship Id="rId7" Type="http://schemas.openxmlformats.org/officeDocument/2006/relationships/image" Target="../media/image319.png"/><Relationship Id="rId12" Type="http://schemas.openxmlformats.org/officeDocument/2006/relationships/image" Target="../media/image320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318.png"/><Relationship Id="rId11" Type="http://schemas.openxmlformats.org/officeDocument/2006/relationships/image" Target="../media/image313.png"/><Relationship Id="rId5" Type="http://schemas.openxmlformats.org/officeDocument/2006/relationships/image" Target="../media/image83.png"/><Relationship Id="rId10" Type="http://schemas.openxmlformats.org/officeDocument/2006/relationships/image" Target="../media/image317.png"/><Relationship Id="rId4" Type="http://schemas.openxmlformats.org/officeDocument/2006/relationships/image" Target="../media/image29.png"/><Relationship Id="rId9" Type="http://schemas.openxmlformats.org/officeDocument/2006/relationships/image" Target="../media/image323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7.png"/><Relationship Id="rId3" Type="http://schemas.openxmlformats.org/officeDocument/2006/relationships/image" Target="../media/image305.png"/><Relationship Id="rId7" Type="http://schemas.openxmlformats.org/officeDocument/2006/relationships/image" Target="../media/image319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318.png"/><Relationship Id="rId5" Type="http://schemas.openxmlformats.org/officeDocument/2006/relationships/image" Target="../media/image83.png"/><Relationship Id="rId10" Type="http://schemas.openxmlformats.org/officeDocument/2006/relationships/image" Target="../media/image321.png"/><Relationship Id="rId4" Type="http://schemas.openxmlformats.org/officeDocument/2006/relationships/image" Target="../media/image29.png"/><Relationship Id="rId9" Type="http://schemas.openxmlformats.org/officeDocument/2006/relationships/image" Target="../media/image320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2.png"/><Relationship Id="rId13" Type="http://schemas.openxmlformats.org/officeDocument/2006/relationships/image" Target="../media/image321.png"/><Relationship Id="rId3" Type="http://schemas.openxmlformats.org/officeDocument/2006/relationships/image" Target="../media/image305.png"/><Relationship Id="rId7" Type="http://schemas.openxmlformats.org/officeDocument/2006/relationships/image" Target="../media/image319.png"/><Relationship Id="rId12" Type="http://schemas.openxmlformats.org/officeDocument/2006/relationships/image" Target="../media/image320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318.png"/><Relationship Id="rId11" Type="http://schemas.openxmlformats.org/officeDocument/2006/relationships/image" Target="../media/image313.png"/><Relationship Id="rId5" Type="http://schemas.openxmlformats.org/officeDocument/2006/relationships/image" Target="../media/image83.png"/><Relationship Id="rId10" Type="http://schemas.openxmlformats.org/officeDocument/2006/relationships/image" Target="../media/image317.png"/><Relationship Id="rId4" Type="http://schemas.openxmlformats.org/officeDocument/2006/relationships/image" Target="../media/image29.png"/><Relationship Id="rId9" Type="http://schemas.openxmlformats.org/officeDocument/2006/relationships/image" Target="../media/image323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36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36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45.png"/><Relationship Id="rId5" Type="http://schemas.openxmlformats.org/officeDocument/2006/relationships/image" Target="../media/image42.png"/><Relationship Id="rId4" Type="http://schemas.openxmlformats.org/officeDocument/2006/relationships/image" Target="../media/image4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48.png"/><Relationship Id="rId5" Type="http://schemas.openxmlformats.org/officeDocument/2006/relationships/image" Target="../media/image42.png"/><Relationship Id="rId4" Type="http://schemas.openxmlformats.org/officeDocument/2006/relationships/image" Target="../media/image4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tel 5"/>
          <p:cNvSpPr>
            <a:spLocks noGrp="1"/>
          </p:cNvSpPr>
          <p:nvPr>
            <p:ph type="ctrTitle"/>
          </p:nvPr>
        </p:nvSpPr>
        <p:spPr>
          <a:xfrm>
            <a:off x="586740" y="2351285"/>
            <a:ext cx="11474045" cy="3435610"/>
          </a:xfrm>
        </p:spPr>
        <p:txBody>
          <a:bodyPr/>
          <a:lstStyle/>
          <a:p>
            <a:r>
              <a:rPr lang="en-GB" sz="4400" dirty="0">
                <a:solidFill>
                  <a:srgbClr val="2E75B6"/>
                </a:solidFill>
              </a:rPr>
              <a:t>Visual notation</a:t>
            </a:r>
            <a:br>
              <a:rPr lang="en-GB" sz="4400" dirty="0">
                <a:solidFill>
                  <a:schemeClr val="accent2"/>
                </a:solidFill>
              </a:rPr>
            </a:br>
            <a:r>
              <a:rPr lang="en-GB" sz="4400" dirty="0"/>
              <a:t>C</a:t>
            </a:r>
            <a:r>
              <a:rPr lang="en-GB" sz="4400" cap="none" dirty="0"/>
              <a:t>JML - Customer Journey Modelling Language</a:t>
            </a:r>
            <a:br>
              <a:rPr lang="en-GB" sz="4400" cap="none" dirty="0"/>
            </a:br>
            <a:br>
              <a:rPr lang="en-GB" sz="4400" dirty="0"/>
            </a:br>
            <a:endParaRPr lang="en-GB" sz="4400" cap="none" dirty="0">
              <a:solidFill>
                <a:schemeClr val="accent2"/>
              </a:solidFill>
            </a:endParaRPr>
          </a:p>
        </p:txBody>
      </p:sp>
      <p:sp>
        <p:nvSpPr>
          <p:cNvPr id="8" name="Plassholder for tekst 7"/>
          <p:cNvSpPr>
            <a:spLocks noGrp="1"/>
          </p:cNvSpPr>
          <p:nvPr>
            <p:ph type="body" sz="quarter" idx="12"/>
          </p:nvPr>
        </p:nvSpPr>
        <p:spPr>
          <a:xfrm>
            <a:off x="1028700" y="4491579"/>
            <a:ext cx="6336030" cy="1316766"/>
          </a:xfrm>
        </p:spPr>
        <p:txBody>
          <a:bodyPr/>
          <a:lstStyle/>
          <a:p>
            <a:pPr>
              <a:lnSpc>
                <a:spcPct val="100000"/>
              </a:lnSpc>
              <a:spcAft>
                <a:spcPts val="500"/>
              </a:spcAft>
            </a:pPr>
            <a:r>
              <a:rPr lang="en-GB" sz="2800" dirty="0">
                <a:solidFill>
                  <a:srgbClr val="2E75B6"/>
                </a:solidFill>
              </a:rPr>
              <a:t>Version 2.0</a:t>
            </a:r>
          </a:p>
          <a:p>
            <a:pPr>
              <a:lnSpc>
                <a:spcPct val="100000"/>
              </a:lnSpc>
              <a:spcAft>
                <a:spcPts val="500"/>
              </a:spcAft>
            </a:pPr>
            <a:r>
              <a:rPr lang="en-GB" sz="1800" dirty="0">
                <a:solidFill>
                  <a:srgbClr val="2E75B6"/>
                </a:solidFill>
              </a:rPr>
              <a:t>SINTEF Digital</a:t>
            </a:r>
          </a:p>
          <a:p>
            <a:pPr>
              <a:lnSpc>
                <a:spcPct val="100000"/>
              </a:lnSpc>
              <a:spcAft>
                <a:spcPts val="500"/>
              </a:spcAft>
            </a:pPr>
            <a:r>
              <a:rPr lang="en-GB" sz="1800" dirty="0">
                <a:solidFill>
                  <a:srgbClr val="2E75B6"/>
                </a:solidFill>
              </a:rPr>
              <a:t>November 2022</a:t>
            </a:r>
          </a:p>
        </p:txBody>
      </p:sp>
      <p:pic>
        <p:nvPicPr>
          <p:cNvPr id="9" name="Picture 8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id="{32805F01-CF47-4746-BF05-84D5C02A6C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5469" y="381009"/>
            <a:ext cx="3420000" cy="829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1350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1ADE6F-3919-49B5-BB0A-4F82314A7D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4182" y="214615"/>
            <a:ext cx="9001711" cy="888244"/>
          </a:xfrm>
        </p:spPr>
        <p:txBody>
          <a:bodyPr/>
          <a:lstStyle/>
          <a:p>
            <a:r>
              <a:rPr lang="en-GB"/>
              <a:t>Comparison of diagram types</a:t>
            </a:r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934D9294-2C2C-4D6E-A0DC-07296DED2ED3}"/>
              </a:ext>
            </a:extLst>
          </p:cNvPr>
          <p:cNvCxnSpPr>
            <a:cxnSpLocks/>
            <a:stCxn id="133" idx="6"/>
            <a:endCxn id="137" idx="6"/>
          </p:cNvCxnSpPr>
          <p:nvPr/>
        </p:nvCxnSpPr>
        <p:spPr>
          <a:xfrm>
            <a:off x="9321515" y="2011478"/>
            <a:ext cx="320130" cy="5544"/>
          </a:xfrm>
          <a:prstGeom prst="line">
            <a:avLst/>
          </a:prstGeom>
          <a:noFill/>
          <a:ln w="22225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olid"/>
          </a:ln>
          <a:effectLst/>
        </p:spPr>
      </p:cxn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01C87275-5326-4413-86D9-5E8F55ACB547}"/>
              </a:ext>
            </a:extLst>
          </p:cNvPr>
          <p:cNvCxnSpPr>
            <a:cxnSpLocks/>
            <a:stCxn id="134" idx="6"/>
            <a:endCxn id="133" idx="2"/>
          </p:cNvCxnSpPr>
          <p:nvPr/>
        </p:nvCxnSpPr>
        <p:spPr>
          <a:xfrm>
            <a:off x="7884211" y="2011478"/>
            <a:ext cx="897304" cy="0"/>
          </a:xfrm>
          <a:prstGeom prst="straightConnector1">
            <a:avLst/>
          </a:prstGeom>
          <a:noFill/>
          <a:ln w="22225" cap="flat" cmpd="sng" algn="ctr">
            <a:solidFill>
              <a:sysClr val="window" lastClr="FFFFFF">
                <a:lumMod val="50000"/>
              </a:sysClr>
            </a:solidFill>
            <a:prstDash val="solid"/>
            <a:tailEnd type="triangle" w="med" len="med"/>
          </a:ln>
          <a:effectLst/>
        </p:spPr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F2FBD78B-CD6E-4AE5-967E-E8EB79FB76F1}"/>
              </a:ext>
            </a:extLst>
          </p:cNvPr>
          <p:cNvCxnSpPr>
            <a:cxnSpLocks/>
            <a:stCxn id="136" idx="6"/>
            <a:endCxn id="130" idx="2"/>
          </p:cNvCxnSpPr>
          <p:nvPr/>
        </p:nvCxnSpPr>
        <p:spPr>
          <a:xfrm>
            <a:off x="2405873" y="2009436"/>
            <a:ext cx="771786" cy="2042"/>
          </a:xfrm>
          <a:prstGeom prst="line">
            <a:avLst/>
          </a:prstGeom>
          <a:noFill/>
          <a:ln w="22225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olid"/>
          </a:ln>
          <a:effectLst/>
        </p:spPr>
      </p:cxn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8B1B0C68-672C-470B-970F-374FFC06B3EF}"/>
              </a:ext>
            </a:extLst>
          </p:cNvPr>
          <p:cNvCxnSpPr>
            <a:cxnSpLocks/>
            <a:stCxn id="130" idx="6"/>
            <a:endCxn id="132" idx="2"/>
          </p:cNvCxnSpPr>
          <p:nvPr/>
        </p:nvCxnSpPr>
        <p:spPr>
          <a:xfrm>
            <a:off x="3717659" y="2011478"/>
            <a:ext cx="2171287" cy="0"/>
          </a:xfrm>
          <a:prstGeom prst="straightConnector1">
            <a:avLst/>
          </a:prstGeom>
          <a:noFill/>
          <a:ln w="22225" cap="flat" cmpd="sng" algn="ctr">
            <a:solidFill>
              <a:sysClr val="window" lastClr="FFFFFF">
                <a:lumMod val="50000"/>
              </a:sysClr>
            </a:solidFill>
            <a:prstDash val="solid"/>
            <a:tailEnd type="triangle" w="med" len="med"/>
          </a:ln>
          <a:effectLst/>
        </p:spPr>
      </p:cxn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9A92EBF1-0754-4280-A680-3B6308C8A170}"/>
              </a:ext>
            </a:extLst>
          </p:cNvPr>
          <p:cNvCxnSpPr>
            <a:cxnSpLocks/>
            <a:stCxn id="132" idx="6"/>
            <a:endCxn id="134" idx="2"/>
          </p:cNvCxnSpPr>
          <p:nvPr/>
        </p:nvCxnSpPr>
        <p:spPr>
          <a:xfrm>
            <a:off x="6428946" y="2011478"/>
            <a:ext cx="915265" cy="0"/>
          </a:xfrm>
          <a:prstGeom prst="straightConnector1">
            <a:avLst/>
          </a:prstGeom>
          <a:noFill/>
          <a:ln w="22225" cap="flat" cmpd="sng" algn="ctr">
            <a:solidFill>
              <a:sysClr val="window" lastClr="FFFFFF">
                <a:lumMod val="50000"/>
              </a:sysClr>
            </a:solidFill>
            <a:prstDash val="solid"/>
            <a:tailEnd type="triangle" w="med" len="med"/>
          </a:ln>
          <a:effectLst/>
        </p:spPr>
      </p:cxnSp>
      <p:sp>
        <p:nvSpPr>
          <p:cNvPr id="79" name="Rounded Rectangle 44">
            <a:extLst>
              <a:ext uri="{FF2B5EF4-FFF2-40B4-BE49-F238E27FC236}">
                <a16:creationId xmlns:a16="http://schemas.microsoft.com/office/drawing/2014/main" id="{AFF1F3A7-656A-488A-9F7E-A4C9A709F574}"/>
              </a:ext>
            </a:extLst>
          </p:cNvPr>
          <p:cNvSpPr/>
          <p:nvPr/>
        </p:nvSpPr>
        <p:spPr>
          <a:xfrm>
            <a:off x="2250375" y="5444147"/>
            <a:ext cx="7590107" cy="684000"/>
          </a:xfrm>
          <a:prstGeom prst="roundRect">
            <a:avLst>
              <a:gd name="adj" fmla="val 8551"/>
            </a:avLst>
          </a:prstGeom>
          <a:noFill/>
          <a:ln w="25400" cap="flat" cmpd="sng" algn="ctr">
            <a:solidFill>
              <a:sysClr val="window" lastClr="FFFFFF">
                <a:lumMod val="85000"/>
              </a:sys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0" name="Rounded Rectangle 45">
            <a:extLst>
              <a:ext uri="{FF2B5EF4-FFF2-40B4-BE49-F238E27FC236}">
                <a16:creationId xmlns:a16="http://schemas.microsoft.com/office/drawing/2014/main" id="{D15BC7A0-1D0F-4DF9-B3D1-94F79C9A8EA2}"/>
              </a:ext>
            </a:extLst>
          </p:cNvPr>
          <p:cNvSpPr/>
          <p:nvPr/>
        </p:nvSpPr>
        <p:spPr>
          <a:xfrm>
            <a:off x="2254927" y="2969894"/>
            <a:ext cx="7590107" cy="684000"/>
          </a:xfrm>
          <a:prstGeom prst="roundRect">
            <a:avLst>
              <a:gd name="adj" fmla="val 8551"/>
            </a:avLst>
          </a:prstGeom>
          <a:solidFill>
            <a:sysClr val="window" lastClr="FFFFFF">
              <a:lumMod val="95000"/>
            </a:sysClr>
          </a:solidFill>
          <a:ln w="25400" cap="flat" cmpd="sng" algn="ctr">
            <a:solidFill>
              <a:sysClr val="window" lastClr="FFFFFF">
                <a:lumMod val="85000"/>
              </a:sys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1" name="Rounded Rectangle 59">
            <a:extLst>
              <a:ext uri="{FF2B5EF4-FFF2-40B4-BE49-F238E27FC236}">
                <a16:creationId xmlns:a16="http://schemas.microsoft.com/office/drawing/2014/main" id="{CF0EBBB9-4F04-44F0-A96D-ACD0C6660E3E}"/>
              </a:ext>
            </a:extLst>
          </p:cNvPr>
          <p:cNvSpPr/>
          <p:nvPr/>
        </p:nvSpPr>
        <p:spPr>
          <a:xfrm>
            <a:off x="2254927" y="3789626"/>
            <a:ext cx="7590107" cy="684000"/>
          </a:xfrm>
          <a:prstGeom prst="roundRect">
            <a:avLst>
              <a:gd name="adj" fmla="val 8551"/>
            </a:avLst>
          </a:prstGeom>
          <a:solidFill>
            <a:sysClr val="window" lastClr="FFFFFF">
              <a:lumMod val="95000"/>
            </a:sysClr>
          </a:solidFill>
          <a:ln w="25400" cap="flat" cmpd="sng" algn="ctr">
            <a:solidFill>
              <a:sysClr val="window" lastClr="FFFFFF">
                <a:lumMod val="85000"/>
              </a:sys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2" name="Rounded Rectangle 60">
            <a:extLst>
              <a:ext uri="{FF2B5EF4-FFF2-40B4-BE49-F238E27FC236}">
                <a16:creationId xmlns:a16="http://schemas.microsoft.com/office/drawing/2014/main" id="{2D7FF630-B076-482E-8584-1A6C5DDDBABE}"/>
              </a:ext>
            </a:extLst>
          </p:cNvPr>
          <p:cNvSpPr/>
          <p:nvPr/>
        </p:nvSpPr>
        <p:spPr>
          <a:xfrm>
            <a:off x="2254927" y="4616182"/>
            <a:ext cx="7590107" cy="684000"/>
          </a:xfrm>
          <a:prstGeom prst="roundRect">
            <a:avLst>
              <a:gd name="adj" fmla="val 8551"/>
            </a:avLst>
          </a:prstGeom>
          <a:solidFill>
            <a:sysClr val="window" lastClr="FFFFFF">
              <a:lumMod val="95000"/>
            </a:sysClr>
          </a:solidFill>
          <a:ln w="25400" cap="flat" cmpd="sng" algn="ctr">
            <a:solidFill>
              <a:sysClr val="window" lastClr="FFFFFF">
                <a:lumMod val="85000"/>
              </a:sysClr>
            </a:solidFill>
            <a:prstDash val="solid"/>
          </a:ln>
          <a:effectLst/>
        </p:spPr>
        <p:txBody>
          <a:bodyPr rIns="3600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3" name="TextBox 157">
            <a:extLst>
              <a:ext uri="{FF2B5EF4-FFF2-40B4-BE49-F238E27FC236}">
                <a16:creationId xmlns:a16="http://schemas.microsoft.com/office/drawing/2014/main" id="{44C7A51E-A0EF-4070-B9DC-A35D8AEC16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9849" y="3410205"/>
            <a:ext cx="990600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1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Patient</a:t>
            </a:r>
            <a:endParaRPr kumimoji="0" lang="en-GB" altLang="en-US" sz="12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84" name="TextBox 157">
            <a:extLst>
              <a:ext uri="{FF2B5EF4-FFF2-40B4-BE49-F238E27FC236}">
                <a16:creationId xmlns:a16="http://schemas.microsoft.com/office/drawing/2014/main" id="{CEF41AFD-59F3-4C4A-A91D-4945FDE1FA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9849" y="4233621"/>
            <a:ext cx="990600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1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GP</a:t>
            </a:r>
            <a:endParaRPr kumimoji="0" lang="en-GB" altLang="en-US" sz="12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85" name="TextBox 157">
            <a:extLst>
              <a:ext uri="{FF2B5EF4-FFF2-40B4-BE49-F238E27FC236}">
                <a16:creationId xmlns:a16="http://schemas.microsoft.com/office/drawing/2014/main" id="{CAFC21DF-650A-4F40-BFAA-AE0DABA384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9849" y="5063861"/>
            <a:ext cx="990600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1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Specialist</a:t>
            </a:r>
            <a:endParaRPr kumimoji="0" lang="en-GB" altLang="en-US" sz="12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pic>
        <p:nvPicPr>
          <p:cNvPr id="86" name="Picture 85">
            <a:extLst>
              <a:ext uri="{FF2B5EF4-FFF2-40B4-BE49-F238E27FC236}">
                <a16:creationId xmlns:a16="http://schemas.microsoft.com/office/drawing/2014/main" id="{EBD15CA1-8182-4436-BD56-C4FB49E039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4926" y="3769285"/>
            <a:ext cx="569892" cy="569892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D89C43CA-B4A3-4E5E-A41E-1BCB47376A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3439" y="4707679"/>
            <a:ext cx="284946" cy="356183"/>
          </a:xfrm>
          <a:prstGeom prst="rect">
            <a:avLst/>
          </a:prstGeom>
        </p:spPr>
      </p:pic>
      <p:sp>
        <p:nvSpPr>
          <p:cNvPr id="88" name="Rounded Rectangle 67">
            <a:extLst>
              <a:ext uri="{FF2B5EF4-FFF2-40B4-BE49-F238E27FC236}">
                <a16:creationId xmlns:a16="http://schemas.microsoft.com/office/drawing/2014/main" id="{A50B04A4-94D5-4EA9-BDE5-17644567FA42}"/>
              </a:ext>
            </a:extLst>
          </p:cNvPr>
          <p:cNvSpPr/>
          <p:nvPr/>
        </p:nvSpPr>
        <p:spPr>
          <a:xfrm>
            <a:off x="7025403" y="4679357"/>
            <a:ext cx="1224000" cy="576000"/>
          </a:xfrm>
          <a:prstGeom prst="roundRect">
            <a:avLst>
              <a:gd name="adj" fmla="val 12023"/>
            </a:avLst>
          </a:prstGeom>
          <a:solidFill>
            <a:srgbClr val="4BACC6">
              <a:lumMod val="20000"/>
              <a:lumOff val="80000"/>
            </a:srgbClr>
          </a:solidFill>
          <a:ln w="28575" cap="flat" cmpd="sng" algn="ctr">
            <a:solidFill>
              <a:srgbClr val="4BACC6">
                <a:lumMod val="75000"/>
              </a:srgbClr>
            </a:solidFill>
            <a:prstDash val="solid"/>
          </a:ln>
          <a:effectLst/>
        </p:spPr>
        <p:txBody>
          <a:bodyPr lIns="360000" tIns="0" rIns="36000" bIns="0" anchor="ctr"/>
          <a:lstStyle/>
          <a:p>
            <a:pPr marL="0" marR="0" lvl="0" indent="0" algn="l" defTabSz="457200" rtl="0" eaLnBrk="1" fontAlgn="auto" latinLnBrk="0" hangingPunct="1">
              <a:lnSpc>
                <a:spcPts val="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Sends a reminder about the appointment</a:t>
            </a:r>
          </a:p>
        </p:txBody>
      </p:sp>
      <p:sp>
        <p:nvSpPr>
          <p:cNvPr id="89" name="Rounded Rectangle 69">
            <a:extLst>
              <a:ext uri="{FF2B5EF4-FFF2-40B4-BE49-F238E27FC236}">
                <a16:creationId xmlns:a16="http://schemas.microsoft.com/office/drawing/2014/main" id="{B143030B-0255-4F7C-B2C6-F3903C6C6EFA}"/>
              </a:ext>
            </a:extLst>
          </p:cNvPr>
          <p:cNvSpPr/>
          <p:nvPr/>
        </p:nvSpPr>
        <p:spPr>
          <a:xfrm>
            <a:off x="7025403" y="3033373"/>
            <a:ext cx="1224000" cy="576000"/>
          </a:xfrm>
          <a:prstGeom prst="roundRect">
            <a:avLst>
              <a:gd name="adj" fmla="val 12023"/>
            </a:avLst>
          </a:prstGeom>
          <a:solidFill>
            <a:sysClr val="window" lastClr="FFFFFF"/>
          </a:solidFill>
          <a:ln w="28575" cap="flat" cmpd="sng" algn="ctr">
            <a:solidFill>
              <a:srgbClr val="4BACC6">
                <a:lumMod val="75000"/>
              </a:srgbClr>
            </a:solidFill>
            <a:prstDash val="solid"/>
          </a:ln>
          <a:effectLst/>
        </p:spPr>
        <p:txBody>
          <a:bodyPr lIns="360000" tIns="0" rIns="36000" bIns="0" anchor="ctr"/>
          <a:lstStyle/>
          <a:p>
            <a:pPr marL="0" marR="0" lvl="0" indent="0" algn="l" defTabSz="457200" rtl="0" eaLnBrk="1" fontAlgn="auto" latinLnBrk="0" hangingPunct="1">
              <a:lnSpc>
                <a:spcPts val="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Receives an SMS reminder about the appointment</a:t>
            </a:r>
          </a:p>
        </p:txBody>
      </p:sp>
      <p:pic>
        <p:nvPicPr>
          <p:cNvPr id="90" name="Picture 89">
            <a:extLst>
              <a:ext uri="{FF2B5EF4-FFF2-40B4-BE49-F238E27FC236}">
                <a16:creationId xmlns:a16="http://schemas.microsoft.com/office/drawing/2014/main" id="{216DE40A-7F70-423D-9930-1F5C8C5CC57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8284" y="3202776"/>
            <a:ext cx="237195" cy="237195"/>
          </a:xfrm>
          <a:prstGeom prst="rect">
            <a:avLst/>
          </a:prstGeom>
        </p:spPr>
      </p:pic>
      <p:cxnSp>
        <p:nvCxnSpPr>
          <p:cNvPr id="91" name="Straight Arrow Connector 90">
            <a:extLst>
              <a:ext uri="{FF2B5EF4-FFF2-40B4-BE49-F238E27FC236}">
                <a16:creationId xmlns:a16="http://schemas.microsoft.com/office/drawing/2014/main" id="{F569AAEF-FACA-42BB-9BAA-3C2972DFFE15}"/>
              </a:ext>
            </a:extLst>
          </p:cNvPr>
          <p:cNvCxnSpPr>
            <a:stCxn id="93" idx="2"/>
            <a:endCxn id="94" idx="0"/>
          </p:cNvCxnSpPr>
          <p:nvPr/>
        </p:nvCxnSpPr>
        <p:spPr>
          <a:xfrm>
            <a:off x="9055459" y="3609373"/>
            <a:ext cx="0" cy="1069985"/>
          </a:xfrm>
          <a:prstGeom prst="straightConnector1">
            <a:avLst/>
          </a:prstGeom>
          <a:noFill/>
          <a:ln w="22225" cap="flat" cmpd="sng" algn="ctr">
            <a:solidFill>
              <a:sysClr val="window" lastClr="FFFFFF">
                <a:lumMod val="50000"/>
              </a:sysClr>
            </a:solidFill>
            <a:prstDash val="sysDash"/>
            <a:tailEnd type="triangle" w="med" len="med"/>
          </a:ln>
          <a:effectLst/>
        </p:spPr>
      </p:cxnSp>
      <p:cxnSp>
        <p:nvCxnSpPr>
          <p:cNvPr id="92" name="Straight Arrow Connector 91">
            <a:extLst>
              <a:ext uri="{FF2B5EF4-FFF2-40B4-BE49-F238E27FC236}">
                <a16:creationId xmlns:a16="http://schemas.microsoft.com/office/drawing/2014/main" id="{C474E740-8C47-4025-B77A-2E94AC2F8DEA}"/>
              </a:ext>
            </a:extLst>
          </p:cNvPr>
          <p:cNvCxnSpPr>
            <a:stCxn id="88" idx="0"/>
            <a:endCxn id="89" idx="2"/>
          </p:cNvCxnSpPr>
          <p:nvPr/>
        </p:nvCxnSpPr>
        <p:spPr>
          <a:xfrm flipV="1">
            <a:off x="7637403" y="3609373"/>
            <a:ext cx="0" cy="1069984"/>
          </a:xfrm>
          <a:prstGeom prst="straightConnector1">
            <a:avLst/>
          </a:prstGeom>
          <a:noFill/>
          <a:ln w="22225" cap="flat" cmpd="sng" algn="ctr">
            <a:solidFill>
              <a:sysClr val="window" lastClr="FFFFFF">
                <a:lumMod val="50000"/>
              </a:sysClr>
            </a:solidFill>
            <a:prstDash val="sysDash"/>
            <a:tailEnd type="triangle" w="med" len="med"/>
          </a:ln>
          <a:effectLst/>
        </p:spPr>
      </p:cxnSp>
      <p:sp>
        <p:nvSpPr>
          <p:cNvPr id="93" name="Rounded Rectangle 75">
            <a:extLst>
              <a:ext uri="{FF2B5EF4-FFF2-40B4-BE49-F238E27FC236}">
                <a16:creationId xmlns:a16="http://schemas.microsoft.com/office/drawing/2014/main" id="{C8C1A3B1-E2D6-4729-BC83-C65A0381C936}"/>
              </a:ext>
            </a:extLst>
          </p:cNvPr>
          <p:cNvSpPr/>
          <p:nvPr/>
        </p:nvSpPr>
        <p:spPr>
          <a:xfrm>
            <a:off x="8443459" y="3033372"/>
            <a:ext cx="1224000" cy="576000"/>
          </a:xfrm>
          <a:prstGeom prst="roundRect">
            <a:avLst>
              <a:gd name="adj" fmla="val 12023"/>
            </a:avLst>
          </a:prstGeom>
          <a:solidFill>
            <a:srgbClr val="4BACC6">
              <a:lumMod val="20000"/>
              <a:lumOff val="80000"/>
            </a:srgbClr>
          </a:solidFill>
          <a:ln w="28575" cap="flat" cmpd="sng" algn="ctr">
            <a:solidFill>
              <a:srgbClr val="4BACC6">
                <a:lumMod val="75000"/>
              </a:srgbClr>
            </a:solidFill>
            <a:prstDash val="solid"/>
          </a:ln>
          <a:effectLst/>
        </p:spPr>
        <p:txBody>
          <a:bodyPr lIns="360000" tIns="0" rIns="36000" bIns="0" anchor="ctr"/>
          <a:lstStyle/>
          <a:p>
            <a:pPr marL="0" marR="0" lvl="0" indent="0" algn="l" defTabSz="457200" rtl="0" eaLnBrk="1" fontAlgn="auto" latinLnBrk="0" hangingPunct="1">
              <a:lnSpc>
                <a:spcPts val="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Consultation with specialist at the out-patient clinic</a:t>
            </a:r>
          </a:p>
        </p:txBody>
      </p:sp>
      <p:sp>
        <p:nvSpPr>
          <p:cNvPr id="94" name="Rounded Rectangle 76">
            <a:extLst>
              <a:ext uri="{FF2B5EF4-FFF2-40B4-BE49-F238E27FC236}">
                <a16:creationId xmlns:a16="http://schemas.microsoft.com/office/drawing/2014/main" id="{78016C8D-F6A9-4793-B27A-B7A27E0F9697}"/>
              </a:ext>
            </a:extLst>
          </p:cNvPr>
          <p:cNvSpPr/>
          <p:nvPr/>
        </p:nvSpPr>
        <p:spPr>
          <a:xfrm>
            <a:off x="8443459" y="4679357"/>
            <a:ext cx="1224000" cy="576000"/>
          </a:xfrm>
          <a:prstGeom prst="roundRect">
            <a:avLst>
              <a:gd name="adj" fmla="val 12023"/>
            </a:avLst>
          </a:prstGeom>
          <a:solidFill>
            <a:sysClr val="window" lastClr="FFFFFF"/>
          </a:solidFill>
          <a:ln w="28575" cap="flat" cmpd="sng" algn="ctr">
            <a:solidFill>
              <a:srgbClr val="4BACC6">
                <a:lumMod val="75000"/>
              </a:srgbClr>
            </a:solidFill>
            <a:prstDash val="solid"/>
          </a:ln>
          <a:effectLst/>
        </p:spPr>
        <p:txBody>
          <a:bodyPr lIns="360000" tIns="0" rIns="36000" bIns="0" anchor="ctr"/>
          <a:lstStyle/>
          <a:p>
            <a:pPr marL="0" marR="0" lvl="0" indent="0" algn="l" defTabSz="457200" rtl="0" eaLnBrk="1" fontAlgn="auto" latinLnBrk="0" hangingPunct="1">
              <a:lnSpc>
                <a:spcPts val="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Examines the patient, decides for an operation</a:t>
            </a:r>
          </a:p>
        </p:txBody>
      </p:sp>
      <p:pic>
        <p:nvPicPr>
          <p:cNvPr id="95" name="Picture 94">
            <a:extLst>
              <a:ext uri="{FF2B5EF4-FFF2-40B4-BE49-F238E27FC236}">
                <a16:creationId xmlns:a16="http://schemas.microsoft.com/office/drawing/2014/main" id="{36354682-A0E8-4170-8FD8-51A2237EE28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3847" y="3126751"/>
            <a:ext cx="389244" cy="389244"/>
          </a:xfrm>
          <a:prstGeom prst="rect">
            <a:avLst/>
          </a:prstGeom>
        </p:spPr>
      </p:pic>
      <p:pic>
        <p:nvPicPr>
          <p:cNvPr id="96" name="Picture 95">
            <a:extLst>
              <a:ext uri="{FF2B5EF4-FFF2-40B4-BE49-F238E27FC236}">
                <a16:creationId xmlns:a16="http://schemas.microsoft.com/office/drawing/2014/main" id="{1AFA4AF7-F7D3-4777-9A46-E293D8F41EB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3847" y="4772735"/>
            <a:ext cx="389244" cy="389244"/>
          </a:xfrm>
          <a:prstGeom prst="rect">
            <a:avLst/>
          </a:prstGeom>
        </p:spPr>
      </p:pic>
      <p:sp>
        <p:nvSpPr>
          <p:cNvPr id="97" name="TextBox 157">
            <a:extLst>
              <a:ext uri="{FF2B5EF4-FFF2-40B4-BE49-F238E27FC236}">
                <a16:creationId xmlns:a16="http://schemas.microsoft.com/office/drawing/2014/main" id="{30494614-1D9F-43C6-9660-2D3AE405D4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16201" y="5829734"/>
            <a:ext cx="990600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1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Comment</a:t>
            </a:r>
            <a:endParaRPr kumimoji="0" lang="en-GB" altLang="en-US" sz="12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pic>
        <p:nvPicPr>
          <p:cNvPr id="99" name="Picture 98">
            <a:extLst>
              <a:ext uri="{FF2B5EF4-FFF2-40B4-BE49-F238E27FC236}">
                <a16:creationId xmlns:a16="http://schemas.microsoft.com/office/drawing/2014/main" id="{B4FC7F52-4245-4A74-84E9-3E05B47B77B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8283" y="4847803"/>
            <a:ext cx="237195" cy="237195"/>
          </a:xfrm>
          <a:prstGeom prst="rect">
            <a:avLst/>
          </a:prstGeom>
        </p:spPr>
      </p:pic>
      <p:sp>
        <p:nvSpPr>
          <p:cNvPr id="100" name="Folded Corner 82">
            <a:extLst>
              <a:ext uri="{FF2B5EF4-FFF2-40B4-BE49-F238E27FC236}">
                <a16:creationId xmlns:a16="http://schemas.microsoft.com/office/drawing/2014/main" id="{86C92996-FB5A-42E5-93F9-5884D3696599}"/>
              </a:ext>
            </a:extLst>
          </p:cNvPr>
          <p:cNvSpPr/>
          <p:nvPr/>
        </p:nvSpPr>
        <p:spPr>
          <a:xfrm>
            <a:off x="5638046" y="5498305"/>
            <a:ext cx="1247885" cy="593039"/>
          </a:xfrm>
          <a:prstGeom prst="foldedCorner">
            <a:avLst/>
          </a:prstGeom>
          <a:solidFill>
            <a:sysClr val="window" lastClr="FFFFFF"/>
          </a:solidFill>
          <a:ln w="9525" cap="flat" cmpd="sng" algn="ctr">
            <a:solidFill>
              <a:sysClr val="windowText" lastClr="000000">
                <a:lumMod val="75000"/>
                <a:lumOff val="25000"/>
              </a:sysClr>
            </a:solidFill>
            <a:prstDash val="solid"/>
          </a:ln>
          <a:effectLst/>
        </p:spPr>
        <p:txBody>
          <a:bodyPr lIns="72000" tIns="36000" rIns="36000" bIns="36000" rtlCol="0" anchor="t" anchorCtr="0"/>
          <a:lstStyle/>
          <a:p>
            <a:pPr marL="0" marR="0" lvl="0" indent="0" algn="l" defTabSz="457200" rtl="0" eaLnBrk="1" fontAlgn="auto" latinLnBrk="0" hangingPunct="1">
              <a:lnSpc>
                <a:spcPts val="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Simplification: this is normally taken care of by a medical coordinator at the specialist's clinic</a:t>
            </a:r>
          </a:p>
        </p:txBody>
      </p:sp>
      <p:sp>
        <p:nvSpPr>
          <p:cNvPr id="104" name="Rounded Rectangle 88">
            <a:extLst>
              <a:ext uri="{FF2B5EF4-FFF2-40B4-BE49-F238E27FC236}">
                <a16:creationId xmlns:a16="http://schemas.microsoft.com/office/drawing/2014/main" id="{15AE4FB7-D1C9-4978-B3D1-1429CCCC16E5}"/>
              </a:ext>
            </a:extLst>
          </p:cNvPr>
          <p:cNvSpPr/>
          <p:nvPr/>
        </p:nvSpPr>
        <p:spPr>
          <a:xfrm>
            <a:off x="2851125" y="3843626"/>
            <a:ext cx="1264915" cy="576000"/>
          </a:xfrm>
          <a:prstGeom prst="roundRect">
            <a:avLst>
              <a:gd name="adj" fmla="val 12023"/>
            </a:avLst>
          </a:prstGeom>
          <a:solidFill>
            <a:sysClr val="window" lastClr="FFFFFF"/>
          </a:solidFill>
          <a:ln w="28575" cap="flat" cmpd="sng" algn="ctr">
            <a:solidFill>
              <a:srgbClr val="4BACC6">
                <a:lumMod val="75000"/>
              </a:srgbClr>
            </a:solidFill>
            <a:prstDash val="solid"/>
          </a:ln>
          <a:effectLst/>
        </p:spPr>
        <p:txBody>
          <a:bodyPr lIns="360000" tIns="0" rIns="36000" bIns="0" anchor="ctr"/>
          <a:lstStyle/>
          <a:p>
            <a:pPr marL="0" marR="0" lvl="0" indent="0" algn="l" defTabSz="457200" rtl="0" eaLnBrk="1" fontAlgn="auto" latinLnBrk="0" hangingPunct="1">
              <a:lnSpc>
                <a:spcPts val="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Medical examination =&gt; need to consult a specialist</a:t>
            </a:r>
          </a:p>
        </p:txBody>
      </p:sp>
      <p:sp>
        <p:nvSpPr>
          <p:cNvPr id="105" name="Rounded Rectangle 89">
            <a:extLst>
              <a:ext uri="{FF2B5EF4-FFF2-40B4-BE49-F238E27FC236}">
                <a16:creationId xmlns:a16="http://schemas.microsoft.com/office/drawing/2014/main" id="{B4C41A6A-9D2E-4D4D-A519-9BB2B5FFAA9C}"/>
              </a:ext>
            </a:extLst>
          </p:cNvPr>
          <p:cNvSpPr/>
          <p:nvPr/>
        </p:nvSpPr>
        <p:spPr>
          <a:xfrm>
            <a:off x="2851125" y="3023894"/>
            <a:ext cx="1264915" cy="576000"/>
          </a:xfrm>
          <a:prstGeom prst="roundRect">
            <a:avLst>
              <a:gd name="adj" fmla="val 12023"/>
            </a:avLst>
          </a:prstGeom>
          <a:solidFill>
            <a:srgbClr val="4BACC6">
              <a:lumMod val="20000"/>
              <a:lumOff val="80000"/>
            </a:srgbClr>
          </a:solidFill>
          <a:ln w="28575" cap="flat" cmpd="sng" algn="ctr">
            <a:solidFill>
              <a:srgbClr val="4BACC6">
                <a:lumMod val="75000"/>
              </a:srgbClr>
            </a:solidFill>
            <a:prstDash val="solid"/>
          </a:ln>
          <a:effectLst/>
        </p:spPr>
        <p:txBody>
          <a:bodyPr lIns="360000" tIns="0" rIns="36000" bIns="0" anchor="ctr"/>
          <a:lstStyle/>
          <a:p>
            <a:pPr marL="0" marR="0" lvl="0" indent="0" algn="l" defTabSz="457200" rtl="0" eaLnBrk="1" fontAlgn="auto" latinLnBrk="0" hangingPunct="1">
              <a:lnSpc>
                <a:spcPts val="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Meets for an appointment with GP</a:t>
            </a:r>
          </a:p>
        </p:txBody>
      </p:sp>
      <p:cxnSp>
        <p:nvCxnSpPr>
          <p:cNvPr id="106" name="Straight Arrow Connector 105">
            <a:extLst>
              <a:ext uri="{FF2B5EF4-FFF2-40B4-BE49-F238E27FC236}">
                <a16:creationId xmlns:a16="http://schemas.microsoft.com/office/drawing/2014/main" id="{E92FC41C-A32F-4ED7-8F3C-5352F55FF7CC}"/>
              </a:ext>
            </a:extLst>
          </p:cNvPr>
          <p:cNvCxnSpPr>
            <a:cxnSpLocks/>
            <a:stCxn id="105" idx="2"/>
            <a:endCxn id="104" idx="0"/>
          </p:cNvCxnSpPr>
          <p:nvPr/>
        </p:nvCxnSpPr>
        <p:spPr>
          <a:xfrm>
            <a:off x="3483582" y="3599894"/>
            <a:ext cx="0" cy="243732"/>
          </a:xfrm>
          <a:prstGeom prst="straightConnector1">
            <a:avLst/>
          </a:prstGeom>
          <a:noFill/>
          <a:ln w="22225" cap="flat" cmpd="sng" algn="ctr">
            <a:solidFill>
              <a:sysClr val="window" lastClr="FFFFFF">
                <a:lumMod val="50000"/>
              </a:sysClr>
            </a:solidFill>
            <a:prstDash val="sysDash"/>
            <a:tailEnd type="triangle" w="med" len="med"/>
          </a:ln>
          <a:effectLst/>
        </p:spPr>
      </p:cxnSp>
      <p:pic>
        <p:nvPicPr>
          <p:cNvPr id="107" name="Picture 106">
            <a:extLst>
              <a:ext uri="{FF2B5EF4-FFF2-40B4-BE49-F238E27FC236}">
                <a16:creationId xmlns:a16="http://schemas.microsoft.com/office/drawing/2014/main" id="{E8C78931-8654-4A07-B337-426F58E4F83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1754" y="3116787"/>
            <a:ext cx="389244" cy="389244"/>
          </a:xfrm>
          <a:prstGeom prst="rect">
            <a:avLst/>
          </a:prstGeom>
        </p:spPr>
      </p:pic>
      <p:pic>
        <p:nvPicPr>
          <p:cNvPr id="108" name="Picture 107">
            <a:extLst>
              <a:ext uri="{FF2B5EF4-FFF2-40B4-BE49-F238E27FC236}">
                <a16:creationId xmlns:a16="http://schemas.microsoft.com/office/drawing/2014/main" id="{5AC34F03-6E5D-4FAF-A13F-14652D7BC35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4979" y="3937004"/>
            <a:ext cx="389244" cy="389244"/>
          </a:xfrm>
          <a:prstGeom prst="rect">
            <a:avLst/>
          </a:prstGeom>
        </p:spPr>
      </p:pic>
      <p:sp>
        <p:nvSpPr>
          <p:cNvPr id="109" name="Rounded Rectangle 93">
            <a:extLst>
              <a:ext uri="{FF2B5EF4-FFF2-40B4-BE49-F238E27FC236}">
                <a16:creationId xmlns:a16="http://schemas.microsoft.com/office/drawing/2014/main" id="{4FD6C5E4-EAFB-4E60-AC86-651D8C41563C}"/>
              </a:ext>
            </a:extLst>
          </p:cNvPr>
          <p:cNvSpPr/>
          <p:nvPr/>
        </p:nvSpPr>
        <p:spPr>
          <a:xfrm>
            <a:off x="4252281" y="3843626"/>
            <a:ext cx="1224000" cy="576000"/>
          </a:xfrm>
          <a:prstGeom prst="roundRect">
            <a:avLst>
              <a:gd name="adj" fmla="val 12023"/>
            </a:avLst>
          </a:prstGeom>
          <a:solidFill>
            <a:srgbClr val="4BACC6">
              <a:lumMod val="20000"/>
              <a:lumOff val="80000"/>
            </a:srgbClr>
          </a:solidFill>
          <a:ln w="28575" cap="flat" cmpd="sng" algn="ctr">
            <a:solidFill>
              <a:srgbClr val="4BACC6">
                <a:lumMod val="75000"/>
              </a:srgbClr>
            </a:solidFill>
            <a:prstDash val="solid"/>
          </a:ln>
          <a:effectLst/>
        </p:spPr>
        <p:txBody>
          <a:bodyPr lIns="360000" tIns="0" rIns="36000" bIns="0" anchor="ctr"/>
          <a:lstStyle/>
          <a:p>
            <a:pPr marL="0" marR="0" lvl="0" indent="0" algn="l" defTabSz="457200" rtl="0" eaLnBrk="1" fontAlgn="auto" latinLnBrk="0" hangingPunct="1">
              <a:lnSpc>
                <a:spcPts val="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Sending an electronic referral to the specialist</a:t>
            </a:r>
          </a:p>
        </p:txBody>
      </p:sp>
      <p:sp>
        <p:nvSpPr>
          <p:cNvPr id="110" name="Rounded Rectangle 94">
            <a:extLst>
              <a:ext uri="{FF2B5EF4-FFF2-40B4-BE49-F238E27FC236}">
                <a16:creationId xmlns:a16="http://schemas.microsoft.com/office/drawing/2014/main" id="{8E2C8B28-6C5C-4C7E-836E-195913D23D63}"/>
              </a:ext>
            </a:extLst>
          </p:cNvPr>
          <p:cNvSpPr/>
          <p:nvPr/>
        </p:nvSpPr>
        <p:spPr>
          <a:xfrm>
            <a:off x="4252281" y="4679357"/>
            <a:ext cx="1224000" cy="576000"/>
          </a:xfrm>
          <a:prstGeom prst="roundRect">
            <a:avLst>
              <a:gd name="adj" fmla="val 12023"/>
            </a:avLst>
          </a:prstGeom>
          <a:solidFill>
            <a:sysClr val="window" lastClr="FFFFFF"/>
          </a:solidFill>
          <a:ln w="28575" cap="flat" cmpd="sng" algn="ctr">
            <a:solidFill>
              <a:srgbClr val="4BACC6">
                <a:lumMod val="75000"/>
              </a:srgbClr>
            </a:solidFill>
            <a:prstDash val="solid"/>
          </a:ln>
          <a:effectLst/>
        </p:spPr>
        <p:txBody>
          <a:bodyPr lIns="360000" tIns="0" rIns="36000" bIns="0" anchor="ctr"/>
          <a:lstStyle/>
          <a:p>
            <a:pPr marL="0" marR="0" lvl="0" indent="0" algn="l" defTabSz="457200" rtl="0" eaLnBrk="1" fontAlgn="auto" latinLnBrk="0" hangingPunct="1">
              <a:lnSpc>
                <a:spcPts val="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Receives the referral and decide to call in the patient</a:t>
            </a:r>
          </a:p>
        </p:txBody>
      </p:sp>
      <p:cxnSp>
        <p:nvCxnSpPr>
          <p:cNvPr id="111" name="Straight Arrow Connector 110">
            <a:extLst>
              <a:ext uri="{FF2B5EF4-FFF2-40B4-BE49-F238E27FC236}">
                <a16:creationId xmlns:a16="http://schemas.microsoft.com/office/drawing/2014/main" id="{F75BE99B-D469-4F69-9A69-53873141934E}"/>
              </a:ext>
            </a:extLst>
          </p:cNvPr>
          <p:cNvCxnSpPr>
            <a:stCxn id="109" idx="2"/>
            <a:endCxn id="110" idx="0"/>
          </p:cNvCxnSpPr>
          <p:nvPr/>
        </p:nvCxnSpPr>
        <p:spPr>
          <a:xfrm>
            <a:off x="4864281" y="4419627"/>
            <a:ext cx="0" cy="259731"/>
          </a:xfrm>
          <a:prstGeom prst="straightConnector1">
            <a:avLst/>
          </a:prstGeom>
          <a:noFill/>
          <a:ln w="22225" cap="flat" cmpd="sng" algn="ctr">
            <a:solidFill>
              <a:sysClr val="window" lastClr="FFFFFF">
                <a:lumMod val="50000"/>
              </a:sysClr>
            </a:solidFill>
            <a:prstDash val="solid"/>
            <a:tailEnd type="triangle" w="med" len="med"/>
          </a:ln>
          <a:effectLst/>
        </p:spPr>
      </p:cxnSp>
      <p:pic>
        <p:nvPicPr>
          <p:cNvPr id="112" name="Picture 111">
            <a:extLst>
              <a:ext uri="{FF2B5EF4-FFF2-40B4-BE49-F238E27FC236}">
                <a16:creationId xmlns:a16="http://schemas.microsoft.com/office/drawing/2014/main" id="{94ED8962-7170-4A09-B257-4EDC10C7370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9675" y="4019033"/>
            <a:ext cx="213335" cy="225187"/>
          </a:xfrm>
          <a:prstGeom prst="rect">
            <a:avLst/>
          </a:prstGeom>
        </p:spPr>
      </p:pic>
      <p:pic>
        <p:nvPicPr>
          <p:cNvPr id="113" name="Picture 112">
            <a:extLst>
              <a:ext uri="{FF2B5EF4-FFF2-40B4-BE49-F238E27FC236}">
                <a16:creationId xmlns:a16="http://schemas.microsoft.com/office/drawing/2014/main" id="{3B4908ED-FF00-4225-AA19-3A625A72E41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9675" y="4854765"/>
            <a:ext cx="213335" cy="225187"/>
          </a:xfrm>
          <a:prstGeom prst="rect">
            <a:avLst/>
          </a:prstGeom>
        </p:spPr>
      </p:pic>
      <p:sp>
        <p:nvSpPr>
          <p:cNvPr id="114" name="Rounded Rectangle 100">
            <a:extLst>
              <a:ext uri="{FF2B5EF4-FFF2-40B4-BE49-F238E27FC236}">
                <a16:creationId xmlns:a16="http://schemas.microsoft.com/office/drawing/2014/main" id="{87E43D54-E1F5-4014-8665-2F247ADCFFAC}"/>
              </a:ext>
            </a:extLst>
          </p:cNvPr>
          <p:cNvSpPr/>
          <p:nvPr/>
        </p:nvSpPr>
        <p:spPr>
          <a:xfrm>
            <a:off x="5612523" y="3023894"/>
            <a:ext cx="1224000" cy="576000"/>
          </a:xfrm>
          <a:prstGeom prst="roundRect">
            <a:avLst>
              <a:gd name="adj" fmla="val 12023"/>
            </a:avLst>
          </a:prstGeom>
          <a:solidFill>
            <a:sysClr val="window" lastClr="FFFFFF"/>
          </a:solidFill>
          <a:ln w="28575" cap="flat" cmpd="sng" algn="ctr">
            <a:solidFill>
              <a:srgbClr val="4BACC6">
                <a:lumMod val="75000"/>
              </a:srgbClr>
            </a:solidFill>
            <a:prstDash val="solid"/>
          </a:ln>
          <a:effectLst/>
        </p:spPr>
        <p:txBody>
          <a:bodyPr lIns="360000" tIns="0" rIns="36000" bIns="0" anchor="ctr"/>
          <a:lstStyle/>
          <a:p>
            <a:pPr marL="0" marR="0" lvl="0" indent="0" algn="l" defTabSz="457200" rtl="0" eaLnBrk="1" fontAlgn="auto" latinLnBrk="0" hangingPunct="1">
              <a:lnSpc>
                <a:spcPts val="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Receives information about the appointment</a:t>
            </a:r>
          </a:p>
        </p:txBody>
      </p:sp>
      <p:sp>
        <p:nvSpPr>
          <p:cNvPr id="115" name="Rounded Rectangle 101">
            <a:extLst>
              <a:ext uri="{FF2B5EF4-FFF2-40B4-BE49-F238E27FC236}">
                <a16:creationId xmlns:a16="http://schemas.microsoft.com/office/drawing/2014/main" id="{E0524BFC-7AEB-41B0-999B-7FC7315935EF}"/>
              </a:ext>
            </a:extLst>
          </p:cNvPr>
          <p:cNvSpPr/>
          <p:nvPr/>
        </p:nvSpPr>
        <p:spPr>
          <a:xfrm>
            <a:off x="5612523" y="4679357"/>
            <a:ext cx="1224000" cy="576000"/>
          </a:xfrm>
          <a:prstGeom prst="roundRect">
            <a:avLst>
              <a:gd name="adj" fmla="val 12023"/>
            </a:avLst>
          </a:prstGeom>
          <a:solidFill>
            <a:srgbClr val="4BACC6">
              <a:lumMod val="20000"/>
              <a:lumOff val="80000"/>
            </a:srgbClr>
          </a:solidFill>
          <a:ln w="28575" cap="flat" cmpd="sng" algn="ctr">
            <a:solidFill>
              <a:srgbClr val="4BACC6">
                <a:lumMod val="75000"/>
              </a:srgbClr>
            </a:solidFill>
            <a:prstDash val="solid"/>
          </a:ln>
          <a:effectLst/>
        </p:spPr>
        <p:txBody>
          <a:bodyPr lIns="360000" tIns="0" rIns="36000" bIns="0" anchor="ctr"/>
          <a:lstStyle/>
          <a:p>
            <a:pPr marL="0" marR="0" lvl="0" indent="0" algn="l" defTabSz="457200" rtl="0" eaLnBrk="1" fontAlgn="auto" latinLnBrk="0" hangingPunct="1">
              <a:lnSpc>
                <a:spcPts val="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Schedules and issues a letter with  information</a:t>
            </a:r>
          </a:p>
        </p:txBody>
      </p:sp>
      <p:pic>
        <p:nvPicPr>
          <p:cNvPr id="116" name="Picture 115">
            <a:extLst>
              <a:ext uri="{FF2B5EF4-FFF2-40B4-BE49-F238E27FC236}">
                <a16:creationId xmlns:a16="http://schemas.microsoft.com/office/drawing/2014/main" id="{D2C04EED-C708-452A-8F15-B0A0FEF1AEB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8647" y="4752316"/>
            <a:ext cx="428168" cy="428168"/>
          </a:xfrm>
          <a:prstGeom prst="rect">
            <a:avLst/>
          </a:prstGeom>
        </p:spPr>
      </p:pic>
      <p:pic>
        <p:nvPicPr>
          <p:cNvPr id="117" name="Picture 116">
            <a:extLst>
              <a:ext uri="{FF2B5EF4-FFF2-40B4-BE49-F238E27FC236}">
                <a16:creationId xmlns:a16="http://schemas.microsoft.com/office/drawing/2014/main" id="{59C99374-F037-4C2D-877C-6CAA70479F6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3917" y="3097810"/>
            <a:ext cx="428168" cy="428168"/>
          </a:xfrm>
          <a:prstGeom prst="rect">
            <a:avLst/>
          </a:prstGeom>
        </p:spPr>
      </p:pic>
      <p:cxnSp>
        <p:nvCxnSpPr>
          <p:cNvPr id="118" name="Straight Arrow Connector 117">
            <a:extLst>
              <a:ext uri="{FF2B5EF4-FFF2-40B4-BE49-F238E27FC236}">
                <a16:creationId xmlns:a16="http://schemas.microsoft.com/office/drawing/2014/main" id="{14370E25-8618-4E44-BED2-F8C0C2C7A374}"/>
              </a:ext>
            </a:extLst>
          </p:cNvPr>
          <p:cNvCxnSpPr>
            <a:stCxn id="115" idx="0"/>
            <a:endCxn id="114" idx="2"/>
          </p:cNvCxnSpPr>
          <p:nvPr/>
        </p:nvCxnSpPr>
        <p:spPr>
          <a:xfrm flipV="1">
            <a:off x="6224523" y="3599895"/>
            <a:ext cx="0" cy="1079463"/>
          </a:xfrm>
          <a:prstGeom prst="straightConnector1">
            <a:avLst/>
          </a:prstGeom>
          <a:noFill/>
          <a:ln w="22225" cap="flat" cmpd="sng" algn="ctr">
            <a:solidFill>
              <a:sysClr val="window" lastClr="FFFFFF">
                <a:lumMod val="50000"/>
              </a:sysClr>
            </a:solidFill>
            <a:prstDash val="sysDash"/>
            <a:tailEnd type="triangle" w="med" len="med"/>
          </a:ln>
          <a:effectLst/>
        </p:spPr>
      </p:cxnSp>
      <p:pic>
        <p:nvPicPr>
          <p:cNvPr id="119" name="Picture 118">
            <a:extLst>
              <a:ext uri="{FF2B5EF4-FFF2-40B4-BE49-F238E27FC236}">
                <a16:creationId xmlns:a16="http://schemas.microsoft.com/office/drawing/2014/main" id="{0E2262D4-C253-4866-96D0-CDE3275CCA6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8518" y="5534997"/>
            <a:ext cx="349028" cy="349028"/>
          </a:xfrm>
          <a:prstGeom prst="rect">
            <a:avLst/>
          </a:prstGeom>
        </p:spPr>
      </p:pic>
      <p:pic>
        <p:nvPicPr>
          <p:cNvPr id="120" name="Picture 119">
            <a:extLst>
              <a:ext uri="{FF2B5EF4-FFF2-40B4-BE49-F238E27FC236}">
                <a16:creationId xmlns:a16="http://schemas.microsoft.com/office/drawing/2014/main" id="{F9E217D3-4863-46AF-9C4C-8D94394D9C9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4618" y="3125629"/>
            <a:ext cx="225203" cy="297175"/>
          </a:xfrm>
          <a:prstGeom prst="rect">
            <a:avLst/>
          </a:prstGeom>
        </p:spPr>
      </p:pic>
      <p:sp>
        <p:nvSpPr>
          <p:cNvPr id="125" name="Folded Corner 82">
            <a:extLst>
              <a:ext uri="{FF2B5EF4-FFF2-40B4-BE49-F238E27FC236}">
                <a16:creationId xmlns:a16="http://schemas.microsoft.com/office/drawing/2014/main" id="{3EBF19EE-2F3F-4E80-9E3D-D65E80823C2B}"/>
              </a:ext>
            </a:extLst>
          </p:cNvPr>
          <p:cNvSpPr/>
          <p:nvPr/>
        </p:nvSpPr>
        <p:spPr>
          <a:xfrm>
            <a:off x="4349675" y="5495868"/>
            <a:ext cx="1123839" cy="595477"/>
          </a:xfrm>
          <a:prstGeom prst="foldedCorner">
            <a:avLst/>
          </a:prstGeom>
          <a:solidFill>
            <a:sysClr val="window" lastClr="FFFFFF"/>
          </a:solidFill>
          <a:ln w="9525" cap="flat" cmpd="sng" algn="ctr">
            <a:solidFill>
              <a:sysClr val="windowText" lastClr="000000">
                <a:lumMod val="75000"/>
                <a:lumOff val="25000"/>
              </a:sysClr>
            </a:solidFill>
            <a:prstDash val="solid"/>
          </a:ln>
          <a:effectLst/>
        </p:spPr>
        <p:txBody>
          <a:bodyPr lIns="36000" tIns="108000" rIns="36000" bIns="36000" rtlCol="0" anchor="ctr" anchorCtr="0"/>
          <a:lstStyle/>
          <a:p>
            <a:pPr marL="0" marR="0" lvl="0" indent="0" algn="l" defTabSz="457200" rtl="0" eaLnBrk="1" fontAlgn="auto" latinLnBrk="0" hangingPunct="1">
              <a:lnSpc>
                <a:spcPts val="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Simplification: this stage involves several actors and steps which are not shown here. </a:t>
            </a:r>
          </a:p>
        </p:txBody>
      </p:sp>
      <p:pic>
        <p:nvPicPr>
          <p:cNvPr id="128" name="Picture 127">
            <a:extLst>
              <a:ext uri="{FF2B5EF4-FFF2-40B4-BE49-F238E27FC236}">
                <a16:creationId xmlns:a16="http://schemas.microsoft.com/office/drawing/2014/main" id="{ACBAA7FB-5DD3-45DC-9668-0C9DCB7BE3B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9286" y="1775987"/>
            <a:ext cx="470985" cy="470985"/>
          </a:xfrm>
          <a:prstGeom prst="rect">
            <a:avLst/>
          </a:prstGeom>
        </p:spPr>
      </p:pic>
      <p:pic>
        <p:nvPicPr>
          <p:cNvPr id="129" name="Picture 128">
            <a:extLst>
              <a:ext uri="{FF2B5EF4-FFF2-40B4-BE49-F238E27FC236}">
                <a16:creationId xmlns:a16="http://schemas.microsoft.com/office/drawing/2014/main" id="{31F4BF54-FE99-4F03-AAF6-958DB508E84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3142" y="1775987"/>
            <a:ext cx="470985" cy="470985"/>
          </a:xfrm>
          <a:prstGeom prst="rect">
            <a:avLst/>
          </a:prstGeom>
        </p:spPr>
      </p:pic>
      <p:sp>
        <p:nvSpPr>
          <p:cNvPr id="130" name="Oval 129">
            <a:extLst>
              <a:ext uri="{FF2B5EF4-FFF2-40B4-BE49-F238E27FC236}">
                <a16:creationId xmlns:a16="http://schemas.microsoft.com/office/drawing/2014/main" id="{49FC8F14-0FC7-4365-9BB1-FC6B4DAD504F}"/>
              </a:ext>
            </a:extLst>
          </p:cNvPr>
          <p:cNvSpPr>
            <a:spLocks noChangeAspect="1"/>
          </p:cNvSpPr>
          <p:nvPr/>
        </p:nvSpPr>
        <p:spPr>
          <a:xfrm>
            <a:off x="3177659" y="1741478"/>
            <a:ext cx="540000" cy="540000"/>
          </a:xfrm>
          <a:prstGeom prst="ellipse">
            <a:avLst/>
          </a:prstGeom>
          <a:noFill/>
          <a:ln w="38100" cap="flat" cmpd="sng" algn="ctr">
            <a:solidFill>
              <a:srgbClr val="4BACC6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1" name="Picture 130">
            <a:extLst>
              <a:ext uri="{FF2B5EF4-FFF2-40B4-BE49-F238E27FC236}">
                <a16:creationId xmlns:a16="http://schemas.microsoft.com/office/drawing/2014/main" id="{E4510BE1-2FC7-44AD-AC5D-AAC136EDBFC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396" y="1887026"/>
            <a:ext cx="287007" cy="287007"/>
          </a:xfrm>
          <a:prstGeom prst="rect">
            <a:avLst/>
          </a:prstGeom>
        </p:spPr>
      </p:pic>
      <p:sp>
        <p:nvSpPr>
          <p:cNvPr id="132" name="Oval 131">
            <a:extLst>
              <a:ext uri="{FF2B5EF4-FFF2-40B4-BE49-F238E27FC236}">
                <a16:creationId xmlns:a16="http://schemas.microsoft.com/office/drawing/2014/main" id="{96C2E334-FA43-4F53-AA6A-DCB3284C1012}"/>
              </a:ext>
            </a:extLst>
          </p:cNvPr>
          <p:cNvSpPr>
            <a:spLocks noChangeAspect="1"/>
          </p:cNvSpPr>
          <p:nvPr/>
        </p:nvSpPr>
        <p:spPr>
          <a:xfrm>
            <a:off x="5888946" y="1741478"/>
            <a:ext cx="540000" cy="540000"/>
          </a:xfrm>
          <a:prstGeom prst="ellipse">
            <a:avLst/>
          </a:prstGeom>
          <a:noFill/>
          <a:ln w="38100" cap="flat" cmpd="sng" algn="ctr">
            <a:solidFill>
              <a:srgbClr val="4BACC6">
                <a:lumMod val="40000"/>
                <a:lumOff val="6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3" name="Oval 132">
            <a:extLst>
              <a:ext uri="{FF2B5EF4-FFF2-40B4-BE49-F238E27FC236}">
                <a16:creationId xmlns:a16="http://schemas.microsoft.com/office/drawing/2014/main" id="{8B4700BC-F134-4F42-BF30-F5722B656435}"/>
              </a:ext>
            </a:extLst>
          </p:cNvPr>
          <p:cNvSpPr>
            <a:spLocks noChangeAspect="1"/>
          </p:cNvSpPr>
          <p:nvPr/>
        </p:nvSpPr>
        <p:spPr>
          <a:xfrm>
            <a:off x="8781515" y="1741478"/>
            <a:ext cx="540000" cy="540000"/>
          </a:xfrm>
          <a:prstGeom prst="ellipse">
            <a:avLst/>
          </a:prstGeom>
          <a:noFill/>
          <a:ln w="38100" cap="flat" cmpd="sng" algn="ctr">
            <a:solidFill>
              <a:srgbClr val="4BACC6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4" name="Oval 133">
            <a:extLst>
              <a:ext uri="{FF2B5EF4-FFF2-40B4-BE49-F238E27FC236}">
                <a16:creationId xmlns:a16="http://schemas.microsoft.com/office/drawing/2014/main" id="{D8FDFF00-5523-460B-8AB5-D37106889482}"/>
              </a:ext>
            </a:extLst>
          </p:cNvPr>
          <p:cNvSpPr>
            <a:spLocks noChangeAspect="1"/>
          </p:cNvSpPr>
          <p:nvPr/>
        </p:nvSpPr>
        <p:spPr>
          <a:xfrm>
            <a:off x="7344211" y="1741478"/>
            <a:ext cx="540000" cy="540000"/>
          </a:xfrm>
          <a:prstGeom prst="ellipse">
            <a:avLst/>
          </a:prstGeom>
          <a:noFill/>
          <a:ln w="38100" cap="flat" cmpd="sng" algn="ctr">
            <a:solidFill>
              <a:srgbClr val="4BACC6">
                <a:lumMod val="40000"/>
                <a:lumOff val="6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5" name="Picture 134">
            <a:extLst>
              <a:ext uri="{FF2B5EF4-FFF2-40B4-BE49-F238E27FC236}">
                <a16:creationId xmlns:a16="http://schemas.microsoft.com/office/drawing/2014/main" id="{7DB15841-2415-485E-9F5B-A8FA4E34028B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95" t="13489" r="20186" b="19923"/>
          <a:stretch/>
        </p:blipFill>
        <p:spPr>
          <a:xfrm>
            <a:off x="6012021" y="1813587"/>
            <a:ext cx="299034" cy="344982"/>
          </a:xfrm>
          <a:prstGeom prst="rect">
            <a:avLst/>
          </a:prstGeom>
        </p:spPr>
      </p:pic>
      <p:sp>
        <p:nvSpPr>
          <p:cNvPr id="136" name="Oval 135">
            <a:extLst>
              <a:ext uri="{FF2B5EF4-FFF2-40B4-BE49-F238E27FC236}">
                <a16:creationId xmlns:a16="http://schemas.microsoft.com/office/drawing/2014/main" id="{EF93091F-7D05-46B1-A36A-279BC1A05476}"/>
              </a:ext>
            </a:extLst>
          </p:cNvPr>
          <p:cNvSpPr>
            <a:spLocks noChangeAspect="1"/>
          </p:cNvSpPr>
          <p:nvPr/>
        </p:nvSpPr>
        <p:spPr>
          <a:xfrm>
            <a:off x="2297873" y="1955436"/>
            <a:ext cx="108000" cy="108000"/>
          </a:xfrm>
          <a:prstGeom prst="ellipse">
            <a:avLst/>
          </a:prstGeom>
          <a:noFill/>
          <a:ln w="22225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7" name="Oval 136">
            <a:extLst>
              <a:ext uri="{FF2B5EF4-FFF2-40B4-BE49-F238E27FC236}">
                <a16:creationId xmlns:a16="http://schemas.microsoft.com/office/drawing/2014/main" id="{1F8DE400-0CD3-4261-ACDB-EC5E42FF8BAF}"/>
              </a:ext>
            </a:extLst>
          </p:cNvPr>
          <p:cNvSpPr>
            <a:spLocks noChangeAspect="1"/>
          </p:cNvSpPr>
          <p:nvPr/>
        </p:nvSpPr>
        <p:spPr>
          <a:xfrm flipH="1">
            <a:off x="9641645" y="1963022"/>
            <a:ext cx="108000" cy="108000"/>
          </a:xfrm>
          <a:prstGeom prst="ellipse">
            <a:avLst/>
          </a:prstGeom>
          <a:solidFill>
            <a:sysClr val="windowText" lastClr="000000">
              <a:lumMod val="50000"/>
              <a:lumOff val="50000"/>
            </a:sysClr>
          </a:solidFill>
          <a:ln w="22225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94D2F6A3-9C8B-4AFD-920E-86F62ABEE8C0}"/>
              </a:ext>
            </a:extLst>
          </p:cNvPr>
          <p:cNvSpPr txBox="1"/>
          <p:nvPr/>
        </p:nvSpPr>
        <p:spPr>
          <a:xfrm>
            <a:off x="326690" y="1755307"/>
            <a:ext cx="1741016" cy="550442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lIns="69145" tIns="0" rIns="0" bIns="0" anchor="ctr" anchorCtr="0"/>
          <a:lstStyle>
            <a:defPPr>
              <a:defRPr lang="nb-NO"/>
            </a:defPPr>
            <a:lvl1pPr algn="ctr" defTabSz="995363">
              <a:buSzPct val="90000"/>
              <a:defRPr sz="1000" kern="0" spc="100">
                <a:cs typeface="Arial" charset="0"/>
              </a:defRPr>
            </a:lvl1pPr>
          </a:lstStyle>
          <a:p>
            <a:pPr marL="0" marR="0" lvl="0" indent="0" algn="l" defTabSz="995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Tx/>
              <a:buNone/>
              <a:tabLst/>
              <a:defRPr/>
            </a:pP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Journey diagram </a:t>
            </a:r>
            <a:b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</a:b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(patient journey)</a:t>
            </a:r>
            <a:endParaRPr kumimoji="0" lang="en-GB" sz="1400" b="1" i="0" u="none" strike="noStrike" kern="0" cap="none" spc="1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C9DEEFC9-BD91-46AC-B517-C5F242163BDC}"/>
              </a:ext>
            </a:extLst>
          </p:cNvPr>
          <p:cNvSpPr txBox="1"/>
          <p:nvPr/>
        </p:nvSpPr>
        <p:spPr>
          <a:xfrm>
            <a:off x="2935000" y="1166319"/>
            <a:ext cx="107144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Meets for an appointment with the GP</a:t>
            </a: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F2DA1193-5B37-44C6-B323-02D0C4CD0162}"/>
              </a:ext>
            </a:extLst>
          </p:cNvPr>
          <p:cNvSpPr txBox="1"/>
          <p:nvPr/>
        </p:nvSpPr>
        <p:spPr>
          <a:xfrm>
            <a:off x="5598594" y="1166319"/>
            <a:ext cx="115989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Receives information about the appointment</a:t>
            </a: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7C734440-3788-473C-ABD0-95931ED9B4B8}"/>
              </a:ext>
            </a:extLst>
          </p:cNvPr>
          <p:cNvSpPr txBox="1"/>
          <p:nvPr/>
        </p:nvSpPr>
        <p:spPr>
          <a:xfrm>
            <a:off x="7071122" y="1166319"/>
            <a:ext cx="115989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Receives an SMS reminder about </a:t>
            </a:r>
            <a:br>
              <a:rPr kumimoji="0" lang="en-GB" sz="1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GB" sz="1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appointment</a:t>
            </a: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101E6771-EA55-4892-B92E-253CFB91FF7C}"/>
              </a:ext>
            </a:extLst>
          </p:cNvPr>
          <p:cNvSpPr txBox="1"/>
          <p:nvPr/>
        </p:nvSpPr>
        <p:spPr>
          <a:xfrm>
            <a:off x="8401802" y="1166319"/>
            <a:ext cx="123984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Consultation with specialist at the </a:t>
            </a:r>
            <a:br>
              <a:rPr kumimoji="0" lang="en-GB" sz="1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GB" sz="1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out-patient clinic</a:t>
            </a:r>
          </a:p>
        </p:txBody>
      </p:sp>
      <p:sp>
        <p:nvSpPr>
          <p:cNvPr id="143" name="TextBox 142">
            <a:extLst>
              <a:ext uri="{FF2B5EF4-FFF2-40B4-BE49-F238E27FC236}">
                <a16:creationId xmlns:a16="http://schemas.microsoft.com/office/drawing/2014/main" id="{886F0F15-4E10-46C0-A9EE-A6AB58321529}"/>
              </a:ext>
            </a:extLst>
          </p:cNvPr>
          <p:cNvSpPr txBox="1"/>
          <p:nvPr/>
        </p:nvSpPr>
        <p:spPr>
          <a:xfrm>
            <a:off x="241093" y="2634247"/>
            <a:ext cx="3531327" cy="550442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lIns="69145" tIns="0" rIns="0" bIns="0" anchor="ctr" anchorCtr="0"/>
          <a:lstStyle>
            <a:defPPr>
              <a:defRPr lang="nb-NO"/>
            </a:defPPr>
            <a:lvl1pPr marR="0" lvl="0" indent="0" defTabSz="995363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Tx/>
              <a:buNone/>
              <a:tabLst/>
              <a:defRPr sz="1600" kern="0" spc="0">
                <a:solidFill>
                  <a:srgbClr val="00B0F0"/>
                </a:solidFill>
              </a:defRPr>
            </a:lvl1pPr>
          </a:lstStyle>
          <a:p>
            <a:pPr marL="0" marR="0" lvl="0" indent="0" algn="l" defTabSz="995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Tx/>
              <a:buNone/>
              <a:tabLst/>
              <a:defRPr/>
            </a:pP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Journey network diagram</a:t>
            </a:r>
          </a:p>
          <a:p>
            <a:pPr marL="0" marR="0" lvl="0" indent="0" algn="l" defTabSz="995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Tx/>
              <a:buNone/>
              <a:tabLst/>
              <a:defRPr/>
            </a:pP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(“swimlane” diagram) </a:t>
            </a:r>
            <a:b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endParaRPr kumimoji="0" lang="en-GB" sz="1600" b="0" i="0" u="none" strike="noStrike" kern="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50" name="Straight Arrow Connector 149">
            <a:extLst>
              <a:ext uri="{FF2B5EF4-FFF2-40B4-BE49-F238E27FC236}">
                <a16:creationId xmlns:a16="http://schemas.microsoft.com/office/drawing/2014/main" id="{82255F06-87C4-45DC-B39F-0C230F8F2A5C}"/>
              </a:ext>
            </a:extLst>
          </p:cNvPr>
          <p:cNvCxnSpPr>
            <a:cxnSpLocks/>
            <a:endCxn id="152" idx="1"/>
          </p:cNvCxnSpPr>
          <p:nvPr/>
        </p:nvCxnSpPr>
        <p:spPr>
          <a:xfrm>
            <a:off x="1557813" y="4529384"/>
            <a:ext cx="2627084" cy="13751"/>
          </a:xfrm>
          <a:prstGeom prst="straightConnector1">
            <a:avLst/>
          </a:prstGeom>
          <a:noFill/>
          <a:ln w="12700" cap="flat" cmpd="sng" algn="ctr">
            <a:solidFill>
              <a:srgbClr val="C00000"/>
            </a:solidFill>
            <a:prstDash val="solid"/>
            <a:tailEnd type="triangle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153" name="Rectangle 152">
            <a:extLst>
              <a:ext uri="{FF2B5EF4-FFF2-40B4-BE49-F238E27FC236}">
                <a16:creationId xmlns:a16="http://schemas.microsoft.com/office/drawing/2014/main" id="{9CC3FFA5-5940-4E11-9166-895C9C364D94}"/>
              </a:ext>
            </a:extLst>
          </p:cNvPr>
          <p:cNvSpPr/>
          <p:nvPr/>
        </p:nvSpPr>
        <p:spPr>
          <a:xfrm>
            <a:off x="461535" y="4415358"/>
            <a:ext cx="15472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A4C21F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Note that this touchpoint is invisible to the patient (and thus not part of the patient's journey above)</a:t>
            </a:r>
          </a:p>
        </p:txBody>
      </p:sp>
      <p:pic>
        <p:nvPicPr>
          <p:cNvPr id="155" name="Picture 4" descr="Bilderesultat for light bulb free clipart">
            <a:extLst>
              <a:ext uri="{FF2B5EF4-FFF2-40B4-BE49-F238E27FC236}">
                <a16:creationId xmlns:a16="http://schemas.microsoft.com/office/drawing/2014/main" id="{A46C9C40-F583-4FEB-A11C-8171C1BD21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61890" y="4514538"/>
            <a:ext cx="179319" cy="215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2" name="Rectangle 151">
            <a:extLst>
              <a:ext uri="{FF2B5EF4-FFF2-40B4-BE49-F238E27FC236}">
                <a16:creationId xmlns:a16="http://schemas.microsoft.com/office/drawing/2014/main" id="{EC1B477C-59D9-490B-9B6F-358502AC885C}"/>
              </a:ext>
            </a:extLst>
          </p:cNvPr>
          <p:cNvSpPr/>
          <p:nvPr/>
        </p:nvSpPr>
        <p:spPr>
          <a:xfrm>
            <a:off x="4184897" y="3718932"/>
            <a:ext cx="1360239" cy="1648405"/>
          </a:xfrm>
          <a:prstGeom prst="rect">
            <a:avLst/>
          </a:prstGeom>
          <a:solidFill>
            <a:schemeClr val="accent5">
              <a:alpha val="2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2" name="Picture 101">
            <a:extLst>
              <a:ext uri="{FF2B5EF4-FFF2-40B4-BE49-F238E27FC236}">
                <a16:creationId xmlns:a16="http://schemas.microsoft.com/office/drawing/2014/main" id="{42BE60DE-DCBC-41ED-AC6F-9674A763DEA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0483" y="1806459"/>
            <a:ext cx="215114" cy="301159"/>
          </a:xfrm>
          <a:prstGeom prst="rect">
            <a:avLst/>
          </a:prstGeom>
        </p:spPr>
      </p:pic>
      <p:sp>
        <p:nvSpPr>
          <p:cNvPr id="103" name="Rectangle 102">
            <a:extLst>
              <a:ext uri="{FF2B5EF4-FFF2-40B4-BE49-F238E27FC236}">
                <a16:creationId xmlns:a16="http://schemas.microsoft.com/office/drawing/2014/main" id="{8FB4A9B6-8101-4539-88B3-402609687096}"/>
              </a:ext>
            </a:extLst>
          </p:cNvPr>
          <p:cNvSpPr/>
          <p:nvPr/>
        </p:nvSpPr>
        <p:spPr>
          <a:xfrm>
            <a:off x="10321250" y="581437"/>
            <a:ext cx="18331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A4C21F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Note the correspondence with the upper swimlane</a:t>
            </a:r>
          </a:p>
        </p:txBody>
      </p:sp>
      <p:pic>
        <p:nvPicPr>
          <p:cNvPr id="121" name="Picture 4" descr="Bilderesultat for light bulb free clipart">
            <a:extLst>
              <a:ext uri="{FF2B5EF4-FFF2-40B4-BE49-F238E27FC236}">
                <a16:creationId xmlns:a16="http://schemas.microsoft.com/office/drawing/2014/main" id="{D0CB3DC2-DEA3-41D9-A8ED-4EFD1BBA93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095875" y="688668"/>
            <a:ext cx="179319" cy="215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2" name="Straight Arrow Connector 149">
            <a:extLst>
              <a:ext uri="{FF2B5EF4-FFF2-40B4-BE49-F238E27FC236}">
                <a16:creationId xmlns:a16="http://schemas.microsoft.com/office/drawing/2014/main" id="{29177379-6B72-4499-9B23-164554842390}"/>
              </a:ext>
            </a:extLst>
          </p:cNvPr>
          <p:cNvCxnSpPr>
            <a:cxnSpLocks/>
            <a:stCxn id="103" idx="2"/>
          </p:cNvCxnSpPr>
          <p:nvPr/>
        </p:nvCxnSpPr>
        <p:spPr>
          <a:xfrm rot="5400000">
            <a:off x="9509818" y="1583102"/>
            <a:ext cx="2268000" cy="1188000"/>
          </a:xfrm>
          <a:prstGeom prst="bentConnector2">
            <a:avLst/>
          </a:prstGeom>
          <a:noFill/>
          <a:ln w="12700" cap="flat" cmpd="sng" algn="ctr">
            <a:solidFill>
              <a:srgbClr val="C00000"/>
            </a:solidFill>
            <a:prstDash val="solid"/>
            <a:tailEnd type="triangle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23" name="Straight Arrow Connector 149">
            <a:extLst>
              <a:ext uri="{FF2B5EF4-FFF2-40B4-BE49-F238E27FC236}">
                <a16:creationId xmlns:a16="http://schemas.microsoft.com/office/drawing/2014/main" id="{97827F11-CDE9-4B9B-B9AC-28628DE5D864}"/>
              </a:ext>
            </a:extLst>
          </p:cNvPr>
          <p:cNvCxnSpPr>
            <a:cxnSpLocks/>
            <a:stCxn id="103" idx="2"/>
          </p:cNvCxnSpPr>
          <p:nvPr/>
        </p:nvCxnSpPr>
        <p:spPr>
          <a:xfrm rot="5400000">
            <a:off x="10120858" y="900062"/>
            <a:ext cx="973921" cy="1260000"/>
          </a:xfrm>
          <a:prstGeom prst="bentConnector2">
            <a:avLst/>
          </a:prstGeom>
          <a:noFill/>
          <a:ln w="12700" cap="flat" cmpd="sng" algn="ctr">
            <a:solidFill>
              <a:srgbClr val="C00000"/>
            </a:solidFill>
            <a:prstDash val="solid"/>
            <a:tailEnd type="triangle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9" name="AutoShape 63">
            <a:extLst>
              <a:ext uri="{FF2B5EF4-FFF2-40B4-BE49-F238E27FC236}">
                <a16:creationId xmlns:a16="http://schemas.microsoft.com/office/drawing/2014/main" id="{BE2509AC-A9F0-AB50-8627-4E1D4AAB3B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4182" y="6524168"/>
            <a:ext cx="1584000" cy="198000"/>
          </a:xfrm>
          <a:prstGeom prst="chevron">
            <a:avLst>
              <a:gd name="adj" fmla="val 38168"/>
            </a:avLst>
          </a:prstGeom>
          <a:solidFill>
            <a:srgbClr val="00558E"/>
          </a:solidFill>
          <a:ln w="19050" algn="ctr">
            <a:noFill/>
            <a:miter lim="800000"/>
            <a:headEnd/>
            <a:tailEnd/>
          </a:ln>
        </p:spPr>
        <p:txBody>
          <a:bodyPr lIns="0" tIns="0" rIns="0" bIns="0" anchor="ctr" anchorCtr="0"/>
          <a:lstStyle/>
          <a:p>
            <a:pPr algn="ctr" defTabSz="995363">
              <a:buSzPct val="90000"/>
            </a:pPr>
            <a:r>
              <a:rPr lang="en-GB" sz="1000" kern="0" dirty="0">
                <a:solidFill>
                  <a:schemeClr val="bg1"/>
                </a:solidFill>
                <a:cs typeface="Arial" charset="0"/>
              </a:rPr>
              <a:t>Overview</a:t>
            </a:r>
          </a:p>
        </p:txBody>
      </p:sp>
      <p:sp>
        <p:nvSpPr>
          <p:cNvPr id="10" name="AutoShape 64">
            <a:extLst>
              <a:ext uri="{FF2B5EF4-FFF2-40B4-BE49-F238E27FC236}">
                <a16:creationId xmlns:a16="http://schemas.microsoft.com/office/drawing/2014/main" id="{8D9B71CE-1AFD-05BC-35D4-47C57CFB34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8355" y="6524168"/>
            <a:ext cx="1404000" cy="198000"/>
          </a:xfrm>
          <a:prstGeom prst="chevron">
            <a:avLst>
              <a:gd name="adj" fmla="val 38168"/>
            </a:avLst>
          </a:prstGeom>
          <a:solidFill>
            <a:schemeClr val="bg1">
              <a:lumMod val="85000"/>
            </a:schemeClr>
          </a:solidFill>
          <a:ln w="19050" algn="ctr">
            <a:noFill/>
            <a:miter lim="800000"/>
            <a:headEnd/>
            <a:tailEnd/>
          </a:ln>
        </p:spPr>
        <p:txBody>
          <a:bodyPr lIns="0" tIns="0" rIns="0" bIns="0" anchor="ctr" anchorCtr="0"/>
          <a:lstStyle/>
          <a:p>
            <a:pPr algn="ctr" defTabSz="995363">
              <a:buSzPct val="90000"/>
            </a:pPr>
            <a:r>
              <a:rPr lang="en-GB" sz="1000" kern="0">
                <a:solidFill>
                  <a:schemeClr val="bg1">
                    <a:lumMod val="50000"/>
                  </a:schemeClr>
                </a:solidFill>
                <a:cs typeface="Arial" charset="0"/>
              </a:rPr>
              <a:t>Symbols</a:t>
            </a:r>
          </a:p>
        </p:txBody>
      </p:sp>
      <p:sp>
        <p:nvSpPr>
          <p:cNvPr id="11" name="AutoShape 65">
            <a:extLst>
              <a:ext uri="{FF2B5EF4-FFF2-40B4-BE49-F238E27FC236}">
                <a16:creationId xmlns:a16="http://schemas.microsoft.com/office/drawing/2014/main" id="{280F0329-BA3E-BE52-C0FF-2B7495E1BC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02528" y="6524168"/>
            <a:ext cx="1944000" cy="198000"/>
          </a:xfrm>
          <a:prstGeom prst="chevron">
            <a:avLst>
              <a:gd name="adj" fmla="val 38168"/>
            </a:avLst>
          </a:prstGeom>
          <a:solidFill>
            <a:schemeClr val="bg1">
              <a:lumMod val="85000"/>
            </a:schemeClr>
          </a:solidFill>
          <a:ln w="19050" algn="ctr">
            <a:noFill/>
            <a:miter lim="800000"/>
            <a:headEnd/>
            <a:tailEnd/>
          </a:ln>
        </p:spPr>
        <p:txBody>
          <a:bodyPr lIns="0" tIns="0" rIns="0" bIns="0" anchor="ctr" anchorCtr="0"/>
          <a:lstStyle/>
          <a:p>
            <a:pPr marL="0" marR="0" lvl="0" indent="0" algn="ctr" defTabSz="99536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Tx/>
              <a:buNone/>
              <a:tabLst/>
              <a:defRPr/>
            </a:pPr>
            <a:r>
              <a:rPr kumimoji="0" lang="en-GB" sz="1000" b="0" i="0" u="none" strike="noStrike" kern="0" cap="none" spc="0" normalizeH="0" baseline="0" noProof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cs typeface="Arial" charset="0"/>
              </a:rPr>
              <a:t>Customer journey diagram</a:t>
            </a:r>
          </a:p>
        </p:txBody>
      </p:sp>
      <p:sp>
        <p:nvSpPr>
          <p:cNvPr id="12" name="AutoShape 63">
            <a:extLst>
              <a:ext uri="{FF2B5EF4-FFF2-40B4-BE49-F238E27FC236}">
                <a16:creationId xmlns:a16="http://schemas.microsoft.com/office/drawing/2014/main" id="{A72F1E57-329C-FB49-9D22-FEE7DBA1E8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26701" y="6525045"/>
            <a:ext cx="1764000" cy="198000"/>
          </a:xfrm>
          <a:prstGeom prst="chevron">
            <a:avLst>
              <a:gd name="adj" fmla="val 38168"/>
            </a:avLst>
          </a:prstGeom>
          <a:solidFill>
            <a:schemeClr val="bg1">
              <a:lumMod val="85000"/>
            </a:schemeClr>
          </a:solidFill>
          <a:ln w="19050" algn="ctr">
            <a:noFill/>
            <a:miter lim="800000"/>
            <a:headEnd/>
            <a:tailEnd/>
          </a:ln>
        </p:spPr>
        <p:txBody>
          <a:bodyPr lIns="0" tIns="0" rIns="0" bIns="0" anchor="ctr" anchorCtr="0"/>
          <a:lstStyle/>
          <a:p>
            <a:pPr marL="0" marR="0" lvl="0" indent="0" algn="ctr" defTabSz="99536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Tx/>
              <a:buNone/>
              <a:tabLst/>
              <a:defRPr/>
            </a:pPr>
            <a:r>
              <a:rPr kumimoji="0" lang="en-GB" sz="1000" b="0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cs typeface="Arial" charset="0"/>
              </a:rPr>
              <a:t>Journey network diagram</a:t>
            </a:r>
          </a:p>
        </p:txBody>
      </p:sp>
      <p:sp>
        <p:nvSpPr>
          <p:cNvPr id="13" name="AutoShape 64">
            <a:extLst>
              <a:ext uri="{FF2B5EF4-FFF2-40B4-BE49-F238E27FC236}">
                <a16:creationId xmlns:a16="http://schemas.microsoft.com/office/drawing/2014/main" id="{F6AD6076-629E-3E6C-D6C0-04C83B7A57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70874" y="6526845"/>
            <a:ext cx="1656000" cy="198000"/>
          </a:xfrm>
          <a:prstGeom prst="chevron">
            <a:avLst>
              <a:gd name="adj" fmla="val 38168"/>
            </a:avLst>
          </a:prstGeom>
          <a:solidFill>
            <a:schemeClr val="bg1">
              <a:lumMod val="85000"/>
            </a:schemeClr>
          </a:solidFill>
          <a:ln w="19050" algn="ctr">
            <a:noFill/>
            <a:miter lim="800000"/>
            <a:headEnd/>
            <a:tailEnd/>
          </a:ln>
        </p:spPr>
        <p:txBody>
          <a:bodyPr lIns="0" tIns="0" rIns="0" bIns="0" anchor="ctr" anchorCtr="0"/>
          <a:lstStyle/>
          <a:p>
            <a:pPr algn="ctr" defTabSz="995363">
              <a:buSzPct val="90000"/>
            </a:pPr>
            <a:r>
              <a:rPr lang="en-GB" sz="1000" kern="0">
                <a:solidFill>
                  <a:schemeClr val="bg1">
                    <a:lumMod val="50000"/>
                  </a:schemeClr>
                </a:solidFill>
                <a:cs typeface="Arial" charset="0"/>
              </a:rPr>
              <a:t>Customer experience</a:t>
            </a:r>
          </a:p>
        </p:txBody>
      </p:sp>
      <p:sp>
        <p:nvSpPr>
          <p:cNvPr id="14" name="AutoShape 64">
            <a:extLst>
              <a:ext uri="{FF2B5EF4-FFF2-40B4-BE49-F238E27FC236}">
                <a16:creationId xmlns:a16="http://schemas.microsoft.com/office/drawing/2014/main" id="{59E72A19-EFCC-4AD8-E024-30AA278672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3220" y="6524168"/>
            <a:ext cx="1656000" cy="198000"/>
          </a:xfrm>
          <a:prstGeom prst="chevron">
            <a:avLst>
              <a:gd name="adj" fmla="val 38168"/>
            </a:avLst>
          </a:prstGeom>
          <a:solidFill>
            <a:schemeClr val="bg1">
              <a:lumMod val="85000"/>
            </a:schemeClr>
          </a:solidFill>
          <a:ln w="19050" algn="ctr">
            <a:noFill/>
            <a:miter lim="800000"/>
            <a:headEnd/>
            <a:tailEnd/>
          </a:ln>
        </p:spPr>
        <p:txBody>
          <a:bodyPr lIns="0" tIns="0" rIns="0" bIns="0" anchor="ctr" anchorCtr="0"/>
          <a:lstStyle/>
          <a:p>
            <a:pPr algn="ctr" defTabSz="995363">
              <a:buSzPct val="90000"/>
            </a:pPr>
            <a:r>
              <a:rPr lang="en-GB" sz="1000" kern="0" dirty="0">
                <a:solidFill>
                  <a:schemeClr val="bg1">
                    <a:lumMod val="50000"/>
                  </a:schemeClr>
                </a:solidFill>
                <a:cs typeface="Arial" charset="0"/>
              </a:rPr>
              <a:t>Appendix</a:t>
            </a:r>
          </a:p>
        </p:txBody>
      </p:sp>
    </p:spTree>
    <p:extLst>
      <p:ext uri="{BB962C8B-B14F-4D97-AF65-F5344CB8AC3E}">
        <p14:creationId xmlns:p14="http://schemas.microsoft.com/office/powerpoint/2010/main" val="3799732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0BC5B13-A2B3-4D7B-9242-EA626B1B90B9}"/>
              </a:ext>
            </a:extLst>
          </p:cNvPr>
          <p:cNvSpPr txBox="1"/>
          <p:nvPr/>
        </p:nvSpPr>
        <p:spPr>
          <a:xfrm>
            <a:off x="2956113" y="3334176"/>
            <a:ext cx="68214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Message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53FBA630-414D-448C-BF16-783C69BCF9D8}"/>
              </a:ext>
            </a:extLst>
          </p:cNvPr>
          <p:cNvCxnSpPr>
            <a:cxnSpLocks/>
          </p:cNvCxnSpPr>
          <p:nvPr/>
        </p:nvCxnSpPr>
        <p:spPr>
          <a:xfrm>
            <a:off x="2658855" y="3560180"/>
            <a:ext cx="1368000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D9B46F7E-2DC1-4C92-A456-35B76742FB77}"/>
              </a:ext>
            </a:extLst>
          </p:cNvPr>
          <p:cNvSpPr txBox="1"/>
          <p:nvPr/>
        </p:nvSpPr>
        <p:spPr>
          <a:xfrm>
            <a:off x="2007227" y="3740420"/>
            <a:ext cx="612068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Actor 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(initiator)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FDF91A1-84FB-4D95-AD87-5F6714765CAC}"/>
              </a:ext>
            </a:extLst>
          </p:cNvPr>
          <p:cNvSpPr txBox="1"/>
          <p:nvPr/>
        </p:nvSpPr>
        <p:spPr>
          <a:xfrm>
            <a:off x="4100814" y="3740420"/>
            <a:ext cx="60197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nb-NO"/>
            </a:defPPr>
            <a:lvl1pPr algn="ctr" defTabSz="914400">
              <a:defRPr sz="1000" kern="0">
                <a:solidFill>
                  <a:prstClr val="black"/>
                </a:solidFill>
                <a:latin typeface="Calibri" panose="020F0502020204030204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Actor 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(receiver)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2101471-E32F-42BC-9BF6-CD26E56E58BB}"/>
              </a:ext>
            </a:extLst>
          </p:cNvPr>
          <p:cNvSpPr txBox="1"/>
          <p:nvPr/>
        </p:nvSpPr>
        <p:spPr>
          <a:xfrm>
            <a:off x="2677218" y="3545125"/>
            <a:ext cx="11901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Communication channel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8034D8B-0F13-4CF4-8FBD-0532D1998983}"/>
              </a:ext>
            </a:extLst>
          </p:cNvPr>
          <p:cNvCxnSpPr>
            <a:cxnSpLocks/>
          </p:cNvCxnSpPr>
          <p:nvPr/>
        </p:nvCxnSpPr>
        <p:spPr>
          <a:xfrm>
            <a:off x="4401285" y="5291517"/>
            <a:ext cx="0" cy="360000"/>
          </a:xfrm>
          <a:prstGeom prst="straightConnector1">
            <a:avLst/>
          </a:prstGeom>
          <a:ln w="22225">
            <a:solidFill>
              <a:schemeClr val="bg1">
                <a:lumMod val="50000"/>
              </a:schemeClr>
            </a:solidFill>
            <a:prstDash val="sysDot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B38922C6-83EB-4611-8159-836BD81DAE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9016" y="4725075"/>
            <a:ext cx="1121223" cy="576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D1E709C-AC0B-4136-8EB9-7E0AF06CD7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4109" y="5639545"/>
            <a:ext cx="1129848" cy="57600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C3579565-5853-49A5-BA11-CBC71C9B4B04}"/>
              </a:ext>
            </a:extLst>
          </p:cNvPr>
          <p:cNvSpPr txBox="1"/>
          <p:nvPr/>
        </p:nvSpPr>
        <p:spPr>
          <a:xfrm>
            <a:off x="2039196" y="2939808"/>
            <a:ext cx="2949267" cy="307777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22A7E5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From Actor 1 to Actor 2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B425087-49DC-4423-BE9B-D8309488CFE2}"/>
              </a:ext>
            </a:extLst>
          </p:cNvPr>
          <p:cNvSpPr txBox="1"/>
          <p:nvPr/>
        </p:nvSpPr>
        <p:spPr>
          <a:xfrm>
            <a:off x="2030815" y="4326791"/>
            <a:ext cx="146316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0" cap="none" spc="10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Diagram type 1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A994735-2EF3-492B-B4B4-6C9ED4479F15}"/>
              </a:ext>
            </a:extLst>
          </p:cNvPr>
          <p:cNvSpPr txBox="1"/>
          <p:nvPr/>
        </p:nvSpPr>
        <p:spPr>
          <a:xfrm>
            <a:off x="3602809" y="4326791"/>
            <a:ext cx="14995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0" cap="none" spc="10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Diagram type 2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Rounded Rectangle 65">
            <a:extLst>
              <a:ext uri="{FF2B5EF4-FFF2-40B4-BE49-F238E27FC236}">
                <a16:creationId xmlns:a16="http://schemas.microsoft.com/office/drawing/2014/main" id="{38419820-DEA6-4981-880B-4163DB52C25D}"/>
              </a:ext>
            </a:extLst>
          </p:cNvPr>
          <p:cNvSpPr/>
          <p:nvPr/>
        </p:nvSpPr>
        <p:spPr>
          <a:xfrm>
            <a:off x="4219007" y="4831723"/>
            <a:ext cx="678015" cy="372542"/>
          </a:xfrm>
          <a:prstGeom prst="roundRect">
            <a:avLst>
              <a:gd name="adj" fmla="val 7458"/>
            </a:avLst>
          </a:prstGeom>
          <a:pattFill prst="pct5">
            <a:fgClr>
              <a:schemeClr val="bg1">
                <a:lumMod val="65000"/>
              </a:schemeClr>
            </a:fgClr>
            <a:bgClr>
              <a:schemeClr val="bg1"/>
            </a:bgClr>
          </a:pattFill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tIns="0" rIns="3600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1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text area</a:t>
            </a: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33514E91-F28A-439B-98A6-073CEC695C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3212" y="3364205"/>
            <a:ext cx="284946" cy="356183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E0C32D9-D99D-486C-87FA-682423F7125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6427" y="3370078"/>
            <a:ext cx="271139" cy="357792"/>
          </a:xfrm>
          <a:prstGeom prst="rect">
            <a:avLst/>
          </a:prstGeom>
        </p:spPr>
      </p:pic>
      <p:sp>
        <p:nvSpPr>
          <p:cNvPr id="50" name="Oval 49">
            <a:extLst>
              <a:ext uri="{FF2B5EF4-FFF2-40B4-BE49-F238E27FC236}">
                <a16:creationId xmlns:a16="http://schemas.microsoft.com/office/drawing/2014/main" id="{4ACD524C-87F0-4187-9E86-E09AEE54FA8A}"/>
              </a:ext>
            </a:extLst>
          </p:cNvPr>
          <p:cNvSpPr>
            <a:spLocks noChangeAspect="1"/>
          </p:cNvSpPr>
          <p:nvPr/>
        </p:nvSpPr>
        <p:spPr>
          <a:xfrm>
            <a:off x="2053465" y="4738536"/>
            <a:ext cx="540000" cy="540000"/>
          </a:xfrm>
          <a:prstGeom prst="ellipse">
            <a:avLst/>
          </a:prstGeom>
          <a:noFill/>
          <a:ln w="38100" cap="flat" cmpd="sng" algn="ctr">
            <a:solidFill>
              <a:srgbClr val="4BACC6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272493E7-19EA-421D-BF1F-97258474406A}"/>
              </a:ext>
            </a:extLst>
          </p:cNvPr>
          <p:cNvSpPr>
            <a:spLocks noChangeAspect="1"/>
          </p:cNvSpPr>
          <p:nvPr/>
        </p:nvSpPr>
        <p:spPr>
          <a:xfrm>
            <a:off x="2133436" y="4813942"/>
            <a:ext cx="380949" cy="380949"/>
          </a:xfrm>
          <a:prstGeom prst="ellipse">
            <a:avLst/>
          </a:prstGeom>
          <a:pattFill prst="pct10">
            <a:fgClr>
              <a:schemeClr val="bg1">
                <a:lumMod val="65000"/>
              </a:schemeClr>
            </a:fgClr>
            <a:bgClr>
              <a:schemeClr val="bg1"/>
            </a:bgClr>
          </a:pattFill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F16591B-3359-42DA-A22A-C6F1F577BDF3}"/>
              </a:ext>
            </a:extLst>
          </p:cNvPr>
          <p:cNvSpPr txBox="1"/>
          <p:nvPr/>
        </p:nvSpPr>
        <p:spPr>
          <a:xfrm>
            <a:off x="2657253" y="4620185"/>
            <a:ext cx="106138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nb-NO"/>
            </a:defPPr>
            <a:lvl1pPr algn="ctr" defTabSz="914400">
              <a:defRPr sz="1000" kern="0">
                <a:solidFill>
                  <a:prstClr val="black"/>
                </a:solidFill>
                <a:latin typeface="Calibri" panose="020F0502020204030204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Communication channel</a:t>
            </a:r>
          </a:p>
        </p:txBody>
      </p: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C97550CE-0DD3-46EA-874A-1785E26951CA}"/>
              </a:ext>
            </a:extLst>
          </p:cNvPr>
          <p:cNvCxnSpPr>
            <a:cxnSpLocks/>
          </p:cNvCxnSpPr>
          <p:nvPr/>
        </p:nvCxnSpPr>
        <p:spPr>
          <a:xfrm>
            <a:off x="3602809" y="4777764"/>
            <a:ext cx="413143" cy="246221"/>
          </a:xfrm>
          <a:prstGeom prst="straightConnector1">
            <a:avLst/>
          </a:prstGeom>
          <a:ln w="15875">
            <a:solidFill>
              <a:schemeClr val="tx1">
                <a:lumMod val="50000"/>
                <a:lumOff val="50000"/>
              </a:schemeClr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Box 65">
            <a:extLst>
              <a:ext uri="{FF2B5EF4-FFF2-40B4-BE49-F238E27FC236}">
                <a16:creationId xmlns:a16="http://schemas.microsoft.com/office/drawing/2014/main" id="{0192F098-3E5D-4200-AE52-0B416A13CAF7}"/>
              </a:ext>
            </a:extLst>
          </p:cNvPr>
          <p:cNvSpPr txBox="1"/>
          <p:nvPr/>
        </p:nvSpPr>
        <p:spPr>
          <a:xfrm>
            <a:off x="2890089" y="5121597"/>
            <a:ext cx="612068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Actor 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(initiator)</a:t>
            </a:r>
          </a:p>
        </p:txBody>
      </p: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146452C1-32DA-421A-830C-8AC4C6E1BC31}"/>
              </a:ext>
            </a:extLst>
          </p:cNvPr>
          <p:cNvCxnSpPr>
            <a:cxnSpLocks/>
          </p:cNvCxnSpPr>
          <p:nvPr/>
        </p:nvCxnSpPr>
        <p:spPr>
          <a:xfrm flipH="1" flipV="1">
            <a:off x="2543095" y="5186412"/>
            <a:ext cx="327089" cy="28283"/>
          </a:xfrm>
          <a:prstGeom prst="straightConnector1">
            <a:avLst/>
          </a:prstGeom>
          <a:ln w="15875">
            <a:solidFill>
              <a:schemeClr val="tx1">
                <a:lumMod val="50000"/>
                <a:lumOff val="50000"/>
              </a:schemeClr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0720720B-9488-4B54-9906-8E2468B57193}"/>
              </a:ext>
            </a:extLst>
          </p:cNvPr>
          <p:cNvCxnSpPr>
            <a:cxnSpLocks/>
          </p:cNvCxnSpPr>
          <p:nvPr/>
        </p:nvCxnSpPr>
        <p:spPr>
          <a:xfrm flipV="1">
            <a:off x="3493980" y="5214696"/>
            <a:ext cx="462141" cy="0"/>
          </a:xfrm>
          <a:prstGeom prst="straightConnector1">
            <a:avLst/>
          </a:prstGeom>
          <a:ln w="15875">
            <a:solidFill>
              <a:schemeClr val="tx1">
                <a:lumMod val="50000"/>
                <a:lumOff val="50000"/>
              </a:schemeClr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>
            <a:extLst>
              <a:ext uri="{FF2B5EF4-FFF2-40B4-BE49-F238E27FC236}">
                <a16:creationId xmlns:a16="http://schemas.microsoft.com/office/drawing/2014/main" id="{76DE7D31-8EBA-4134-A1BC-9BA058F493C5}"/>
              </a:ext>
            </a:extLst>
          </p:cNvPr>
          <p:cNvSpPr txBox="1"/>
          <p:nvPr/>
        </p:nvSpPr>
        <p:spPr>
          <a:xfrm>
            <a:off x="2881911" y="5623009"/>
            <a:ext cx="612068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Actor2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(receiver)</a:t>
            </a:r>
          </a:p>
        </p:txBody>
      </p: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A95E9198-7F47-42C1-9B08-E4C5FBAA994E}"/>
              </a:ext>
            </a:extLst>
          </p:cNvPr>
          <p:cNvCxnSpPr>
            <a:cxnSpLocks/>
          </p:cNvCxnSpPr>
          <p:nvPr/>
        </p:nvCxnSpPr>
        <p:spPr>
          <a:xfrm>
            <a:off x="3493980" y="5730433"/>
            <a:ext cx="462141" cy="131"/>
          </a:xfrm>
          <a:prstGeom prst="straightConnector1">
            <a:avLst/>
          </a:prstGeom>
          <a:ln w="15875">
            <a:solidFill>
              <a:schemeClr val="tx1">
                <a:lumMod val="50000"/>
                <a:lumOff val="50000"/>
              </a:schemeClr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Rounded Rectangle 65">
            <a:extLst>
              <a:ext uri="{FF2B5EF4-FFF2-40B4-BE49-F238E27FC236}">
                <a16:creationId xmlns:a16="http://schemas.microsoft.com/office/drawing/2014/main" id="{8E5D22A0-5D45-4F1B-959D-7B938C1862BB}"/>
              </a:ext>
            </a:extLst>
          </p:cNvPr>
          <p:cNvSpPr/>
          <p:nvPr/>
        </p:nvSpPr>
        <p:spPr>
          <a:xfrm>
            <a:off x="4216418" y="5749716"/>
            <a:ext cx="678015" cy="372542"/>
          </a:xfrm>
          <a:prstGeom prst="roundRect">
            <a:avLst>
              <a:gd name="adj" fmla="val 7458"/>
            </a:avLst>
          </a:prstGeom>
          <a:pattFill prst="pct5">
            <a:fgClr>
              <a:schemeClr val="bg1">
                <a:lumMod val="65000"/>
              </a:schemeClr>
            </a:fgClr>
            <a:bgClr>
              <a:schemeClr val="bg1"/>
            </a:bgClr>
          </a:pattFill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tIns="0" rIns="3600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1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text area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8A562FE2-8EF5-4738-BE78-08FEC3435E18}"/>
              </a:ext>
            </a:extLst>
          </p:cNvPr>
          <p:cNvSpPr txBox="1"/>
          <p:nvPr/>
        </p:nvSpPr>
        <p:spPr>
          <a:xfrm>
            <a:off x="4441510" y="5338779"/>
            <a:ext cx="546953" cy="1541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direction</a:t>
            </a:r>
          </a:p>
        </p:txBody>
      </p:sp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id="{4B076D70-EFE5-49EA-9B9A-A97E54E7E599}"/>
              </a:ext>
            </a:extLst>
          </p:cNvPr>
          <p:cNvCxnSpPr>
            <a:cxnSpLocks/>
          </p:cNvCxnSpPr>
          <p:nvPr/>
        </p:nvCxnSpPr>
        <p:spPr>
          <a:xfrm flipH="1">
            <a:off x="2383181" y="4777763"/>
            <a:ext cx="432210" cy="202130"/>
          </a:xfrm>
          <a:prstGeom prst="straightConnector1">
            <a:avLst/>
          </a:prstGeom>
          <a:ln w="15875">
            <a:solidFill>
              <a:schemeClr val="tx1">
                <a:lumMod val="50000"/>
                <a:lumOff val="50000"/>
              </a:schemeClr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17C14E5F-2C00-406B-9F4F-5DFBA83DB679}"/>
              </a:ext>
            </a:extLst>
          </p:cNvPr>
          <p:cNvSpPr txBox="1"/>
          <p:nvPr/>
        </p:nvSpPr>
        <p:spPr>
          <a:xfrm>
            <a:off x="6960423" y="3325697"/>
            <a:ext cx="68214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Message</a:t>
            </a:r>
          </a:p>
        </p:txBody>
      </p: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185F4840-B5A3-45AE-85D5-3B8A5BA6CD5B}"/>
              </a:ext>
            </a:extLst>
          </p:cNvPr>
          <p:cNvCxnSpPr>
            <a:cxnSpLocks/>
          </p:cNvCxnSpPr>
          <p:nvPr/>
        </p:nvCxnSpPr>
        <p:spPr>
          <a:xfrm flipH="1">
            <a:off x="6663165" y="3551701"/>
            <a:ext cx="1368000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4B39C747-6D90-4B89-A2A0-92CBFD03A986}"/>
              </a:ext>
            </a:extLst>
          </p:cNvPr>
          <p:cNvSpPr txBox="1"/>
          <p:nvPr/>
        </p:nvSpPr>
        <p:spPr>
          <a:xfrm>
            <a:off x="6033161" y="3731941"/>
            <a:ext cx="612068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Actor 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(receiver)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FAE8B618-29C8-46C9-B81E-CB850EC77AD8}"/>
              </a:ext>
            </a:extLst>
          </p:cNvPr>
          <p:cNvSpPr txBox="1"/>
          <p:nvPr/>
        </p:nvSpPr>
        <p:spPr>
          <a:xfrm>
            <a:off x="8151462" y="3731941"/>
            <a:ext cx="60197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nb-NO"/>
            </a:defPPr>
            <a:lvl1pPr algn="ctr" defTabSz="914400">
              <a:defRPr sz="1000" kern="0">
                <a:solidFill>
                  <a:prstClr val="black"/>
                </a:solidFill>
                <a:latin typeface="Calibri" panose="020F0502020204030204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Actor 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(initiator)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E49A50AD-9B81-405F-93A0-091B72D3D491}"/>
              </a:ext>
            </a:extLst>
          </p:cNvPr>
          <p:cNvSpPr txBox="1"/>
          <p:nvPr/>
        </p:nvSpPr>
        <p:spPr>
          <a:xfrm>
            <a:off x="6766194" y="3536646"/>
            <a:ext cx="11054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Communication channel</a:t>
            </a:r>
          </a:p>
        </p:txBody>
      </p: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12DDB0F8-759B-4CCA-80BD-8A1AF9F08F79}"/>
              </a:ext>
            </a:extLst>
          </p:cNvPr>
          <p:cNvCxnSpPr>
            <a:cxnSpLocks/>
            <a:stCxn id="58" idx="0"/>
            <a:endCxn id="61" idx="2"/>
          </p:cNvCxnSpPr>
          <p:nvPr/>
        </p:nvCxnSpPr>
        <p:spPr>
          <a:xfrm flipH="1" flipV="1">
            <a:off x="8414871" y="5289228"/>
            <a:ext cx="1" cy="362289"/>
          </a:xfrm>
          <a:prstGeom prst="straightConnector1">
            <a:avLst/>
          </a:prstGeom>
          <a:ln w="22225">
            <a:solidFill>
              <a:schemeClr val="bg1">
                <a:lumMod val="50000"/>
              </a:schemeClr>
            </a:solidFill>
            <a:prstDash val="sysDot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8" name="Picture 57">
            <a:extLst>
              <a:ext uri="{FF2B5EF4-FFF2-40B4-BE49-F238E27FC236}">
                <a16:creationId xmlns:a16="http://schemas.microsoft.com/office/drawing/2014/main" id="{C56AFFD7-C896-4D99-8A2A-EE01D46FE4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4260" y="5651517"/>
            <a:ext cx="1121223" cy="576000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A607658C-817A-4091-80CC-7ABA799B12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9947" y="4713228"/>
            <a:ext cx="1129848" cy="576000"/>
          </a:xfrm>
          <a:prstGeom prst="rect">
            <a:avLst/>
          </a:prstGeom>
        </p:spPr>
      </p:pic>
      <p:sp>
        <p:nvSpPr>
          <p:cNvPr id="62" name="TextBox 61">
            <a:extLst>
              <a:ext uri="{FF2B5EF4-FFF2-40B4-BE49-F238E27FC236}">
                <a16:creationId xmlns:a16="http://schemas.microsoft.com/office/drawing/2014/main" id="{D1E9E7DB-8D92-4F30-B365-0367EE67EF75}"/>
              </a:ext>
            </a:extLst>
          </p:cNvPr>
          <p:cNvSpPr txBox="1"/>
          <p:nvPr/>
        </p:nvSpPr>
        <p:spPr>
          <a:xfrm>
            <a:off x="5936945" y="2939808"/>
            <a:ext cx="2870505" cy="307777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>
            <a:defPPr>
              <a:defRPr lang="nb-NO"/>
            </a:defPPr>
            <a:lvl1pPr marR="0" lvl="0" indent="0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i="0" u="none" strike="noStrike" kern="0" cap="none" normalizeH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cs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22A7E5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From Actor 2 to Actor 1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05EAC739-141F-4ABB-9B72-2A5901193C72}"/>
              </a:ext>
            </a:extLst>
          </p:cNvPr>
          <p:cNvSpPr txBox="1"/>
          <p:nvPr/>
        </p:nvSpPr>
        <p:spPr>
          <a:xfrm>
            <a:off x="5892633" y="4318312"/>
            <a:ext cx="142834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0" cap="none" spc="10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Diagram type 1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40BB2E51-3186-49EC-A981-A0CC4605A6E3}"/>
              </a:ext>
            </a:extLst>
          </p:cNvPr>
          <p:cNvSpPr txBox="1"/>
          <p:nvPr/>
        </p:nvSpPr>
        <p:spPr>
          <a:xfrm>
            <a:off x="7645219" y="4318312"/>
            <a:ext cx="14995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0" cap="none" spc="10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Diagram type 2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9" name="Rounded Rectangle 65">
            <a:extLst>
              <a:ext uri="{FF2B5EF4-FFF2-40B4-BE49-F238E27FC236}">
                <a16:creationId xmlns:a16="http://schemas.microsoft.com/office/drawing/2014/main" id="{4ADA08F4-A06B-408E-98C3-C3D54DE60236}"/>
              </a:ext>
            </a:extLst>
          </p:cNvPr>
          <p:cNvSpPr/>
          <p:nvPr/>
        </p:nvSpPr>
        <p:spPr>
          <a:xfrm>
            <a:off x="8249798" y="5753191"/>
            <a:ext cx="678015" cy="372542"/>
          </a:xfrm>
          <a:prstGeom prst="roundRect">
            <a:avLst>
              <a:gd name="adj" fmla="val 7458"/>
            </a:avLst>
          </a:prstGeom>
          <a:pattFill prst="pct5">
            <a:fgClr>
              <a:schemeClr val="bg1">
                <a:lumMod val="65000"/>
              </a:schemeClr>
            </a:fgClr>
            <a:bgClr>
              <a:schemeClr val="bg1"/>
            </a:bgClr>
          </a:pattFill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tIns="0" rIns="3600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1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text area</a:t>
            </a:r>
          </a:p>
        </p:txBody>
      </p:sp>
      <p:pic>
        <p:nvPicPr>
          <p:cNvPr id="70" name="Picture 69">
            <a:extLst>
              <a:ext uri="{FF2B5EF4-FFF2-40B4-BE49-F238E27FC236}">
                <a16:creationId xmlns:a16="http://schemas.microsoft.com/office/drawing/2014/main" id="{731D5449-E250-407D-9556-3C6102C67F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3860" y="3355726"/>
            <a:ext cx="284946" cy="356183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88B349B0-EF2F-4E01-9864-19F9A099F79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2361" y="3361599"/>
            <a:ext cx="271139" cy="357792"/>
          </a:xfrm>
          <a:prstGeom prst="rect">
            <a:avLst/>
          </a:prstGeom>
        </p:spPr>
      </p:pic>
      <p:sp>
        <p:nvSpPr>
          <p:cNvPr id="72" name="Oval 71">
            <a:extLst>
              <a:ext uri="{FF2B5EF4-FFF2-40B4-BE49-F238E27FC236}">
                <a16:creationId xmlns:a16="http://schemas.microsoft.com/office/drawing/2014/main" id="{106C96B9-C531-4D19-B68A-185E98795511}"/>
              </a:ext>
            </a:extLst>
          </p:cNvPr>
          <p:cNvSpPr>
            <a:spLocks noChangeAspect="1"/>
          </p:cNvSpPr>
          <p:nvPr/>
        </p:nvSpPr>
        <p:spPr>
          <a:xfrm>
            <a:off x="6095875" y="4730057"/>
            <a:ext cx="540000" cy="540000"/>
          </a:xfrm>
          <a:prstGeom prst="ellipse">
            <a:avLst/>
          </a:prstGeom>
          <a:noFill/>
          <a:ln w="38100" cap="flat" cmpd="sng" algn="ctr">
            <a:solidFill>
              <a:srgbClr val="4BACC6">
                <a:lumMod val="40000"/>
                <a:lumOff val="6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9D04522A-4444-4D45-8855-5C8BC4932763}"/>
              </a:ext>
            </a:extLst>
          </p:cNvPr>
          <p:cNvSpPr>
            <a:spLocks noChangeAspect="1"/>
          </p:cNvSpPr>
          <p:nvPr/>
        </p:nvSpPr>
        <p:spPr>
          <a:xfrm>
            <a:off x="6175846" y="4805463"/>
            <a:ext cx="380949" cy="380949"/>
          </a:xfrm>
          <a:prstGeom prst="ellipse">
            <a:avLst/>
          </a:prstGeom>
          <a:pattFill prst="pct10">
            <a:fgClr>
              <a:schemeClr val="bg1">
                <a:lumMod val="65000"/>
              </a:schemeClr>
            </a:fgClr>
            <a:bgClr>
              <a:schemeClr val="bg1"/>
            </a:bgClr>
          </a:pattFill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21109452-6C93-441E-AF8D-7C5AA95DB0FB}"/>
              </a:ext>
            </a:extLst>
          </p:cNvPr>
          <p:cNvSpPr txBox="1"/>
          <p:nvPr/>
        </p:nvSpPr>
        <p:spPr>
          <a:xfrm>
            <a:off x="6699663" y="4611706"/>
            <a:ext cx="106138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nb-NO"/>
            </a:defPPr>
            <a:lvl1pPr algn="ctr" defTabSz="914400">
              <a:defRPr sz="1000" kern="0">
                <a:solidFill>
                  <a:prstClr val="black"/>
                </a:solidFill>
                <a:latin typeface="Calibri" panose="020F0502020204030204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Communication channel</a:t>
            </a:r>
          </a:p>
        </p:txBody>
      </p: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DA8F6661-C4D9-481F-BC24-FE2364A6864E}"/>
              </a:ext>
            </a:extLst>
          </p:cNvPr>
          <p:cNvCxnSpPr>
            <a:cxnSpLocks/>
          </p:cNvCxnSpPr>
          <p:nvPr/>
        </p:nvCxnSpPr>
        <p:spPr>
          <a:xfrm>
            <a:off x="7645219" y="4769285"/>
            <a:ext cx="413143" cy="246221"/>
          </a:xfrm>
          <a:prstGeom prst="straightConnector1">
            <a:avLst/>
          </a:prstGeom>
          <a:ln w="15875">
            <a:solidFill>
              <a:schemeClr val="tx1">
                <a:lumMod val="50000"/>
                <a:lumOff val="50000"/>
              </a:schemeClr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TextBox 77">
            <a:extLst>
              <a:ext uri="{FF2B5EF4-FFF2-40B4-BE49-F238E27FC236}">
                <a16:creationId xmlns:a16="http://schemas.microsoft.com/office/drawing/2014/main" id="{E9C89CFD-355C-4EBB-A4E8-363864D12D09}"/>
              </a:ext>
            </a:extLst>
          </p:cNvPr>
          <p:cNvSpPr txBox="1"/>
          <p:nvPr/>
        </p:nvSpPr>
        <p:spPr>
          <a:xfrm>
            <a:off x="6932499" y="5113118"/>
            <a:ext cx="612068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Actor 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(receiver)</a:t>
            </a:r>
          </a:p>
        </p:txBody>
      </p: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36D824B5-2951-47A2-AC6A-0F751A2ADFF3}"/>
              </a:ext>
            </a:extLst>
          </p:cNvPr>
          <p:cNvCxnSpPr>
            <a:cxnSpLocks/>
          </p:cNvCxnSpPr>
          <p:nvPr/>
        </p:nvCxnSpPr>
        <p:spPr>
          <a:xfrm flipH="1" flipV="1">
            <a:off x="6556795" y="5206217"/>
            <a:ext cx="414672" cy="402158"/>
          </a:xfrm>
          <a:prstGeom prst="straightConnector1">
            <a:avLst/>
          </a:prstGeom>
          <a:ln w="15875">
            <a:solidFill>
              <a:schemeClr val="tx1">
                <a:lumMod val="50000"/>
                <a:lumOff val="50000"/>
              </a:schemeClr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F2CBE31E-C57F-4033-9DA0-41DAD1F7D2E6}"/>
              </a:ext>
            </a:extLst>
          </p:cNvPr>
          <p:cNvCxnSpPr>
            <a:cxnSpLocks/>
          </p:cNvCxnSpPr>
          <p:nvPr/>
        </p:nvCxnSpPr>
        <p:spPr>
          <a:xfrm flipV="1">
            <a:off x="7536390" y="5206217"/>
            <a:ext cx="462141" cy="0"/>
          </a:xfrm>
          <a:prstGeom prst="straightConnector1">
            <a:avLst/>
          </a:prstGeom>
          <a:ln w="15875">
            <a:solidFill>
              <a:schemeClr val="tx1">
                <a:lumMod val="50000"/>
                <a:lumOff val="50000"/>
              </a:schemeClr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TextBox 80">
            <a:extLst>
              <a:ext uri="{FF2B5EF4-FFF2-40B4-BE49-F238E27FC236}">
                <a16:creationId xmlns:a16="http://schemas.microsoft.com/office/drawing/2014/main" id="{67B20070-7FFB-40B7-A02C-BCB9DAEDE91F}"/>
              </a:ext>
            </a:extLst>
          </p:cNvPr>
          <p:cNvSpPr txBox="1"/>
          <p:nvPr/>
        </p:nvSpPr>
        <p:spPr>
          <a:xfrm>
            <a:off x="6924321" y="5614530"/>
            <a:ext cx="612068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Actor  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(initiator)</a:t>
            </a:r>
          </a:p>
        </p:txBody>
      </p: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F23E90F7-B7B2-4596-B248-77A3EC98800B}"/>
              </a:ext>
            </a:extLst>
          </p:cNvPr>
          <p:cNvCxnSpPr>
            <a:cxnSpLocks/>
          </p:cNvCxnSpPr>
          <p:nvPr/>
        </p:nvCxnSpPr>
        <p:spPr>
          <a:xfrm>
            <a:off x="7536390" y="5721954"/>
            <a:ext cx="462141" cy="131"/>
          </a:xfrm>
          <a:prstGeom prst="straightConnector1">
            <a:avLst/>
          </a:prstGeom>
          <a:ln w="15875">
            <a:solidFill>
              <a:schemeClr val="tx1">
                <a:lumMod val="50000"/>
                <a:lumOff val="50000"/>
              </a:schemeClr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Rounded Rectangle 65">
            <a:extLst>
              <a:ext uri="{FF2B5EF4-FFF2-40B4-BE49-F238E27FC236}">
                <a16:creationId xmlns:a16="http://schemas.microsoft.com/office/drawing/2014/main" id="{7C9F1782-5122-4985-84D2-7DBB66BDC893}"/>
              </a:ext>
            </a:extLst>
          </p:cNvPr>
          <p:cNvSpPr/>
          <p:nvPr/>
        </p:nvSpPr>
        <p:spPr>
          <a:xfrm>
            <a:off x="8263090" y="4822349"/>
            <a:ext cx="678015" cy="372542"/>
          </a:xfrm>
          <a:prstGeom prst="roundRect">
            <a:avLst>
              <a:gd name="adj" fmla="val 7458"/>
            </a:avLst>
          </a:prstGeom>
          <a:pattFill prst="pct5">
            <a:fgClr>
              <a:schemeClr val="bg1">
                <a:lumMod val="65000"/>
              </a:schemeClr>
            </a:fgClr>
            <a:bgClr>
              <a:schemeClr val="bg1"/>
            </a:bgClr>
          </a:pattFill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tIns="0" rIns="3600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1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text area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5E13BD64-8D73-4A6A-A617-0DB11C05E025}"/>
              </a:ext>
            </a:extLst>
          </p:cNvPr>
          <p:cNvSpPr txBox="1"/>
          <p:nvPr/>
        </p:nvSpPr>
        <p:spPr>
          <a:xfrm>
            <a:off x="8453347" y="5403450"/>
            <a:ext cx="546953" cy="1541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direction</a:t>
            </a:r>
          </a:p>
        </p:txBody>
      </p:sp>
      <p:cxnSp>
        <p:nvCxnSpPr>
          <p:cNvPr id="94" name="Straight Arrow Connector 93">
            <a:extLst>
              <a:ext uri="{FF2B5EF4-FFF2-40B4-BE49-F238E27FC236}">
                <a16:creationId xmlns:a16="http://schemas.microsoft.com/office/drawing/2014/main" id="{718F9A57-C878-4A90-A3AB-AEA03A949FBE}"/>
              </a:ext>
            </a:extLst>
          </p:cNvPr>
          <p:cNvCxnSpPr>
            <a:cxnSpLocks/>
          </p:cNvCxnSpPr>
          <p:nvPr/>
        </p:nvCxnSpPr>
        <p:spPr>
          <a:xfrm flipH="1">
            <a:off x="6425591" y="4769284"/>
            <a:ext cx="432210" cy="202130"/>
          </a:xfrm>
          <a:prstGeom prst="straightConnector1">
            <a:avLst/>
          </a:prstGeom>
          <a:ln w="15875">
            <a:solidFill>
              <a:schemeClr val="tx1">
                <a:lumMod val="50000"/>
                <a:lumOff val="50000"/>
              </a:schemeClr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Rectangle: Rounded Corners 94">
            <a:extLst>
              <a:ext uri="{FF2B5EF4-FFF2-40B4-BE49-F238E27FC236}">
                <a16:creationId xmlns:a16="http://schemas.microsoft.com/office/drawing/2014/main" id="{00066B1F-E940-4A38-AF6E-F4FE2C697535}"/>
              </a:ext>
            </a:extLst>
          </p:cNvPr>
          <p:cNvSpPr/>
          <p:nvPr/>
        </p:nvSpPr>
        <p:spPr>
          <a:xfrm>
            <a:off x="1998108" y="3217124"/>
            <a:ext cx="3023635" cy="3104320"/>
          </a:xfrm>
          <a:prstGeom prst="roundRect">
            <a:avLst>
              <a:gd name="adj" fmla="val 1592"/>
            </a:avLst>
          </a:prstGeom>
          <a:noFill/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tIns="0" rIns="0" bIns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6" name="Rectangle: Rounded Corners 95">
            <a:extLst>
              <a:ext uri="{FF2B5EF4-FFF2-40B4-BE49-F238E27FC236}">
                <a16:creationId xmlns:a16="http://schemas.microsoft.com/office/drawing/2014/main" id="{E3E97071-574D-4E6C-BB12-69F1529B1457}"/>
              </a:ext>
            </a:extLst>
          </p:cNvPr>
          <p:cNvSpPr/>
          <p:nvPr/>
        </p:nvSpPr>
        <p:spPr>
          <a:xfrm>
            <a:off x="5900226" y="3217124"/>
            <a:ext cx="3130646" cy="3104320"/>
          </a:xfrm>
          <a:prstGeom prst="roundRect">
            <a:avLst>
              <a:gd name="adj" fmla="val 1592"/>
            </a:avLst>
          </a:prstGeom>
          <a:noFill/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tIns="0" rIns="0" bIns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5AD358F-B658-46B3-9DA0-E0587C5CB6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Representation of basic attributes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0050AD1-0E48-4962-BE3D-A9B2721982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4183" y="1548000"/>
            <a:ext cx="8951818" cy="1317133"/>
          </a:xfrm>
        </p:spPr>
        <p:txBody>
          <a:bodyPr>
            <a:normAutofit fontScale="85000" lnSpcReduction="20000"/>
          </a:bodyPr>
          <a:lstStyle/>
          <a:p>
            <a:r>
              <a:rPr lang="en-GB" dirty="0"/>
              <a:t>CJML offers two ways to represent a communication point, corresponding to the two distinct diagram types</a:t>
            </a:r>
          </a:p>
          <a:p>
            <a:r>
              <a:rPr lang="en-GB" dirty="0"/>
              <a:t>The figure illustrates how the representation changes in accordance to the direction of the communication.</a:t>
            </a:r>
          </a:p>
        </p:txBody>
      </p:sp>
      <p:sp>
        <p:nvSpPr>
          <p:cNvPr id="18" name="AutoShape 63">
            <a:extLst>
              <a:ext uri="{FF2B5EF4-FFF2-40B4-BE49-F238E27FC236}">
                <a16:creationId xmlns:a16="http://schemas.microsoft.com/office/drawing/2014/main" id="{496340A9-2462-CA31-E129-8EA015BC0F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4182" y="6524168"/>
            <a:ext cx="1584000" cy="198000"/>
          </a:xfrm>
          <a:prstGeom prst="chevron">
            <a:avLst>
              <a:gd name="adj" fmla="val 38168"/>
            </a:avLst>
          </a:prstGeom>
          <a:solidFill>
            <a:srgbClr val="00558E"/>
          </a:solidFill>
          <a:ln w="19050" algn="ctr">
            <a:noFill/>
            <a:miter lim="800000"/>
            <a:headEnd/>
            <a:tailEnd/>
          </a:ln>
        </p:spPr>
        <p:txBody>
          <a:bodyPr lIns="0" tIns="0" rIns="0" bIns="0" anchor="ctr" anchorCtr="0"/>
          <a:lstStyle/>
          <a:p>
            <a:pPr algn="ctr" defTabSz="995363">
              <a:buSzPct val="90000"/>
            </a:pPr>
            <a:r>
              <a:rPr lang="en-GB" sz="1000" kern="0" dirty="0">
                <a:solidFill>
                  <a:schemeClr val="bg1"/>
                </a:solidFill>
                <a:cs typeface="Arial" charset="0"/>
              </a:rPr>
              <a:t>Overview</a:t>
            </a:r>
          </a:p>
        </p:txBody>
      </p:sp>
      <p:sp>
        <p:nvSpPr>
          <p:cNvPr id="19" name="AutoShape 64">
            <a:extLst>
              <a:ext uri="{FF2B5EF4-FFF2-40B4-BE49-F238E27FC236}">
                <a16:creationId xmlns:a16="http://schemas.microsoft.com/office/drawing/2014/main" id="{A85A27A1-CA98-46CE-1196-0DADA4BC89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8355" y="6524168"/>
            <a:ext cx="1404000" cy="198000"/>
          </a:xfrm>
          <a:prstGeom prst="chevron">
            <a:avLst>
              <a:gd name="adj" fmla="val 38168"/>
            </a:avLst>
          </a:prstGeom>
          <a:solidFill>
            <a:schemeClr val="bg1">
              <a:lumMod val="85000"/>
            </a:schemeClr>
          </a:solidFill>
          <a:ln w="19050" algn="ctr">
            <a:noFill/>
            <a:miter lim="800000"/>
            <a:headEnd/>
            <a:tailEnd/>
          </a:ln>
        </p:spPr>
        <p:txBody>
          <a:bodyPr lIns="0" tIns="0" rIns="0" bIns="0" anchor="ctr" anchorCtr="0"/>
          <a:lstStyle/>
          <a:p>
            <a:pPr algn="ctr" defTabSz="995363">
              <a:buSzPct val="90000"/>
            </a:pPr>
            <a:r>
              <a:rPr lang="en-GB" sz="1000" kern="0">
                <a:solidFill>
                  <a:schemeClr val="bg1">
                    <a:lumMod val="50000"/>
                  </a:schemeClr>
                </a:solidFill>
                <a:cs typeface="Arial" charset="0"/>
              </a:rPr>
              <a:t>Symbols</a:t>
            </a:r>
          </a:p>
        </p:txBody>
      </p:sp>
      <p:sp>
        <p:nvSpPr>
          <p:cNvPr id="20" name="AutoShape 65">
            <a:extLst>
              <a:ext uri="{FF2B5EF4-FFF2-40B4-BE49-F238E27FC236}">
                <a16:creationId xmlns:a16="http://schemas.microsoft.com/office/drawing/2014/main" id="{2E7ED4D2-5B6B-A12C-62B1-91D007550E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02528" y="6524168"/>
            <a:ext cx="1944000" cy="198000"/>
          </a:xfrm>
          <a:prstGeom prst="chevron">
            <a:avLst>
              <a:gd name="adj" fmla="val 38168"/>
            </a:avLst>
          </a:prstGeom>
          <a:solidFill>
            <a:schemeClr val="bg1">
              <a:lumMod val="85000"/>
            </a:schemeClr>
          </a:solidFill>
          <a:ln w="19050" algn="ctr">
            <a:noFill/>
            <a:miter lim="800000"/>
            <a:headEnd/>
            <a:tailEnd/>
          </a:ln>
        </p:spPr>
        <p:txBody>
          <a:bodyPr lIns="0" tIns="0" rIns="0" bIns="0" anchor="ctr" anchorCtr="0"/>
          <a:lstStyle/>
          <a:p>
            <a:pPr marL="0" marR="0" lvl="0" indent="0" algn="ctr" defTabSz="99536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Tx/>
              <a:buNone/>
              <a:tabLst/>
              <a:defRPr/>
            </a:pPr>
            <a:r>
              <a:rPr kumimoji="0" lang="en-GB" sz="1000" b="0" i="0" u="none" strike="noStrike" kern="0" cap="none" spc="0" normalizeH="0" baseline="0" noProof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cs typeface="Arial" charset="0"/>
              </a:rPr>
              <a:t>Customer journey diagram</a:t>
            </a:r>
          </a:p>
        </p:txBody>
      </p:sp>
      <p:sp>
        <p:nvSpPr>
          <p:cNvPr id="21" name="AutoShape 63">
            <a:extLst>
              <a:ext uri="{FF2B5EF4-FFF2-40B4-BE49-F238E27FC236}">
                <a16:creationId xmlns:a16="http://schemas.microsoft.com/office/drawing/2014/main" id="{AF7597FF-F7C3-3057-8FA6-B67ABE8E6E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26701" y="6525045"/>
            <a:ext cx="1764000" cy="198000"/>
          </a:xfrm>
          <a:prstGeom prst="chevron">
            <a:avLst>
              <a:gd name="adj" fmla="val 38168"/>
            </a:avLst>
          </a:prstGeom>
          <a:solidFill>
            <a:schemeClr val="bg1">
              <a:lumMod val="85000"/>
            </a:schemeClr>
          </a:solidFill>
          <a:ln w="19050" algn="ctr">
            <a:noFill/>
            <a:miter lim="800000"/>
            <a:headEnd/>
            <a:tailEnd/>
          </a:ln>
        </p:spPr>
        <p:txBody>
          <a:bodyPr lIns="0" tIns="0" rIns="0" bIns="0" anchor="ctr" anchorCtr="0"/>
          <a:lstStyle/>
          <a:p>
            <a:pPr marL="0" marR="0" lvl="0" indent="0" algn="ctr" defTabSz="99536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Tx/>
              <a:buNone/>
              <a:tabLst/>
              <a:defRPr/>
            </a:pPr>
            <a:r>
              <a:rPr kumimoji="0" lang="en-GB" sz="1000" b="0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cs typeface="Arial" charset="0"/>
              </a:rPr>
              <a:t>Journey network diagram</a:t>
            </a:r>
          </a:p>
        </p:txBody>
      </p:sp>
      <p:sp>
        <p:nvSpPr>
          <p:cNvPr id="23" name="AutoShape 64">
            <a:extLst>
              <a:ext uri="{FF2B5EF4-FFF2-40B4-BE49-F238E27FC236}">
                <a16:creationId xmlns:a16="http://schemas.microsoft.com/office/drawing/2014/main" id="{EA4D61A4-F19F-9443-3781-BDB0DB6401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70874" y="6526845"/>
            <a:ext cx="1656000" cy="198000"/>
          </a:xfrm>
          <a:prstGeom prst="chevron">
            <a:avLst>
              <a:gd name="adj" fmla="val 38168"/>
            </a:avLst>
          </a:prstGeom>
          <a:solidFill>
            <a:schemeClr val="bg1">
              <a:lumMod val="85000"/>
            </a:schemeClr>
          </a:solidFill>
          <a:ln w="19050" algn="ctr">
            <a:noFill/>
            <a:miter lim="800000"/>
            <a:headEnd/>
            <a:tailEnd/>
          </a:ln>
        </p:spPr>
        <p:txBody>
          <a:bodyPr lIns="0" tIns="0" rIns="0" bIns="0" anchor="ctr" anchorCtr="0"/>
          <a:lstStyle/>
          <a:p>
            <a:pPr algn="ctr" defTabSz="995363">
              <a:buSzPct val="90000"/>
            </a:pPr>
            <a:r>
              <a:rPr lang="en-GB" sz="1000" kern="0">
                <a:solidFill>
                  <a:schemeClr val="bg1">
                    <a:lumMod val="50000"/>
                  </a:schemeClr>
                </a:solidFill>
                <a:cs typeface="Arial" charset="0"/>
              </a:rPr>
              <a:t>Customer experience</a:t>
            </a:r>
          </a:p>
        </p:txBody>
      </p:sp>
      <p:sp>
        <p:nvSpPr>
          <p:cNvPr id="24" name="AutoShape 64">
            <a:extLst>
              <a:ext uri="{FF2B5EF4-FFF2-40B4-BE49-F238E27FC236}">
                <a16:creationId xmlns:a16="http://schemas.microsoft.com/office/drawing/2014/main" id="{5361BC96-C0BD-B6D2-D028-C2D7981607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3220" y="6524168"/>
            <a:ext cx="1656000" cy="198000"/>
          </a:xfrm>
          <a:prstGeom prst="chevron">
            <a:avLst>
              <a:gd name="adj" fmla="val 38168"/>
            </a:avLst>
          </a:prstGeom>
          <a:solidFill>
            <a:schemeClr val="bg1">
              <a:lumMod val="85000"/>
            </a:schemeClr>
          </a:solidFill>
          <a:ln w="19050" algn="ctr">
            <a:noFill/>
            <a:miter lim="800000"/>
            <a:headEnd/>
            <a:tailEnd/>
          </a:ln>
        </p:spPr>
        <p:txBody>
          <a:bodyPr lIns="0" tIns="0" rIns="0" bIns="0" anchor="ctr" anchorCtr="0"/>
          <a:lstStyle/>
          <a:p>
            <a:pPr algn="ctr" defTabSz="995363">
              <a:buSzPct val="90000"/>
            </a:pPr>
            <a:r>
              <a:rPr lang="en-GB" sz="1000" kern="0" dirty="0">
                <a:solidFill>
                  <a:schemeClr val="bg1">
                    <a:lumMod val="50000"/>
                  </a:schemeClr>
                </a:solidFill>
                <a:cs typeface="Arial" charset="0"/>
              </a:rPr>
              <a:t>Appendix</a:t>
            </a:r>
          </a:p>
        </p:txBody>
      </p:sp>
    </p:spTree>
    <p:extLst>
      <p:ext uri="{BB962C8B-B14F-4D97-AF65-F5344CB8AC3E}">
        <p14:creationId xmlns:p14="http://schemas.microsoft.com/office/powerpoint/2010/main" val="22819503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456730-9CCD-4717-BE03-D62C6887A2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4183" y="1883324"/>
            <a:ext cx="8042532" cy="2622001"/>
          </a:xfrm>
        </p:spPr>
        <p:txBody>
          <a:bodyPr>
            <a:normAutofit/>
          </a:bodyPr>
          <a:lstStyle/>
          <a:p>
            <a:r>
              <a:rPr lang="en-GB" dirty="0"/>
              <a:t>Symbols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7EEA35-A974-41C3-B310-23E12C4247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43025" y="3392488"/>
            <a:ext cx="7653690" cy="2126420"/>
          </a:xfrm>
        </p:spPr>
        <p:txBody>
          <a:bodyPr>
            <a:normAutofit/>
          </a:bodyPr>
          <a:lstStyle/>
          <a:p>
            <a:r>
              <a:rPr lang="en-GB" dirty="0"/>
              <a:t>About the use of symbols</a:t>
            </a:r>
          </a:p>
          <a:p>
            <a:r>
              <a:rPr lang="en-GB" dirty="0"/>
              <a:t>Actors and user experience</a:t>
            </a:r>
          </a:p>
          <a:p>
            <a:r>
              <a:rPr lang="en-GB" dirty="0"/>
              <a:t>Communication channels</a:t>
            </a:r>
          </a:p>
        </p:txBody>
      </p:sp>
    </p:spTree>
    <p:extLst>
      <p:ext uri="{BB962C8B-B14F-4D97-AF65-F5344CB8AC3E}">
        <p14:creationId xmlns:p14="http://schemas.microsoft.com/office/powerpoint/2010/main" val="25516706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9EB130-221A-42AE-80AE-5E0979A0DB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About the use of symbols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7F9999-0854-442A-9974-7536B3F4C6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The symbols are used mainly for three purposes:</a:t>
            </a:r>
          </a:p>
          <a:p>
            <a:pPr marL="701675" lvl="1" indent="-252413">
              <a:buFont typeface="+mj-lt"/>
              <a:buAutoNum type="arabicPeriod"/>
            </a:pPr>
            <a:r>
              <a:rPr lang="en-GB" dirty="0"/>
              <a:t>To represent </a:t>
            </a:r>
            <a:r>
              <a:rPr lang="en-GB" dirty="0">
                <a:solidFill>
                  <a:schemeClr val="accent2"/>
                </a:solidFill>
              </a:rPr>
              <a:t>actors</a:t>
            </a:r>
          </a:p>
          <a:p>
            <a:pPr marL="701675" lvl="1" indent="-252413">
              <a:buFont typeface="+mj-lt"/>
              <a:buAutoNum type="arabicPeriod"/>
            </a:pPr>
            <a:r>
              <a:rPr lang="en-GB" dirty="0"/>
              <a:t>To represent </a:t>
            </a:r>
            <a:r>
              <a:rPr lang="en-GB" dirty="0">
                <a:solidFill>
                  <a:schemeClr val="accent2"/>
                </a:solidFill>
              </a:rPr>
              <a:t>communication channels</a:t>
            </a:r>
          </a:p>
          <a:p>
            <a:pPr marL="701675" lvl="1" indent="-252413">
              <a:buFont typeface="+mj-lt"/>
              <a:buAutoNum type="arabicPeriod"/>
            </a:pPr>
            <a:r>
              <a:rPr lang="en-GB" dirty="0"/>
              <a:t>To represent </a:t>
            </a:r>
            <a:r>
              <a:rPr lang="en-GB" dirty="0">
                <a:solidFill>
                  <a:schemeClr val="accent2"/>
                </a:solidFill>
              </a:rPr>
              <a:t>end-user experience </a:t>
            </a:r>
            <a:r>
              <a:rPr lang="en-GB" dirty="0">
                <a:solidFill>
                  <a:schemeClr val="tx1"/>
                </a:solidFill>
              </a:rPr>
              <a:t>(actual journeys only)</a:t>
            </a:r>
          </a:p>
          <a:p>
            <a:r>
              <a:rPr lang="en-GB" dirty="0"/>
              <a:t>Symbols for communication channels</a:t>
            </a:r>
          </a:p>
          <a:p>
            <a:pPr lvl="1"/>
            <a:r>
              <a:rPr lang="en-GB" dirty="0"/>
              <a:t>CJML has a set of </a:t>
            </a:r>
            <a:r>
              <a:rPr lang="en-GB" u="sng" dirty="0"/>
              <a:t>preferred </a:t>
            </a:r>
            <a:r>
              <a:rPr lang="en-GB" dirty="0"/>
              <a:t>symbols but we also provide alternatives</a:t>
            </a:r>
          </a:p>
          <a:p>
            <a:r>
              <a:rPr lang="en-GB" dirty="0"/>
              <a:t>Actor symbols are provided for various contexts:</a:t>
            </a:r>
          </a:p>
          <a:p>
            <a:pPr lvl="1"/>
            <a:r>
              <a:rPr lang="en-GB" dirty="0"/>
              <a:t>General service context </a:t>
            </a:r>
          </a:p>
          <a:p>
            <a:pPr lvl="1"/>
            <a:r>
              <a:rPr lang="en-GB" dirty="0"/>
              <a:t>Healthcare context</a:t>
            </a:r>
          </a:p>
          <a:p>
            <a:pPr lvl="1"/>
            <a:r>
              <a:rPr lang="en-GB" dirty="0"/>
              <a:t>Cybersecurity context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DD9BCE8-4F7C-4B46-9B1E-F4E2261729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8496" y="1918098"/>
            <a:ext cx="243000" cy="324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2F6E1C8-42CC-40AD-BABE-D3EB686F91FC}"/>
              </a:ext>
            </a:extLst>
          </p:cNvPr>
          <p:cNvSpPr txBox="1"/>
          <p:nvPr/>
        </p:nvSpPr>
        <p:spPr>
          <a:xfrm>
            <a:off x="9609863" y="1611763"/>
            <a:ext cx="17538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2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ADE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Actor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6A66741-3B9C-4CF9-A62C-1D3913FC6C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8496" y="2909129"/>
            <a:ext cx="237600" cy="2376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1D66D33-EC31-416E-812B-749D362D3E57}"/>
              </a:ext>
            </a:extLst>
          </p:cNvPr>
          <p:cNvSpPr txBox="1"/>
          <p:nvPr/>
        </p:nvSpPr>
        <p:spPr>
          <a:xfrm>
            <a:off x="9617600" y="2632129"/>
            <a:ext cx="20906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2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ADE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Communication channel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8DD7669-F1DD-4373-8511-BFBF121B73BB}"/>
              </a:ext>
            </a:extLst>
          </p:cNvPr>
          <p:cNvSpPr txBox="1"/>
          <p:nvPr/>
        </p:nvSpPr>
        <p:spPr>
          <a:xfrm>
            <a:off x="10172809" y="2030088"/>
            <a:ext cx="154800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2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Citizen / Sandra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F3E147F-97F8-4A77-9118-9EABFE4C71F1}"/>
              </a:ext>
            </a:extLst>
          </p:cNvPr>
          <p:cNvSpPr txBox="1"/>
          <p:nvPr/>
        </p:nvSpPr>
        <p:spPr>
          <a:xfrm>
            <a:off x="10167066" y="2910314"/>
            <a:ext cx="119093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2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E-mail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09E00F4-1576-46BC-97EE-985ADCC905F0}"/>
              </a:ext>
            </a:extLst>
          </p:cNvPr>
          <p:cNvSpPr txBox="1"/>
          <p:nvPr/>
        </p:nvSpPr>
        <p:spPr>
          <a:xfrm>
            <a:off x="9609863" y="3458540"/>
            <a:ext cx="20906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2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ADE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End-user experience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E77C0B9-39E1-4FBB-8C98-8713B5BAD8B2}"/>
              </a:ext>
            </a:extLst>
          </p:cNvPr>
          <p:cNvSpPr txBox="1"/>
          <p:nvPr/>
        </p:nvSpPr>
        <p:spPr>
          <a:xfrm>
            <a:off x="10159329" y="3736725"/>
            <a:ext cx="119093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2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Unsatisfied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9E5165D-22DD-4E54-8F96-48B8A1288B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8496" y="3720186"/>
            <a:ext cx="267605" cy="267605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DFB72248-1EA9-4E5F-907E-EE7F065004E1}"/>
              </a:ext>
            </a:extLst>
          </p:cNvPr>
          <p:cNvSpPr/>
          <p:nvPr/>
        </p:nvSpPr>
        <p:spPr>
          <a:xfrm>
            <a:off x="7611807" y="186140"/>
            <a:ext cx="44741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GB" sz="1200" dirty="0">
                <a:solidFill>
                  <a:schemeClr val="accent4">
                    <a:lumMod val="50000"/>
                  </a:schemeClr>
                </a:solidFill>
              </a:rPr>
              <a:t>CJML</a:t>
            </a:r>
            <a:r>
              <a:rPr lang="en-GB" sz="1200" kern="0" dirty="0">
                <a:solidFill>
                  <a:schemeClr val="accent4">
                    <a:lumMod val="50000"/>
                  </a:schemeClr>
                </a:solidFill>
              </a:rPr>
              <a:t> has a special version for cyber security with symbols used to annotate touchpoints, e.g., “threat” and “unwanted incident.” See more information here: </a:t>
            </a:r>
            <a:r>
              <a:rPr lang="en-GB" sz="1200" kern="0" dirty="0">
                <a:solidFill>
                  <a:schemeClr val="accent4">
                    <a:lumMod val="50000"/>
                  </a:schemeClr>
                </a:solidFill>
                <a:hlinkClick r:id="rId5"/>
              </a:rPr>
              <a:t>www.cjml.no/horm</a:t>
            </a:r>
            <a:endParaRPr lang="en-GB" sz="1200" kern="0" dirty="0">
              <a:solidFill>
                <a:schemeClr val="accent4">
                  <a:lumMod val="50000"/>
                </a:schemeClr>
              </a:solidFill>
            </a:endParaRPr>
          </a:p>
          <a:p>
            <a:pPr defTabSz="914400"/>
            <a:endParaRPr lang="en-GB" sz="1200" kern="0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22" name="Picture 4" descr="Bilderesultat for light bulb free clipart">
            <a:extLst>
              <a:ext uri="{FF2B5EF4-FFF2-40B4-BE49-F238E27FC236}">
                <a16:creationId xmlns:a16="http://schemas.microsoft.com/office/drawing/2014/main" id="{1F5BD3E7-4C54-4CFF-B1B5-F65D5E2746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93677" y="254868"/>
            <a:ext cx="179319" cy="215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AutoShape 63">
            <a:extLst>
              <a:ext uri="{FF2B5EF4-FFF2-40B4-BE49-F238E27FC236}">
                <a16:creationId xmlns:a16="http://schemas.microsoft.com/office/drawing/2014/main" id="{4E89A2E1-0E32-CEE9-1108-9B04FF624C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4182" y="6524168"/>
            <a:ext cx="1584000" cy="198000"/>
          </a:xfrm>
          <a:prstGeom prst="chevron">
            <a:avLst>
              <a:gd name="adj" fmla="val 38168"/>
            </a:avLst>
          </a:prstGeom>
          <a:solidFill>
            <a:schemeClr val="bg1">
              <a:lumMod val="85000"/>
            </a:schemeClr>
          </a:solidFill>
          <a:ln w="19050" algn="ctr">
            <a:noFill/>
            <a:miter lim="800000"/>
            <a:headEnd/>
            <a:tailEnd/>
          </a:ln>
        </p:spPr>
        <p:txBody>
          <a:bodyPr lIns="0" tIns="0" rIns="0" bIns="0" anchor="ctr" anchorCtr="0"/>
          <a:lstStyle/>
          <a:p>
            <a:pPr algn="ctr" defTabSz="995363">
              <a:buSzPct val="90000"/>
            </a:pPr>
            <a:r>
              <a:rPr lang="en-GB" sz="1000" kern="0" dirty="0">
                <a:solidFill>
                  <a:schemeClr val="bg1">
                    <a:lumMod val="50000"/>
                  </a:schemeClr>
                </a:solidFill>
                <a:cs typeface="Arial" charset="0"/>
              </a:rPr>
              <a:t>Overview</a:t>
            </a:r>
          </a:p>
        </p:txBody>
      </p:sp>
      <p:sp>
        <p:nvSpPr>
          <p:cNvPr id="20" name="AutoShape 64">
            <a:extLst>
              <a:ext uri="{FF2B5EF4-FFF2-40B4-BE49-F238E27FC236}">
                <a16:creationId xmlns:a16="http://schemas.microsoft.com/office/drawing/2014/main" id="{992A0830-82E9-DC72-476A-FCAAB3B4FC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8355" y="6524168"/>
            <a:ext cx="1404000" cy="198000"/>
          </a:xfrm>
          <a:prstGeom prst="chevron">
            <a:avLst>
              <a:gd name="adj" fmla="val 38168"/>
            </a:avLst>
          </a:prstGeom>
          <a:solidFill>
            <a:srgbClr val="00558E"/>
          </a:solidFill>
          <a:ln w="19050" algn="ctr">
            <a:noFill/>
            <a:miter lim="800000"/>
            <a:headEnd/>
            <a:tailEnd/>
          </a:ln>
        </p:spPr>
        <p:txBody>
          <a:bodyPr lIns="0" tIns="0" rIns="0" bIns="0" anchor="ctr" anchorCtr="0"/>
          <a:lstStyle/>
          <a:p>
            <a:pPr algn="ctr" defTabSz="995363">
              <a:buSzPct val="90000"/>
            </a:pPr>
            <a:r>
              <a:rPr lang="en-GB" sz="1000" kern="0">
                <a:solidFill>
                  <a:schemeClr val="bg1"/>
                </a:solidFill>
                <a:cs typeface="Arial" charset="0"/>
              </a:rPr>
              <a:t>Symbols</a:t>
            </a:r>
          </a:p>
        </p:txBody>
      </p:sp>
      <p:sp>
        <p:nvSpPr>
          <p:cNvPr id="23" name="AutoShape 65">
            <a:extLst>
              <a:ext uri="{FF2B5EF4-FFF2-40B4-BE49-F238E27FC236}">
                <a16:creationId xmlns:a16="http://schemas.microsoft.com/office/drawing/2014/main" id="{17379B30-073D-6DAC-CC13-8150DFD02D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02528" y="6524168"/>
            <a:ext cx="1944000" cy="198000"/>
          </a:xfrm>
          <a:prstGeom prst="chevron">
            <a:avLst>
              <a:gd name="adj" fmla="val 38168"/>
            </a:avLst>
          </a:prstGeom>
          <a:solidFill>
            <a:schemeClr val="bg1">
              <a:lumMod val="85000"/>
            </a:schemeClr>
          </a:solidFill>
          <a:ln w="19050" algn="ctr">
            <a:noFill/>
            <a:miter lim="800000"/>
            <a:headEnd/>
            <a:tailEnd/>
          </a:ln>
        </p:spPr>
        <p:txBody>
          <a:bodyPr lIns="0" tIns="0" rIns="0" bIns="0" anchor="ctr" anchorCtr="0"/>
          <a:lstStyle/>
          <a:p>
            <a:pPr marL="0" marR="0" lvl="0" indent="0" algn="ctr" defTabSz="99536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Tx/>
              <a:buNone/>
              <a:tabLst/>
              <a:defRPr/>
            </a:pPr>
            <a:r>
              <a:rPr kumimoji="0" lang="en-GB" sz="1000" b="0" i="0" u="none" strike="noStrike" kern="0" cap="none" spc="0" normalizeH="0" baseline="0" noProof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cs typeface="Arial" charset="0"/>
              </a:rPr>
              <a:t>Customer journey diagram</a:t>
            </a:r>
          </a:p>
        </p:txBody>
      </p:sp>
      <p:sp>
        <p:nvSpPr>
          <p:cNvPr id="24" name="AutoShape 63">
            <a:extLst>
              <a:ext uri="{FF2B5EF4-FFF2-40B4-BE49-F238E27FC236}">
                <a16:creationId xmlns:a16="http://schemas.microsoft.com/office/drawing/2014/main" id="{BD5E3DA5-6E9B-4CBF-D2EF-5B8F6283A8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26701" y="6525045"/>
            <a:ext cx="1764000" cy="198000"/>
          </a:xfrm>
          <a:prstGeom prst="chevron">
            <a:avLst>
              <a:gd name="adj" fmla="val 38168"/>
            </a:avLst>
          </a:prstGeom>
          <a:solidFill>
            <a:schemeClr val="bg1">
              <a:lumMod val="85000"/>
            </a:schemeClr>
          </a:solidFill>
          <a:ln w="19050" algn="ctr">
            <a:noFill/>
            <a:miter lim="800000"/>
            <a:headEnd/>
            <a:tailEnd/>
          </a:ln>
        </p:spPr>
        <p:txBody>
          <a:bodyPr lIns="0" tIns="0" rIns="0" bIns="0" anchor="ctr" anchorCtr="0"/>
          <a:lstStyle/>
          <a:p>
            <a:pPr marL="0" marR="0" lvl="0" indent="0" algn="ctr" defTabSz="99536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Tx/>
              <a:buNone/>
              <a:tabLst/>
              <a:defRPr/>
            </a:pPr>
            <a:r>
              <a:rPr kumimoji="0" lang="en-GB" sz="1000" b="0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cs typeface="Arial" charset="0"/>
              </a:rPr>
              <a:t>Journey </a:t>
            </a:r>
            <a:r>
              <a:rPr lang="en-GB" sz="1000" kern="0" dirty="0">
                <a:solidFill>
                  <a:schemeClr val="bg1">
                    <a:lumMod val="50000"/>
                  </a:schemeClr>
                </a:solidFill>
                <a:cs typeface="Arial" charset="0"/>
              </a:rPr>
              <a:t>network </a:t>
            </a:r>
            <a:r>
              <a:rPr kumimoji="0" lang="en-GB" sz="1000" b="0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cs typeface="Arial" charset="0"/>
              </a:rPr>
              <a:t>diagram</a:t>
            </a:r>
          </a:p>
        </p:txBody>
      </p:sp>
      <p:sp>
        <p:nvSpPr>
          <p:cNvPr id="25" name="AutoShape 64">
            <a:extLst>
              <a:ext uri="{FF2B5EF4-FFF2-40B4-BE49-F238E27FC236}">
                <a16:creationId xmlns:a16="http://schemas.microsoft.com/office/drawing/2014/main" id="{E83F8665-A402-F2D1-4E0F-B8012A3E15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70874" y="6526845"/>
            <a:ext cx="1656000" cy="198000"/>
          </a:xfrm>
          <a:prstGeom prst="chevron">
            <a:avLst>
              <a:gd name="adj" fmla="val 38168"/>
            </a:avLst>
          </a:prstGeom>
          <a:solidFill>
            <a:schemeClr val="bg1">
              <a:lumMod val="85000"/>
            </a:schemeClr>
          </a:solidFill>
          <a:ln w="19050" algn="ctr">
            <a:noFill/>
            <a:miter lim="800000"/>
            <a:headEnd/>
            <a:tailEnd/>
          </a:ln>
        </p:spPr>
        <p:txBody>
          <a:bodyPr lIns="0" tIns="0" rIns="0" bIns="0" anchor="ctr" anchorCtr="0"/>
          <a:lstStyle/>
          <a:p>
            <a:pPr algn="ctr" defTabSz="995363">
              <a:buSzPct val="90000"/>
            </a:pPr>
            <a:r>
              <a:rPr lang="en-GB" sz="1000" kern="0">
                <a:solidFill>
                  <a:schemeClr val="bg1">
                    <a:lumMod val="50000"/>
                  </a:schemeClr>
                </a:solidFill>
                <a:cs typeface="Arial" charset="0"/>
              </a:rPr>
              <a:t>Customer experience</a:t>
            </a:r>
          </a:p>
        </p:txBody>
      </p:sp>
      <p:sp>
        <p:nvSpPr>
          <p:cNvPr id="26" name="AutoShape 64">
            <a:extLst>
              <a:ext uri="{FF2B5EF4-FFF2-40B4-BE49-F238E27FC236}">
                <a16:creationId xmlns:a16="http://schemas.microsoft.com/office/drawing/2014/main" id="{3988E5AB-8F48-8EF0-1995-3342E43B7A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3220" y="6524168"/>
            <a:ext cx="1656000" cy="198000"/>
          </a:xfrm>
          <a:prstGeom prst="chevron">
            <a:avLst>
              <a:gd name="adj" fmla="val 38168"/>
            </a:avLst>
          </a:prstGeom>
          <a:solidFill>
            <a:schemeClr val="bg1">
              <a:lumMod val="85000"/>
            </a:schemeClr>
          </a:solidFill>
          <a:ln w="19050" algn="ctr">
            <a:noFill/>
            <a:miter lim="800000"/>
            <a:headEnd/>
            <a:tailEnd/>
          </a:ln>
        </p:spPr>
        <p:txBody>
          <a:bodyPr lIns="0" tIns="0" rIns="0" bIns="0" anchor="ctr" anchorCtr="0"/>
          <a:lstStyle/>
          <a:p>
            <a:pPr algn="ctr" defTabSz="995363">
              <a:buSzPct val="90000"/>
            </a:pPr>
            <a:r>
              <a:rPr lang="en-GB" sz="1000" kern="0" dirty="0">
                <a:solidFill>
                  <a:schemeClr val="bg1">
                    <a:lumMod val="50000"/>
                  </a:schemeClr>
                </a:solidFill>
                <a:cs typeface="Arial" charset="0"/>
              </a:rPr>
              <a:t>Appendix</a:t>
            </a:r>
          </a:p>
        </p:txBody>
      </p:sp>
    </p:spTree>
    <p:extLst>
      <p:ext uri="{BB962C8B-B14F-4D97-AF65-F5344CB8AC3E}">
        <p14:creationId xmlns:p14="http://schemas.microsoft.com/office/powerpoint/2010/main" val="2171636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Overview - actors and user experience</a:t>
            </a:r>
          </a:p>
        </p:txBody>
      </p:sp>
      <p:pic>
        <p:nvPicPr>
          <p:cNvPr id="350" name="Picture 34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1579" y="3632224"/>
            <a:ext cx="243000" cy="324000"/>
          </a:xfrm>
          <a:prstGeom prst="rect">
            <a:avLst/>
          </a:prstGeom>
        </p:spPr>
      </p:pic>
      <p:pic>
        <p:nvPicPr>
          <p:cNvPr id="351" name="Picture 35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1258" y="3632224"/>
            <a:ext cx="243000" cy="324000"/>
          </a:xfrm>
          <a:prstGeom prst="rect">
            <a:avLst/>
          </a:prstGeom>
        </p:spPr>
      </p:pic>
      <p:pic>
        <p:nvPicPr>
          <p:cNvPr id="352" name="Picture 35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0938" y="3632224"/>
            <a:ext cx="243000" cy="324000"/>
          </a:xfrm>
          <a:prstGeom prst="rect">
            <a:avLst/>
          </a:prstGeom>
        </p:spPr>
      </p:pic>
      <p:pic>
        <p:nvPicPr>
          <p:cNvPr id="353" name="Picture 35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2542" y="3632224"/>
            <a:ext cx="243000" cy="324000"/>
          </a:xfrm>
          <a:prstGeom prst="rect">
            <a:avLst/>
          </a:prstGeom>
        </p:spPr>
      </p:pic>
      <p:pic>
        <p:nvPicPr>
          <p:cNvPr id="354" name="Picture 35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2221" y="3632224"/>
            <a:ext cx="243000" cy="324000"/>
          </a:xfrm>
          <a:prstGeom prst="rect">
            <a:avLst/>
          </a:prstGeom>
        </p:spPr>
      </p:pic>
      <p:pic>
        <p:nvPicPr>
          <p:cNvPr id="356" name="Picture 35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7442" y="2603005"/>
            <a:ext cx="381755" cy="260288"/>
          </a:xfrm>
          <a:prstGeom prst="rect">
            <a:avLst/>
          </a:prstGeom>
        </p:spPr>
      </p:pic>
      <p:pic>
        <p:nvPicPr>
          <p:cNvPr id="357" name="Picture 35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1787" y="2602377"/>
            <a:ext cx="381755" cy="260288"/>
          </a:xfrm>
          <a:prstGeom prst="rect">
            <a:avLst/>
          </a:prstGeom>
        </p:spPr>
      </p:pic>
      <p:pic>
        <p:nvPicPr>
          <p:cNvPr id="358" name="Picture 35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6132" y="2603005"/>
            <a:ext cx="381755" cy="260288"/>
          </a:xfrm>
          <a:prstGeom prst="rect">
            <a:avLst/>
          </a:prstGeom>
        </p:spPr>
      </p:pic>
      <p:pic>
        <p:nvPicPr>
          <p:cNvPr id="359" name="Picture 35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0477" y="2613668"/>
            <a:ext cx="347050" cy="312345"/>
          </a:xfrm>
          <a:prstGeom prst="rect">
            <a:avLst/>
          </a:prstGeom>
        </p:spPr>
      </p:pic>
      <p:pic>
        <p:nvPicPr>
          <p:cNvPr id="360" name="Picture 35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2863" y="1726251"/>
            <a:ext cx="243000" cy="324000"/>
          </a:xfrm>
          <a:prstGeom prst="rect">
            <a:avLst/>
          </a:prstGeom>
        </p:spPr>
      </p:pic>
      <p:pic>
        <p:nvPicPr>
          <p:cNvPr id="361" name="Picture 36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4800" y="1726251"/>
            <a:ext cx="243000" cy="324000"/>
          </a:xfrm>
          <a:prstGeom prst="rect">
            <a:avLst/>
          </a:prstGeom>
        </p:spPr>
      </p:pic>
      <p:pic>
        <p:nvPicPr>
          <p:cNvPr id="362" name="Picture 36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114" y="1726251"/>
            <a:ext cx="243000" cy="324000"/>
          </a:xfrm>
          <a:prstGeom prst="rect">
            <a:avLst/>
          </a:prstGeom>
        </p:spPr>
      </p:pic>
      <p:pic>
        <p:nvPicPr>
          <p:cNvPr id="363" name="Picture 36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7052" y="1726251"/>
            <a:ext cx="243000" cy="324000"/>
          </a:xfrm>
          <a:prstGeom prst="rect">
            <a:avLst/>
          </a:prstGeom>
        </p:spPr>
      </p:pic>
      <p:pic>
        <p:nvPicPr>
          <p:cNvPr id="364" name="Picture 36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2863" y="3632224"/>
            <a:ext cx="243000" cy="324000"/>
          </a:xfrm>
          <a:prstGeom prst="rect">
            <a:avLst/>
          </a:prstGeom>
        </p:spPr>
      </p:pic>
      <p:pic>
        <p:nvPicPr>
          <p:cNvPr id="365" name="Picture 364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6737" y="1726251"/>
            <a:ext cx="243000" cy="324000"/>
          </a:xfrm>
          <a:prstGeom prst="rect">
            <a:avLst/>
          </a:prstGeom>
        </p:spPr>
      </p:pic>
      <p:pic>
        <p:nvPicPr>
          <p:cNvPr id="366" name="Picture 365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674" y="1726251"/>
            <a:ext cx="243000" cy="324000"/>
          </a:xfrm>
          <a:prstGeom prst="rect">
            <a:avLst/>
          </a:prstGeom>
        </p:spPr>
      </p:pic>
      <p:pic>
        <p:nvPicPr>
          <p:cNvPr id="367" name="Picture 366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8989" y="1726251"/>
            <a:ext cx="243000" cy="324000"/>
          </a:xfrm>
          <a:prstGeom prst="rect">
            <a:avLst/>
          </a:prstGeom>
        </p:spPr>
      </p:pic>
      <p:pic>
        <p:nvPicPr>
          <p:cNvPr id="368" name="Picture 367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0926" y="1726251"/>
            <a:ext cx="243000" cy="324000"/>
          </a:xfrm>
          <a:prstGeom prst="rect">
            <a:avLst/>
          </a:prstGeom>
        </p:spPr>
      </p:pic>
      <p:pic>
        <p:nvPicPr>
          <p:cNvPr id="369" name="Picture 368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3506" y="3632224"/>
            <a:ext cx="243000" cy="324000"/>
          </a:xfrm>
          <a:prstGeom prst="rect">
            <a:avLst/>
          </a:prstGeom>
        </p:spPr>
      </p:pic>
      <p:pic>
        <p:nvPicPr>
          <p:cNvPr id="370" name="Picture 369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3827" y="3632224"/>
            <a:ext cx="243000" cy="324000"/>
          </a:xfrm>
          <a:prstGeom prst="rect">
            <a:avLst/>
          </a:prstGeom>
        </p:spPr>
      </p:pic>
      <p:pic>
        <p:nvPicPr>
          <p:cNvPr id="371" name="Picture 370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3185" y="3632224"/>
            <a:ext cx="242999" cy="324000"/>
          </a:xfrm>
          <a:prstGeom prst="rect">
            <a:avLst/>
          </a:prstGeom>
        </p:spPr>
      </p:pic>
      <p:pic>
        <p:nvPicPr>
          <p:cNvPr id="372" name="Picture 371"/>
          <p:cNvPicPr>
            <a:picLocks noChangeAspect="1"/>
          </p:cNvPicPr>
          <p:nvPr/>
        </p:nvPicPr>
        <p:blipFill>
          <a:blip r:embed="rId24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3373" y="2607799"/>
            <a:ext cx="211479" cy="256797"/>
          </a:xfrm>
          <a:prstGeom prst="rect">
            <a:avLst/>
          </a:prstGeom>
        </p:spPr>
      </p:pic>
      <p:pic>
        <p:nvPicPr>
          <p:cNvPr id="373" name="Picture 372"/>
          <p:cNvPicPr>
            <a:picLocks noChangeAspect="1"/>
          </p:cNvPicPr>
          <p:nvPr/>
        </p:nvPicPr>
        <p:blipFill>
          <a:blip r:embed="rId25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9938" y="2624128"/>
            <a:ext cx="323803" cy="291423"/>
          </a:xfrm>
          <a:prstGeom prst="rect">
            <a:avLst/>
          </a:prstGeom>
        </p:spPr>
      </p:pic>
      <p:pic>
        <p:nvPicPr>
          <p:cNvPr id="375" name="Picture 374"/>
          <p:cNvPicPr>
            <a:picLocks noChangeAspect="1"/>
          </p:cNvPicPr>
          <p:nvPr/>
        </p:nvPicPr>
        <p:blipFill>
          <a:blip r:embed="rId26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896" y="2591607"/>
            <a:ext cx="307615" cy="307615"/>
          </a:xfrm>
          <a:prstGeom prst="rect">
            <a:avLst/>
          </a:prstGeom>
        </p:spPr>
      </p:pic>
      <p:pic>
        <p:nvPicPr>
          <p:cNvPr id="376" name="Picture 375"/>
          <p:cNvPicPr>
            <a:picLocks noChangeAspect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91" t="15921" r="13310" b="15287"/>
          <a:stretch/>
        </p:blipFill>
        <p:spPr>
          <a:xfrm>
            <a:off x="6128337" y="2602377"/>
            <a:ext cx="352757" cy="324000"/>
          </a:xfrm>
          <a:prstGeom prst="rect">
            <a:avLst/>
          </a:prstGeom>
        </p:spPr>
      </p:pic>
      <p:pic>
        <p:nvPicPr>
          <p:cNvPr id="377" name="Picture 376"/>
          <p:cNvPicPr>
            <a:picLocks noChangeAspect="1"/>
          </p:cNvPicPr>
          <p:nvPr/>
        </p:nvPicPr>
        <p:blipFill>
          <a:blip r:embed="rId28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7487" y="2647771"/>
            <a:ext cx="250212" cy="283328"/>
          </a:xfrm>
          <a:prstGeom prst="rect">
            <a:avLst/>
          </a:prstGeom>
        </p:spPr>
      </p:pic>
      <p:pic>
        <p:nvPicPr>
          <p:cNvPr id="378" name="Picture 377"/>
          <p:cNvPicPr>
            <a:picLocks noChangeAspect="1"/>
          </p:cNvPicPr>
          <p:nvPr/>
        </p:nvPicPr>
        <p:blipFill>
          <a:blip r:embed="rId29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0106" y="2649610"/>
            <a:ext cx="309085" cy="279650"/>
          </a:xfrm>
          <a:prstGeom prst="rect">
            <a:avLst/>
          </a:prstGeom>
        </p:spPr>
      </p:pic>
      <p:pic>
        <p:nvPicPr>
          <p:cNvPr id="379" name="Picture 378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7157" y="2553943"/>
            <a:ext cx="470985" cy="470985"/>
          </a:xfrm>
          <a:prstGeom prst="rect">
            <a:avLst/>
          </a:prstGeom>
        </p:spPr>
      </p:pic>
      <p:pic>
        <p:nvPicPr>
          <p:cNvPr id="380" name="Picture 379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5817" y="2553943"/>
            <a:ext cx="470985" cy="470985"/>
          </a:xfrm>
          <a:prstGeom prst="rect">
            <a:avLst/>
          </a:prstGeom>
        </p:spPr>
      </p:pic>
      <p:pic>
        <p:nvPicPr>
          <p:cNvPr id="381" name="Picture 380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1652" y="2553943"/>
            <a:ext cx="470985" cy="470985"/>
          </a:xfrm>
          <a:prstGeom prst="rect">
            <a:avLst/>
          </a:prstGeom>
        </p:spPr>
      </p:pic>
      <p:pic>
        <p:nvPicPr>
          <p:cNvPr id="382" name="Picture 381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7992" y="2553943"/>
            <a:ext cx="470985" cy="470985"/>
          </a:xfrm>
          <a:prstGeom prst="rect">
            <a:avLst/>
          </a:prstGeom>
        </p:spPr>
      </p:pic>
      <p:sp>
        <p:nvSpPr>
          <p:cNvPr id="385" name="TextBox 384"/>
          <p:cNvSpPr txBox="1"/>
          <p:nvPr/>
        </p:nvSpPr>
        <p:spPr>
          <a:xfrm>
            <a:off x="1188107" y="2276586"/>
            <a:ext cx="20497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2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ADE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Service providers</a:t>
            </a: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3DC3D878-0217-4F5B-B9BE-2D0CF4CAEBFE}"/>
              </a:ext>
            </a:extLst>
          </p:cNvPr>
          <p:cNvSpPr txBox="1"/>
          <p:nvPr/>
        </p:nvSpPr>
        <p:spPr>
          <a:xfrm>
            <a:off x="1188107" y="3348804"/>
            <a:ext cx="20497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2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ADE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Employee - general</a:t>
            </a:r>
          </a:p>
        </p:txBody>
      </p:sp>
      <p:pic>
        <p:nvPicPr>
          <p:cNvPr id="28" name="Picture 27" descr="Shape&#10;&#10;Description automatically generated with low confidence">
            <a:extLst>
              <a:ext uri="{FF2B5EF4-FFF2-40B4-BE49-F238E27FC236}">
                <a16:creationId xmlns:a16="http://schemas.microsoft.com/office/drawing/2014/main" id="{A8734E57-4E18-42C2-8CDF-F5CC92795A93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510" y="4542551"/>
            <a:ext cx="253125" cy="324000"/>
          </a:xfrm>
          <a:prstGeom prst="rect">
            <a:avLst/>
          </a:prstGeom>
        </p:spPr>
      </p:pic>
      <p:pic>
        <p:nvPicPr>
          <p:cNvPr id="30" name="Picture 29" descr="Shape&#10;&#10;Description automatically generated with low confidence">
            <a:extLst>
              <a:ext uri="{FF2B5EF4-FFF2-40B4-BE49-F238E27FC236}">
                <a16:creationId xmlns:a16="http://schemas.microsoft.com/office/drawing/2014/main" id="{C32E5E84-7BB5-4384-93B4-0F11AD3FCCE3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0887" y="4542551"/>
            <a:ext cx="253125" cy="324000"/>
          </a:xfrm>
          <a:prstGeom prst="rect">
            <a:avLst/>
          </a:prstGeom>
        </p:spPr>
      </p:pic>
      <p:pic>
        <p:nvPicPr>
          <p:cNvPr id="224" name="Picture 223" descr="Shape&#10;&#10;Description automatically generated with low confidence">
            <a:extLst>
              <a:ext uri="{FF2B5EF4-FFF2-40B4-BE49-F238E27FC236}">
                <a16:creationId xmlns:a16="http://schemas.microsoft.com/office/drawing/2014/main" id="{97009B9D-26DD-44F9-B04A-FDCBDA095506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5263" y="4542551"/>
            <a:ext cx="253125" cy="324000"/>
          </a:xfrm>
          <a:prstGeom prst="rect">
            <a:avLst/>
          </a:prstGeom>
        </p:spPr>
      </p:pic>
      <p:pic>
        <p:nvPicPr>
          <p:cNvPr id="226" name="Picture 225" descr="Icon&#10;&#10;Description automatically generated">
            <a:extLst>
              <a:ext uri="{FF2B5EF4-FFF2-40B4-BE49-F238E27FC236}">
                <a16:creationId xmlns:a16="http://schemas.microsoft.com/office/drawing/2014/main" id="{9A29025A-A849-4510-9AA5-457519BB62B5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5421" y="3608680"/>
            <a:ext cx="284211" cy="360000"/>
          </a:xfrm>
          <a:prstGeom prst="rect">
            <a:avLst/>
          </a:prstGeom>
        </p:spPr>
      </p:pic>
      <p:pic>
        <p:nvPicPr>
          <p:cNvPr id="228" name="Picture 227" descr="A picture containing text, dark&#10;&#10;Description automatically generated">
            <a:extLst>
              <a:ext uri="{FF2B5EF4-FFF2-40B4-BE49-F238E27FC236}">
                <a16:creationId xmlns:a16="http://schemas.microsoft.com/office/drawing/2014/main" id="{6DF7454B-937E-40F5-A8E3-58927EE0B875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3183" y="3608680"/>
            <a:ext cx="284211" cy="360000"/>
          </a:xfrm>
          <a:prstGeom prst="rect">
            <a:avLst/>
          </a:prstGeom>
        </p:spPr>
      </p:pic>
      <p:pic>
        <p:nvPicPr>
          <p:cNvPr id="230" name="Picture 229" descr="A picture containing text, sign, dark&#10;&#10;Description automatically generated">
            <a:extLst>
              <a:ext uri="{FF2B5EF4-FFF2-40B4-BE49-F238E27FC236}">
                <a16:creationId xmlns:a16="http://schemas.microsoft.com/office/drawing/2014/main" id="{5FA8CF98-638D-448C-90F6-5C12451F82BD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0945" y="3608680"/>
            <a:ext cx="284211" cy="360000"/>
          </a:xfrm>
          <a:prstGeom prst="rect">
            <a:avLst/>
          </a:prstGeom>
        </p:spPr>
      </p:pic>
      <p:pic>
        <p:nvPicPr>
          <p:cNvPr id="232" name="Picture 231" descr="A picture containing text&#10;&#10;Description automatically generated">
            <a:extLst>
              <a:ext uri="{FF2B5EF4-FFF2-40B4-BE49-F238E27FC236}">
                <a16:creationId xmlns:a16="http://schemas.microsoft.com/office/drawing/2014/main" id="{CDE87E8C-2937-4EF7-9F72-9F3DCF85347D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8707" y="3608680"/>
            <a:ext cx="284211" cy="360000"/>
          </a:xfrm>
          <a:prstGeom prst="rect">
            <a:avLst/>
          </a:prstGeom>
        </p:spPr>
      </p:pic>
      <p:pic>
        <p:nvPicPr>
          <p:cNvPr id="234" name="Picture 233" descr="Icon&#10;&#10;Description automatically generated">
            <a:extLst>
              <a:ext uri="{FF2B5EF4-FFF2-40B4-BE49-F238E27FC236}">
                <a16:creationId xmlns:a16="http://schemas.microsoft.com/office/drawing/2014/main" id="{A91B9C7F-8B77-4FF6-BA96-DE3F8196DED7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6469" y="3608680"/>
            <a:ext cx="284211" cy="360000"/>
          </a:xfrm>
          <a:prstGeom prst="rect">
            <a:avLst/>
          </a:prstGeom>
        </p:spPr>
      </p:pic>
      <p:pic>
        <p:nvPicPr>
          <p:cNvPr id="236" name="Picture 235" descr="Icon&#10;&#10;Description automatically generated">
            <a:extLst>
              <a:ext uri="{FF2B5EF4-FFF2-40B4-BE49-F238E27FC236}">
                <a16:creationId xmlns:a16="http://schemas.microsoft.com/office/drawing/2014/main" id="{06032DCD-CB1C-4F82-B775-A3E2F681399B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4229" y="3608680"/>
            <a:ext cx="288000" cy="360000"/>
          </a:xfrm>
          <a:prstGeom prst="rect">
            <a:avLst/>
          </a:prstGeom>
        </p:spPr>
      </p:pic>
      <p:sp>
        <p:nvSpPr>
          <p:cNvPr id="158" name="TextBox 157">
            <a:extLst>
              <a:ext uri="{FF2B5EF4-FFF2-40B4-BE49-F238E27FC236}">
                <a16:creationId xmlns:a16="http://schemas.microsoft.com/office/drawing/2014/main" id="{3019A95F-691A-46DE-A8C3-435FE318F940}"/>
              </a:ext>
            </a:extLst>
          </p:cNvPr>
          <p:cNvSpPr txBox="1"/>
          <p:nvPr/>
        </p:nvSpPr>
        <p:spPr>
          <a:xfrm>
            <a:off x="1188107" y="1410108"/>
            <a:ext cx="24195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2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ADE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Users and customers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5A7AC98C-CDBB-4E42-8F94-E2EE441BFD3E}"/>
              </a:ext>
            </a:extLst>
          </p:cNvPr>
          <p:cNvSpPr txBox="1"/>
          <p:nvPr/>
        </p:nvSpPr>
        <p:spPr>
          <a:xfrm>
            <a:off x="1188107" y="4253382"/>
            <a:ext cx="26130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2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ADE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IT staff and technicians</a:t>
            </a:r>
          </a:p>
        </p:txBody>
      </p:sp>
      <p:pic>
        <p:nvPicPr>
          <p:cNvPr id="21" name="Picture 20" descr="Shape&#10;&#10;Description automatically generated with medium confidence">
            <a:extLst>
              <a:ext uri="{FF2B5EF4-FFF2-40B4-BE49-F238E27FC236}">
                <a16:creationId xmlns:a16="http://schemas.microsoft.com/office/drawing/2014/main" id="{48B18841-966A-446E-8AF4-F0535E13C8CA}"/>
              </a:ext>
            </a:extLst>
          </p:cNvPr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2537" y="1712749"/>
            <a:ext cx="284211" cy="360000"/>
          </a:xfrm>
          <a:prstGeom prst="rect">
            <a:avLst/>
          </a:prstGeom>
        </p:spPr>
      </p:pic>
      <p:pic>
        <p:nvPicPr>
          <p:cNvPr id="25" name="Picture 24" descr="Shape&#10;&#10;Description automatically generated with medium confidence">
            <a:extLst>
              <a:ext uri="{FF2B5EF4-FFF2-40B4-BE49-F238E27FC236}">
                <a16:creationId xmlns:a16="http://schemas.microsoft.com/office/drawing/2014/main" id="{E04A1097-A1A0-49F7-AA82-C77807AFD157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8757" y="1712749"/>
            <a:ext cx="284211" cy="360000"/>
          </a:xfrm>
          <a:prstGeom prst="rect">
            <a:avLst/>
          </a:prstGeom>
        </p:spPr>
      </p:pic>
      <p:pic>
        <p:nvPicPr>
          <p:cNvPr id="29" name="Picture 28" descr="Shape&#10;&#10;Description automatically generated with medium confidence">
            <a:extLst>
              <a:ext uri="{FF2B5EF4-FFF2-40B4-BE49-F238E27FC236}">
                <a16:creationId xmlns:a16="http://schemas.microsoft.com/office/drawing/2014/main" id="{26A6982F-CC5D-4ADA-AF96-B863EA5A2EE2}"/>
              </a:ext>
            </a:extLst>
          </p:cNvPr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977" y="1712749"/>
            <a:ext cx="284211" cy="360000"/>
          </a:xfrm>
          <a:prstGeom prst="rect">
            <a:avLst/>
          </a:prstGeom>
        </p:spPr>
      </p:pic>
      <p:pic>
        <p:nvPicPr>
          <p:cNvPr id="225" name="Picture 224" descr="Shape&#10;&#10;Description automatically generated with medium confidence">
            <a:extLst>
              <a:ext uri="{FF2B5EF4-FFF2-40B4-BE49-F238E27FC236}">
                <a16:creationId xmlns:a16="http://schemas.microsoft.com/office/drawing/2014/main" id="{4D4ED74B-7CE8-4E62-8236-796DA9715A2E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1197" y="1712749"/>
            <a:ext cx="284211" cy="360000"/>
          </a:xfrm>
          <a:prstGeom prst="rect">
            <a:avLst/>
          </a:prstGeom>
        </p:spPr>
      </p:pic>
      <p:pic>
        <p:nvPicPr>
          <p:cNvPr id="229" name="Picture 228" descr="Shape&#10;&#10;Description automatically generated with low confidence">
            <a:extLst>
              <a:ext uri="{FF2B5EF4-FFF2-40B4-BE49-F238E27FC236}">
                <a16:creationId xmlns:a16="http://schemas.microsoft.com/office/drawing/2014/main" id="{76367E41-CB07-4FB3-B56F-864841555DBF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7416" y="1712749"/>
            <a:ext cx="281250" cy="360000"/>
          </a:xfrm>
          <a:prstGeom prst="rect">
            <a:avLst/>
          </a:prstGeom>
        </p:spPr>
      </p:pic>
      <p:pic>
        <p:nvPicPr>
          <p:cNvPr id="233" name="Picture 232" descr="Shape&#10;&#10;Description automatically generated with low confidence">
            <a:extLst>
              <a:ext uri="{FF2B5EF4-FFF2-40B4-BE49-F238E27FC236}">
                <a16:creationId xmlns:a16="http://schemas.microsoft.com/office/drawing/2014/main" id="{661E1562-8E28-4698-8C88-7F9A2BB7CBD4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0379" y="1712749"/>
            <a:ext cx="281250" cy="360000"/>
          </a:xfrm>
          <a:prstGeom prst="rect">
            <a:avLst/>
          </a:prstGeom>
        </p:spPr>
      </p:pic>
      <p:pic>
        <p:nvPicPr>
          <p:cNvPr id="237" name="Picture 236" descr="Shape&#10;&#10;Description automatically generated with low confidence">
            <a:extLst>
              <a:ext uri="{FF2B5EF4-FFF2-40B4-BE49-F238E27FC236}">
                <a16:creationId xmlns:a16="http://schemas.microsoft.com/office/drawing/2014/main" id="{79FC74C9-D6FC-4568-B4CC-D3E9C45B9EF0}"/>
              </a:ext>
            </a:extLst>
          </p:cNvPr>
          <p:cNvPicPr>
            <a:picLocks noChangeAspect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3342" y="1712749"/>
            <a:ext cx="281250" cy="360000"/>
          </a:xfrm>
          <a:prstGeom prst="rect">
            <a:avLst/>
          </a:prstGeom>
        </p:spPr>
      </p:pic>
      <p:pic>
        <p:nvPicPr>
          <p:cNvPr id="239" name="Picture 238" descr="Shape&#10;&#10;Description automatically generated with low confidence">
            <a:extLst>
              <a:ext uri="{FF2B5EF4-FFF2-40B4-BE49-F238E27FC236}">
                <a16:creationId xmlns:a16="http://schemas.microsoft.com/office/drawing/2014/main" id="{00F77B2D-CBA7-46C6-9BD1-2D05924D5008}"/>
              </a:ext>
            </a:extLst>
          </p:cNvPr>
          <p:cNvPicPr>
            <a:picLocks noChangeAspect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6305" y="1712749"/>
            <a:ext cx="281250" cy="360000"/>
          </a:xfrm>
          <a:prstGeom prst="rect">
            <a:avLst/>
          </a:prstGeom>
        </p:spPr>
      </p:pic>
      <p:pic>
        <p:nvPicPr>
          <p:cNvPr id="241" name="Picture 240" descr="Shape&#10;&#10;Description automatically generated with low confidence">
            <a:extLst>
              <a:ext uri="{FF2B5EF4-FFF2-40B4-BE49-F238E27FC236}">
                <a16:creationId xmlns:a16="http://schemas.microsoft.com/office/drawing/2014/main" id="{85F478AA-DB54-464D-8F08-B7FA838E9488}"/>
              </a:ext>
            </a:extLst>
          </p:cNvPr>
          <p:cNvPicPr>
            <a:picLocks noChangeAspect="1"/>
          </p:cNvPicPr>
          <p:nvPr/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9268" y="1712749"/>
            <a:ext cx="281250" cy="360000"/>
          </a:xfrm>
          <a:prstGeom prst="rect">
            <a:avLst/>
          </a:prstGeom>
        </p:spPr>
      </p:pic>
      <p:pic>
        <p:nvPicPr>
          <p:cNvPr id="243" name="Picture 242" descr="Shape&#10;&#10;Description automatically generated with medium confidence">
            <a:extLst>
              <a:ext uri="{FF2B5EF4-FFF2-40B4-BE49-F238E27FC236}">
                <a16:creationId xmlns:a16="http://schemas.microsoft.com/office/drawing/2014/main" id="{C0E7E1C0-3827-40FF-9E49-06844BDEBFE2}"/>
              </a:ext>
            </a:extLst>
          </p:cNvPr>
          <p:cNvPicPr>
            <a:picLocks noChangeAspect="1"/>
          </p:cNvPicPr>
          <p:nvPr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2231" y="1712749"/>
            <a:ext cx="285000" cy="360000"/>
          </a:xfrm>
          <a:prstGeom prst="rect">
            <a:avLst/>
          </a:prstGeom>
        </p:spPr>
      </p:pic>
      <p:pic>
        <p:nvPicPr>
          <p:cNvPr id="245" name="Picture 244" descr="Shape&#10;&#10;Description automatically generated with low confidence">
            <a:extLst>
              <a:ext uri="{FF2B5EF4-FFF2-40B4-BE49-F238E27FC236}">
                <a16:creationId xmlns:a16="http://schemas.microsoft.com/office/drawing/2014/main" id="{36B78B74-DD2E-4F3A-BCB8-F7E9812DE06A}"/>
              </a:ext>
            </a:extLst>
          </p:cNvPr>
          <p:cNvPicPr>
            <a:picLocks noChangeAspect="1"/>
          </p:cNvPicPr>
          <p:nvPr/>
        </p:nvPicPr>
        <p:blipFill>
          <a:blip r:embed="rId5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9319" y="1712749"/>
            <a:ext cx="281250" cy="360000"/>
          </a:xfrm>
          <a:prstGeom prst="rect">
            <a:avLst/>
          </a:prstGeom>
        </p:spPr>
      </p:pic>
      <p:pic>
        <p:nvPicPr>
          <p:cNvPr id="247" name="Picture 246" descr="Shape&#10;&#10;Description automatically generated with low confidence">
            <a:extLst>
              <a:ext uri="{FF2B5EF4-FFF2-40B4-BE49-F238E27FC236}">
                <a16:creationId xmlns:a16="http://schemas.microsoft.com/office/drawing/2014/main" id="{809B977C-A29D-417A-BC1B-CCB51F6DE116}"/>
              </a:ext>
            </a:extLst>
          </p:cNvPr>
          <p:cNvPicPr>
            <a:picLocks noChangeAspect="1"/>
          </p:cNvPicPr>
          <p:nvPr/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283" y="1712749"/>
            <a:ext cx="281250" cy="360000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4CF662D5-E108-4B9B-BC60-8878E36B6F9D}"/>
              </a:ext>
            </a:extLst>
          </p:cNvPr>
          <p:cNvPicPr>
            <a:picLocks noChangeAspect="1"/>
          </p:cNvPicPr>
          <p:nvPr/>
        </p:nvPicPr>
        <p:blipFill>
          <a:blip r:embed="rId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7222" y="4481725"/>
            <a:ext cx="468000" cy="468000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0280EDC1-B3F2-40EF-AD18-A789D6F77A70}"/>
              </a:ext>
            </a:extLst>
          </p:cNvPr>
          <p:cNvPicPr>
            <a:picLocks noChangeAspect="1"/>
          </p:cNvPicPr>
          <p:nvPr/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1690" y="4481725"/>
            <a:ext cx="468000" cy="468000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970F897E-3677-4B79-A069-FA729CFFFEAA}"/>
              </a:ext>
            </a:extLst>
          </p:cNvPr>
          <p:cNvPicPr>
            <a:picLocks noChangeAspect="1"/>
          </p:cNvPicPr>
          <p:nvPr/>
        </p:nvPicPr>
        <p:blipFill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6157" y="4481725"/>
            <a:ext cx="468000" cy="468000"/>
          </a:xfrm>
          <a:prstGeom prst="rect">
            <a:avLst/>
          </a:prstGeom>
        </p:spPr>
      </p:pic>
      <p:sp>
        <p:nvSpPr>
          <p:cNvPr id="96" name="Rectangle 95">
            <a:extLst>
              <a:ext uri="{FF2B5EF4-FFF2-40B4-BE49-F238E27FC236}">
                <a16:creationId xmlns:a16="http://schemas.microsoft.com/office/drawing/2014/main" id="{3DE4E698-F8B1-4686-9BF7-FEF1A601CF83}"/>
              </a:ext>
            </a:extLst>
          </p:cNvPr>
          <p:cNvSpPr/>
          <p:nvPr/>
        </p:nvSpPr>
        <p:spPr>
          <a:xfrm>
            <a:off x="9763475" y="71692"/>
            <a:ext cx="1493530" cy="288000"/>
          </a:xfrm>
          <a:prstGeom prst="rect">
            <a:avLst/>
          </a:prstGeom>
          <a:solidFill>
            <a:srgbClr val="E7F9FF"/>
          </a:solidFill>
          <a:ln w="19050">
            <a:solidFill>
              <a:srgbClr val="00ADE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2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General symbols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D6D8F2BE-4F59-4E81-BB5F-FC89E6BFB0BF}"/>
              </a:ext>
            </a:extLst>
          </p:cNvPr>
          <p:cNvSpPr txBox="1"/>
          <p:nvPr/>
        </p:nvSpPr>
        <p:spPr>
          <a:xfrm>
            <a:off x="1188107" y="5097000"/>
            <a:ext cx="36449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2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ADE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Platforms and systems</a:t>
            </a:r>
          </a:p>
        </p:txBody>
      </p:sp>
      <p:pic>
        <p:nvPicPr>
          <p:cNvPr id="102" name="Picture 101" descr="A close up of a logo&#10;&#10;Description automatically generated">
            <a:extLst>
              <a:ext uri="{FF2B5EF4-FFF2-40B4-BE49-F238E27FC236}">
                <a16:creationId xmlns:a16="http://schemas.microsoft.com/office/drawing/2014/main" id="{E6D3CA84-05C4-4149-A05E-000208F2858F}"/>
              </a:ext>
            </a:extLst>
          </p:cNvPr>
          <p:cNvPicPr>
            <a:picLocks noChangeAspect="1"/>
          </p:cNvPicPr>
          <p:nvPr/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09220" y="5398808"/>
            <a:ext cx="241116" cy="324000"/>
          </a:xfrm>
          <a:prstGeom prst="rect">
            <a:avLst/>
          </a:prstGeom>
        </p:spPr>
      </p:pic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F3A7EEB8-C252-4AF0-8B59-5794FF4E16C3}"/>
              </a:ext>
            </a:extLst>
          </p:cNvPr>
          <p:cNvPicPr>
            <a:picLocks noChangeAspect="1"/>
          </p:cNvPicPr>
          <p:nvPr/>
        </p:nvPicPr>
        <p:blipFill>
          <a:blip r:embed="rId5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2217" y="5398808"/>
            <a:ext cx="255790" cy="324000"/>
          </a:xfrm>
          <a:prstGeom prst="rect">
            <a:avLst/>
          </a:prstGeom>
        </p:spPr>
      </p:pic>
      <p:pic>
        <p:nvPicPr>
          <p:cNvPr id="11" name="Picture 10" descr="Text&#10;&#10;Description automatically generated">
            <a:extLst>
              <a:ext uri="{FF2B5EF4-FFF2-40B4-BE49-F238E27FC236}">
                <a16:creationId xmlns:a16="http://schemas.microsoft.com/office/drawing/2014/main" id="{77A91305-1F9A-4C6E-9E78-87164E795CEC}"/>
              </a:ext>
            </a:extLst>
          </p:cNvPr>
          <p:cNvPicPr>
            <a:picLocks noChangeAspect="1"/>
          </p:cNvPicPr>
          <p:nvPr/>
        </p:nvPicPr>
        <p:blipFill>
          <a:blip r:embed="rId6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9630" y="5398808"/>
            <a:ext cx="255790" cy="324000"/>
          </a:xfrm>
          <a:prstGeom prst="rect">
            <a:avLst/>
          </a:prstGeom>
        </p:spPr>
      </p:pic>
      <p:pic>
        <p:nvPicPr>
          <p:cNvPr id="19" name="Picture 18" descr="Icon&#10;&#10;Description automatically generated">
            <a:extLst>
              <a:ext uri="{FF2B5EF4-FFF2-40B4-BE49-F238E27FC236}">
                <a16:creationId xmlns:a16="http://schemas.microsoft.com/office/drawing/2014/main" id="{68DEDC0F-C271-489C-B7B6-96644EC352CA}"/>
              </a:ext>
            </a:extLst>
          </p:cNvPr>
          <p:cNvPicPr>
            <a:picLocks noChangeAspect="1"/>
          </p:cNvPicPr>
          <p:nvPr/>
        </p:nvPicPr>
        <p:blipFill>
          <a:blip r:embed="rId6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99" y="5398808"/>
            <a:ext cx="255790" cy="324000"/>
          </a:xfrm>
          <a:prstGeom prst="rect">
            <a:avLst/>
          </a:prstGeom>
        </p:spPr>
      </p:pic>
      <p:pic>
        <p:nvPicPr>
          <p:cNvPr id="27" name="Picture 26" descr="A picture containing text, furniture, file, chest of drawers&#10;&#10;Description automatically generated">
            <a:extLst>
              <a:ext uri="{FF2B5EF4-FFF2-40B4-BE49-F238E27FC236}">
                <a16:creationId xmlns:a16="http://schemas.microsoft.com/office/drawing/2014/main" id="{67057490-186F-4520-9F98-1287BE2C795A}"/>
              </a:ext>
            </a:extLst>
          </p:cNvPr>
          <p:cNvPicPr>
            <a:picLocks noChangeAspect="1"/>
          </p:cNvPicPr>
          <p:nvPr/>
        </p:nvPicPr>
        <p:blipFill>
          <a:blip r:embed="rId6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4714" y="5398808"/>
            <a:ext cx="253125" cy="324000"/>
          </a:xfrm>
          <a:prstGeom prst="rect">
            <a:avLst/>
          </a:prstGeom>
        </p:spPr>
      </p:pic>
      <p:pic>
        <p:nvPicPr>
          <p:cNvPr id="227" name="Picture 226" descr="Icon, qr code&#10;&#10;Description automatically generated">
            <a:extLst>
              <a:ext uri="{FF2B5EF4-FFF2-40B4-BE49-F238E27FC236}">
                <a16:creationId xmlns:a16="http://schemas.microsoft.com/office/drawing/2014/main" id="{217D314F-3624-4CE4-9A3E-39E8E094A865}"/>
              </a:ext>
            </a:extLst>
          </p:cNvPr>
          <p:cNvPicPr>
            <a:picLocks noChangeAspect="1"/>
          </p:cNvPicPr>
          <p:nvPr/>
        </p:nvPicPr>
        <p:blipFill>
          <a:blip r:embed="rId6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7133" y="5398808"/>
            <a:ext cx="255790" cy="324000"/>
          </a:xfrm>
          <a:prstGeom prst="rect">
            <a:avLst/>
          </a:prstGeom>
        </p:spPr>
      </p:pic>
      <p:sp>
        <p:nvSpPr>
          <p:cNvPr id="112" name="TextBox 111">
            <a:extLst>
              <a:ext uri="{FF2B5EF4-FFF2-40B4-BE49-F238E27FC236}">
                <a16:creationId xmlns:a16="http://schemas.microsoft.com/office/drawing/2014/main" id="{65EF2DA6-F60A-435D-86D9-283431507D53}"/>
              </a:ext>
            </a:extLst>
          </p:cNvPr>
          <p:cNvSpPr txBox="1"/>
          <p:nvPr/>
        </p:nvSpPr>
        <p:spPr>
          <a:xfrm>
            <a:off x="1509220" y="5754489"/>
            <a:ext cx="437452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2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tech1 database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A386093D-2BB2-4C98-8828-61D1AB56CBF1}"/>
              </a:ext>
            </a:extLst>
          </p:cNvPr>
          <p:cNvSpPr txBox="1"/>
          <p:nvPr/>
        </p:nvSpPr>
        <p:spPr>
          <a:xfrm>
            <a:off x="2046914" y="5754489"/>
            <a:ext cx="464548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2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tech2 database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C6F5B631-B4AD-4288-BC83-CEA02DA7A3D2}"/>
              </a:ext>
            </a:extLst>
          </p:cNvPr>
          <p:cNvSpPr txBox="1"/>
          <p:nvPr/>
        </p:nvSpPr>
        <p:spPr>
          <a:xfrm>
            <a:off x="4260587" y="5754489"/>
            <a:ext cx="472624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2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tech6 network</a:t>
            </a: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AB85F300-33BF-43E9-A9FC-65428B6D6CCF}"/>
              </a:ext>
            </a:extLst>
          </p:cNvPr>
          <p:cNvSpPr txBox="1"/>
          <p:nvPr/>
        </p:nvSpPr>
        <p:spPr>
          <a:xfrm>
            <a:off x="2592256" y="5754489"/>
            <a:ext cx="464548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2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tech3 server</a:t>
            </a: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45E410B8-4F39-414B-AB8D-2BFF89F620FD}"/>
              </a:ext>
            </a:extLst>
          </p:cNvPr>
          <p:cNvSpPr txBox="1"/>
          <p:nvPr/>
        </p:nvSpPr>
        <p:spPr>
          <a:xfrm>
            <a:off x="3113289" y="5754489"/>
            <a:ext cx="50353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2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tech4 virtual machine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FCB7F97A-3D75-43AC-8253-5B1CDCB9FC1F}"/>
              </a:ext>
            </a:extLst>
          </p:cNvPr>
          <p:cNvSpPr txBox="1"/>
          <p:nvPr/>
        </p:nvSpPr>
        <p:spPr>
          <a:xfrm>
            <a:off x="3740472" y="5754489"/>
            <a:ext cx="297657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2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tech5 cloud</a:t>
            </a:r>
          </a:p>
        </p:txBody>
      </p:sp>
      <p:sp>
        <p:nvSpPr>
          <p:cNvPr id="134" name="Rectangle 133">
            <a:extLst>
              <a:ext uri="{FF2B5EF4-FFF2-40B4-BE49-F238E27FC236}">
                <a16:creationId xmlns:a16="http://schemas.microsoft.com/office/drawing/2014/main" id="{C8A0DBC4-570C-4DAD-9654-4FAA11F57CF8}"/>
              </a:ext>
            </a:extLst>
          </p:cNvPr>
          <p:cNvSpPr/>
          <p:nvPr/>
        </p:nvSpPr>
        <p:spPr>
          <a:xfrm>
            <a:off x="1021431" y="1268413"/>
            <a:ext cx="10763410" cy="4926647"/>
          </a:xfrm>
          <a:prstGeom prst="rect">
            <a:avLst/>
          </a:prstGeom>
          <a:noFill/>
          <a:ln w="19050">
            <a:solidFill>
              <a:srgbClr val="00B0F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3" name="TextBox 142">
            <a:extLst>
              <a:ext uri="{FF2B5EF4-FFF2-40B4-BE49-F238E27FC236}">
                <a16:creationId xmlns:a16="http://schemas.microsoft.com/office/drawing/2014/main" id="{999E16C7-8E3A-4D65-B701-1CD1F9587544}"/>
              </a:ext>
            </a:extLst>
          </p:cNvPr>
          <p:cNvSpPr txBox="1"/>
          <p:nvPr/>
        </p:nvSpPr>
        <p:spPr>
          <a:xfrm>
            <a:off x="7263994" y="4699455"/>
            <a:ext cx="26731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2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00ADE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User/customer experience</a:t>
            </a:r>
          </a:p>
        </p:txBody>
      </p:sp>
      <p:pic>
        <p:nvPicPr>
          <p:cNvPr id="162" name="Picture 161">
            <a:extLst>
              <a:ext uri="{FF2B5EF4-FFF2-40B4-BE49-F238E27FC236}">
                <a16:creationId xmlns:a16="http://schemas.microsoft.com/office/drawing/2014/main" id="{2E29D55A-AB08-4784-B4DA-D490750A35B2}"/>
              </a:ext>
            </a:extLst>
          </p:cNvPr>
          <p:cNvPicPr>
            <a:picLocks noChangeAspect="1"/>
          </p:cNvPicPr>
          <p:nvPr/>
        </p:nvPicPr>
        <p:blipFill>
          <a:blip r:embed="rId6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1900" y="3632224"/>
            <a:ext cx="243000" cy="324000"/>
          </a:xfrm>
          <a:prstGeom prst="rect">
            <a:avLst/>
          </a:prstGeom>
        </p:spPr>
      </p:pic>
      <p:sp>
        <p:nvSpPr>
          <p:cNvPr id="163" name="TextBox 162">
            <a:extLst>
              <a:ext uri="{FF2B5EF4-FFF2-40B4-BE49-F238E27FC236}">
                <a16:creationId xmlns:a16="http://schemas.microsoft.com/office/drawing/2014/main" id="{0C295C56-AE4E-488D-8205-50AD22239B3F}"/>
              </a:ext>
            </a:extLst>
          </p:cNvPr>
          <p:cNvSpPr txBox="1"/>
          <p:nvPr/>
        </p:nvSpPr>
        <p:spPr>
          <a:xfrm>
            <a:off x="5973896" y="2072288"/>
            <a:ext cx="324000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2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user1</a:t>
            </a:r>
          </a:p>
        </p:txBody>
      </p:sp>
      <p:sp>
        <p:nvSpPr>
          <p:cNvPr id="164" name="TextBox 163">
            <a:extLst>
              <a:ext uri="{FF2B5EF4-FFF2-40B4-BE49-F238E27FC236}">
                <a16:creationId xmlns:a16="http://schemas.microsoft.com/office/drawing/2014/main" id="{998CF35C-0E61-4507-A7AB-7B7FB40F55BF}"/>
              </a:ext>
            </a:extLst>
          </p:cNvPr>
          <p:cNvSpPr txBox="1"/>
          <p:nvPr/>
        </p:nvSpPr>
        <p:spPr>
          <a:xfrm>
            <a:off x="6464616" y="2072288"/>
            <a:ext cx="324000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2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user2</a:t>
            </a:r>
          </a:p>
        </p:txBody>
      </p:sp>
      <p:sp>
        <p:nvSpPr>
          <p:cNvPr id="165" name="TextBox 164">
            <a:extLst>
              <a:ext uri="{FF2B5EF4-FFF2-40B4-BE49-F238E27FC236}">
                <a16:creationId xmlns:a16="http://schemas.microsoft.com/office/drawing/2014/main" id="{6BE4E101-71EA-4D70-914B-16B429B3E74C}"/>
              </a:ext>
            </a:extLst>
          </p:cNvPr>
          <p:cNvSpPr txBox="1"/>
          <p:nvPr/>
        </p:nvSpPr>
        <p:spPr>
          <a:xfrm>
            <a:off x="6955336" y="2072288"/>
            <a:ext cx="324000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2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user3</a:t>
            </a:r>
          </a:p>
        </p:txBody>
      </p:sp>
      <p:sp>
        <p:nvSpPr>
          <p:cNvPr id="166" name="TextBox 165">
            <a:extLst>
              <a:ext uri="{FF2B5EF4-FFF2-40B4-BE49-F238E27FC236}">
                <a16:creationId xmlns:a16="http://schemas.microsoft.com/office/drawing/2014/main" id="{266FF94E-B487-4643-92BD-F717D025F0B2}"/>
              </a:ext>
            </a:extLst>
          </p:cNvPr>
          <p:cNvSpPr txBox="1"/>
          <p:nvPr/>
        </p:nvSpPr>
        <p:spPr>
          <a:xfrm>
            <a:off x="7446056" y="2072288"/>
            <a:ext cx="324000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2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user4</a:t>
            </a:r>
          </a:p>
        </p:txBody>
      </p:sp>
      <p:sp>
        <p:nvSpPr>
          <p:cNvPr id="169" name="TextBox 168">
            <a:extLst>
              <a:ext uri="{FF2B5EF4-FFF2-40B4-BE49-F238E27FC236}">
                <a16:creationId xmlns:a16="http://schemas.microsoft.com/office/drawing/2014/main" id="{59978710-44BF-42F4-B160-6952F5C10492}"/>
              </a:ext>
            </a:extLst>
          </p:cNvPr>
          <p:cNvSpPr txBox="1"/>
          <p:nvPr/>
        </p:nvSpPr>
        <p:spPr>
          <a:xfrm>
            <a:off x="7936776" y="2072288"/>
            <a:ext cx="324000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2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user5</a:t>
            </a:r>
          </a:p>
        </p:txBody>
      </p:sp>
      <p:sp>
        <p:nvSpPr>
          <p:cNvPr id="170" name="TextBox 169">
            <a:extLst>
              <a:ext uri="{FF2B5EF4-FFF2-40B4-BE49-F238E27FC236}">
                <a16:creationId xmlns:a16="http://schemas.microsoft.com/office/drawing/2014/main" id="{DDC97D5F-9AE8-4E12-ACD1-DC3F8CCF9BCF}"/>
              </a:ext>
            </a:extLst>
          </p:cNvPr>
          <p:cNvSpPr txBox="1"/>
          <p:nvPr/>
        </p:nvSpPr>
        <p:spPr>
          <a:xfrm>
            <a:off x="8427496" y="2072288"/>
            <a:ext cx="324000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2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user6</a:t>
            </a:r>
          </a:p>
        </p:txBody>
      </p:sp>
      <p:sp>
        <p:nvSpPr>
          <p:cNvPr id="171" name="TextBox 170">
            <a:extLst>
              <a:ext uri="{FF2B5EF4-FFF2-40B4-BE49-F238E27FC236}">
                <a16:creationId xmlns:a16="http://schemas.microsoft.com/office/drawing/2014/main" id="{FA14A0C4-AC0C-475A-A14B-B2D0BB0FC91F}"/>
              </a:ext>
            </a:extLst>
          </p:cNvPr>
          <p:cNvSpPr txBox="1"/>
          <p:nvPr/>
        </p:nvSpPr>
        <p:spPr>
          <a:xfrm>
            <a:off x="8918216" y="2072288"/>
            <a:ext cx="324000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2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user7</a:t>
            </a:r>
          </a:p>
        </p:txBody>
      </p:sp>
      <p:sp>
        <p:nvSpPr>
          <p:cNvPr id="172" name="TextBox 171">
            <a:extLst>
              <a:ext uri="{FF2B5EF4-FFF2-40B4-BE49-F238E27FC236}">
                <a16:creationId xmlns:a16="http://schemas.microsoft.com/office/drawing/2014/main" id="{3E1ABA1E-967A-4003-91EA-E64609388BC4}"/>
              </a:ext>
            </a:extLst>
          </p:cNvPr>
          <p:cNvSpPr txBox="1"/>
          <p:nvPr/>
        </p:nvSpPr>
        <p:spPr>
          <a:xfrm>
            <a:off x="9408936" y="2072288"/>
            <a:ext cx="324000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2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user8</a:t>
            </a:r>
          </a:p>
        </p:txBody>
      </p:sp>
      <p:sp>
        <p:nvSpPr>
          <p:cNvPr id="173" name="TextBox 172">
            <a:extLst>
              <a:ext uri="{FF2B5EF4-FFF2-40B4-BE49-F238E27FC236}">
                <a16:creationId xmlns:a16="http://schemas.microsoft.com/office/drawing/2014/main" id="{A63B27DA-5CE4-413E-B6E5-013B9C83BAA7}"/>
              </a:ext>
            </a:extLst>
          </p:cNvPr>
          <p:cNvSpPr txBox="1"/>
          <p:nvPr/>
        </p:nvSpPr>
        <p:spPr>
          <a:xfrm>
            <a:off x="9899656" y="2072288"/>
            <a:ext cx="324000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2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user9</a:t>
            </a:r>
          </a:p>
        </p:txBody>
      </p:sp>
      <p:sp>
        <p:nvSpPr>
          <p:cNvPr id="174" name="TextBox 173">
            <a:extLst>
              <a:ext uri="{FF2B5EF4-FFF2-40B4-BE49-F238E27FC236}">
                <a16:creationId xmlns:a16="http://schemas.microsoft.com/office/drawing/2014/main" id="{56EC2B90-1A17-4647-BAE5-19E1D5350E4E}"/>
              </a:ext>
            </a:extLst>
          </p:cNvPr>
          <p:cNvSpPr txBox="1"/>
          <p:nvPr/>
        </p:nvSpPr>
        <p:spPr>
          <a:xfrm>
            <a:off x="10390376" y="2072288"/>
            <a:ext cx="324000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2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user10</a:t>
            </a:r>
          </a:p>
        </p:txBody>
      </p:sp>
      <p:sp>
        <p:nvSpPr>
          <p:cNvPr id="175" name="TextBox 174">
            <a:extLst>
              <a:ext uri="{FF2B5EF4-FFF2-40B4-BE49-F238E27FC236}">
                <a16:creationId xmlns:a16="http://schemas.microsoft.com/office/drawing/2014/main" id="{F8CC4EB5-4017-4C16-B453-B502273E3B47}"/>
              </a:ext>
            </a:extLst>
          </p:cNvPr>
          <p:cNvSpPr txBox="1"/>
          <p:nvPr/>
        </p:nvSpPr>
        <p:spPr>
          <a:xfrm>
            <a:off x="10881096" y="2072288"/>
            <a:ext cx="324000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2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user11</a:t>
            </a:r>
          </a:p>
        </p:txBody>
      </p:sp>
      <p:sp>
        <p:nvSpPr>
          <p:cNvPr id="176" name="TextBox 175">
            <a:extLst>
              <a:ext uri="{FF2B5EF4-FFF2-40B4-BE49-F238E27FC236}">
                <a16:creationId xmlns:a16="http://schemas.microsoft.com/office/drawing/2014/main" id="{FCFB1B0F-D0A5-44CF-BDD2-19FA93418F4D}"/>
              </a:ext>
            </a:extLst>
          </p:cNvPr>
          <p:cNvSpPr txBox="1"/>
          <p:nvPr/>
        </p:nvSpPr>
        <p:spPr>
          <a:xfrm>
            <a:off x="11371818" y="2072288"/>
            <a:ext cx="324000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2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user12</a:t>
            </a:r>
          </a:p>
        </p:txBody>
      </p:sp>
      <p:sp>
        <p:nvSpPr>
          <p:cNvPr id="177" name="TextBox 176">
            <a:extLst>
              <a:ext uri="{FF2B5EF4-FFF2-40B4-BE49-F238E27FC236}">
                <a16:creationId xmlns:a16="http://schemas.microsoft.com/office/drawing/2014/main" id="{8809BF6C-3E96-4BE9-AE1D-7D166BAE0F19}"/>
              </a:ext>
            </a:extLst>
          </p:cNvPr>
          <p:cNvSpPr txBox="1"/>
          <p:nvPr/>
        </p:nvSpPr>
        <p:spPr>
          <a:xfrm>
            <a:off x="1419317" y="2073251"/>
            <a:ext cx="324000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2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user13</a:t>
            </a:r>
          </a:p>
        </p:txBody>
      </p:sp>
      <p:sp>
        <p:nvSpPr>
          <p:cNvPr id="178" name="TextBox 177">
            <a:extLst>
              <a:ext uri="{FF2B5EF4-FFF2-40B4-BE49-F238E27FC236}">
                <a16:creationId xmlns:a16="http://schemas.microsoft.com/office/drawing/2014/main" id="{FDCAFDC1-1902-4515-98F3-4106011147A7}"/>
              </a:ext>
            </a:extLst>
          </p:cNvPr>
          <p:cNvSpPr txBox="1"/>
          <p:nvPr/>
        </p:nvSpPr>
        <p:spPr>
          <a:xfrm>
            <a:off x="1876360" y="2073251"/>
            <a:ext cx="324000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2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user14</a:t>
            </a:r>
          </a:p>
        </p:txBody>
      </p:sp>
      <p:sp>
        <p:nvSpPr>
          <p:cNvPr id="179" name="TextBox 178">
            <a:extLst>
              <a:ext uri="{FF2B5EF4-FFF2-40B4-BE49-F238E27FC236}">
                <a16:creationId xmlns:a16="http://schemas.microsoft.com/office/drawing/2014/main" id="{1DE2024E-F9D7-4930-8B3B-7000B64DA6EA}"/>
              </a:ext>
            </a:extLst>
          </p:cNvPr>
          <p:cNvSpPr txBox="1"/>
          <p:nvPr/>
        </p:nvSpPr>
        <p:spPr>
          <a:xfrm>
            <a:off x="2333403" y="2073251"/>
            <a:ext cx="324000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2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user15</a:t>
            </a:r>
          </a:p>
        </p:txBody>
      </p:sp>
      <p:sp>
        <p:nvSpPr>
          <p:cNvPr id="180" name="TextBox 179">
            <a:extLst>
              <a:ext uri="{FF2B5EF4-FFF2-40B4-BE49-F238E27FC236}">
                <a16:creationId xmlns:a16="http://schemas.microsoft.com/office/drawing/2014/main" id="{931A68A9-B5F2-47A4-A52D-A2E2969BAD9F}"/>
              </a:ext>
            </a:extLst>
          </p:cNvPr>
          <p:cNvSpPr txBox="1"/>
          <p:nvPr/>
        </p:nvSpPr>
        <p:spPr>
          <a:xfrm>
            <a:off x="2790446" y="2073251"/>
            <a:ext cx="324000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2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user16</a:t>
            </a:r>
          </a:p>
        </p:txBody>
      </p:sp>
      <p:sp>
        <p:nvSpPr>
          <p:cNvPr id="181" name="TextBox 180">
            <a:extLst>
              <a:ext uri="{FF2B5EF4-FFF2-40B4-BE49-F238E27FC236}">
                <a16:creationId xmlns:a16="http://schemas.microsoft.com/office/drawing/2014/main" id="{25152B9F-E05F-4C13-A938-0CFAB4DC4CE7}"/>
              </a:ext>
            </a:extLst>
          </p:cNvPr>
          <p:cNvSpPr txBox="1"/>
          <p:nvPr/>
        </p:nvSpPr>
        <p:spPr>
          <a:xfrm>
            <a:off x="3247489" y="2073251"/>
            <a:ext cx="324000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2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user17</a:t>
            </a:r>
          </a:p>
        </p:txBody>
      </p:sp>
      <p:sp>
        <p:nvSpPr>
          <p:cNvPr id="182" name="TextBox 181">
            <a:extLst>
              <a:ext uri="{FF2B5EF4-FFF2-40B4-BE49-F238E27FC236}">
                <a16:creationId xmlns:a16="http://schemas.microsoft.com/office/drawing/2014/main" id="{75AFAD11-E5C1-4BB6-BE69-AA7C6D43F973}"/>
              </a:ext>
            </a:extLst>
          </p:cNvPr>
          <p:cNvSpPr txBox="1"/>
          <p:nvPr/>
        </p:nvSpPr>
        <p:spPr>
          <a:xfrm>
            <a:off x="3704532" y="2073251"/>
            <a:ext cx="324000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2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user18</a:t>
            </a:r>
          </a:p>
        </p:txBody>
      </p:sp>
      <p:sp>
        <p:nvSpPr>
          <p:cNvPr id="183" name="TextBox 182">
            <a:extLst>
              <a:ext uri="{FF2B5EF4-FFF2-40B4-BE49-F238E27FC236}">
                <a16:creationId xmlns:a16="http://schemas.microsoft.com/office/drawing/2014/main" id="{D6482791-FCA0-40BE-BDB9-228E1564C462}"/>
              </a:ext>
            </a:extLst>
          </p:cNvPr>
          <p:cNvSpPr txBox="1"/>
          <p:nvPr/>
        </p:nvSpPr>
        <p:spPr>
          <a:xfrm>
            <a:off x="4161575" y="2073251"/>
            <a:ext cx="324000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2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user19</a:t>
            </a:r>
          </a:p>
        </p:txBody>
      </p:sp>
      <p:sp>
        <p:nvSpPr>
          <p:cNvPr id="184" name="TextBox 183">
            <a:extLst>
              <a:ext uri="{FF2B5EF4-FFF2-40B4-BE49-F238E27FC236}">
                <a16:creationId xmlns:a16="http://schemas.microsoft.com/office/drawing/2014/main" id="{F2821AD4-B5EE-4752-A843-9BEB31D03146}"/>
              </a:ext>
            </a:extLst>
          </p:cNvPr>
          <p:cNvSpPr txBox="1"/>
          <p:nvPr/>
        </p:nvSpPr>
        <p:spPr>
          <a:xfrm>
            <a:off x="4618616" y="2073251"/>
            <a:ext cx="324000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2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user20</a:t>
            </a:r>
          </a:p>
        </p:txBody>
      </p:sp>
      <p:sp>
        <p:nvSpPr>
          <p:cNvPr id="185" name="TextBox 184">
            <a:extLst>
              <a:ext uri="{FF2B5EF4-FFF2-40B4-BE49-F238E27FC236}">
                <a16:creationId xmlns:a16="http://schemas.microsoft.com/office/drawing/2014/main" id="{6D5BCEBB-10C3-4D5F-AE10-3AD571E2DA10}"/>
              </a:ext>
            </a:extLst>
          </p:cNvPr>
          <p:cNvSpPr txBox="1"/>
          <p:nvPr/>
        </p:nvSpPr>
        <p:spPr>
          <a:xfrm>
            <a:off x="1399154" y="2928629"/>
            <a:ext cx="41545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2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service provider1</a:t>
            </a:r>
          </a:p>
        </p:txBody>
      </p:sp>
      <p:sp>
        <p:nvSpPr>
          <p:cNvPr id="197" name="TextBox 196">
            <a:extLst>
              <a:ext uri="{FF2B5EF4-FFF2-40B4-BE49-F238E27FC236}">
                <a16:creationId xmlns:a16="http://schemas.microsoft.com/office/drawing/2014/main" id="{7FF24692-3FB7-490C-A2FB-70E9B7D8EA33}"/>
              </a:ext>
            </a:extLst>
          </p:cNvPr>
          <p:cNvSpPr txBox="1"/>
          <p:nvPr/>
        </p:nvSpPr>
        <p:spPr>
          <a:xfrm>
            <a:off x="1953572" y="2928629"/>
            <a:ext cx="41545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2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service provider2</a:t>
            </a:r>
          </a:p>
        </p:txBody>
      </p:sp>
      <p:sp>
        <p:nvSpPr>
          <p:cNvPr id="198" name="TextBox 197">
            <a:extLst>
              <a:ext uri="{FF2B5EF4-FFF2-40B4-BE49-F238E27FC236}">
                <a16:creationId xmlns:a16="http://schemas.microsoft.com/office/drawing/2014/main" id="{10FDF6F0-0049-445E-939B-DB6B90C6D66F}"/>
              </a:ext>
            </a:extLst>
          </p:cNvPr>
          <p:cNvSpPr txBox="1"/>
          <p:nvPr/>
        </p:nvSpPr>
        <p:spPr>
          <a:xfrm>
            <a:off x="2507990" y="2928629"/>
            <a:ext cx="41545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2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service provider3</a:t>
            </a:r>
          </a:p>
        </p:txBody>
      </p:sp>
      <p:sp>
        <p:nvSpPr>
          <p:cNvPr id="199" name="TextBox 198">
            <a:extLst>
              <a:ext uri="{FF2B5EF4-FFF2-40B4-BE49-F238E27FC236}">
                <a16:creationId xmlns:a16="http://schemas.microsoft.com/office/drawing/2014/main" id="{B2855A5E-23AD-47E3-9DCF-39103D1F1647}"/>
              </a:ext>
            </a:extLst>
          </p:cNvPr>
          <p:cNvSpPr txBox="1"/>
          <p:nvPr/>
        </p:nvSpPr>
        <p:spPr>
          <a:xfrm>
            <a:off x="3062408" y="2928629"/>
            <a:ext cx="41545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2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service provider4</a:t>
            </a:r>
          </a:p>
        </p:txBody>
      </p:sp>
      <p:sp>
        <p:nvSpPr>
          <p:cNvPr id="200" name="TextBox 199">
            <a:extLst>
              <a:ext uri="{FF2B5EF4-FFF2-40B4-BE49-F238E27FC236}">
                <a16:creationId xmlns:a16="http://schemas.microsoft.com/office/drawing/2014/main" id="{F692B49D-5917-4CD4-8C9D-FC03332ECEDD}"/>
              </a:ext>
            </a:extLst>
          </p:cNvPr>
          <p:cNvSpPr txBox="1"/>
          <p:nvPr/>
        </p:nvSpPr>
        <p:spPr>
          <a:xfrm>
            <a:off x="3616824" y="2928629"/>
            <a:ext cx="41545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2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service provider5</a:t>
            </a:r>
          </a:p>
        </p:txBody>
      </p:sp>
      <p:pic>
        <p:nvPicPr>
          <p:cNvPr id="242" name="Picture 241" descr="Shape&#10;&#10;Description automatically generated with low confidence">
            <a:extLst>
              <a:ext uri="{FF2B5EF4-FFF2-40B4-BE49-F238E27FC236}">
                <a16:creationId xmlns:a16="http://schemas.microsoft.com/office/drawing/2014/main" id="{AD4F63BC-45B3-4E76-8D0E-38FAB701F1FF}"/>
              </a:ext>
            </a:extLst>
          </p:cNvPr>
          <p:cNvPicPr>
            <a:picLocks noChangeAspect="1"/>
          </p:cNvPicPr>
          <p:nvPr/>
        </p:nvPicPr>
        <p:blipFill>
          <a:blip r:embed="rId6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8959" y="2616840"/>
            <a:ext cx="330531" cy="306000"/>
          </a:xfrm>
          <a:prstGeom prst="rect">
            <a:avLst/>
          </a:prstGeom>
        </p:spPr>
      </p:pic>
      <p:sp>
        <p:nvSpPr>
          <p:cNvPr id="201" name="TextBox 200">
            <a:extLst>
              <a:ext uri="{FF2B5EF4-FFF2-40B4-BE49-F238E27FC236}">
                <a16:creationId xmlns:a16="http://schemas.microsoft.com/office/drawing/2014/main" id="{F399212D-4804-4DF5-BDEB-27703BCB0577}"/>
              </a:ext>
            </a:extLst>
          </p:cNvPr>
          <p:cNvSpPr txBox="1"/>
          <p:nvPr/>
        </p:nvSpPr>
        <p:spPr>
          <a:xfrm>
            <a:off x="4779146" y="2926013"/>
            <a:ext cx="324000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2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store1</a:t>
            </a:r>
          </a:p>
        </p:txBody>
      </p:sp>
      <p:sp>
        <p:nvSpPr>
          <p:cNvPr id="202" name="TextBox 201">
            <a:extLst>
              <a:ext uri="{FF2B5EF4-FFF2-40B4-BE49-F238E27FC236}">
                <a16:creationId xmlns:a16="http://schemas.microsoft.com/office/drawing/2014/main" id="{1B6E1046-8604-47ED-B219-C42409A18D7B}"/>
              </a:ext>
            </a:extLst>
          </p:cNvPr>
          <p:cNvSpPr txBox="1"/>
          <p:nvPr/>
        </p:nvSpPr>
        <p:spPr>
          <a:xfrm>
            <a:off x="5244253" y="2926013"/>
            <a:ext cx="324000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2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store2</a:t>
            </a:r>
          </a:p>
        </p:txBody>
      </p:sp>
      <p:sp>
        <p:nvSpPr>
          <p:cNvPr id="203" name="TextBox 202">
            <a:extLst>
              <a:ext uri="{FF2B5EF4-FFF2-40B4-BE49-F238E27FC236}">
                <a16:creationId xmlns:a16="http://schemas.microsoft.com/office/drawing/2014/main" id="{797025A8-8F11-49C2-9CA6-20AB1E616175}"/>
              </a:ext>
            </a:extLst>
          </p:cNvPr>
          <p:cNvSpPr txBox="1"/>
          <p:nvPr/>
        </p:nvSpPr>
        <p:spPr>
          <a:xfrm>
            <a:off x="5709360" y="2926013"/>
            <a:ext cx="324000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2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store3</a:t>
            </a:r>
          </a:p>
        </p:txBody>
      </p:sp>
      <p:sp>
        <p:nvSpPr>
          <p:cNvPr id="204" name="TextBox 203">
            <a:extLst>
              <a:ext uri="{FF2B5EF4-FFF2-40B4-BE49-F238E27FC236}">
                <a16:creationId xmlns:a16="http://schemas.microsoft.com/office/drawing/2014/main" id="{FB115BC6-F24E-49F6-BE1A-CF51B0033456}"/>
              </a:ext>
            </a:extLst>
          </p:cNvPr>
          <p:cNvSpPr txBox="1"/>
          <p:nvPr/>
        </p:nvSpPr>
        <p:spPr>
          <a:xfrm>
            <a:off x="6174467" y="2926013"/>
            <a:ext cx="324000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2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store4</a:t>
            </a:r>
          </a:p>
        </p:txBody>
      </p:sp>
      <p:sp>
        <p:nvSpPr>
          <p:cNvPr id="205" name="TextBox 204">
            <a:extLst>
              <a:ext uri="{FF2B5EF4-FFF2-40B4-BE49-F238E27FC236}">
                <a16:creationId xmlns:a16="http://schemas.microsoft.com/office/drawing/2014/main" id="{E36D8574-66C9-4C20-9A56-26847DE60A98}"/>
              </a:ext>
            </a:extLst>
          </p:cNvPr>
          <p:cNvSpPr txBox="1"/>
          <p:nvPr/>
        </p:nvSpPr>
        <p:spPr>
          <a:xfrm>
            <a:off x="8408586" y="2985001"/>
            <a:ext cx="32400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2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bank1 online</a:t>
            </a:r>
          </a:p>
        </p:txBody>
      </p:sp>
      <p:sp>
        <p:nvSpPr>
          <p:cNvPr id="206" name="TextBox 205">
            <a:extLst>
              <a:ext uri="{FF2B5EF4-FFF2-40B4-BE49-F238E27FC236}">
                <a16:creationId xmlns:a16="http://schemas.microsoft.com/office/drawing/2014/main" id="{D2C290A2-6DA1-4565-A0C9-12EC0D44C15F}"/>
              </a:ext>
            </a:extLst>
          </p:cNvPr>
          <p:cNvSpPr txBox="1"/>
          <p:nvPr/>
        </p:nvSpPr>
        <p:spPr>
          <a:xfrm>
            <a:off x="8929497" y="2985001"/>
            <a:ext cx="32400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2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bank2 online</a:t>
            </a:r>
          </a:p>
        </p:txBody>
      </p:sp>
      <p:sp>
        <p:nvSpPr>
          <p:cNvPr id="207" name="TextBox 206">
            <a:extLst>
              <a:ext uri="{FF2B5EF4-FFF2-40B4-BE49-F238E27FC236}">
                <a16:creationId xmlns:a16="http://schemas.microsoft.com/office/drawing/2014/main" id="{EEDF5801-0EE6-4B1D-8CFC-ED7B2921023D}"/>
              </a:ext>
            </a:extLst>
          </p:cNvPr>
          <p:cNvSpPr txBox="1"/>
          <p:nvPr/>
        </p:nvSpPr>
        <p:spPr>
          <a:xfrm>
            <a:off x="10492231" y="2985001"/>
            <a:ext cx="324000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2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bank5</a:t>
            </a:r>
          </a:p>
        </p:txBody>
      </p:sp>
      <p:sp>
        <p:nvSpPr>
          <p:cNvPr id="208" name="TextBox 207">
            <a:extLst>
              <a:ext uri="{FF2B5EF4-FFF2-40B4-BE49-F238E27FC236}">
                <a16:creationId xmlns:a16="http://schemas.microsoft.com/office/drawing/2014/main" id="{1467E2F8-454E-4576-8570-9BD12C98F35F}"/>
              </a:ext>
            </a:extLst>
          </p:cNvPr>
          <p:cNvSpPr txBox="1"/>
          <p:nvPr/>
        </p:nvSpPr>
        <p:spPr>
          <a:xfrm>
            <a:off x="11013142" y="2985001"/>
            <a:ext cx="324000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2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bank6</a:t>
            </a:r>
          </a:p>
        </p:txBody>
      </p:sp>
      <p:sp>
        <p:nvSpPr>
          <p:cNvPr id="209" name="TextBox 208">
            <a:extLst>
              <a:ext uri="{FF2B5EF4-FFF2-40B4-BE49-F238E27FC236}">
                <a16:creationId xmlns:a16="http://schemas.microsoft.com/office/drawing/2014/main" id="{0290C44A-D128-4EDF-B5E0-0A9F3724063C}"/>
              </a:ext>
            </a:extLst>
          </p:cNvPr>
          <p:cNvSpPr txBox="1"/>
          <p:nvPr/>
        </p:nvSpPr>
        <p:spPr>
          <a:xfrm>
            <a:off x="9450407" y="2985001"/>
            <a:ext cx="301201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2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bank3</a:t>
            </a:r>
          </a:p>
        </p:txBody>
      </p:sp>
      <p:sp>
        <p:nvSpPr>
          <p:cNvPr id="210" name="TextBox 209">
            <a:extLst>
              <a:ext uri="{FF2B5EF4-FFF2-40B4-BE49-F238E27FC236}">
                <a16:creationId xmlns:a16="http://schemas.microsoft.com/office/drawing/2014/main" id="{9B8DD272-3A6D-4948-9B22-61D131AD95D4}"/>
              </a:ext>
            </a:extLst>
          </p:cNvPr>
          <p:cNvSpPr txBox="1"/>
          <p:nvPr/>
        </p:nvSpPr>
        <p:spPr>
          <a:xfrm>
            <a:off x="9971319" y="2985001"/>
            <a:ext cx="324001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2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bank4</a:t>
            </a: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5483FC71-1D15-42C7-ADBF-D7CA5E065C39}"/>
              </a:ext>
            </a:extLst>
          </p:cNvPr>
          <p:cNvSpPr txBox="1"/>
          <p:nvPr/>
        </p:nvSpPr>
        <p:spPr>
          <a:xfrm>
            <a:off x="7832035" y="3991186"/>
            <a:ext cx="470985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2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employee1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98364E2C-C6B1-4E10-897C-48BF703DE779}"/>
              </a:ext>
            </a:extLst>
          </p:cNvPr>
          <p:cNvSpPr txBox="1"/>
          <p:nvPr/>
        </p:nvSpPr>
        <p:spPr>
          <a:xfrm>
            <a:off x="8385990" y="3991186"/>
            <a:ext cx="470985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2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employee2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55D18B50-2026-4C73-A1A7-ADF757D7E197}"/>
              </a:ext>
            </a:extLst>
          </p:cNvPr>
          <p:cNvSpPr txBox="1"/>
          <p:nvPr/>
        </p:nvSpPr>
        <p:spPr>
          <a:xfrm>
            <a:off x="8939945" y="3991186"/>
            <a:ext cx="470985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2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employee3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B497B92F-8F70-44FB-903D-07C48BA1D96C}"/>
              </a:ext>
            </a:extLst>
          </p:cNvPr>
          <p:cNvSpPr txBox="1"/>
          <p:nvPr/>
        </p:nvSpPr>
        <p:spPr>
          <a:xfrm>
            <a:off x="9493900" y="3991186"/>
            <a:ext cx="470985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2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employee4</a:t>
            </a: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B7A2044F-83F6-418E-A5C8-0042401FF11F}"/>
              </a:ext>
            </a:extLst>
          </p:cNvPr>
          <p:cNvSpPr txBox="1"/>
          <p:nvPr/>
        </p:nvSpPr>
        <p:spPr>
          <a:xfrm>
            <a:off x="10047855" y="3991186"/>
            <a:ext cx="470985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2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employee5</a:t>
            </a: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B11ED8F3-A095-49AA-B018-7840F299FC6D}"/>
              </a:ext>
            </a:extLst>
          </p:cNvPr>
          <p:cNvSpPr txBox="1"/>
          <p:nvPr/>
        </p:nvSpPr>
        <p:spPr>
          <a:xfrm>
            <a:off x="10601808" y="3991186"/>
            <a:ext cx="470985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2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employee6</a:t>
            </a: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91BB72CF-CF4B-48D3-AE17-1CFFF703A426}"/>
              </a:ext>
            </a:extLst>
          </p:cNvPr>
          <p:cNvSpPr txBox="1"/>
          <p:nvPr/>
        </p:nvSpPr>
        <p:spPr>
          <a:xfrm>
            <a:off x="1311782" y="3992374"/>
            <a:ext cx="470985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2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employee7</a:t>
            </a: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64A0EB17-415D-4524-AB6A-27901ED811D6}"/>
              </a:ext>
            </a:extLst>
          </p:cNvPr>
          <p:cNvSpPr txBox="1"/>
          <p:nvPr/>
        </p:nvSpPr>
        <p:spPr>
          <a:xfrm>
            <a:off x="1926200" y="3992374"/>
            <a:ext cx="470985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2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employee8</a:t>
            </a: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BE9EE8C8-4195-47F1-B9DE-6CC6AAAAB9C3}"/>
              </a:ext>
            </a:extLst>
          </p:cNvPr>
          <p:cNvSpPr txBox="1"/>
          <p:nvPr/>
        </p:nvSpPr>
        <p:spPr>
          <a:xfrm>
            <a:off x="2540618" y="3992374"/>
            <a:ext cx="470985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2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employee9</a:t>
            </a:r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id="{54AB7A55-4E14-403D-B200-4B408DA5EE7C}"/>
              </a:ext>
            </a:extLst>
          </p:cNvPr>
          <p:cNvSpPr txBox="1"/>
          <p:nvPr/>
        </p:nvSpPr>
        <p:spPr>
          <a:xfrm>
            <a:off x="3155036" y="3992374"/>
            <a:ext cx="541066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2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employee10</a:t>
            </a:r>
          </a:p>
        </p:txBody>
      </p:sp>
      <p:sp>
        <p:nvSpPr>
          <p:cNvPr id="145" name="TextBox 144">
            <a:extLst>
              <a:ext uri="{FF2B5EF4-FFF2-40B4-BE49-F238E27FC236}">
                <a16:creationId xmlns:a16="http://schemas.microsoft.com/office/drawing/2014/main" id="{20F73FAC-BB75-4C35-986B-6B06C54869CD}"/>
              </a:ext>
            </a:extLst>
          </p:cNvPr>
          <p:cNvSpPr txBox="1"/>
          <p:nvPr/>
        </p:nvSpPr>
        <p:spPr>
          <a:xfrm>
            <a:off x="3769454" y="3992374"/>
            <a:ext cx="541066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2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employee11</a:t>
            </a:r>
          </a:p>
        </p:txBody>
      </p:sp>
      <p:sp>
        <p:nvSpPr>
          <p:cNvPr id="146" name="TextBox 145">
            <a:extLst>
              <a:ext uri="{FF2B5EF4-FFF2-40B4-BE49-F238E27FC236}">
                <a16:creationId xmlns:a16="http://schemas.microsoft.com/office/drawing/2014/main" id="{C91BA61C-FF0C-4440-9344-2F5F235E25B0}"/>
              </a:ext>
            </a:extLst>
          </p:cNvPr>
          <p:cNvSpPr txBox="1"/>
          <p:nvPr/>
        </p:nvSpPr>
        <p:spPr>
          <a:xfrm>
            <a:off x="4383872" y="3992374"/>
            <a:ext cx="541066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2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employee12</a:t>
            </a:r>
          </a:p>
        </p:txBody>
      </p:sp>
      <p:sp>
        <p:nvSpPr>
          <p:cNvPr id="147" name="TextBox 146">
            <a:extLst>
              <a:ext uri="{FF2B5EF4-FFF2-40B4-BE49-F238E27FC236}">
                <a16:creationId xmlns:a16="http://schemas.microsoft.com/office/drawing/2014/main" id="{92FC32C3-5D94-421A-AE99-9DA035B4373D}"/>
              </a:ext>
            </a:extLst>
          </p:cNvPr>
          <p:cNvSpPr txBox="1"/>
          <p:nvPr/>
        </p:nvSpPr>
        <p:spPr>
          <a:xfrm>
            <a:off x="4998290" y="3992374"/>
            <a:ext cx="541066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2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employee13</a:t>
            </a:r>
          </a:p>
        </p:txBody>
      </p:sp>
      <p:sp>
        <p:nvSpPr>
          <p:cNvPr id="148" name="TextBox 147">
            <a:extLst>
              <a:ext uri="{FF2B5EF4-FFF2-40B4-BE49-F238E27FC236}">
                <a16:creationId xmlns:a16="http://schemas.microsoft.com/office/drawing/2014/main" id="{4CADBB78-DE4D-4318-82B4-8ADE582FD3CB}"/>
              </a:ext>
            </a:extLst>
          </p:cNvPr>
          <p:cNvSpPr txBox="1"/>
          <p:nvPr/>
        </p:nvSpPr>
        <p:spPr>
          <a:xfrm>
            <a:off x="5612708" y="3992374"/>
            <a:ext cx="541066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2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employee14</a:t>
            </a:r>
          </a:p>
        </p:txBody>
      </p:sp>
      <p:sp>
        <p:nvSpPr>
          <p:cNvPr id="149" name="TextBox 148">
            <a:extLst>
              <a:ext uri="{FF2B5EF4-FFF2-40B4-BE49-F238E27FC236}">
                <a16:creationId xmlns:a16="http://schemas.microsoft.com/office/drawing/2014/main" id="{E8B6C04F-DFD1-45A7-BB7F-9AE1115CCE3B}"/>
              </a:ext>
            </a:extLst>
          </p:cNvPr>
          <p:cNvSpPr txBox="1"/>
          <p:nvPr/>
        </p:nvSpPr>
        <p:spPr>
          <a:xfrm>
            <a:off x="6227126" y="3992374"/>
            <a:ext cx="541066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2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employee15</a:t>
            </a:r>
          </a:p>
        </p:txBody>
      </p:sp>
      <p:sp>
        <p:nvSpPr>
          <p:cNvPr id="150" name="TextBox 149">
            <a:extLst>
              <a:ext uri="{FF2B5EF4-FFF2-40B4-BE49-F238E27FC236}">
                <a16:creationId xmlns:a16="http://schemas.microsoft.com/office/drawing/2014/main" id="{3D63EFCE-0CAB-4D7A-B94E-312DA8A9EC73}"/>
              </a:ext>
            </a:extLst>
          </p:cNvPr>
          <p:cNvSpPr txBox="1"/>
          <p:nvPr/>
        </p:nvSpPr>
        <p:spPr>
          <a:xfrm>
            <a:off x="6841546" y="3992374"/>
            <a:ext cx="541066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2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employee16</a:t>
            </a:r>
          </a:p>
        </p:txBody>
      </p:sp>
      <p:sp>
        <p:nvSpPr>
          <p:cNvPr id="152" name="TextBox 151">
            <a:extLst>
              <a:ext uri="{FF2B5EF4-FFF2-40B4-BE49-F238E27FC236}">
                <a16:creationId xmlns:a16="http://schemas.microsoft.com/office/drawing/2014/main" id="{5392FEE8-CCFD-45E6-91CF-166EF0C299C6}"/>
              </a:ext>
            </a:extLst>
          </p:cNvPr>
          <p:cNvSpPr txBox="1"/>
          <p:nvPr/>
        </p:nvSpPr>
        <p:spPr>
          <a:xfrm>
            <a:off x="1453373" y="4883980"/>
            <a:ext cx="376858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2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staff IT1</a:t>
            </a:r>
          </a:p>
        </p:txBody>
      </p:sp>
      <p:sp>
        <p:nvSpPr>
          <p:cNvPr id="153" name="TextBox 152">
            <a:extLst>
              <a:ext uri="{FF2B5EF4-FFF2-40B4-BE49-F238E27FC236}">
                <a16:creationId xmlns:a16="http://schemas.microsoft.com/office/drawing/2014/main" id="{EFE4CC18-B2C2-4B38-81BB-6A2A3E6E19D0}"/>
              </a:ext>
            </a:extLst>
          </p:cNvPr>
          <p:cNvSpPr txBox="1"/>
          <p:nvPr/>
        </p:nvSpPr>
        <p:spPr>
          <a:xfrm>
            <a:off x="1913201" y="4883980"/>
            <a:ext cx="470985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2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staff IT2</a:t>
            </a:r>
          </a:p>
        </p:txBody>
      </p:sp>
      <p:sp>
        <p:nvSpPr>
          <p:cNvPr id="154" name="TextBox 153">
            <a:extLst>
              <a:ext uri="{FF2B5EF4-FFF2-40B4-BE49-F238E27FC236}">
                <a16:creationId xmlns:a16="http://schemas.microsoft.com/office/drawing/2014/main" id="{9FC5FE9E-E8C0-483E-BA42-F557C5E3D459}"/>
              </a:ext>
            </a:extLst>
          </p:cNvPr>
          <p:cNvSpPr txBox="1"/>
          <p:nvPr/>
        </p:nvSpPr>
        <p:spPr>
          <a:xfrm>
            <a:off x="2394131" y="4883980"/>
            <a:ext cx="447027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2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staff3 IT3</a:t>
            </a:r>
          </a:p>
        </p:txBody>
      </p:sp>
      <p:sp>
        <p:nvSpPr>
          <p:cNvPr id="155" name="TextBox 154">
            <a:extLst>
              <a:ext uri="{FF2B5EF4-FFF2-40B4-BE49-F238E27FC236}">
                <a16:creationId xmlns:a16="http://schemas.microsoft.com/office/drawing/2014/main" id="{E89FAA6F-8332-4F42-B513-425D4C7F842C}"/>
              </a:ext>
            </a:extLst>
          </p:cNvPr>
          <p:cNvSpPr txBox="1"/>
          <p:nvPr/>
        </p:nvSpPr>
        <p:spPr>
          <a:xfrm>
            <a:off x="3356171" y="4888776"/>
            <a:ext cx="445008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2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staff tech1</a:t>
            </a:r>
          </a:p>
        </p:txBody>
      </p:sp>
      <p:sp>
        <p:nvSpPr>
          <p:cNvPr id="159" name="TextBox 158">
            <a:extLst>
              <a:ext uri="{FF2B5EF4-FFF2-40B4-BE49-F238E27FC236}">
                <a16:creationId xmlns:a16="http://schemas.microsoft.com/office/drawing/2014/main" id="{F4A9F1F5-F18A-4640-AD47-30E6F08BB5ED}"/>
              </a:ext>
            </a:extLst>
          </p:cNvPr>
          <p:cNvSpPr txBox="1"/>
          <p:nvPr/>
        </p:nvSpPr>
        <p:spPr>
          <a:xfrm>
            <a:off x="3934937" y="4888776"/>
            <a:ext cx="514658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2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staff tech2</a:t>
            </a:r>
          </a:p>
        </p:txBody>
      </p:sp>
      <p:sp>
        <p:nvSpPr>
          <p:cNvPr id="160" name="TextBox 159">
            <a:extLst>
              <a:ext uri="{FF2B5EF4-FFF2-40B4-BE49-F238E27FC236}">
                <a16:creationId xmlns:a16="http://schemas.microsoft.com/office/drawing/2014/main" id="{4CEAB1D8-8E69-4974-B7BF-612FC0384664}"/>
              </a:ext>
            </a:extLst>
          </p:cNvPr>
          <p:cNvSpPr txBox="1"/>
          <p:nvPr/>
        </p:nvSpPr>
        <p:spPr>
          <a:xfrm>
            <a:off x="4583353" y="4888776"/>
            <a:ext cx="46349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2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staff tech3</a:t>
            </a:r>
          </a:p>
        </p:txBody>
      </p:sp>
      <p:pic>
        <p:nvPicPr>
          <p:cNvPr id="168" name="Picture 167">
            <a:extLst>
              <a:ext uri="{FF2B5EF4-FFF2-40B4-BE49-F238E27FC236}">
                <a16:creationId xmlns:a16="http://schemas.microsoft.com/office/drawing/2014/main" id="{75E112C4-A4A0-450C-B2D3-94CB6FB56652}"/>
              </a:ext>
            </a:extLst>
          </p:cNvPr>
          <p:cNvPicPr>
            <a:picLocks noChangeAspect="1"/>
          </p:cNvPicPr>
          <p:nvPr/>
        </p:nvPicPr>
        <p:blipFill>
          <a:blip r:embed="rId6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0093" y="5266770"/>
            <a:ext cx="267605" cy="267605"/>
          </a:xfrm>
          <a:prstGeom prst="rect">
            <a:avLst/>
          </a:prstGeom>
        </p:spPr>
      </p:pic>
      <p:pic>
        <p:nvPicPr>
          <p:cNvPr id="186" name="Picture 185">
            <a:extLst>
              <a:ext uri="{FF2B5EF4-FFF2-40B4-BE49-F238E27FC236}">
                <a16:creationId xmlns:a16="http://schemas.microsoft.com/office/drawing/2014/main" id="{488D67B8-0679-45A7-B9B7-B09C20C0D0EE}"/>
              </a:ext>
            </a:extLst>
          </p:cNvPr>
          <p:cNvPicPr>
            <a:picLocks noChangeAspect="1"/>
          </p:cNvPicPr>
          <p:nvPr/>
        </p:nvPicPr>
        <p:blipFill>
          <a:blip r:embed="rId6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9243" y="5266770"/>
            <a:ext cx="267605" cy="267605"/>
          </a:xfrm>
          <a:prstGeom prst="rect">
            <a:avLst/>
          </a:prstGeom>
        </p:spPr>
      </p:pic>
      <p:pic>
        <p:nvPicPr>
          <p:cNvPr id="187" name="Picture 186">
            <a:extLst>
              <a:ext uri="{FF2B5EF4-FFF2-40B4-BE49-F238E27FC236}">
                <a16:creationId xmlns:a16="http://schemas.microsoft.com/office/drawing/2014/main" id="{19A4C933-95B6-46A6-B67E-3CAAA6D79D4B}"/>
              </a:ext>
            </a:extLst>
          </p:cNvPr>
          <p:cNvPicPr>
            <a:picLocks noChangeAspect="1"/>
          </p:cNvPicPr>
          <p:nvPr/>
        </p:nvPicPr>
        <p:blipFill>
          <a:blip r:embed="rId6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8394" y="5266770"/>
            <a:ext cx="267605" cy="267605"/>
          </a:xfrm>
          <a:prstGeom prst="rect">
            <a:avLst/>
          </a:prstGeom>
        </p:spPr>
      </p:pic>
      <p:pic>
        <p:nvPicPr>
          <p:cNvPr id="188" name="Picture 187">
            <a:extLst>
              <a:ext uri="{FF2B5EF4-FFF2-40B4-BE49-F238E27FC236}">
                <a16:creationId xmlns:a16="http://schemas.microsoft.com/office/drawing/2014/main" id="{3A5E467E-0C76-44AE-8189-419E67B7A345}"/>
              </a:ext>
            </a:extLst>
          </p:cNvPr>
          <p:cNvPicPr>
            <a:picLocks noChangeAspect="1"/>
          </p:cNvPicPr>
          <p:nvPr/>
        </p:nvPicPr>
        <p:blipFill>
          <a:blip r:embed="rId6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7545" y="5266770"/>
            <a:ext cx="267605" cy="267605"/>
          </a:xfrm>
          <a:prstGeom prst="rect">
            <a:avLst/>
          </a:prstGeom>
        </p:spPr>
      </p:pic>
      <p:pic>
        <p:nvPicPr>
          <p:cNvPr id="189" name="Picture 188">
            <a:extLst>
              <a:ext uri="{FF2B5EF4-FFF2-40B4-BE49-F238E27FC236}">
                <a16:creationId xmlns:a16="http://schemas.microsoft.com/office/drawing/2014/main" id="{82D77D01-5A6B-40A1-9201-B003086E206A}"/>
              </a:ext>
            </a:extLst>
          </p:cNvPr>
          <p:cNvPicPr>
            <a:picLocks noChangeAspect="1"/>
          </p:cNvPicPr>
          <p:nvPr/>
        </p:nvPicPr>
        <p:blipFill>
          <a:blip r:embed="rId7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3315" y="5253389"/>
            <a:ext cx="280986" cy="280986"/>
          </a:xfrm>
          <a:prstGeom prst="rect">
            <a:avLst/>
          </a:prstGeom>
        </p:spPr>
      </p:pic>
      <p:sp>
        <p:nvSpPr>
          <p:cNvPr id="190" name="TextBox 189">
            <a:extLst>
              <a:ext uri="{FF2B5EF4-FFF2-40B4-BE49-F238E27FC236}">
                <a16:creationId xmlns:a16="http://schemas.microsoft.com/office/drawing/2014/main" id="{E91206C9-3ABE-486D-8D56-FFC53379E5FC}"/>
              </a:ext>
            </a:extLst>
          </p:cNvPr>
          <p:cNvSpPr txBox="1"/>
          <p:nvPr/>
        </p:nvSpPr>
        <p:spPr>
          <a:xfrm>
            <a:off x="7547667" y="5608128"/>
            <a:ext cx="57600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2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 very unsatisfied</a:t>
            </a:r>
          </a:p>
        </p:txBody>
      </p:sp>
      <p:sp>
        <p:nvSpPr>
          <p:cNvPr id="191" name="TextBox 190">
            <a:extLst>
              <a:ext uri="{FF2B5EF4-FFF2-40B4-BE49-F238E27FC236}">
                <a16:creationId xmlns:a16="http://schemas.microsoft.com/office/drawing/2014/main" id="{57725A2B-FC17-465C-9AC1-86347750E59C}"/>
              </a:ext>
            </a:extLst>
          </p:cNvPr>
          <p:cNvSpPr txBox="1"/>
          <p:nvPr/>
        </p:nvSpPr>
        <p:spPr>
          <a:xfrm>
            <a:off x="8230541" y="5608128"/>
            <a:ext cx="576000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2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 unsatisfied</a:t>
            </a:r>
          </a:p>
        </p:txBody>
      </p:sp>
      <p:sp>
        <p:nvSpPr>
          <p:cNvPr id="192" name="TextBox 191">
            <a:extLst>
              <a:ext uri="{FF2B5EF4-FFF2-40B4-BE49-F238E27FC236}">
                <a16:creationId xmlns:a16="http://schemas.microsoft.com/office/drawing/2014/main" id="{17400E85-F808-49DF-94C2-1827B7AAC8EB}"/>
              </a:ext>
            </a:extLst>
          </p:cNvPr>
          <p:cNvSpPr txBox="1"/>
          <p:nvPr/>
        </p:nvSpPr>
        <p:spPr>
          <a:xfrm>
            <a:off x="8913415" y="5608128"/>
            <a:ext cx="576000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2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 neutral</a:t>
            </a:r>
          </a:p>
        </p:txBody>
      </p:sp>
      <p:sp>
        <p:nvSpPr>
          <p:cNvPr id="193" name="TextBox 192">
            <a:extLst>
              <a:ext uri="{FF2B5EF4-FFF2-40B4-BE49-F238E27FC236}">
                <a16:creationId xmlns:a16="http://schemas.microsoft.com/office/drawing/2014/main" id="{E42E5B57-1CA3-422A-8322-B033DB40DDE3}"/>
              </a:ext>
            </a:extLst>
          </p:cNvPr>
          <p:cNvSpPr txBox="1"/>
          <p:nvPr/>
        </p:nvSpPr>
        <p:spPr>
          <a:xfrm>
            <a:off x="9596289" y="5608128"/>
            <a:ext cx="576000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2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 satisfied</a:t>
            </a:r>
          </a:p>
        </p:txBody>
      </p:sp>
      <p:sp>
        <p:nvSpPr>
          <p:cNvPr id="194" name="TextBox 193">
            <a:extLst>
              <a:ext uri="{FF2B5EF4-FFF2-40B4-BE49-F238E27FC236}">
                <a16:creationId xmlns:a16="http://schemas.microsoft.com/office/drawing/2014/main" id="{3F56085C-7749-40FA-83F0-915B94C3B61C}"/>
              </a:ext>
            </a:extLst>
          </p:cNvPr>
          <p:cNvSpPr txBox="1"/>
          <p:nvPr/>
        </p:nvSpPr>
        <p:spPr>
          <a:xfrm>
            <a:off x="10255507" y="5593486"/>
            <a:ext cx="393283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2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 very satisfied</a:t>
            </a:r>
          </a:p>
          <a:p>
            <a:pPr marL="0" marR="0" lvl="0" indent="0" algn="l" defTabSz="9142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5" name="Rectangle 194">
            <a:extLst>
              <a:ext uri="{FF2B5EF4-FFF2-40B4-BE49-F238E27FC236}">
                <a16:creationId xmlns:a16="http://schemas.microsoft.com/office/drawing/2014/main" id="{00C19F97-9903-4A47-BAB4-4EBD6A82A291}"/>
              </a:ext>
            </a:extLst>
          </p:cNvPr>
          <p:cNvSpPr/>
          <p:nvPr/>
        </p:nvSpPr>
        <p:spPr>
          <a:xfrm>
            <a:off x="7052992" y="4551731"/>
            <a:ext cx="4730098" cy="1643329"/>
          </a:xfrm>
          <a:prstGeom prst="rect">
            <a:avLst/>
          </a:prstGeom>
          <a:noFill/>
          <a:ln w="19050">
            <a:solidFill>
              <a:srgbClr val="00B0F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 descr="Shape&#10;&#10;Description automatically generated with medium confidence">
            <a:extLst>
              <a:ext uri="{FF2B5EF4-FFF2-40B4-BE49-F238E27FC236}">
                <a16:creationId xmlns:a16="http://schemas.microsoft.com/office/drawing/2014/main" id="{9F8DF529-0F80-4AE0-B7DA-76879FBC8C40}"/>
              </a:ext>
            </a:extLst>
          </p:cNvPr>
          <p:cNvPicPr>
            <a:picLocks noChangeAspect="1"/>
          </p:cNvPicPr>
          <p:nvPr/>
        </p:nvPicPr>
        <p:blipFill>
          <a:blip r:embed="rId7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7622" y="5398808"/>
            <a:ext cx="347163" cy="324000"/>
          </a:xfrm>
          <a:prstGeom prst="rect">
            <a:avLst/>
          </a:prstGeom>
        </p:spPr>
      </p:pic>
      <p:pic>
        <p:nvPicPr>
          <p:cNvPr id="7" name="Picture 6" descr="Shape&#10;&#10;Description automatically generated with low confidence">
            <a:extLst>
              <a:ext uri="{FF2B5EF4-FFF2-40B4-BE49-F238E27FC236}">
                <a16:creationId xmlns:a16="http://schemas.microsoft.com/office/drawing/2014/main" id="{3346E762-B1BB-4A26-A310-14BC354AEEC9}"/>
              </a:ext>
            </a:extLst>
          </p:cNvPr>
          <p:cNvPicPr>
            <a:picLocks noChangeAspect="1"/>
          </p:cNvPicPr>
          <p:nvPr/>
        </p:nvPicPr>
        <p:blipFill>
          <a:blip r:embed="rId7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4034" y="5404149"/>
            <a:ext cx="367899" cy="324000"/>
          </a:xfrm>
          <a:prstGeom prst="rect">
            <a:avLst/>
          </a:prstGeom>
        </p:spPr>
      </p:pic>
      <p:sp>
        <p:nvSpPr>
          <p:cNvPr id="156" name="TextBox 155">
            <a:extLst>
              <a:ext uri="{FF2B5EF4-FFF2-40B4-BE49-F238E27FC236}">
                <a16:creationId xmlns:a16="http://schemas.microsoft.com/office/drawing/2014/main" id="{EA3C4103-3651-4EED-AFB2-7EE26071E499}"/>
              </a:ext>
            </a:extLst>
          </p:cNvPr>
          <p:cNvSpPr txBox="1"/>
          <p:nvPr/>
        </p:nvSpPr>
        <p:spPr>
          <a:xfrm>
            <a:off x="4889253" y="5754489"/>
            <a:ext cx="472624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2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tech7 system</a:t>
            </a:r>
          </a:p>
        </p:txBody>
      </p:sp>
      <p:sp>
        <p:nvSpPr>
          <p:cNvPr id="157" name="TextBox 156">
            <a:extLst>
              <a:ext uri="{FF2B5EF4-FFF2-40B4-BE49-F238E27FC236}">
                <a16:creationId xmlns:a16="http://schemas.microsoft.com/office/drawing/2014/main" id="{5B807BFA-4ADB-4EB2-933A-A6C4BC0B5BAE}"/>
              </a:ext>
            </a:extLst>
          </p:cNvPr>
          <p:cNvSpPr txBox="1"/>
          <p:nvPr/>
        </p:nvSpPr>
        <p:spPr>
          <a:xfrm>
            <a:off x="5517919" y="5754489"/>
            <a:ext cx="472624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2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tech8 system cloud</a:t>
            </a:r>
          </a:p>
        </p:txBody>
      </p:sp>
      <p:pic>
        <p:nvPicPr>
          <p:cNvPr id="161" name="Picture 160">
            <a:extLst>
              <a:ext uri="{FF2B5EF4-FFF2-40B4-BE49-F238E27FC236}">
                <a16:creationId xmlns:a16="http://schemas.microsoft.com/office/drawing/2014/main" id="{A5B33E21-BCBF-497A-A4F5-68DC034BB84F}"/>
              </a:ext>
            </a:extLst>
          </p:cNvPr>
          <p:cNvPicPr>
            <a:picLocks noChangeAspect="1"/>
          </p:cNvPicPr>
          <p:nvPr/>
        </p:nvPicPr>
        <p:blipFill>
          <a:blip r:embed="rId73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207" y="2598610"/>
            <a:ext cx="233452" cy="288382"/>
          </a:xfrm>
          <a:prstGeom prst="rect">
            <a:avLst/>
          </a:prstGeom>
        </p:spPr>
      </p:pic>
      <p:sp>
        <p:nvSpPr>
          <p:cNvPr id="167" name="TextBox 166">
            <a:extLst>
              <a:ext uri="{FF2B5EF4-FFF2-40B4-BE49-F238E27FC236}">
                <a16:creationId xmlns:a16="http://schemas.microsoft.com/office/drawing/2014/main" id="{AE59C5BE-6274-4A38-A5BB-A6F2D81F9EC5}"/>
              </a:ext>
            </a:extLst>
          </p:cNvPr>
          <p:cNvSpPr txBox="1"/>
          <p:nvPr/>
        </p:nvSpPr>
        <p:spPr>
          <a:xfrm>
            <a:off x="4190240" y="2934066"/>
            <a:ext cx="41545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2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service provider6</a:t>
            </a:r>
          </a:p>
        </p:txBody>
      </p:sp>
      <p:pic>
        <p:nvPicPr>
          <p:cNvPr id="196" name="Picture 195">
            <a:extLst>
              <a:ext uri="{FF2B5EF4-FFF2-40B4-BE49-F238E27FC236}">
                <a16:creationId xmlns:a16="http://schemas.microsoft.com/office/drawing/2014/main" id="{2065F4C6-0931-41A7-BCB5-94243A15FC14}"/>
              </a:ext>
            </a:extLst>
          </p:cNvPr>
          <p:cNvPicPr>
            <a:picLocks noChangeAspect="1"/>
          </p:cNvPicPr>
          <p:nvPr/>
        </p:nvPicPr>
        <p:blipFill>
          <a:blip r:embed="rId7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4501" y="1651442"/>
            <a:ext cx="518084" cy="518084"/>
          </a:xfrm>
          <a:prstGeom prst="rect">
            <a:avLst/>
          </a:prstGeom>
        </p:spPr>
      </p:pic>
      <p:sp>
        <p:nvSpPr>
          <p:cNvPr id="211" name="TextBox 210">
            <a:extLst>
              <a:ext uri="{FF2B5EF4-FFF2-40B4-BE49-F238E27FC236}">
                <a16:creationId xmlns:a16="http://schemas.microsoft.com/office/drawing/2014/main" id="{17763BCF-21F0-4706-929D-69A68692D3C7}"/>
              </a:ext>
            </a:extLst>
          </p:cNvPr>
          <p:cNvSpPr txBox="1"/>
          <p:nvPr/>
        </p:nvSpPr>
        <p:spPr>
          <a:xfrm>
            <a:off x="5102637" y="2071955"/>
            <a:ext cx="324000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2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user21</a:t>
            </a:r>
          </a:p>
        </p:txBody>
      </p:sp>
      <p:pic>
        <p:nvPicPr>
          <p:cNvPr id="214" name="Picture 213">
            <a:extLst>
              <a:ext uri="{FF2B5EF4-FFF2-40B4-BE49-F238E27FC236}">
                <a16:creationId xmlns:a16="http://schemas.microsoft.com/office/drawing/2014/main" id="{48AF9F01-B2D0-4B41-A593-2F27220585E1}"/>
              </a:ext>
            </a:extLst>
          </p:cNvPr>
          <p:cNvPicPr>
            <a:picLocks noChangeAspect="1"/>
          </p:cNvPicPr>
          <p:nvPr/>
        </p:nvPicPr>
        <p:blipFill>
          <a:blip r:embed="rId75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2261" y="2656121"/>
            <a:ext cx="288382" cy="226585"/>
          </a:xfrm>
          <a:prstGeom prst="rect">
            <a:avLst/>
          </a:prstGeom>
        </p:spPr>
      </p:pic>
      <p:pic>
        <p:nvPicPr>
          <p:cNvPr id="215" name="Picture 214">
            <a:extLst>
              <a:ext uri="{FF2B5EF4-FFF2-40B4-BE49-F238E27FC236}">
                <a16:creationId xmlns:a16="http://schemas.microsoft.com/office/drawing/2014/main" id="{41E44622-3262-4000-ADD7-3F50D05BD859}"/>
              </a:ext>
            </a:extLst>
          </p:cNvPr>
          <p:cNvPicPr>
            <a:picLocks noChangeAspect="1"/>
          </p:cNvPicPr>
          <p:nvPr/>
        </p:nvPicPr>
        <p:blipFill>
          <a:blip r:embed="rId7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3468" y="2556038"/>
            <a:ext cx="428168" cy="428168"/>
          </a:xfrm>
          <a:prstGeom prst="rect">
            <a:avLst/>
          </a:prstGeom>
        </p:spPr>
      </p:pic>
      <p:sp>
        <p:nvSpPr>
          <p:cNvPr id="216" name="TextBox 215">
            <a:extLst>
              <a:ext uri="{FF2B5EF4-FFF2-40B4-BE49-F238E27FC236}">
                <a16:creationId xmlns:a16="http://schemas.microsoft.com/office/drawing/2014/main" id="{D6D33100-9BCA-4DA7-8F81-5B880D031759}"/>
              </a:ext>
            </a:extLst>
          </p:cNvPr>
          <p:cNvSpPr txBox="1"/>
          <p:nvPr/>
        </p:nvSpPr>
        <p:spPr>
          <a:xfrm>
            <a:off x="6673809" y="2929260"/>
            <a:ext cx="32400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2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online store1</a:t>
            </a:r>
          </a:p>
        </p:txBody>
      </p:sp>
      <p:sp>
        <p:nvSpPr>
          <p:cNvPr id="218" name="TextBox 217">
            <a:extLst>
              <a:ext uri="{FF2B5EF4-FFF2-40B4-BE49-F238E27FC236}">
                <a16:creationId xmlns:a16="http://schemas.microsoft.com/office/drawing/2014/main" id="{848C3C33-4BE2-4D8C-ACD9-A600DD750732}"/>
              </a:ext>
            </a:extLst>
          </p:cNvPr>
          <p:cNvSpPr txBox="1"/>
          <p:nvPr/>
        </p:nvSpPr>
        <p:spPr>
          <a:xfrm>
            <a:off x="7146373" y="2925024"/>
            <a:ext cx="32400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2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online store2</a:t>
            </a:r>
          </a:p>
        </p:txBody>
      </p:sp>
      <p:sp>
        <p:nvSpPr>
          <p:cNvPr id="13" name="AutoShape 63">
            <a:extLst>
              <a:ext uri="{FF2B5EF4-FFF2-40B4-BE49-F238E27FC236}">
                <a16:creationId xmlns:a16="http://schemas.microsoft.com/office/drawing/2014/main" id="{2102EE18-5300-865C-C4BE-52F4882293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4182" y="6524168"/>
            <a:ext cx="1584000" cy="198000"/>
          </a:xfrm>
          <a:prstGeom prst="chevron">
            <a:avLst>
              <a:gd name="adj" fmla="val 38168"/>
            </a:avLst>
          </a:prstGeom>
          <a:solidFill>
            <a:schemeClr val="bg1">
              <a:lumMod val="85000"/>
            </a:schemeClr>
          </a:solidFill>
          <a:ln w="19050" algn="ctr">
            <a:noFill/>
            <a:miter lim="800000"/>
            <a:headEnd/>
            <a:tailEnd/>
          </a:ln>
        </p:spPr>
        <p:txBody>
          <a:bodyPr lIns="0" tIns="0" rIns="0" bIns="0" anchor="ctr" anchorCtr="0"/>
          <a:lstStyle/>
          <a:p>
            <a:pPr algn="ctr" defTabSz="995363">
              <a:buSzPct val="90000"/>
            </a:pPr>
            <a:r>
              <a:rPr lang="en-GB" sz="1000" kern="0" dirty="0">
                <a:solidFill>
                  <a:schemeClr val="bg1">
                    <a:lumMod val="50000"/>
                  </a:schemeClr>
                </a:solidFill>
                <a:cs typeface="Arial" charset="0"/>
              </a:rPr>
              <a:t>Overview</a:t>
            </a:r>
          </a:p>
        </p:txBody>
      </p:sp>
      <p:sp>
        <p:nvSpPr>
          <p:cNvPr id="14" name="AutoShape 64">
            <a:extLst>
              <a:ext uri="{FF2B5EF4-FFF2-40B4-BE49-F238E27FC236}">
                <a16:creationId xmlns:a16="http://schemas.microsoft.com/office/drawing/2014/main" id="{F72A249F-FEA7-3DA0-3496-CFD1388497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8355" y="6524168"/>
            <a:ext cx="1404000" cy="198000"/>
          </a:xfrm>
          <a:prstGeom prst="chevron">
            <a:avLst>
              <a:gd name="adj" fmla="val 38168"/>
            </a:avLst>
          </a:prstGeom>
          <a:solidFill>
            <a:srgbClr val="00558E"/>
          </a:solidFill>
          <a:ln w="19050" algn="ctr">
            <a:noFill/>
            <a:miter lim="800000"/>
            <a:headEnd/>
            <a:tailEnd/>
          </a:ln>
        </p:spPr>
        <p:txBody>
          <a:bodyPr lIns="0" tIns="0" rIns="0" bIns="0" anchor="ctr" anchorCtr="0"/>
          <a:lstStyle/>
          <a:p>
            <a:pPr algn="ctr" defTabSz="995363">
              <a:buSzPct val="90000"/>
            </a:pPr>
            <a:r>
              <a:rPr lang="en-GB" sz="1000" kern="0">
                <a:solidFill>
                  <a:schemeClr val="bg1"/>
                </a:solidFill>
                <a:cs typeface="Arial" charset="0"/>
              </a:rPr>
              <a:t>Symbols</a:t>
            </a:r>
          </a:p>
        </p:txBody>
      </p:sp>
      <p:sp>
        <p:nvSpPr>
          <p:cNvPr id="15" name="AutoShape 65">
            <a:extLst>
              <a:ext uri="{FF2B5EF4-FFF2-40B4-BE49-F238E27FC236}">
                <a16:creationId xmlns:a16="http://schemas.microsoft.com/office/drawing/2014/main" id="{14DA6CFA-D227-1BE2-C903-FD07F86ED3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02528" y="6524168"/>
            <a:ext cx="1944000" cy="198000"/>
          </a:xfrm>
          <a:prstGeom prst="chevron">
            <a:avLst>
              <a:gd name="adj" fmla="val 38168"/>
            </a:avLst>
          </a:prstGeom>
          <a:solidFill>
            <a:schemeClr val="bg1">
              <a:lumMod val="85000"/>
            </a:schemeClr>
          </a:solidFill>
          <a:ln w="19050" algn="ctr">
            <a:noFill/>
            <a:miter lim="800000"/>
            <a:headEnd/>
            <a:tailEnd/>
          </a:ln>
        </p:spPr>
        <p:txBody>
          <a:bodyPr lIns="0" tIns="0" rIns="0" bIns="0" anchor="ctr" anchorCtr="0"/>
          <a:lstStyle/>
          <a:p>
            <a:pPr marL="0" marR="0" lvl="0" indent="0" algn="ctr" defTabSz="99536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Tx/>
              <a:buNone/>
              <a:tabLst/>
              <a:defRPr/>
            </a:pPr>
            <a:r>
              <a:rPr kumimoji="0" lang="en-GB" sz="1000" b="0" i="0" u="none" strike="noStrike" kern="0" cap="none" spc="0" normalizeH="0" baseline="0" noProof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cs typeface="Arial" charset="0"/>
              </a:rPr>
              <a:t>Customer journey diagram</a:t>
            </a:r>
          </a:p>
        </p:txBody>
      </p:sp>
      <p:sp>
        <p:nvSpPr>
          <p:cNvPr id="16" name="AutoShape 63">
            <a:extLst>
              <a:ext uri="{FF2B5EF4-FFF2-40B4-BE49-F238E27FC236}">
                <a16:creationId xmlns:a16="http://schemas.microsoft.com/office/drawing/2014/main" id="{2125E9DB-19D2-0D36-A5B8-0F0DB83645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26701" y="6525045"/>
            <a:ext cx="1764000" cy="198000"/>
          </a:xfrm>
          <a:prstGeom prst="chevron">
            <a:avLst>
              <a:gd name="adj" fmla="val 38168"/>
            </a:avLst>
          </a:prstGeom>
          <a:solidFill>
            <a:schemeClr val="bg1">
              <a:lumMod val="85000"/>
            </a:schemeClr>
          </a:solidFill>
          <a:ln w="19050" algn="ctr">
            <a:noFill/>
            <a:miter lim="800000"/>
            <a:headEnd/>
            <a:tailEnd/>
          </a:ln>
        </p:spPr>
        <p:txBody>
          <a:bodyPr lIns="0" tIns="0" rIns="0" bIns="0" anchor="ctr" anchorCtr="0"/>
          <a:lstStyle/>
          <a:p>
            <a:pPr marL="0" marR="0" lvl="0" indent="0" algn="ctr" defTabSz="99536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Tx/>
              <a:buNone/>
              <a:tabLst/>
              <a:defRPr/>
            </a:pPr>
            <a:r>
              <a:rPr kumimoji="0" lang="en-GB" sz="1000" b="0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cs typeface="Arial" charset="0"/>
              </a:rPr>
              <a:t>Journey </a:t>
            </a:r>
            <a:r>
              <a:rPr lang="en-GB" sz="1000" kern="0" dirty="0">
                <a:solidFill>
                  <a:schemeClr val="bg1">
                    <a:lumMod val="50000"/>
                  </a:schemeClr>
                </a:solidFill>
                <a:cs typeface="Arial" charset="0"/>
              </a:rPr>
              <a:t>network </a:t>
            </a:r>
            <a:r>
              <a:rPr kumimoji="0" lang="en-GB" sz="1000" b="0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cs typeface="Arial" charset="0"/>
              </a:rPr>
              <a:t>diagram</a:t>
            </a:r>
          </a:p>
        </p:txBody>
      </p:sp>
      <p:sp>
        <p:nvSpPr>
          <p:cNvPr id="17" name="AutoShape 64">
            <a:extLst>
              <a:ext uri="{FF2B5EF4-FFF2-40B4-BE49-F238E27FC236}">
                <a16:creationId xmlns:a16="http://schemas.microsoft.com/office/drawing/2014/main" id="{B4B35831-3040-6353-27B7-1FD7216DD1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70874" y="6526845"/>
            <a:ext cx="1656000" cy="198000"/>
          </a:xfrm>
          <a:prstGeom prst="chevron">
            <a:avLst>
              <a:gd name="adj" fmla="val 38168"/>
            </a:avLst>
          </a:prstGeom>
          <a:solidFill>
            <a:schemeClr val="bg1">
              <a:lumMod val="85000"/>
            </a:schemeClr>
          </a:solidFill>
          <a:ln w="19050" algn="ctr">
            <a:noFill/>
            <a:miter lim="800000"/>
            <a:headEnd/>
            <a:tailEnd/>
          </a:ln>
        </p:spPr>
        <p:txBody>
          <a:bodyPr lIns="0" tIns="0" rIns="0" bIns="0" anchor="ctr" anchorCtr="0"/>
          <a:lstStyle/>
          <a:p>
            <a:pPr algn="ctr" defTabSz="995363">
              <a:buSzPct val="90000"/>
            </a:pPr>
            <a:r>
              <a:rPr lang="en-GB" sz="1000" kern="0">
                <a:solidFill>
                  <a:schemeClr val="bg1">
                    <a:lumMod val="50000"/>
                  </a:schemeClr>
                </a:solidFill>
                <a:cs typeface="Arial" charset="0"/>
              </a:rPr>
              <a:t>Customer experience</a:t>
            </a:r>
          </a:p>
        </p:txBody>
      </p:sp>
      <p:sp>
        <p:nvSpPr>
          <p:cNvPr id="18" name="AutoShape 64">
            <a:extLst>
              <a:ext uri="{FF2B5EF4-FFF2-40B4-BE49-F238E27FC236}">
                <a16:creationId xmlns:a16="http://schemas.microsoft.com/office/drawing/2014/main" id="{44E026D0-3BD3-90D6-30DB-848E5BCCFC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3220" y="6524168"/>
            <a:ext cx="1656000" cy="198000"/>
          </a:xfrm>
          <a:prstGeom prst="chevron">
            <a:avLst>
              <a:gd name="adj" fmla="val 38168"/>
            </a:avLst>
          </a:prstGeom>
          <a:solidFill>
            <a:schemeClr val="bg1">
              <a:lumMod val="85000"/>
            </a:schemeClr>
          </a:solidFill>
          <a:ln w="19050" algn="ctr">
            <a:noFill/>
            <a:miter lim="800000"/>
            <a:headEnd/>
            <a:tailEnd/>
          </a:ln>
        </p:spPr>
        <p:txBody>
          <a:bodyPr lIns="0" tIns="0" rIns="0" bIns="0" anchor="ctr" anchorCtr="0"/>
          <a:lstStyle/>
          <a:p>
            <a:pPr algn="ctr" defTabSz="995363">
              <a:buSzPct val="90000"/>
            </a:pPr>
            <a:r>
              <a:rPr lang="en-GB" sz="1000" kern="0" dirty="0">
                <a:solidFill>
                  <a:schemeClr val="bg1">
                    <a:lumMod val="50000"/>
                  </a:schemeClr>
                </a:solidFill>
                <a:cs typeface="Arial" charset="0"/>
              </a:rPr>
              <a:t>Appendix</a:t>
            </a:r>
          </a:p>
        </p:txBody>
      </p:sp>
    </p:spTree>
    <p:extLst>
      <p:ext uri="{BB962C8B-B14F-4D97-AF65-F5344CB8AC3E}">
        <p14:creationId xmlns:p14="http://schemas.microsoft.com/office/powerpoint/2010/main" val="34298830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TextBox 59">
            <a:extLst>
              <a:ext uri="{FF2B5EF4-FFF2-40B4-BE49-F238E27FC236}">
                <a16:creationId xmlns:a16="http://schemas.microsoft.com/office/drawing/2014/main" id="{0BAF9CA6-AC1E-4F07-9B59-D9907DD9E604}"/>
              </a:ext>
            </a:extLst>
          </p:cNvPr>
          <p:cNvSpPr txBox="1"/>
          <p:nvPr/>
        </p:nvSpPr>
        <p:spPr>
          <a:xfrm>
            <a:off x="3176801" y="1356647"/>
            <a:ext cx="1459318" cy="4866932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noAutofit/>
          </a:bodyPr>
          <a:lstStyle/>
          <a:p>
            <a:pPr marL="0" marR="0" lvl="0" indent="0" algn="l" defTabSz="9142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74D16B20-DBCB-4A5B-A8C9-F60FB8BD4200}"/>
              </a:ext>
            </a:extLst>
          </p:cNvPr>
          <p:cNvSpPr txBox="1"/>
          <p:nvPr/>
        </p:nvSpPr>
        <p:spPr>
          <a:xfrm>
            <a:off x="8714010" y="1353434"/>
            <a:ext cx="1465030" cy="4938867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noAutofit/>
          </a:bodyPr>
          <a:lstStyle/>
          <a:p>
            <a:pPr marL="0" marR="0" lvl="0" indent="0" algn="l" defTabSz="9142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8B898AA-897D-4C24-AD8F-DB526C7D7A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Communication channels (1/2)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291BAA5-E939-4703-B811-6449955C457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4679" y="1667999"/>
            <a:ext cx="267781" cy="24718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0AE3A5E-FB8D-4BE0-B406-BD1CFE82E1C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9769" y="3160453"/>
            <a:ext cx="237600" cy="2376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D3CC896-8588-4E7A-BF8E-356BB14661E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6741" y="3054089"/>
            <a:ext cx="470985" cy="47098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9031563-F00D-4DA3-849A-C64ABC317D9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5066" y="2399055"/>
            <a:ext cx="287007" cy="28700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FFED873-4CFE-4433-9CD4-7BA511F8AF3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5081" y="5904428"/>
            <a:ext cx="267605" cy="26091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5FF5C13-063F-48F5-964F-AA5B8663762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3077" y="5814909"/>
            <a:ext cx="470985" cy="47098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DFA1837-3AD3-49F8-AD73-A42BD884053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6741" y="5814909"/>
            <a:ext cx="470985" cy="470985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A44943A3-9750-4718-80AF-C1A43C119BA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4354" y="2277737"/>
            <a:ext cx="288382" cy="247185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E628E919-B7BF-4B8C-B210-A6944DBB4F5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4743" y="1682379"/>
            <a:ext cx="267605" cy="267605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F8C878DB-432D-4354-8F3B-17E49AB1255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2818" y="1572443"/>
            <a:ext cx="470985" cy="470985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2C9BFD9C-D34B-413C-9962-5FDA16E4396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4226" y="2187245"/>
            <a:ext cx="428168" cy="428168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527F2D15-B97F-4AF3-A6EE-6F0A768D9EC0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3426" y="1572443"/>
            <a:ext cx="470985" cy="470985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720B170C-8D34-423A-B763-4C81BFB0BF4D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4834" y="2187246"/>
            <a:ext cx="428168" cy="428168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61172E82-9554-4513-AB8E-5DA6C3825E1C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8744" y="3831515"/>
            <a:ext cx="279650" cy="294366"/>
          </a:xfrm>
          <a:prstGeom prst="rect">
            <a:avLst/>
          </a:prstGeom>
        </p:spPr>
      </p:pic>
      <p:sp>
        <p:nvSpPr>
          <p:cNvPr id="72" name="TextBox 71">
            <a:extLst>
              <a:ext uri="{FF2B5EF4-FFF2-40B4-BE49-F238E27FC236}">
                <a16:creationId xmlns:a16="http://schemas.microsoft.com/office/drawing/2014/main" id="{21404D7F-CBFD-4F19-9F66-80FCA1B625B2}"/>
              </a:ext>
            </a:extLst>
          </p:cNvPr>
          <p:cNvSpPr txBox="1"/>
          <p:nvPr/>
        </p:nvSpPr>
        <p:spPr>
          <a:xfrm>
            <a:off x="1136240" y="1576148"/>
            <a:ext cx="94178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2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telephone conversation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C78DF8EE-9A88-4705-96AD-4EABBEEF11EF}"/>
              </a:ext>
            </a:extLst>
          </p:cNvPr>
          <p:cNvSpPr txBox="1"/>
          <p:nvPr/>
        </p:nvSpPr>
        <p:spPr>
          <a:xfrm>
            <a:off x="1136240" y="2415600"/>
            <a:ext cx="94178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2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SMS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1C8802A4-8E80-4838-B679-BEDD56A8FD5C}"/>
              </a:ext>
            </a:extLst>
          </p:cNvPr>
          <p:cNvSpPr txBox="1"/>
          <p:nvPr/>
        </p:nvSpPr>
        <p:spPr>
          <a:xfrm>
            <a:off x="1136240" y="3132704"/>
            <a:ext cx="94178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2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e-mail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D346541F-5345-412E-9D5F-636384F3B3F0}"/>
              </a:ext>
            </a:extLst>
          </p:cNvPr>
          <p:cNvSpPr txBox="1"/>
          <p:nvPr/>
        </p:nvSpPr>
        <p:spPr>
          <a:xfrm>
            <a:off x="1136241" y="3680710"/>
            <a:ext cx="125526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2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social media message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CE06F8A7-6B9E-498F-B853-27D75482AF1A}"/>
              </a:ext>
            </a:extLst>
          </p:cNvPr>
          <p:cNvSpPr txBox="1"/>
          <p:nvPr/>
        </p:nvSpPr>
        <p:spPr>
          <a:xfrm>
            <a:off x="1136240" y="5842652"/>
            <a:ext cx="88543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2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face-to-face interaction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957D1697-3399-4231-916A-1ABF3E44796E}"/>
              </a:ext>
            </a:extLst>
          </p:cNvPr>
          <p:cNvSpPr txBox="1"/>
          <p:nvPr/>
        </p:nvSpPr>
        <p:spPr>
          <a:xfrm>
            <a:off x="6707437" y="1686564"/>
            <a:ext cx="108045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2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internet via PC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CB09E07D-5A01-4F1F-A043-AA6F72C811B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4070" y="2943018"/>
            <a:ext cx="288951" cy="24922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F8B2122B-63CA-4C91-87B6-592CBA8B1748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268" y="2802015"/>
            <a:ext cx="518084" cy="518084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A18DB00D-7E20-454E-9D43-BC01099E599A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9876" y="2802015"/>
            <a:ext cx="518084" cy="518084"/>
          </a:xfrm>
          <a:prstGeom prst="rect">
            <a:avLst/>
          </a:prstGeom>
        </p:spPr>
      </p:pic>
      <p:sp>
        <p:nvSpPr>
          <p:cNvPr id="80" name="TextBox 79">
            <a:extLst>
              <a:ext uri="{FF2B5EF4-FFF2-40B4-BE49-F238E27FC236}">
                <a16:creationId xmlns:a16="http://schemas.microsoft.com/office/drawing/2014/main" id="{2946F35A-CA48-49F1-99CD-BFE2278BC5D0}"/>
              </a:ext>
            </a:extLst>
          </p:cNvPr>
          <p:cNvSpPr txBox="1"/>
          <p:nvPr/>
        </p:nvSpPr>
        <p:spPr>
          <a:xfrm>
            <a:off x="6707437" y="2934099"/>
            <a:ext cx="120745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2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internet via tablet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07C81558-DF55-41F7-8E8E-91A273A2891C}"/>
              </a:ext>
            </a:extLst>
          </p:cNvPr>
          <p:cNvSpPr txBox="1"/>
          <p:nvPr/>
        </p:nvSpPr>
        <p:spPr>
          <a:xfrm>
            <a:off x="6707437" y="2227415"/>
            <a:ext cx="108045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2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internet via smartphone</a:t>
            </a: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EF59D57F-FCED-4554-BFD5-B62C5EDB7F4D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8426" y="1686564"/>
            <a:ext cx="260915" cy="205986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27FBA7D1-F9D4-4832-8BE8-971A0E409997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2608" y="1679170"/>
            <a:ext cx="267605" cy="220774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E6278F25-C63C-4BAE-A2FC-4BDC5B071F98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9022" y="5264796"/>
            <a:ext cx="299094" cy="282477"/>
          </a:xfrm>
          <a:prstGeom prst="rect">
            <a:avLst/>
          </a:prstGeom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AB56B600-D0E7-4FF3-8154-8438C8CBB013}"/>
              </a:ext>
            </a:extLst>
          </p:cNvPr>
          <p:cNvSpPr txBox="1"/>
          <p:nvPr/>
        </p:nvSpPr>
        <p:spPr>
          <a:xfrm>
            <a:off x="1138999" y="5265763"/>
            <a:ext cx="94178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2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chat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0D88CD6D-DF39-42E2-ACA0-0B5B7FDAC7C6}"/>
              </a:ext>
            </a:extLst>
          </p:cNvPr>
          <p:cNvSpPr/>
          <p:nvPr/>
        </p:nvSpPr>
        <p:spPr>
          <a:xfrm>
            <a:off x="9763475" y="71692"/>
            <a:ext cx="1493530" cy="288000"/>
          </a:xfrm>
          <a:prstGeom prst="rect">
            <a:avLst/>
          </a:prstGeom>
          <a:solidFill>
            <a:srgbClr val="E7F9FF"/>
          </a:solidFill>
          <a:ln w="19050">
            <a:solidFill>
              <a:srgbClr val="00ADE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2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General symbols</a:t>
            </a: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2CE2CAFB-3C14-41CB-BF94-F88D9ADAA931}"/>
              </a:ext>
            </a:extLst>
          </p:cNvPr>
          <p:cNvSpPr/>
          <p:nvPr/>
        </p:nvSpPr>
        <p:spPr>
          <a:xfrm>
            <a:off x="1069788" y="1284941"/>
            <a:ext cx="9541752" cy="5039006"/>
          </a:xfrm>
          <a:prstGeom prst="rect">
            <a:avLst/>
          </a:prstGeom>
          <a:noFill/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3D000330-6A24-4FDE-B2BB-B2144F230CA4}"/>
              </a:ext>
            </a:extLst>
          </p:cNvPr>
          <p:cNvSpPr txBox="1"/>
          <p:nvPr/>
        </p:nvSpPr>
        <p:spPr>
          <a:xfrm>
            <a:off x="2595605" y="1354120"/>
            <a:ext cx="59276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2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>
                <a:ln>
                  <a:noFill/>
                </a:ln>
                <a:solidFill>
                  <a:srgbClr val="EC008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Default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5B15916D-1646-4C60-B79A-41E38D44EAB6}"/>
              </a:ext>
            </a:extLst>
          </p:cNvPr>
          <p:cNvSpPr txBox="1"/>
          <p:nvPr/>
        </p:nvSpPr>
        <p:spPr>
          <a:xfrm>
            <a:off x="3246741" y="1353433"/>
            <a:ext cx="88886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2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Alternative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5F1286D6-A38E-4BDA-AED6-C1FA1A7BAAE9}"/>
              </a:ext>
            </a:extLst>
          </p:cNvPr>
          <p:cNvSpPr txBox="1"/>
          <p:nvPr/>
        </p:nvSpPr>
        <p:spPr>
          <a:xfrm>
            <a:off x="8016088" y="1356721"/>
            <a:ext cx="59276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2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>
                <a:ln>
                  <a:noFill/>
                </a:ln>
                <a:solidFill>
                  <a:srgbClr val="EC008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Default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105B4CC3-FCE4-44C4-8581-E18D72455DA9}"/>
              </a:ext>
            </a:extLst>
          </p:cNvPr>
          <p:cNvSpPr txBox="1"/>
          <p:nvPr/>
        </p:nvSpPr>
        <p:spPr>
          <a:xfrm>
            <a:off x="8667224" y="1356034"/>
            <a:ext cx="88886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2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Alternative</a:t>
            </a:r>
          </a:p>
        </p:txBody>
      </p:sp>
      <p:pic>
        <p:nvPicPr>
          <p:cNvPr id="86" name="Picture 85">
            <a:extLst>
              <a:ext uri="{FF2B5EF4-FFF2-40B4-BE49-F238E27FC236}">
                <a16:creationId xmlns:a16="http://schemas.microsoft.com/office/drawing/2014/main" id="{7C2D2B7F-0198-4A33-AB07-0D36F3700DDC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3439" y="3874399"/>
            <a:ext cx="250212" cy="279650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0D96F214-9463-42CD-8935-A4C96B6B59DC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3309" y="4534413"/>
            <a:ext cx="210472" cy="323803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54C421D5-A18E-4FF4-840A-FC832CC49299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4119" y="3874399"/>
            <a:ext cx="288382" cy="233452"/>
          </a:xfrm>
          <a:prstGeom prst="rect">
            <a:avLst/>
          </a:prstGeom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id="{60F473B1-00AB-4464-8FC6-64D01C92C96C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0731" y="4535399"/>
            <a:ext cx="196374" cy="302113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9DDC7028-DC16-44FB-842D-A0A45363EC81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8496" y="3874399"/>
            <a:ext cx="240845" cy="254227"/>
          </a:xfrm>
          <a:prstGeom prst="rect">
            <a:avLst/>
          </a:prstGeom>
        </p:spPr>
      </p:pic>
      <p:sp>
        <p:nvSpPr>
          <p:cNvPr id="93" name="TextBox 92">
            <a:extLst>
              <a:ext uri="{FF2B5EF4-FFF2-40B4-BE49-F238E27FC236}">
                <a16:creationId xmlns:a16="http://schemas.microsoft.com/office/drawing/2014/main" id="{19DA5E54-A22E-4D79-AE2A-8AE0717370BE}"/>
              </a:ext>
            </a:extLst>
          </p:cNvPr>
          <p:cNvSpPr txBox="1"/>
          <p:nvPr/>
        </p:nvSpPr>
        <p:spPr>
          <a:xfrm>
            <a:off x="6707437" y="3798693"/>
            <a:ext cx="132667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2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app on PC</a:t>
            </a:r>
          </a:p>
        </p:txBody>
      </p:sp>
      <p:pic>
        <p:nvPicPr>
          <p:cNvPr id="88" name="Picture 87">
            <a:extLst>
              <a:ext uri="{FF2B5EF4-FFF2-40B4-BE49-F238E27FC236}">
                <a16:creationId xmlns:a16="http://schemas.microsoft.com/office/drawing/2014/main" id="{7E7F0E48-0D34-4EC1-B767-3A896FAFD657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1362" y="5329656"/>
            <a:ext cx="294366" cy="191338"/>
          </a:xfrm>
          <a:prstGeom prst="rect">
            <a:avLst/>
          </a:prstGeom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id="{7E2F2BE8-B1FC-4F36-B2D8-46778DB79E3B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4727" y="5322067"/>
            <a:ext cx="288382" cy="205986"/>
          </a:xfrm>
          <a:prstGeom prst="rect">
            <a:avLst/>
          </a:prstGeom>
        </p:spPr>
      </p:pic>
      <p:sp>
        <p:nvSpPr>
          <p:cNvPr id="94" name="TextBox 93">
            <a:extLst>
              <a:ext uri="{FF2B5EF4-FFF2-40B4-BE49-F238E27FC236}">
                <a16:creationId xmlns:a16="http://schemas.microsoft.com/office/drawing/2014/main" id="{0BC1BFB7-B3DF-4881-A931-707A071E8EE1}"/>
              </a:ext>
            </a:extLst>
          </p:cNvPr>
          <p:cNvSpPr txBox="1"/>
          <p:nvPr/>
        </p:nvSpPr>
        <p:spPr>
          <a:xfrm>
            <a:off x="6707437" y="5302362"/>
            <a:ext cx="94178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2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app on tablet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F91C0E22-C4A3-4D62-A364-3AC79FC5071B}"/>
              </a:ext>
            </a:extLst>
          </p:cNvPr>
          <p:cNvSpPr txBox="1"/>
          <p:nvPr/>
        </p:nvSpPr>
        <p:spPr>
          <a:xfrm>
            <a:off x="6707437" y="4472347"/>
            <a:ext cx="885430" cy="457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2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app on smartphone</a:t>
            </a:r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EADA4E47-BAC7-4D32-9622-6220FBF4BC12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2144" y="4616696"/>
            <a:ext cx="267605" cy="280986"/>
          </a:xfrm>
          <a:prstGeom prst="rect">
            <a:avLst/>
          </a:prstGeom>
        </p:spPr>
      </p:pic>
      <p:sp>
        <p:nvSpPr>
          <p:cNvPr id="61" name="TextBox 60">
            <a:extLst>
              <a:ext uri="{FF2B5EF4-FFF2-40B4-BE49-F238E27FC236}">
                <a16:creationId xmlns:a16="http://schemas.microsoft.com/office/drawing/2014/main" id="{7AD7C134-7F3B-4E9F-96D3-C3814AA4D991}"/>
              </a:ext>
            </a:extLst>
          </p:cNvPr>
          <p:cNvSpPr txBox="1"/>
          <p:nvPr/>
        </p:nvSpPr>
        <p:spPr>
          <a:xfrm>
            <a:off x="1116900" y="4583596"/>
            <a:ext cx="125526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2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message service</a:t>
            </a:r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98B1C563-C844-44A4-8CD4-C8EA932C2E43}"/>
              </a:ext>
            </a:extLst>
          </p:cNvPr>
          <p:cNvPicPr>
            <a:picLocks noChangeAspect="1"/>
          </p:cNvPicPr>
          <p:nvPr/>
        </p:nvPicPr>
        <p:blipFill>
          <a:blip r:embed="rId31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4879" y="4617014"/>
            <a:ext cx="233452" cy="219718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96075086-51FB-4F3B-B245-6CBA5A3A13DE}"/>
              </a:ext>
            </a:extLst>
          </p:cNvPr>
          <p:cNvPicPr>
            <a:picLocks noChangeAspect="1"/>
          </p:cNvPicPr>
          <p:nvPr/>
        </p:nvPicPr>
        <p:blipFill>
          <a:blip r:embed="rId32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1113" y="6018420"/>
            <a:ext cx="294366" cy="294366"/>
          </a:xfrm>
          <a:prstGeom prst="rect">
            <a:avLst/>
          </a:prstGeom>
        </p:spPr>
      </p:pic>
      <p:sp>
        <p:nvSpPr>
          <p:cNvPr id="65" name="TextBox 64">
            <a:extLst>
              <a:ext uri="{FF2B5EF4-FFF2-40B4-BE49-F238E27FC236}">
                <a16:creationId xmlns:a16="http://schemas.microsoft.com/office/drawing/2014/main" id="{71F29613-182E-483E-9830-F0B3C407E549}"/>
              </a:ext>
            </a:extLst>
          </p:cNvPr>
          <p:cNvSpPr txBox="1"/>
          <p:nvPr/>
        </p:nvSpPr>
        <p:spPr>
          <a:xfrm>
            <a:off x="6707437" y="6038385"/>
            <a:ext cx="119056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2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internet/globe</a:t>
            </a:r>
          </a:p>
        </p:txBody>
      </p:sp>
      <p:sp>
        <p:nvSpPr>
          <p:cNvPr id="11" name="AutoShape 63">
            <a:extLst>
              <a:ext uri="{FF2B5EF4-FFF2-40B4-BE49-F238E27FC236}">
                <a16:creationId xmlns:a16="http://schemas.microsoft.com/office/drawing/2014/main" id="{A224B3F6-6AD2-C7F2-26C5-2503970691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4182" y="6524168"/>
            <a:ext cx="1584000" cy="198000"/>
          </a:xfrm>
          <a:prstGeom prst="chevron">
            <a:avLst>
              <a:gd name="adj" fmla="val 38168"/>
            </a:avLst>
          </a:prstGeom>
          <a:solidFill>
            <a:schemeClr val="bg1">
              <a:lumMod val="85000"/>
            </a:schemeClr>
          </a:solidFill>
          <a:ln w="19050" algn="ctr">
            <a:noFill/>
            <a:miter lim="800000"/>
            <a:headEnd/>
            <a:tailEnd/>
          </a:ln>
        </p:spPr>
        <p:txBody>
          <a:bodyPr lIns="0" tIns="0" rIns="0" bIns="0" anchor="ctr" anchorCtr="0"/>
          <a:lstStyle/>
          <a:p>
            <a:pPr algn="ctr" defTabSz="995363">
              <a:buSzPct val="90000"/>
            </a:pPr>
            <a:r>
              <a:rPr lang="en-GB" sz="1000" kern="0" dirty="0">
                <a:solidFill>
                  <a:schemeClr val="bg1">
                    <a:lumMod val="50000"/>
                  </a:schemeClr>
                </a:solidFill>
                <a:cs typeface="Arial" charset="0"/>
              </a:rPr>
              <a:t>Overview</a:t>
            </a:r>
          </a:p>
        </p:txBody>
      </p:sp>
      <p:sp>
        <p:nvSpPr>
          <p:cNvPr id="12" name="AutoShape 64">
            <a:extLst>
              <a:ext uri="{FF2B5EF4-FFF2-40B4-BE49-F238E27FC236}">
                <a16:creationId xmlns:a16="http://schemas.microsoft.com/office/drawing/2014/main" id="{8E61CDDB-5628-0E37-997E-8156B6D7A4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8355" y="6524168"/>
            <a:ext cx="1404000" cy="198000"/>
          </a:xfrm>
          <a:prstGeom prst="chevron">
            <a:avLst>
              <a:gd name="adj" fmla="val 38168"/>
            </a:avLst>
          </a:prstGeom>
          <a:solidFill>
            <a:srgbClr val="00558E"/>
          </a:solidFill>
          <a:ln w="19050" algn="ctr">
            <a:noFill/>
            <a:miter lim="800000"/>
            <a:headEnd/>
            <a:tailEnd/>
          </a:ln>
        </p:spPr>
        <p:txBody>
          <a:bodyPr lIns="0" tIns="0" rIns="0" bIns="0" anchor="ctr" anchorCtr="0"/>
          <a:lstStyle/>
          <a:p>
            <a:pPr algn="ctr" defTabSz="995363">
              <a:buSzPct val="90000"/>
            </a:pPr>
            <a:r>
              <a:rPr lang="en-GB" sz="1000" kern="0">
                <a:solidFill>
                  <a:schemeClr val="bg1"/>
                </a:solidFill>
                <a:cs typeface="Arial" charset="0"/>
              </a:rPr>
              <a:t>Symbols</a:t>
            </a:r>
          </a:p>
        </p:txBody>
      </p:sp>
      <p:sp>
        <p:nvSpPr>
          <p:cNvPr id="13" name="AutoShape 65">
            <a:extLst>
              <a:ext uri="{FF2B5EF4-FFF2-40B4-BE49-F238E27FC236}">
                <a16:creationId xmlns:a16="http://schemas.microsoft.com/office/drawing/2014/main" id="{F0E138DB-27DD-79D2-ED94-8FB6984B0C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02528" y="6524168"/>
            <a:ext cx="1944000" cy="198000"/>
          </a:xfrm>
          <a:prstGeom prst="chevron">
            <a:avLst>
              <a:gd name="adj" fmla="val 38168"/>
            </a:avLst>
          </a:prstGeom>
          <a:solidFill>
            <a:schemeClr val="bg1">
              <a:lumMod val="85000"/>
            </a:schemeClr>
          </a:solidFill>
          <a:ln w="19050" algn="ctr">
            <a:noFill/>
            <a:miter lim="800000"/>
            <a:headEnd/>
            <a:tailEnd/>
          </a:ln>
        </p:spPr>
        <p:txBody>
          <a:bodyPr lIns="0" tIns="0" rIns="0" bIns="0" anchor="ctr" anchorCtr="0"/>
          <a:lstStyle/>
          <a:p>
            <a:pPr marL="0" marR="0" lvl="0" indent="0" algn="ctr" defTabSz="99536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Tx/>
              <a:buNone/>
              <a:tabLst/>
              <a:defRPr/>
            </a:pPr>
            <a:r>
              <a:rPr kumimoji="0" lang="en-GB" sz="1000" b="0" i="0" u="none" strike="noStrike" kern="0" cap="none" spc="0" normalizeH="0" baseline="0" noProof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cs typeface="Arial" charset="0"/>
              </a:rPr>
              <a:t>Customer journey diagram</a:t>
            </a:r>
          </a:p>
        </p:txBody>
      </p:sp>
      <p:sp>
        <p:nvSpPr>
          <p:cNvPr id="19" name="AutoShape 63">
            <a:extLst>
              <a:ext uri="{FF2B5EF4-FFF2-40B4-BE49-F238E27FC236}">
                <a16:creationId xmlns:a16="http://schemas.microsoft.com/office/drawing/2014/main" id="{AE3220EC-EC6C-6B1D-A91C-6F4BB11B94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26701" y="6525045"/>
            <a:ext cx="1764000" cy="198000"/>
          </a:xfrm>
          <a:prstGeom prst="chevron">
            <a:avLst>
              <a:gd name="adj" fmla="val 38168"/>
            </a:avLst>
          </a:prstGeom>
          <a:solidFill>
            <a:schemeClr val="bg1">
              <a:lumMod val="85000"/>
            </a:schemeClr>
          </a:solidFill>
          <a:ln w="19050" algn="ctr">
            <a:noFill/>
            <a:miter lim="800000"/>
            <a:headEnd/>
            <a:tailEnd/>
          </a:ln>
        </p:spPr>
        <p:txBody>
          <a:bodyPr lIns="0" tIns="0" rIns="0" bIns="0" anchor="ctr" anchorCtr="0"/>
          <a:lstStyle/>
          <a:p>
            <a:pPr marL="0" marR="0" lvl="0" indent="0" algn="ctr" defTabSz="99536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Tx/>
              <a:buNone/>
              <a:tabLst/>
              <a:defRPr/>
            </a:pPr>
            <a:r>
              <a:rPr kumimoji="0" lang="en-GB" sz="1000" b="0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cs typeface="Arial" charset="0"/>
              </a:rPr>
              <a:t>Journey </a:t>
            </a:r>
            <a:r>
              <a:rPr lang="en-GB" sz="1000" kern="0" dirty="0">
                <a:solidFill>
                  <a:schemeClr val="bg1">
                    <a:lumMod val="50000"/>
                  </a:schemeClr>
                </a:solidFill>
                <a:cs typeface="Arial" charset="0"/>
              </a:rPr>
              <a:t>network </a:t>
            </a:r>
            <a:r>
              <a:rPr kumimoji="0" lang="en-GB" sz="1000" b="0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cs typeface="Arial" charset="0"/>
              </a:rPr>
              <a:t>diagram</a:t>
            </a:r>
          </a:p>
        </p:txBody>
      </p:sp>
      <p:sp>
        <p:nvSpPr>
          <p:cNvPr id="20" name="AutoShape 64">
            <a:extLst>
              <a:ext uri="{FF2B5EF4-FFF2-40B4-BE49-F238E27FC236}">
                <a16:creationId xmlns:a16="http://schemas.microsoft.com/office/drawing/2014/main" id="{C6A20F77-618A-28F4-0C0B-1D228D2014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70874" y="6526845"/>
            <a:ext cx="1656000" cy="198000"/>
          </a:xfrm>
          <a:prstGeom prst="chevron">
            <a:avLst>
              <a:gd name="adj" fmla="val 38168"/>
            </a:avLst>
          </a:prstGeom>
          <a:solidFill>
            <a:schemeClr val="bg1">
              <a:lumMod val="85000"/>
            </a:schemeClr>
          </a:solidFill>
          <a:ln w="19050" algn="ctr">
            <a:noFill/>
            <a:miter lim="800000"/>
            <a:headEnd/>
            <a:tailEnd/>
          </a:ln>
        </p:spPr>
        <p:txBody>
          <a:bodyPr lIns="0" tIns="0" rIns="0" bIns="0" anchor="ctr" anchorCtr="0"/>
          <a:lstStyle/>
          <a:p>
            <a:pPr algn="ctr" defTabSz="995363">
              <a:buSzPct val="90000"/>
            </a:pPr>
            <a:r>
              <a:rPr lang="en-GB" sz="1000" kern="0">
                <a:solidFill>
                  <a:schemeClr val="bg1">
                    <a:lumMod val="50000"/>
                  </a:schemeClr>
                </a:solidFill>
                <a:cs typeface="Arial" charset="0"/>
              </a:rPr>
              <a:t>Customer experience</a:t>
            </a:r>
          </a:p>
        </p:txBody>
      </p:sp>
      <p:sp>
        <p:nvSpPr>
          <p:cNvPr id="23" name="AutoShape 64">
            <a:extLst>
              <a:ext uri="{FF2B5EF4-FFF2-40B4-BE49-F238E27FC236}">
                <a16:creationId xmlns:a16="http://schemas.microsoft.com/office/drawing/2014/main" id="{46CA9466-FE9F-1D81-E8EF-84D7334193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3220" y="6524168"/>
            <a:ext cx="1656000" cy="198000"/>
          </a:xfrm>
          <a:prstGeom prst="chevron">
            <a:avLst>
              <a:gd name="adj" fmla="val 38168"/>
            </a:avLst>
          </a:prstGeom>
          <a:solidFill>
            <a:schemeClr val="bg1">
              <a:lumMod val="85000"/>
            </a:schemeClr>
          </a:solidFill>
          <a:ln w="19050" algn="ctr">
            <a:noFill/>
            <a:miter lim="800000"/>
            <a:headEnd/>
            <a:tailEnd/>
          </a:ln>
        </p:spPr>
        <p:txBody>
          <a:bodyPr lIns="0" tIns="0" rIns="0" bIns="0" anchor="ctr" anchorCtr="0"/>
          <a:lstStyle/>
          <a:p>
            <a:pPr algn="ctr" defTabSz="995363">
              <a:buSzPct val="90000"/>
            </a:pPr>
            <a:r>
              <a:rPr lang="en-GB" sz="1000" kern="0" dirty="0">
                <a:solidFill>
                  <a:schemeClr val="bg1">
                    <a:lumMod val="50000"/>
                  </a:schemeClr>
                </a:solidFill>
                <a:cs typeface="Arial" charset="0"/>
              </a:rPr>
              <a:t>Appendix</a:t>
            </a:r>
          </a:p>
        </p:txBody>
      </p:sp>
    </p:spTree>
    <p:extLst>
      <p:ext uri="{BB962C8B-B14F-4D97-AF65-F5344CB8AC3E}">
        <p14:creationId xmlns:p14="http://schemas.microsoft.com/office/powerpoint/2010/main" val="35932080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TextBox 75">
            <a:extLst>
              <a:ext uri="{FF2B5EF4-FFF2-40B4-BE49-F238E27FC236}">
                <a16:creationId xmlns:a16="http://schemas.microsoft.com/office/drawing/2014/main" id="{83562A24-9890-4ACB-8447-BDF5383C4ED3}"/>
              </a:ext>
            </a:extLst>
          </p:cNvPr>
          <p:cNvSpPr txBox="1"/>
          <p:nvPr/>
        </p:nvSpPr>
        <p:spPr>
          <a:xfrm>
            <a:off x="3186263" y="1364189"/>
            <a:ext cx="1722565" cy="4838491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noAutofit/>
          </a:bodyPr>
          <a:lstStyle/>
          <a:p>
            <a:pPr marL="0" marR="0" lvl="0" indent="0" algn="l" defTabSz="9142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C848AD8B-0BF8-4568-B147-9578CE0B9824}"/>
              </a:ext>
            </a:extLst>
          </p:cNvPr>
          <p:cNvSpPr txBox="1"/>
          <p:nvPr/>
        </p:nvSpPr>
        <p:spPr>
          <a:xfrm>
            <a:off x="8703116" y="1368673"/>
            <a:ext cx="1722565" cy="4134255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noAutofit/>
          </a:bodyPr>
          <a:lstStyle/>
          <a:p>
            <a:pPr marL="0" marR="0" lvl="0" indent="0" algn="l" defTabSz="9142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8B898AA-897D-4C24-AD8F-DB526C7D7A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Communication channels (2/2)</a:t>
            </a:r>
          </a:p>
        </p:txBody>
      </p:sp>
      <p:pic>
        <p:nvPicPr>
          <p:cNvPr id="85" name="Picture 84">
            <a:extLst>
              <a:ext uri="{FF2B5EF4-FFF2-40B4-BE49-F238E27FC236}">
                <a16:creationId xmlns:a16="http://schemas.microsoft.com/office/drawing/2014/main" id="{FBEDFD12-8ABF-48EC-A5E8-F8BB2FE4D5D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3467" y="4241182"/>
            <a:ext cx="274648" cy="274648"/>
          </a:xfrm>
          <a:prstGeom prst="rect">
            <a:avLst/>
          </a:prstGeom>
        </p:spPr>
      </p:pic>
      <p:sp>
        <p:nvSpPr>
          <p:cNvPr id="102" name="TextBox 101">
            <a:extLst>
              <a:ext uri="{FF2B5EF4-FFF2-40B4-BE49-F238E27FC236}">
                <a16:creationId xmlns:a16="http://schemas.microsoft.com/office/drawing/2014/main" id="{A2E25258-4D26-46E3-923A-8D41BFD5E2BD}"/>
              </a:ext>
            </a:extLst>
          </p:cNvPr>
          <p:cNvSpPr txBox="1"/>
          <p:nvPr/>
        </p:nvSpPr>
        <p:spPr>
          <a:xfrm>
            <a:off x="1215796" y="4261914"/>
            <a:ext cx="119056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2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fax message</a:t>
            </a:r>
          </a:p>
        </p:txBody>
      </p:sp>
      <p:pic>
        <p:nvPicPr>
          <p:cNvPr id="95" name="Picture 94">
            <a:extLst>
              <a:ext uri="{FF2B5EF4-FFF2-40B4-BE49-F238E27FC236}">
                <a16:creationId xmlns:a16="http://schemas.microsoft.com/office/drawing/2014/main" id="{8B1F3E6E-C77B-4711-AAAB-23E2440A497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022" y="4949115"/>
            <a:ext cx="256797" cy="226585"/>
          </a:xfrm>
          <a:prstGeom prst="rect">
            <a:avLst/>
          </a:prstGeom>
        </p:spPr>
      </p:pic>
      <p:pic>
        <p:nvPicPr>
          <p:cNvPr id="96" name="Picture 95">
            <a:extLst>
              <a:ext uri="{FF2B5EF4-FFF2-40B4-BE49-F238E27FC236}">
                <a16:creationId xmlns:a16="http://schemas.microsoft.com/office/drawing/2014/main" id="{C638284D-F0C7-4B96-B0EC-3D2EDAF3BD4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3608" y="4949115"/>
            <a:ext cx="294366" cy="220774"/>
          </a:xfrm>
          <a:prstGeom prst="rect">
            <a:avLst/>
          </a:prstGeom>
        </p:spPr>
      </p:pic>
      <p:sp>
        <p:nvSpPr>
          <p:cNvPr id="105" name="TextBox 104">
            <a:extLst>
              <a:ext uri="{FF2B5EF4-FFF2-40B4-BE49-F238E27FC236}">
                <a16:creationId xmlns:a16="http://schemas.microsoft.com/office/drawing/2014/main" id="{D23A78D0-9356-42D7-9A05-6C78E3DE9920}"/>
              </a:ext>
            </a:extLst>
          </p:cNvPr>
          <p:cNvSpPr txBox="1"/>
          <p:nvPr/>
        </p:nvSpPr>
        <p:spPr>
          <a:xfrm>
            <a:off x="1215796" y="4929911"/>
            <a:ext cx="94178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2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shop counter</a:t>
            </a:r>
          </a:p>
        </p:txBody>
      </p:sp>
      <p:pic>
        <p:nvPicPr>
          <p:cNvPr id="69" name="Picture 68">
            <a:extLst>
              <a:ext uri="{FF2B5EF4-FFF2-40B4-BE49-F238E27FC236}">
                <a16:creationId xmlns:a16="http://schemas.microsoft.com/office/drawing/2014/main" id="{6D25CE29-32BF-4D8B-A494-C4BCD51B38A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6609" y="5674108"/>
            <a:ext cx="343310" cy="274648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0553F9E7-460B-4D5C-8106-C45C1EF1373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9136" y="5685315"/>
            <a:ext cx="343310" cy="274648"/>
          </a:xfrm>
          <a:prstGeom prst="rect">
            <a:avLst/>
          </a:prstGeom>
        </p:spPr>
      </p:pic>
      <p:sp>
        <p:nvSpPr>
          <p:cNvPr id="106" name="TextBox 105">
            <a:extLst>
              <a:ext uri="{FF2B5EF4-FFF2-40B4-BE49-F238E27FC236}">
                <a16:creationId xmlns:a16="http://schemas.microsoft.com/office/drawing/2014/main" id="{0AE539CD-8839-447A-9ED3-D6434F0D00BA}"/>
              </a:ext>
            </a:extLst>
          </p:cNvPr>
          <p:cNvSpPr txBox="1"/>
          <p:nvPr/>
        </p:nvSpPr>
        <p:spPr>
          <a:xfrm>
            <a:off x="1215796" y="5676074"/>
            <a:ext cx="96153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2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service desk</a:t>
            </a:r>
          </a:p>
        </p:txBody>
      </p:sp>
      <p:pic>
        <p:nvPicPr>
          <p:cNvPr id="89" name="Picture 88">
            <a:extLst>
              <a:ext uri="{FF2B5EF4-FFF2-40B4-BE49-F238E27FC236}">
                <a16:creationId xmlns:a16="http://schemas.microsoft.com/office/drawing/2014/main" id="{72627985-93B9-4D42-9CEA-467A4200A35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9333" y="4236589"/>
            <a:ext cx="518084" cy="518084"/>
          </a:xfrm>
          <a:prstGeom prst="rect">
            <a:avLst/>
          </a:prstGeom>
        </p:spPr>
      </p:pic>
      <p:sp>
        <p:nvSpPr>
          <p:cNvPr id="108" name="TextBox 107">
            <a:extLst>
              <a:ext uri="{FF2B5EF4-FFF2-40B4-BE49-F238E27FC236}">
                <a16:creationId xmlns:a16="http://schemas.microsoft.com/office/drawing/2014/main" id="{093C4C53-2A6D-47D2-B5DB-15C111A9CFD4}"/>
              </a:ext>
            </a:extLst>
          </p:cNvPr>
          <p:cNvSpPr txBox="1"/>
          <p:nvPr/>
        </p:nvSpPr>
        <p:spPr>
          <a:xfrm>
            <a:off x="6417022" y="4265665"/>
            <a:ext cx="112199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2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unknown channel</a:t>
            </a:r>
          </a:p>
        </p:txBody>
      </p:sp>
      <p:sp>
        <p:nvSpPr>
          <p:cNvPr id="113" name="Rectangle 112">
            <a:extLst>
              <a:ext uri="{FF2B5EF4-FFF2-40B4-BE49-F238E27FC236}">
                <a16:creationId xmlns:a16="http://schemas.microsoft.com/office/drawing/2014/main" id="{7337C3C9-DA73-4B43-A3CB-F2BF7060ECEE}"/>
              </a:ext>
            </a:extLst>
          </p:cNvPr>
          <p:cNvSpPr/>
          <p:nvPr/>
        </p:nvSpPr>
        <p:spPr>
          <a:xfrm>
            <a:off x="9763475" y="71692"/>
            <a:ext cx="1493530" cy="288000"/>
          </a:xfrm>
          <a:prstGeom prst="rect">
            <a:avLst/>
          </a:prstGeom>
          <a:solidFill>
            <a:srgbClr val="E7F9FF"/>
          </a:solidFill>
          <a:ln w="19050">
            <a:solidFill>
              <a:srgbClr val="00ADE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2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General symbols</a:t>
            </a:r>
          </a:p>
        </p:txBody>
      </p:sp>
      <p:pic>
        <p:nvPicPr>
          <p:cNvPr id="109" name="Picture 108">
            <a:extLst>
              <a:ext uri="{FF2B5EF4-FFF2-40B4-BE49-F238E27FC236}">
                <a16:creationId xmlns:a16="http://schemas.microsoft.com/office/drawing/2014/main" id="{B8D2841C-EC4E-4103-9BB1-668F40BE5A6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0932" y="1841342"/>
            <a:ext cx="219718" cy="274648"/>
          </a:xfrm>
          <a:prstGeom prst="rect">
            <a:avLst/>
          </a:prstGeom>
        </p:spPr>
      </p:pic>
      <p:pic>
        <p:nvPicPr>
          <p:cNvPr id="110" name="Picture 109">
            <a:extLst>
              <a:ext uri="{FF2B5EF4-FFF2-40B4-BE49-F238E27FC236}">
                <a16:creationId xmlns:a16="http://schemas.microsoft.com/office/drawing/2014/main" id="{0B9DAE01-66B3-40F4-9CA4-7997636E057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0341" y="1844864"/>
            <a:ext cx="187323" cy="267605"/>
          </a:xfrm>
          <a:prstGeom prst="rect">
            <a:avLst/>
          </a:prstGeom>
        </p:spPr>
      </p:pic>
      <p:pic>
        <p:nvPicPr>
          <p:cNvPr id="111" name="Picture 110">
            <a:extLst>
              <a:ext uri="{FF2B5EF4-FFF2-40B4-BE49-F238E27FC236}">
                <a16:creationId xmlns:a16="http://schemas.microsoft.com/office/drawing/2014/main" id="{56B5931F-3707-41A1-9AD7-26BBF46C937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4352" y="1764582"/>
            <a:ext cx="428168" cy="428168"/>
          </a:xfrm>
          <a:prstGeom prst="rect">
            <a:avLst/>
          </a:prstGeom>
        </p:spPr>
      </p:pic>
      <p:sp>
        <p:nvSpPr>
          <p:cNvPr id="112" name="TextBox 111">
            <a:extLst>
              <a:ext uri="{FF2B5EF4-FFF2-40B4-BE49-F238E27FC236}">
                <a16:creationId xmlns:a16="http://schemas.microsoft.com/office/drawing/2014/main" id="{25476283-3C73-4676-8A67-1C35FBC8D978}"/>
              </a:ext>
            </a:extLst>
          </p:cNvPr>
          <p:cNvSpPr txBox="1"/>
          <p:nvPr/>
        </p:nvSpPr>
        <p:spPr>
          <a:xfrm>
            <a:off x="1215796" y="1770917"/>
            <a:ext cx="94178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2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self-service machine</a:t>
            </a: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0048C419-B089-42B2-A228-9CF7FF14BA0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1402" y="1848209"/>
            <a:ext cx="205986" cy="260915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013F9B33-A9AA-468D-9316-321404A3120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5628" y="1875673"/>
            <a:ext cx="288382" cy="205986"/>
          </a:xfrm>
          <a:prstGeom prst="rect">
            <a:avLst/>
          </a:prstGeom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3784B7B7-2462-4F9A-BB92-5F6913B8CAA3}"/>
              </a:ext>
            </a:extLst>
          </p:cNvPr>
          <p:cNvSpPr txBox="1"/>
          <p:nvPr/>
        </p:nvSpPr>
        <p:spPr>
          <a:xfrm>
            <a:off x="6411168" y="1770917"/>
            <a:ext cx="124304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2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payment channel or bank transaction</a:t>
            </a: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476596CC-9B49-4A6A-B982-AC2A15C8A70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1958" y="2694300"/>
            <a:ext cx="288382" cy="20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A840D8C6-D6FA-4E88-935C-8285D7C9765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6707" y="2583209"/>
            <a:ext cx="428168" cy="428168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56DEA50F-180B-43AC-87DD-C262A66FA5D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3929" y="2538251"/>
            <a:ext cx="518084" cy="518084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51A6E8B0-4624-4A54-A0FF-24330480EBA1}"/>
              </a:ext>
            </a:extLst>
          </p:cNvPr>
          <p:cNvSpPr txBox="1"/>
          <p:nvPr/>
        </p:nvSpPr>
        <p:spPr>
          <a:xfrm>
            <a:off x="1215796" y="2670335"/>
            <a:ext cx="75146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2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sng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letter</a:t>
            </a: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140888AC-77E1-4F97-B96C-7571514C1E17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0155" y="2653102"/>
            <a:ext cx="219718" cy="28838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5C9D3B65-0D1F-451E-A015-73CD1B8F0ED2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965" y="2663491"/>
            <a:ext cx="200704" cy="254227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9B715422-75D4-4278-AC8D-A83E5FC6EACD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2934" y="2663491"/>
            <a:ext cx="214085" cy="267605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34BB5925-5939-483F-894D-EBA1C6AFDD1F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6257" y="1895039"/>
            <a:ext cx="267605" cy="214085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7E4950B8-D677-444C-B419-BB5062B3EADE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3902" y="2699582"/>
            <a:ext cx="280986" cy="200704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1CF1CD1D-EAA6-4575-BC7B-0F6D70E1B8DA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7050" y="3522319"/>
            <a:ext cx="315845" cy="230018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B28BEBE6-A631-42B9-BE55-DF24EAD9BACB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0334" y="3513736"/>
            <a:ext cx="260915" cy="247185"/>
          </a:xfrm>
          <a:prstGeom prst="rect">
            <a:avLst/>
          </a:prstGeom>
        </p:spPr>
      </p:pic>
      <p:sp>
        <p:nvSpPr>
          <p:cNvPr id="107" name="TextBox 106">
            <a:extLst>
              <a:ext uri="{FF2B5EF4-FFF2-40B4-BE49-F238E27FC236}">
                <a16:creationId xmlns:a16="http://schemas.microsoft.com/office/drawing/2014/main" id="{16D9EDD8-7FDD-417C-988A-00BAE25296AB}"/>
              </a:ext>
            </a:extLst>
          </p:cNvPr>
          <p:cNvSpPr txBox="1"/>
          <p:nvPr/>
        </p:nvSpPr>
        <p:spPr>
          <a:xfrm>
            <a:off x="1215796" y="3510370"/>
            <a:ext cx="142220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2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package delivery</a:t>
            </a: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45E434A9-DBEA-45EF-AAA5-6EA311540B0A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0577" y="3409866"/>
            <a:ext cx="428168" cy="428168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3DBA5307-8CAC-4B98-A858-7C39598C940B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1869" y="3429579"/>
            <a:ext cx="428168" cy="428168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20051571-AE7C-4932-ADB2-D20F6C304CC4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8903" y="3401836"/>
            <a:ext cx="470985" cy="470985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28E9C266-43F9-43E6-AF4F-67FF372F62DA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44" y="1764582"/>
            <a:ext cx="470985" cy="470985"/>
          </a:xfrm>
          <a:prstGeom prst="rect">
            <a:avLst/>
          </a:prstGeom>
        </p:spPr>
      </p:pic>
      <p:sp>
        <p:nvSpPr>
          <p:cNvPr id="77" name="TextBox 76">
            <a:extLst>
              <a:ext uri="{FF2B5EF4-FFF2-40B4-BE49-F238E27FC236}">
                <a16:creationId xmlns:a16="http://schemas.microsoft.com/office/drawing/2014/main" id="{48E9861F-4A1A-486F-9650-4BCDDA22EC99}"/>
              </a:ext>
            </a:extLst>
          </p:cNvPr>
          <p:cNvSpPr txBox="1"/>
          <p:nvPr/>
        </p:nvSpPr>
        <p:spPr>
          <a:xfrm>
            <a:off x="2484569" y="1369360"/>
            <a:ext cx="76899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2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>
                <a:ln>
                  <a:noFill/>
                </a:ln>
                <a:solidFill>
                  <a:srgbClr val="EC008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Default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BE798279-9276-4256-A42A-9E20039CA152}"/>
              </a:ext>
            </a:extLst>
          </p:cNvPr>
          <p:cNvSpPr txBox="1"/>
          <p:nvPr/>
        </p:nvSpPr>
        <p:spPr>
          <a:xfrm>
            <a:off x="3175354" y="1368673"/>
            <a:ext cx="88886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2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Alternative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532B097A-A32B-4B33-8B98-1E4655E41098}"/>
              </a:ext>
            </a:extLst>
          </p:cNvPr>
          <p:cNvSpPr txBox="1"/>
          <p:nvPr/>
        </p:nvSpPr>
        <p:spPr>
          <a:xfrm>
            <a:off x="7968879" y="1369408"/>
            <a:ext cx="59276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2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>
                <a:ln>
                  <a:noFill/>
                </a:ln>
                <a:solidFill>
                  <a:srgbClr val="EC008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Default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D46E3278-1E1C-431D-8346-C3BC7F8BF05A}"/>
              </a:ext>
            </a:extLst>
          </p:cNvPr>
          <p:cNvSpPr txBox="1"/>
          <p:nvPr/>
        </p:nvSpPr>
        <p:spPr>
          <a:xfrm>
            <a:off x="8692207" y="1368721"/>
            <a:ext cx="88886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2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Alternative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FDBD1DB-23E2-B26B-237A-5CE3FF58FC46}"/>
              </a:ext>
            </a:extLst>
          </p:cNvPr>
          <p:cNvSpPr/>
          <p:nvPr/>
        </p:nvSpPr>
        <p:spPr>
          <a:xfrm>
            <a:off x="1069788" y="1284941"/>
            <a:ext cx="9541752" cy="5039659"/>
          </a:xfrm>
          <a:prstGeom prst="rect">
            <a:avLst/>
          </a:prstGeom>
          <a:noFill/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AutoShape 63">
            <a:extLst>
              <a:ext uri="{FF2B5EF4-FFF2-40B4-BE49-F238E27FC236}">
                <a16:creationId xmlns:a16="http://schemas.microsoft.com/office/drawing/2014/main" id="{DA62A3F8-E2B9-B8B5-F249-AE3A83CD77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4182" y="6524168"/>
            <a:ext cx="1584000" cy="198000"/>
          </a:xfrm>
          <a:prstGeom prst="chevron">
            <a:avLst>
              <a:gd name="adj" fmla="val 38168"/>
            </a:avLst>
          </a:prstGeom>
          <a:solidFill>
            <a:schemeClr val="bg1">
              <a:lumMod val="85000"/>
            </a:schemeClr>
          </a:solidFill>
          <a:ln w="19050" algn="ctr">
            <a:noFill/>
            <a:miter lim="800000"/>
            <a:headEnd/>
            <a:tailEnd/>
          </a:ln>
        </p:spPr>
        <p:txBody>
          <a:bodyPr lIns="0" tIns="0" rIns="0" bIns="0" anchor="ctr" anchorCtr="0"/>
          <a:lstStyle/>
          <a:p>
            <a:pPr algn="ctr" defTabSz="995363">
              <a:buSzPct val="90000"/>
            </a:pPr>
            <a:r>
              <a:rPr lang="en-GB" sz="1000" kern="0" dirty="0">
                <a:solidFill>
                  <a:schemeClr val="bg1">
                    <a:lumMod val="50000"/>
                  </a:schemeClr>
                </a:solidFill>
                <a:cs typeface="Arial" charset="0"/>
              </a:rPr>
              <a:t>Overview</a:t>
            </a:r>
          </a:p>
        </p:txBody>
      </p:sp>
      <p:sp>
        <p:nvSpPr>
          <p:cNvPr id="15" name="AutoShape 64">
            <a:extLst>
              <a:ext uri="{FF2B5EF4-FFF2-40B4-BE49-F238E27FC236}">
                <a16:creationId xmlns:a16="http://schemas.microsoft.com/office/drawing/2014/main" id="{816FD347-27F8-BD23-F5CA-872B0C9EF6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8355" y="6524168"/>
            <a:ext cx="1404000" cy="198000"/>
          </a:xfrm>
          <a:prstGeom prst="chevron">
            <a:avLst>
              <a:gd name="adj" fmla="val 38168"/>
            </a:avLst>
          </a:prstGeom>
          <a:solidFill>
            <a:srgbClr val="00558E"/>
          </a:solidFill>
          <a:ln w="19050" algn="ctr">
            <a:noFill/>
            <a:miter lim="800000"/>
            <a:headEnd/>
            <a:tailEnd/>
          </a:ln>
        </p:spPr>
        <p:txBody>
          <a:bodyPr lIns="0" tIns="0" rIns="0" bIns="0" anchor="ctr" anchorCtr="0"/>
          <a:lstStyle/>
          <a:p>
            <a:pPr algn="ctr" defTabSz="995363">
              <a:buSzPct val="90000"/>
            </a:pPr>
            <a:r>
              <a:rPr lang="en-GB" sz="1000" kern="0">
                <a:solidFill>
                  <a:schemeClr val="bg1"/>
                </a:solidFill>
                <a:cs typeface="Arial" charset="0"/>
              </a:rPr>
              <a:t>Symbols</a:t>
            </a:r>
          </a:p>
        </p:txBody>
      </p:sp>
      <p:sp>
        <p:nvSpPr>
          <p:cNvPr id="16" name="AutoShape 65">
            <a:extLst>
              <a:ext uri="{FF2B5EF4-FFF2-40B4-BE49-F238E27FC236}">
                <a16:creationId xmlns:a16="http://schemas.microsoft.com/office/drawing/2014/main" id="{359537E5-C2C9-2D71-E4AC-DB89A60905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02528" y="6524168"/>
            <a:ext cx="1944000" cy="198000"/>
          </a:xfrm>
          <a:prstGeom prst="chevron">
            <a:avLst>
              <a:gd name="adj" fmla="val 38168"/>
            </a:avLst>
          </a:prstGeom>
          <a:solidFill>
            <a:schemeClr val="bg1">
              <a:lumMod val="85000"/>
            </a:schemeClr>
          </a:solidFill>
          <a:ln w="19050" algn="ctr">
            <a:noFill/>
            <a:miter lim="800000"/>
            <a:headEnd/>
            <a:tailEnd/>
          </a:ln>
        </p:spPr>
        <p:txBody>
          <a:bodyPr lIns="0" tIns="0" rIns="0" bIns="0" anchor="ctr" anchorCtr="0"/>
          <a:lstStyle/>
          <a:p>
            <a:pPr marL="0" marR="0" lvl="0" indent="0" algn="ctr" defTabSz="99536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Tx/>
              <a:buNone/>
              <a:tabLst/>
              <a:defRPr/>
            </a:pPr>
            <a:r>
              <a:rPr kumimoji="0" lang="en-GB" sz="1000" b="0" i="0" u="none" strike="noStrike" kern="0" cap="none" spc="0" normalizeH="0" baseline="0" noProof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cs typeface="Arial" charset="0"/>
              </a:rPr>
              <a:t>Customer journey diagram</a:t>
            </a:r>
          </a:p>
        </p:txBody>
      </p:sp>
      <p:sp>
        <p:nvSpPr>
          <p:cNvPr id="17" name="AutoShape 63">
            <a:extLst>
              <a:ext uri="{FF2B5EF4-FFF2-40B4-BE49-F238E27FC236}">
                <a16:creationId xmlns:a16="http://schemas.microsoft.com/office/drawing/2014/main" id="{DFDB6E79-1C42-6AD2-C2B9-C85E2E3918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26701" y="6525045"/>
            <a:ext cx="1764000" cy="198000"/>
          </a:xfrm>
          <a:prstGeom prst="chevron">
            <a:avLst>
              <a:gd name="adj" fmla="val 38168"/>
            </a:avLst>
          </a:prstGeom>
          <a:solidFill>
            <a:schemeClr val="bg1">
              <a:lumMod val="85000"/>
            </a:schemeClr>
          </a:solidFill>
          <a:ln w="19050" algn="ctr">
            <a:noFill/>
            <a:miter lim="800000"/>
            <a:headEnd/>
            <a:tailEnd/>
          </a:ln>
        </p:spPr>
        <p:txBody>
          <a:bodyPr lIns="0" tIns="0" rIns="0" bIns="0" anchor="ctr" anchorCtr="0"/>
          <a:lstStyle/>
          <a:p>
            <a:pPr marL="0" marR="0" lvl="0" indent="0" algn="ctr" defTabSz="99536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Tx/>
              <a:buNone/>
              <a:tabLst/>
              <a:defRPr/>
            </a:pPr>
            <a:r>
              <a:rPr kumimoji="0" lang="en-GB" sz="1000" b="0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cs typeface="Arial" charset="0"/>
              </a:rPr>
              <a:t>Journey </a:t>
            </a:r>
            <a:r>
              <a:rPr lang="en-GB" sz="1000" kern="0" dirty="0">
                <a:solidFill>
                  <a:schemeClr val="bg1">
                    <a:lumMod val="50000"/>
                  </a:schemeClr>
                </a:solidFill>
                <a:cs typeface="Arial" charset="0"/>
              </a:rPr>
              <a:t>network </a:t>
            </a:r>
            <a:r>
              <a:rPr kumimoji="0" lang="en-GB" sz="1000" b="0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cs typeface="Arial" charset="0"/>
              </a:rPr>
              <a:t>diagram</a:t>
            </a:r>
          </a:p>
        </p:txBody>
      </p:sp>
      <p:sp>
        <p:nvSpPr>
          <p:cNvPr id="18" name="AutoShape 64">
            <a:extLst>
              <a:ext uri="{FF2B5EF4-FFF2-40B4-BE49-F238E27FC236}">
                <a16:creationId xmlns:a16="http://schemas.microsoft.com/office/drawing/2014/main" id="{10998ACD-39CD-91E0-C91F-0843EBCEB3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70874" y="6526845"/>
            <a:ext cx="1656000" cy="198000"/>
          </a:xfrm>
          <a:prstGeom prst="chevron">
            <a:avLst>
              <a:gd name="adj" fmla="val 38168"/>
            </a:avLst>
          </a:prstGeom>
          <a:solidFill>
            <a:schemeClr val="bg1">
              <a:lumMod val="85000"/>
            </a:schemeClr>
          </a:solidFill>
          <a:ln w="19050" algn="ctr">
            <a:noFill/>
            <a:miter lim="800000"/>
            <a:headEnd/>
            <a:tailEnd/>
          </a:ln>
        </p:spPr>
        <p:txBody>
          <a:bodyPr lIns="0" tIns="0" rIns="0" bIns="0" anchor="ctr" anchorCtr="0"/>
          <a:lstStyle/>
          <a:p>
            <a:pPr algn="ctr" defTabSz="995363">
              <a:buSzPct val="90000"/>
            </a:pPr>
            <a:r>
              <a:rPr lang="en-GB" sz="1000" kern="0">
                <a:solidFill>
                  <a:schemeClr val="bg1">
                    <a:lumMod val="50000"/>
                  </a:schemeClr>
                </a:solidFill>
                <a:cs typeface="Arial" charset="0"/>
              </a:rPr>
              <a:t>Customer experience</a:t>
            </a:r>
          </a:p>
        </p:txBody>
      </p:sp>
      <p:sp>
        <p:nvSpPr>
          <p:cNvPr id="19" name="AutoShape 64">
            <a:extLst>
              <a:ext uri="{FF2B5EF4-FFF2-40B4-BE49-F238E27FC236}">
                <a16:creationId xmlns:a16="http://schemas.microsoft.com/office/drawing/2014/main" id="{B8160585-EE6C-B1E8-2607-2BB33D7F67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3220" y="6524168"/>
            <a:ext cx="1656000" cy="198000"/>
          </a:xfrm>
          <a:prstGeom prst="chevron">
            <a:avLst>
              <a:gd name="adj" fmla="val 38168"/>
            </a:avLst>
          </a:prstGeom>
          <a:solidFill>
            <a:schemeClr val="bg1">
              <a:lumMod val="85000"/>
            </a:schemeClr>
          </a:solidFill>
          <a:ln w="19050" algn="ctr">
            <a:noFill/>
            <a:miter lim="800000"/>
            <a:headEnd/>
            <a:tailEnd/>
          </a:ln>
        </p:spPr>
        <p:txBody>
          <a:bodyPr lIns="0" tIns="0" rIns="0" bIns="0" anchor="ctr" anchorCtr="0"/>
          <a:lstStyle/>
          <a:p>
            <a:pPr algn="ctr" defTabSz="995363">
              <a:buSzPct val="90000"/>
            </a:pPr>
            <a:r>
              <a:rPr lang="en-GB" sz="1000" kern="0" dirty="0">
                <a:solidFill>
                  <a:schemeClr val="bg1">
                    <a:lumMod val="50000"/>
                  </a:schemeClr>
                </a:solidFill>
                <a:cs typeface="Arial" charset="0"/>
              </a:rPr>
              <a:t>Appendix</a:t>
            </a:r>
          </a:p>
        </p:txBody>
      </p:sp>
    </p:spTree>
    <p:extLst>
      <p:ext uri="{BB962C8B-B14F-4D97-AF65-F5344CB8AC3E}">
        <p14:creationId xmlns:p14="http://schemas.microsoft.com/office/powerpoint/2010/main" val="23428272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Healthcare actor symbols</a:t>
            </a:r>
          </a:p>
        </p:txBody>
      </p:sp>
      <p:sp>
        <p:nvSpPr>
          <p:cNvPr id="384" name="Rectangle 383"/>
          <p:cNvSpPr/>
          <p:nvPr/>
        </p:nvSpPr>
        <p:spPr>
          <a:xfrm>
            <a:off x="1097280" y="1190132"/>
            <a:ext cx="10714613" cy="5043028"/>
          </a:xfrm>
          <a:prstGeom prst="rect">
            <a:avLst/>
          </a:prstGeom>
          <a:noFill/>
          <a:ln w="19050">
            <a:solidFill>
              <a:schemeClr val="accent4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6FFC1ADD-17DC-4934-AB08-58133FB3DA2D}"/>
              </a:ext>
            </a:extLst>
          </p:cNvPr>
          <p:cNvSpPr/>
          <p:nvPr/>
        </p:nvSpPr>
        <p:spPr>
          <a:xfrm>
            <a:off x="9763475" y="71692"/>
            <a:ext cx="1876770" cy="288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19050">
            <a:solidFill>
              <a:schemeClr val="accent4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2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Healthcare symbols</a:t>
            </a:r>
          </a:p>
        </p:txBody>
      </p:sp>
      <p:pic>
        <p:nvPicPr>
          <p:cNvPr id="133" name="Picture 132">
            <a:extLst>
              <a:ext uri="{FF2B5EF4-FFF2-40B4-BE49-F238E27FC236}">
                <a16:creationId xmlns:a16="http://schemas.microsoft.com/office/drawing/2014/main" id="{861E6A8D-A754-4C0D-A321-467F27FC0C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2413" y="5416126"/>
            <a:ext cx="554400" cy="396000"/>
          </a:xfrm>
          <a:prstGeom prst="rect">
            <a:avLst/>
          </a:prstGeom>
        </p:spPr>
      </p:pic>
      <p:pic>
        <p:nvPicPr>
          <p:cNvPr id="137" name="Picture 136">
            <a:extLst>
              <a:ext uri="{FF2B5EF4-FFF2-40B4-BE49-F238E27FC236}">
                <a16:creationId xmlns:a16="http://schemas.microsoft.com/office/drawing/2014/main" id="{D09E2368-71B4-4C9F-BB3D-BF293EE623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9006" y="5416126"/>
            <a:ext cx="501600" cy="396000"/>
          </a:xfrm>
          <a:prstGeom prst="rect">
            <a:avLst/>
          </a:prstGeom>
        </p:spPr>
      </p:pic>
      <p:pic>
        <p:nvPicPr>
          <p:cNvPr id="138" name="Picture 137">
            <a:extLst>
              <a:ext uri="{FF2B5EF4-FFF2-40B4-BE49-F238E27FC236}">
                <a16:creationId xmlns:a16="http://schemas.microsoft.com/office/drawing/2014/main" id="{FD9B61E3-C551-402B-AA49-3B70B19B29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599" y="5416126"/>
            <a:ext cx="501600" cy="396000"/>
          </a:xfrm>
          <a:prstGeom prst="rect">
            <a:avLst/>
          </a:prstGeom>
        </p:spPr>
      </p:pic>
      <p:pic>
        <p:nvPicPr>
          <p:cNvPr id="139" name="Picture 138">
            <a:extLst>
              <a:ext uri="{FF2B5EF4-FFF2-40B4-BE49-F238E27FC236}">
                <a16:creationId xmlns:a16="http://schemas.microsoft.com/office/drawing/2014/main" id="{7A0110A4-A225-4040-9B9C-18E5448585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614" y="5435845"/>
            <a:ext cx="594000" cy="396000"/>
          </a:xfrm>
          <a:prstGeom prst="rect">
            <a:avLst/>
          </a:prstGeom>
        </p:spPr>
      </p:pic>
      <p:sp>
        <p:nvSpPr>
          <p:cNvPr id="183" name="TextBox 182">
            <a:extLst>
              <a:ext uri="{FF2B5EF4-FFF2-40B4-BE49-F238E27FC236}">
                <a16:creationId xmlns:a16="http://schemas.microsoft.com/office/drawing/2014/main" id="{3655087C-2F61-4D8B-929E-19FE8EA4E728}"/>
              </a:ext>
            </a:extLst>
          </p:cNvPr>
          <p:cNvSpPr txBox="1"/>
          <p:nvPr/>
        </p:nvSpPr>
        <p:spPr>
          <a:xfrm>
            <a:off x="1188107" y="2352786"/>
            <a:ext cx="36449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2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00ADE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Doctors and surgeons</a:t>
            </a:r>
          </a:p>
        </p:txBody>
      </p:sp>
      <p:sp>
        <p:nvSpPr>
          <p:cNvPr id="184" name="TextBox 183">
            <a:extLst>
              <a:ext uri="{FF2B5EF4-FFF2-40B4-BE49-F238E27FC236}">
                <a16:creationId xmlns:a16="http://schemas.microsoft.com/office/drawing/2014/main" id="{07530843-99AA-41EA-9A3F-512BDDC10162}"/>
              </a:ext>
            </a:extLst>
          </p:cNvPr>
          <p:cNvSpPr txBox="1"/>
          <p:nvPr/>
        </p:nvSpPr>
        <p:spPr>
          <a:xfrm>
            <a:off x="1188107" y="3549725"/>
            <a:ext cx="10267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2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00ADE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Nurses</a:t>
            </a:r>
          </a:p>
        </p:txBody>
      </p:sp>
      <p:sp>
        <p:nvSpPr>
          <p:cNvPr id="194" name="TextBox 193">
            <a:extLst>
              <a:ext uri="{FF2B5EF4-FFF2-40B4-BE49-F238E27FC236}">
                <a16:creationId xmlns:a16="http://schemas.microsoft.com/office/drawing/2014/main" id="{995150F7-24AF-455E-AC20-DF484051C742}"/>
              </a:ext>
            </a:extLst>
          </p:cNvPr>
          <p:cNvSpPr txBox="1"/>
          <p:nvPr/>
        </p:nvSpPr>
        <p:spPr>
          <a:xfrm>
            <a:off x="1188107" y="1318668"/>
            <a:ext cx="24195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2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00ADE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Patients</a:t>
            </a:r>
          </a:p>
        </p:txBody>
      </p:sp>
      <p:sp>
        <p:nvSpPr>
          <p:cNvPr id="195" name="TextBox 194">
            <a:extLst>
              <a:ext uri="{FF2B5EF4-FFF2-40B4-BE49-F238E27FC236}">
                <a16:creationId xmlns:a16="http://schemas.microsoft.com/office/drawing/2014/main" id="{1B9D30E7-9494-4D7F-99B8-65EAFF4D2AD7}"/>
              </a:ext>
            </a:extLst>
          </p:cNvPr>
          <p:cNvSpPr txBox="1"/>
          <p:nvPr/>
        </p:nvSpPr>
        <p:spPr>
          <a:xfrm>
            <a:off x="5491115" y="2352786"/>
            <a:ext cx="40799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2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00ADE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Health secretaries</a:t>
            </a:r>
          </a:p>
        </p:txBody>
      </p:sp>
      <p:sp>
        <p:nvSpPr>
          <p:cNvPr id="208" name="TextBox 207">
            <a:extLst>
              <a:ext uri="{FF2B5EF4-FFF2-40B4-BE49-F238E27FC236}">
                <a16:creationId xmlns:a16="http://schemas.microsoft.com/office/drawing/2014/main" id="{2D63F20A-C9CE-4480-9FBC-5B5689CB6F14}"/>
              </a:ext>
            </a:extLst>
          </p:cNvPr>
          <p:cNvSpPr txBox="1"/>
          <p:nvPr/>
        </p:nvSpPr>
        <p:spPr>
          <a:xfrm>
            <a:off x="1188107" y="4981022"/>
            <a:ext cx="36449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2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00ADE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Hospitals and health systems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BC101ED9-D059-45F5-997D-8394645A4C66}"/>
              </a:ext>
            </a:extLst>
          </p:cNvPr>
          <p:cNvSpPr txBox="1"/>
          <p:nvPr/>
        </p:nvSpPr>
        <p:spPr>
          <a:xfrm>
            <a:off x="1864626" y="2068725"/>
            <a:ext cx="48946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2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patient-2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1B45D62E-295D-461D-87A8-6B72C1B4D5BD}"/>
              </a:ext>
            </a:extLst>
          </p:cNvPr>
          <p:cNvSpPr txBox="1"/>
          <p:nvPr/>
        </p:nvSpPr>
        <p:spPr>
          <a:xfrm>
            <a:off x="1216819" y="2068725"/>
            <a:ext cx="391525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2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patient-1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203C47B1-307D-47B4-AC7D-D799E0257AA4}"/>
              </a:ext>
            </a:extLst>
          </p:cNvPr>
          <p:cNvSpPr txBox="1"/>
          <p:nvPr/>
        </p:nvSpPr>
        <p:spPr>
          <a:xfrm>
            <a:off x="2515219" y="2068725"/>
            <a:ext cx="450145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2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patient-3</a:t>
            </a:r>
          </a:p>
        </p:txBody>
      </p:sp>
      <p:pic>
        <p:nvPicPr>
          <p:cNvPr id="98" name="Picture 97" descr="Shape&#10;&#10;Description automatically generated with low confidence">
            <a:extLst>
              <a:ext uri="{FF2B5EF4-FFF2-40B4-BE49-F238E27FC236}">
                <a16:creationId xmlns:a16="http://schemas.microsoft.com/office/drawing/2014/main" id="{642F2EFA-87B2-4794-8D76-C1F3F51EFC5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19" y="1703189"/>
            <a:ext cx="243238" cy="324000"/>
          </a:xfrm>
          <a:prstGeom prst="rect">
            <a:avLst/>
          </a:prstGeom>
        </p:spPr>
      </p:pic>
      <p:pic>
        <p:nvPicPr>
          <p:cNvPr id="99" name="Picture 98" descr="Shape&#10;&#10;Description automatically generated with medium confidence">
            <a:extLst>
              <a:ext uri="{FF2B5EF4-FFF2-40B4-BE49-F238E27FC236}">
                <a16:creationId xmlns:a16="http://schemas.microsoft.com/office/drawing/2014/main" id="{256FCDF3-625E-4358-BB47-5F1BE93C9A0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836" y="1703189"/>
            <a:ext cx="245397" cy="324000"/>
          </a:xfrm>
          <a:prstGeom prst="rect">
            <a:avLst/>
          </a:prstGeom>
        </p:spPr>
      </p:pic>
      <p:pic>
        <p:nvPicPr>
          <p:cNvPr id="100" name="Picture 99" descr="Shape&#10;&#10;Description automatically generated with low confidence">
            <a:extLst>
              <a:ext uri="{FF2B5EF4-FFF2-40B4-BE49-F238E27FC236}">
                <a16:creationId xmlns:a16="http://schemas.microsoft.com/office/drawing/2014/main" id="{0538ED34-8B99-4465-A2F9-5C2F23E110E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4625" y="1703189"/>
            <a:ext cx="307201" cy="324000"/>
          </a:xfrm>
          <a:prstGeom prst="rect">
            <a:avLst/>
          </a:prstGeom>
        </p:spPr>
      </p:pic>
      <p:pic>
        <p:nvPicPr>
          <p:cNvPr id="101" name="Picture 100" descr="Shape&#10;&#10;Description automatically generated with medium confidence">
            <a:extLst>
              <a:ext uri="{FF2B5EF4-FFF2-40B4-BE49-F238E27FC236}">
                <a16:creationId xmlns:a16="http://schemas.microsoft.com/office/drawing/2014/main" id="{9296B87F-E9F5-426C-8FE4-41FBBB10BC8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4546" y="2686751"/>
            <a:ext cx="288000" cy="360000"/>
          </a:xfrm>
          <a:prstGeom prst="rect">
            <a:avLst/>
          </a:prstGeom>
        </p:spPr>
      </p:pic>
      <p:pic>
        <p:nvPicPr>
          <p:cNvPr id="102" name="Picture 101" descr="Shape&#10;&#10;Description automatically generated with medium confidence">
            <a:extLst>
              <a:ext uri="{FF2B5EF4-FFF2-40B4-BE49-F238E27FC236}">
                <a16:creationId xmlns:a16="http://schemas.microsoft.com/office/drawing/2014/main" id="{F4FDB60B-49EA-4A0E-88C5-F8A6D4D5F40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64" y="2686751"/>
            <a:ext cx="288000" cy="360000"/>
          </a:xfrm>
          <a:prstGeom prst="rect">
            <a:avLst/>
          </a:prstGeom>
        </p:spPr>
      </p:pic>
      <p:pic>
        <p:nvPicPr>
          <p:cNvPr id="103" name="Picture 102" descr="Shape&#10;&#10;Description automatically generated with low confidence">
            <a:extLst>
              <a:ext uri="{FF2B5EF4-FFF2-40B4-BE49-F238E27FC236}">
                <a16:creationId xmlns:a16="http://schemas.microsoft.com/office/drawing/2014/main" id="{0A04CEBC-EB4D-4DDD-B8FC-7A93AC741D6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4569" y="2686751"/>
            <a:ext cx="270264" cy="360000"/>
          </a:xfrm>
          <a:prstGeom prst="rect">
            <a:avLst/>
          </a:prstGeom>
        </p:spPr>
      </p:pic>
      <p:pic>
        <p:nvPicPr>
          <p:cNvPr id="104" name="Picture 103" descr="Shape&#10;&#10;Description automatically generated with medium confidence">
            <a:extLst>
              <a:ext uri="{FF2B5EF4-FFF2-40B4-BE49-F238E27FC236}">
                <a16:creationId xmlns:a16="http://schemas.microsoft.com/office/drawing/2014/main" id="{56F6B6B5-A679-4F59-AD2D-1398F46791B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6138" y="2686751"/>
            <a:ext cx="287103" cy="360000"/>
          </a:xfrm>
          <a:prstGeom prst="rect">
            <a:avLst/>
          </a:prstGeom>
        </p:spPr>
      </p:pic>
      <p:sp>
        <p:nvSpPr>
          <p:cNvPr id="105" name="TextBox 104">
            <a:extLst>
              <a:ext uri="{FF2B5EF4-FFF2-40B4-BE49-F238E27FC236}">
                <a16:creationId xmlns:a16="http://schemas.microsoft.com/office/drawing/2014/main" id="{346F22FA-C274-4728-AB81-6683FEE8924D}"/>
              </a:ext>
            </a:extLst>
          </p:cNvPr>
          <p:cNvSpPr txBox="1"/>
          <p:nvPr/>
        </p:nvSpPr>
        <p:spPr>
          <a:xfrm>
            <a:off x="1863765" y="3097273"/>
            <a:ext cx="490323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2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doctor-2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9224D8AF-D315-4F5E-943C-080E79725AC0}"/>
              </a:ext>
            </a:extLst>
          </p:cNvPr>
          <p:cNvSpPr txBox="1"/>
          <p:nvPr/>
        </p:nvSpPr>
        <p:spPr>
          <a:xfrm>
            <a:off x="1235869" y="3097273"/>
            <a:ext cx="391525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2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doctor-1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1FA92E10-D4A5-4E58-A4E3-7373919627A4}"/>
              </a:ext>
            </a:extLst>
          </p:cNvPr>
          <p:cNvSpPr txBox="1"/>
          <p:nvPr/>
        </p:nvSpPr>
        <p:spPr>
          <a:xfrm>
            <a:off x="2590705" y="3097273"/>
            <a:ext cx="413976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2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doctor-3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772397E7-1A06-445D-B51E-08E800786C1F}"/>
              </a:ext>
            </a:extLst>
          </p:cNvPr>
          <p:cNvSpPr txBox="1"/>
          <p:nvPr/>
        </p:nvSpPr>
        <p:spPr>
          <a:xfrm>
            <a:off x="3260102" y="3097273"/>
            <a:ext cx="450145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2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doctor-4</a:t>
            </a:r>
          </a:p>
        </p:txBody>
      </p:sp>
      <p:pic>
        <p:nvPicPr>
          <p:cNvPr id="109" name="Picture 108" descr="Shape&#10;&#10;Description automatically generated with low confidence">
            <a:extLst>
              <a:ext uri="{FF2B5EF4-FFF2-40B4-BE49-F238E27FC236}">
                <a16:creationId xmlns:a16="http://schemas.microsoft.com/office/drawing/2014/main" id="{3319F4E7-5BEA-41AB-A9BE-413AD2436EE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3148" y="3926582"/>
            <a:ext cx="268902" cy="396000"/>
          </a:xfrm>
          <a:prstGeom prst="rect">
            <a:avLst/>
          </a:prstGeom>
        </p:spPr>
      </p:pic>
      <p:pic>
        <p:nvPicPr>
          <p:cNvPr id="110" name="Picture 109" descr="Shape&#10;&#10;Description automatically generated with low confidence">
            <a:extLst>
              <a:ext uri="{FF2B5EF4-FFF2-40B4-BE49-F238E27FC236}">
                <a16:creationId xmlns:a16="http://schemas.microsoft.com/office/drawing/2014/main" id="{E6536099-BAFC-4D5D-88D2-8F76D042C1E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234" y="3926582"/>
            <a:ext cx="270336" cy="396000"/>
          </a:xfrm>
          <a:prstGeom prst="rect">
            <a:avLst/>
          </a:prstGeom>
        </p:spPr>
      </p:pic>
      <p:pic>
        <p:nvPicPr>
          <p:cNvPr id="111" name="Picture 110" descr="Shape&#10;&#10;Description automatically generated with medium confidence">
            <a:extLst>
              <a:ext uri="{FF2B5EF4-FFF2-40B4-BE49-F238E27FC236}">
                <a16:creationId xmlns:a16="http://schemas.microsoft.com/office/drawing/2014/main" id="{87A271C8-C7AB-4124-BCC5-FCB78A44AA2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8754" y="3926582"/>
            <a:ext cx="298165" cy="396000"/>
          </a:xfrm>
          <a:prstGeom prst="rect">
            <a:avLst/>
          </a:prstGeom>
        </p:spPr>
      </p:pic>
      <p:pic>
        <p:nvPicPr>
          <p:cNvPr id="112" name="Picture 111" descr="Shape&#10;&#10;Description automatically generated with medium confidence">
            <a:extLst>
              <a:ext uri="{FF2B5EF4-FFF2-40B4-BE49-F238E27FC236}">
                <a16:creationId xmlns:a16="http://schemas.microsoft.com/office/drawing/2014/main" id="{FF4DD939-291C-4FFA-A908-EA221C9199D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0102" y="3926582"/>
            <a:ext cx="298165" cy="396000"/>
          </a:xfrm>
          <a:prstGeom prst="rect">
            <a:avLst/>
          </a:prstGeom>
        </p:spPr>
      </p:pic>
      <p:sp>
        <p:nvSpPr>
          <p:cNvPr id="113" name="TextBox 112">
            <a:extLst>
              <a:ext uri="{FF2B5EF4-FFF2-40B4-BE49-F238E27FC236}">
                <a16:creationId xmlns:a16="http://schemas.microsoft.com/office/drawing/2014/main" id="{FBA67DC3-F629-41F4-A000-6FEA7C793C1F}"/>
              </a:ext>
            </a:extLst>
          </p:cNvPr>
          <p:cNvSpPr txBox="1"/>
          <p:nvPr/>
        </p:nvSpPr>
        <p:spPr>
          <a:xfrm>
            <a:off x="1882150" y="4347266"/>
            <a:ext cx="490323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2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nurse-2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8FB55906-D178-4833-8DDA-2CA28B0B17FB}"/>
              </a:ext>
            </a:extLst>
          </p:cNvPr>
          <p:cNvSpPr txBox="1"/>
          <p:nvPr/>
        </p:nvSpPr>
        <p:spPr>
          <a:xfrm>
            <a:off x="1254254" y="4347266"/>
            <a:ext cx="391525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2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nurse-1</a:t>
            </a: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9CCB00CF-F398-4838-97AF-DF843EC90E57}"/>
              </a:ext>
            </a:extLst>
          </p:cNvPr>
          <p:cNvSpPr txBox="1"/>
          <p:nvPr/>
        </p:nvSpPr>
        <p:spPr>
          <a:xfrm>
            <a:off x="2609090" y="4347266"/>
            <a:ext cx="413976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2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nurse-3</a:t>
            </a: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CBD5AD5F-DC39-4B51-9C38-9E052389041B}"/>
              </a:ext>
            </a:extLst>
          </p:cNvPr>
          <p:cNvSpPr txBox="1"/>
          <p:nvPr/>
        </p:nvSpPr>
        <p:spPr>
          <a:xfrm>
            <a:off x="3278487" y="4347266"/>
            <a:ext cx="450145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2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nurse-4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1C6172FA-1092-4EC3-B985-FD59D8C20C19}"/>
              </a:ext>
            </a:extLst>
          </p:cNvPr>
          <p:cNvSpPr txBox="1"/>
          <p:nvPr/>
        </p:nvSpPr>
        <p:spPr>
          <a:xfrm>
            <a:off x="1918639" y="5865988"/>
            <a:ext cx="521581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2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hospital-2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1698136F-8136-4B5A-9F2A-208A96B421F5}"/>
              </a:ext>
            </a:extLst>
          </p:cNvPr>
          <p:cNvSpPr txBox="1"/>
          <p:nvPr/>
        </p:nvSpPr>
        <p:spPr>
          <a:xfrm>
            <a:off x="1311575" y="5865988"/>
            <a:ext cx="449871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2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hospital-1</a:t>
            </a: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379AFC4A-FA01-43DD-BB6C-B701A0202DC9}"/>
              </a:ext>
            </a:extLst>
          </p:cNvPr>
          <p:cNvSpPr txBox="1"/>
          <p:nvPr/>
        </p:nvSpPr>
        <p:spPr>
          <a:xfrm>
            <a:off x="2597413" y="5865988"/>
            <a:ext cx="518767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2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hospital-3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71D2C47C-A2BB-4CB4-9EAE-0791AA2486CA}"/>
              </a:ext>
            </a:extLst>
          </p:cNvPr>
          <p:cNvSpPr txBox="1"/>
          <p:nvPr/>
        </p:nvSpPr>
        <p:spPr>
          <a:xfrm>
            <a:off x="3273374" y="5865988"/>
            <a:ext cx="570925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2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hospital-4</a:t>
            </a:r>
          </a:p>
        </p:txBody>
      </p:sp>
      <p:pic>
        <p:nvPicPr>
          <p:cNvPr id="11" name="Picture 10" descr="Shape&#10;&#10;Description automatically generated with medium confidence">
            <a:extLst>
              <a:ext uri="{FF2B5EF4-FFF2-40B4-BE49-F238E27FC236}">
                <a16:creationId xmlns:a16="http://schemas.microsoft.com/office/drawing/2014/main" id="{E9CBF93A-F056-4FF2-8CE5-599DE7A4F9E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6213" y="3962582"/>
            <a:ext cx="321828" cy="396000"/>
          </a:xfrm>
          <a:prstGeom prst="rect">
            <a:avLst/>
          </a:prstGeom>
        </p:spPr>
      </p:pic>
      <p:sp>
        <p:nvSpPr>
          <p:cNvPr id="122" name="TextBox 121">
            <a:extLst>
              <a:ext uri="{FF2B5EF4-FFF2-40B4-BE49-F238E27FC236}">
                <a16:creationId xmlns:a16="http://schemas.microsoft.com/office/drawing/2014/main" id="{6257A217-17D3-4B6A-91CE-6125B78A64B3}"/>
              </a:ext>
            </a:extLst>
          </p:cNvPr>
          <p:cNvSpPr txBox="1"/>
          <p:nvPr/>
        </p:nvSpPr>
        <p:spPr>
          <a:xfrm>
            <a:off x="3900489" y="4341700"/>
            <a:ext cx="666750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2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chief-nurse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B82E27C-1B40-4638-B431-39A736F57C0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6621" y="2690376"/>
            <a:ext cx="359489" cy="396000"/>
          </a:xfrm>
          <a:prstGeom prst="rect">
            <a:avLst/>
          </a:prstGeom>
        </p:spPr>
      </p:pic>
      <p:pic>
        <p:nvPicPr>
          <p:cNvPr id="15" name="Picture 14" descr="Shape&#10;&#10;Description automatically generated with medium confidence">
            <a:extLst>
              <a:ext uri="{FF2B5EF4-FFF2-40B4-BE49-F238E27FC236}">
                <a16:creationId xmlns:a16="http://schemas.microsoft.com/office/drawing/2014/main" id="{D7E0C89D-F726-4036-AC1B-218EEE104FFE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8656" y="2690376"/>
            <a:ext cx="320810" cy="396000"/>
          </a:xfrm>
          <a:prstGeom prst="rect">
            <a:avLst/>
          </a:prstGeom>
        </p:spPr>
      </p:pic>
      <p:sp>
        <p:nvSpPr>
          <p:cNvPr id="124" name="TextBox 123">
            <a:extLst>
              <a:ext uri="{FF2B5EF4-FFF2-40B4-BE49-F238E27FC236}">
                <a16:creationId xmlns:a16="http://schemas.microsoft.com/office/drawing/2014/main" id="{5067DE48-8DF4-4687-BD4C-3BF3CF90E464}"/>
              </a:ext>
            </a:extLst>
          </p:cNvPr>
          <p:cNvSpPr txBox="1"/>
          <p:nvPr/>
        </p:nvSpPr>
        <p:spPr>
          <a:xfrm>
            <a:off x="5699173" y="3101677"/>
            <a:ext cx="469195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2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health-secretary-1</a:t>
            </a: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CC6B874C-F5AE-479D-A3D5-6D9D2873205B}"/>
              </a:ext>
            </a:extLst>
          </p:cNvPr>
          <p:cNvSpPr txBox="1"/>
          <p:nvPr/>
        </p:nvSpPr>
        <p:spPr>
          <a:xfrm>
            <a:off x="6343512" y="3101677"/>
            <a:ext cx="469195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2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health-secretary-2</a:t>
            </a:r>
          </a:p>
        </p:txBody>
      </p:sp>
      <p:pic>
        <p:nvPicPr>
          <p:cNvPr id="17" name="Picture 16" descr="Shape&#10;&#10;Description automatically generated with medium confidence">
            <a:extLst>
              <a:ext uri="{FF2B5EF4-FFF2-40B4-BE49-F238E27FC236}">
                <a16:creationId xmlns:a16="http://schemas.microsoft.com/office/drawing/2014/main" id="{BEC6CEFF-B285-41F2-9219-BD98A910D733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2012" y="2690376"/>
            <a:ext cx="317793" cy="396000"/>
          </a:xfrm>
          <a:prstGeom prst="rect">
            <a:avLst/>
          </a:prstGeom>
        </p:spPr>
      </p:pic>
      <p:pic>
        <p:nvPicPr>
          <p:cNvPr id="19" name="Picture 18" descr="Shape&#10;&#10;Description automatically generated with low confidence">
            <a:extLst>
              <a:ext uri="{FF2B5EF4-FFF2-40B4-BE49-F238E27FC236}">
                <a16:creationId xmlns:a16="http://schemas.microsoft.com/office/drawing/2014/main" id="{0EE29802-41AC-4B4E-A5C2-60BB1575DD35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2350" y="2690376"/>
            <a:ext cx="415475" cy="396000"/>
          </a:xfrm>
          <a:prstGeom prst="rect">
            <a:avLst/>
          </a:prstGeom>
        </p:spPr>
      </p:pic>
      <p:sp>
        <p:nvSpPr>
          <p:cNvPr id="126" name="TextBox 125">
            <a:extLst>
              <a:ext uri="{FF2B5EF4-FFF2-40B4-BE49-F238E27FC236}">
                <a16:creationId xmlns:a16="http://schemas.microsoft.com/office/drawing/2014/main" id="{20B60F2F-8105-4B28-84C3-8B564DEE5D75}"/>
              </a:ext>
            </a:extLst>
          </p:cNvPr>
          <p:cNvSpPr txBox="1"/>
          <p:nvPr/>
        </p:nvSpPr>
        <p:spPr>
          <a:xfrm>
            <a:off x="6936349" y="3101677"/>
            <a:ext cx="580082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2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secretary-receptionist-1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2833493A-FE83-4644-A8A3-9F0BD7A141B8}"/>
              </a:ext>
            </a:extLst>
          </p:cNvPr>
          <p:cNvSpPr txBox="1"/>
          <p:nvPr/>
        </p:nvSpPr>
        <p:spPr>
          <a:xfrm>
            <a:off x="7704330" y="3101677"/>
            <a:ext cx="580082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2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secretary-receptionist-2</a:t>
            </a:r>
          </a:p>
        </p:txBody>
      </p:sp>
      <p:pic>
        <p:nvPicPr>
          <p:cNvPr id="21" name="Picture 20" descr="A black rectang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0109D4E8-E948-462A-B053-B07C84BED04D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9162" y="3958477"/>
            <a:ext cx="354462" cy="396000"/>
          </a:xfrm>
          <a:prstGeom prst="rect">
            <a:avLst/>
          </a:prstGeom>
        </p:spPr>
      </p:pic>
      <p:pic>
        <p:nvPicPr>
          <p:cNvPr id="23" name="Picture 22" descr="Shape&#10;&#10;Description automatically generated with medium confidence">
            <a:extLst>
              <a:ext uri="{FF2B5EF4-FFF2-40B4-BE49-F238E27FC236}">
                <a16:creationId xmlns:a16="http://schemas.microsoft.com/office/drawing/2014/main" id="{5C5E1A39-EA19-4CFA-A18B-9ADAE447DBE1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5243" y="3958477"/>
            <a:ext cx="494517" cy="396000"/>
          </a:xfrm>
          <a:prstGeom prst="rect">
            <a:avLst/>
          </a:prstGeom>
        </p:spPr>
      </p:pic>
      <p:sp>
        <p:nvSpPr>
          <p:cNvPr id="129" name="TextBox 128">
            <a:extLst>
              <a:ext uri="{FF2B5EF4-FFF2-40B4-BE49-F238E27FC236}">
                <a16:creationId xmlns:a16="http://schemas.microsoft.com/office/drawing/2014/main" id="{58FE4D7E-0A9A-4449-9B75-217466A942AA}"/>
              </a:ext>
            </a:extLst>
          </p:cNvPr>
          <p:cNvSpPr txBox="1"/>
          <p:nvPr/>
        </p:nvSpPr>
        <p:spPr>
          <a:xfrm>
            <a:off x="5637955" y="4384351"/>
            <a:ext cx="580082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2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hospital-computer-system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F689D7F7-6EFC-4A41-91A5-81805AFB0438}"/>
              </a:ext>
            </a:extLst>
          </p:cNvPr>
          <p:cNvSpPr txBox="1"/>
          <p:nvPr/>
        </p:nvSpPr>
        <p:spPr>
          <a:xfrm>
            <a:off x="6379084" y="4384351"/>
            <a:ext cx="498113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2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hospital-post-office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328FEF78-4427-409C-BC61-DF045E32E196}"/>
              </a:ext>
            </a:extLst>
          </p:cNvPr>
          <p:cNvSpPr txBox="1"/>
          <p:nvPr/>
        </p:nvSpPr>
        <p:spPr>
          <a:xfrm>
            <a:off x="5553806" y="3549725"/>
            <a:ext cx="21505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2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00ADE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Health systems</a:t>
            </a:r>
          </a:p>
        </p:txBody>
      </p:sp>
      <p:pic>
        <p:nvPicPr>
          <p:cNvPr id="25" name="Picture 24" descr="Shape&#10;&#10;Description automatically generated with low confidence">
            <a:extLst>
              <a:ext uri="{FF2B5EF4-FFF2-40B4-BE49-F238E27FC236}">
                <a16:creationId xmlns:a16="http://schemas.microsoft.com/office/drawing/2014/main" id="{68B85338-DFE3-49BD-859C-DBEEBE82D9BB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3542" y="3958477"/>
            <a:ext cx="288000" cy="396000"/>
          </a:xfrm>
          <a:prstGeom prst="rect">
            <a:avLst/>
          </a:prstGeom>
        </p:spPr>
      </p:pic>
      <p:pic>
        <p:nvPicPr>
          <p:cNvPr id="27" name="Picture 26" descr="A black rectang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B240B4FA-5890-421F-A7F1-2187DE2B2238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7460" y="3958477"/>
            <a:ext cx="354462" cy="396000"/>
          </a:xfrm>
          <a:prstGeom prst="rect">
            <a:avLst/>
          </a:prstGeom>
        </p:spPr>
      </p:pic>
      <p:pic>
        <p:nvPicPr>
          <p:cNvPr id="29" name="Picture 28" descr="A black rectang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01EC86CF-857E-4286-BCD5-2C471F05C169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1379" y="3958477"/>
            <a:ext cx="354462" cy="396000"/>
          </a:xfrm>
          <a:prstGeom prst="rect">
            <a:avLst/>
          </a:prstGeom>
        </p:spPr>
      </p:pic>
      <p:sp>
        <p:nvSpPr>
          <p:cNvPr id="152" name="TextBox 151">
            <a:extLst>
              <a:ext uri="{FF2B5EF4-FFF2-40B4-BE49-F238E27FC236}">
                <a16:creationId xmlns:a16="http://schemas.microsoft.com/office/drawing/2014/main" id="{BCEF8F4D-A0B8-49AA-B332-F5240D767BCA}"/>
              </a:ext>
            </a:extLst>
          </p:cNvPr>
          <p:cNvSpPr txBox="1"/>
          <p:nvPr/>
        </p:nvSpPr>
        <p:spPr>
          <a:xfrm>
            <a:off x="7258815" y="4384351"/>
            <a:ext cx="425931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nb-NO"/>
            </a:defPPr>
            <a:lvl1pPr>
              <a:defRPr sz="800"/>
            </a:lvl1pPr>
          </a:lstStyle>
          <a:p>
            <a:pPr marL="0" marR="0" lvl="0" indent="0" algn="l" defTabSz="9142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patient-medical-record-1</a:t>
            </a:r>
          </a:p>
        </p:txBody>
      </p:sp>
      <p:sp>
        <p:nvSpPr>
          <p:cNvPr id="153" name="TextBox 152">
            <a:extLst>
              <a:ext uri="{FF2B5EF4-FFF2-40B4-BE49-F238E27FC236}">
                <a16:creationId xmlns:a16="http://schemas.microsoft.com/office/drawing/2014/main" id="{4EE664DA-749F-4D43-A69B-CC7BEB095F8B}"/>
              </a:ext>
            </a:extLst>
          </p:cNvPr>
          <p:cNvSpPr txBox="1"/>
          <p:nvPr/>
        </p:nvSpPr>
        <p:spPr>
          <a:xfrm>
            <a:off x="8022104" y="4384351"/>
            <a:ext cx="48613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nb-NO"/>
            </a:defPPr>
            <a:lvl1pPr>
              <a:defRPr sz="800"/>
            </a:lvl1pPr>
          </a:lstStyle>
          <a:p>
            <a:pPr marL="0" marR="0" lvl="0" indent="0" algn="l" defTabSz="9142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patient-medical-record-2</a:t>
            </a:r>
          </a:p>
        </p:txBody>
      </p:sp>
      <p:sp>
        <p:nvSpPr>
          <p:cNvPr id="154" name="TextBox 153">
            <a:extLst>
              <a:ext uri="{FF2B5EF4-FFF2-40B4-BE49-F238E27FC236}">
                <a16:creationId xmlns:a16="http://schemas.microsoft.com/office/drawing/2014/main" id="{02E2D137-F2A7-403E-9C71-9CC4C359F076}"/>
              </a:ext>
            </a:extLst>
          </p:cNvPr>
          <p:cNvSpPr txBox="1"/>
          <p:nvPr/>
        </p:nvSpPr>
        <p:spPr>
          <a:xfrm>
            <a:off x="8669280" y="4384351"/>
            <a:ext cx="407407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nb-NO"/>
            </a:defPPr>
            <a:lvl1pPr>
              <a:defRPr sz="800"/>
            </a:lvl1pPr>
          </a:lstStyle>
          <a:p>
            <a:pPr marL="0" marR="0" lvl="0" indent="0" algn="l" defTabSz="9142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patient-medical-record-3</a:t>
            </a:r>
          </a:p>
        </p:txBody>
      </p:sp>
      <p:sp>
        <p:nvSpPr>
          <p:cNvPr id="10" name="AutoShape 63">
            <a:extLst>
              <a:ext uri="{FF2B5EF4-FFF2-40B4-BE49-F238E27FC236}">
                <a16:creationId xmlns:a16="http://schemas.microsoft.com/office/drawing/2014/main" id="{FEBD27AD-D50E-8AB1-B926-E5851B4E07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4182" y="6524168"/>
            <a:ext cx="1584000" cy="198000"/>
          </a:xfrm>
          <a:prstGeom prst="chevron">
            <a:avLst>
              <a:gd name="adj" fmla="val 38168"/>
            </a:avLst>
          </a:prstGeom>
          <a:solidFill>
            <a:schemeClr val="bg1">
              <a:lumMod val="85000"/>
            </a:schemeClr>
          </a:solidFill>
          <a:ln w="19050" algn="ctr">
            <a:noFill/>
            <a:miter lim="800000"/>
            <a:headEnd/>
            <a:tailEnd/>
          </a:ln>
        </p:spPr>
        <p:txBody>
          <a:bodyPr lIns="0" tIns="0" rIns="0" bIns="0" anchor="ctr" anchorCtr="0"/>
          <a:lstStyle/>
          <a:p>
            <a:pPr algn="ctr" defTabSz="995363">
              <a:buSzPct val="90000"/>
            </a:pPr>
            <a:r>
              <a:rPr lang="en-GB" sz="1000" kern="0" dirty="0">
                <a:solidFill>
                  <a:schemeClr val="bg1">
                    <a:lumMod val="50000"/>
                  </a:schemeClr>
                </a:solidFill>
                <a:cs typeface="Arial" charset="0"/>
              </a:rPr>
              <a:t>Overview</a:t>
            </a:r>
          </a:p>
        </p:txBody>
      </p:sp>
      <p:sp>
        <p:nvSpPr>
          <p:cNvPr id="12" name="AutoShape 64">
            <a:extLst>
              <a:ext uri="{FF2B5EF4-FFF2-40B4-BE49-F238E27FC236}">
                <a16:creationId xmlns:a16="http://schemas.microsoft.com/office/drawing/2014/main" id="{0AAB63AB-D34A-C76F-EC09-65161C60C0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8355" y="6524168"/>
            <a:ext cx="1404000" cy="198000"/>
          </a:xfrm>
          <a:prstGeom prst="chevron">
            <a:avLst>
              <a:gd name="adj" fmla="val 38168"/>
            </a:avLst>
          </a:prstGeom>
          <a:solidFill>
            <a:srgbClr val="00558E"/>
          </a:solidFill>
          <a:ln w="19050" algn="ctr">
            <a:noFill/>
            <a:miter lim="800000"/>
            <a:headEnd/>
            <a:tailEnd/>
          </a:ln>
        </p:spPr>
        <p:txBody>
          <a:bodyPr lIns="0" tIns="0" rIns="0" bIns="0" anchor="ctr" anchorCtr="0"/>
          <a:lstStyle/>
          <a:p>
            <a:pPr algn="ctr" defTabSz="995363">
              <a:buSzPct val="90000"/>
            </a:pPr>
            <a:r>
              <a:rPr lang="en-GB" sz="1000" kern="0">
                <a:solidFill>
                  <a:schemeClr val="bg1"/>
                </a:solidFill>
                <a:cs typeface="Arial" charset="0"/>
              </a:rPr>
              <a:t>Symbols</a:t>
            </a:r>
          </a:p>
        </p:txBody>
      </p:sp>
      <p:sp>
        <p:nvSpPr>
          <p:cNvPr id="14" name="AutoShape 65">
            <a:extLst>
              <a:ext uri="{FF2B5EF4-FFF2-40B4-BE49-F238E27FC236}">
                <a16:creationId xmlns:a16="http://schemas.microsoft.com/office/drawing/2014/main" id="{054091A2-9118-57FC-E3C6-29C8BC53FE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02528" y="6524168"/>
            <a:ext cx="1944000" cy="198000"/>
          </a:xfrm>
          <a:prstGeom prst="chevron">
            <a:avLst>
              <a:gd name="adj" fmla="val 38168"/>
            </a:avLst>
          </a:prstGeom>
          <a:solidFill>
            <a:schemeClr val="bg1">
              <a:lumMod val="85000"/>
            </a:schemeClr>
          </a:solidFill>
          <a:ln w="19050" algn="ctr">
            <a:noFill/>
            <a:miter lim="800000"/>
            <a:headEnd/>
            <a:tailEnd/>
          </a:ln>
        </p:spPr>
        <p:txBody>
          <a:bodyPr lIns="0" tIns="0" rIns="0" bIns="0" anchor="ctr" anchorCtr="0"/>
          <a:lstStyle/>
          <a:p>
            <a:pPr marL="0" marR="0" lvl="0" indent="0" algn="ctr" defTabSz="99536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Tx/>
              <a:buNone/>
              <a:tabLst/>
              <a:defRPr/>
            </a:pPr>
            <a:r>
              <a:rPr kumimoji="0" lang="en-GB" sz="1000" b="0" i="0" u="none" strike="noStrike" kern="0" cap="none" spc="0" normalizeH="0" baseline="0" noProof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cs typeface="Arial" charset="0"/>
              </a:rPr>
              <a:t>Customer journey diagram</a:t>
            </a:r>
          </a:p>
        </p:txBody>
      </p:sp>
      <p:sp>
        <p:nvSpPr>
          <p:cNvPr id="16" name="AutoShape 63">
            <a:extLst>
              <a:ext uri="{FF2B5EF4-FFF2-40B4-BE49-F238E27FC236}">
                <a16:creationId xmlns:a16="http://schemas.microsoft.com/office/drawing/2014/main" id="{8D7F10F4-FB9D-4E34-36E5-25B7C625CE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26701" y="6525045"/>
            <a:ext cx="1764000" cy="198000"/>
          </a:xfrm>
          <a:prstGeom prst="chevron">
            <a:avLst>
              <a:gd name="adj" fmla="val 38168"/>
            </a:avLst>
          </a:prstGeom>
          <a:solidFill>
            <a:schemeClr val="bg1">
              <a:lumMod val="85000"/>
            </a:schemeClr>
          </a:solidFill>
          <a:ln w="19050" algn="ctr">
            <a:noFill/>
            <a:miter lim="800000"/>
            <a:headEnd/>
            <a:tailEnd/>
          </a:ln>
        </p:spPr>
        <p:txBody>
          <a:bodyPr lIns="0" tIns="0" rIns="0" bIns="0" anchor="ctr" anchorCtr="0"/>
          <a:lstStyle/>
          <a:p>
            <a:pPr marL="0" marR="0" lvl="0" indent="0" algn="ctr" defTabSz="99536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Tx/>
              <a:buNone/>
              <a:tabLst/>
              <a:defRPr/>
            </a:pPr>
            <a:r>
              <a:rPr kumimoji="0" lang="en-GB" sz="1000" b="0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cs typeface="Arial" charset="0"/>
              </a:rPr>
              <a:t>Journey </a:t>
            </a:r>
            <a:r>
              <a:rPr lang="en-GB" sz="1000" kern="0" dirty="0">
                <a:solidFill>
                  <a:schemeClr val="bg1">
                    <a:lumMod val="50000"/>
                  </a:schemeClr>
                </a:solidFill>
                <a:cs typeface="Arial" charset="0"/>
              </a:rPr>
              <a:t>network </a:t>
            </a:r>
            <a:r>
              <a:rPr kumimoji="0" lang="en-GB" sz="1000" b="0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cs typeface="Arial" charset="0"/>
              </a:rPr>
              <a:t>diagram</a:t>
            </a:r>
          </a:p>
        </p:txBody>
      </p:sp>
      <p:sp>
        <p:nvSpPr>
          <p:cNvPr id="18" name="AutoShape 64">
            <a:extLst>
              <a:ext uri="{FF2B5EF4-FFF2-40B4-BE49-F238E27FC236}">
                <a16:creationId xmlns:a16="http://schemas.microsoft.com/office/drawing/2014/main" id="{E849372D-86D3-E07D-532F-46FC440DE1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70874" y="6526845"/>
            <a:ext cx="1656000" cy="198000"/>
          </a:xfrm>
          <a:prstGeom prst="chevron">
            <a:avLst>
              <a:gd name="adj" fmla="val 38168"/>
            </a:avLst>
          </a:prstGeom>
          <a:solidFill>
            <a:schemeClr val="bg1">
              <a:lumMod val="85000"/>
            </a:schemeClr>
          </a:solidFill>
          <a:ln w="19050" algn="ctr">
            <a:noFill/>
            <a:miter lim="800000"/>
            <a:headEnd/>
            <a:tailEnd/>
          </a:ln>
        </p:spPr>
        <p:txBody>
          <a:bodyPr lIns="0" tIns="0" rIns="0" bIns="0" anchor="ctr" anchorCtr="0"/>
          <a:lstStyle/>
          <a:p>
            <a:pPr algn="ctr" defTabSz="995363">
              <a:buSzPct val="90000"/>
            </a:pPr>
            <a:r>
              <a:rPr lang="en-GB" sz="1000" kern="0">
                <a:solidFill>
                  <a:schemeClr val="bg1">
                    <a:lumMod val="50000"/>
                  </a:schemeClr>
                </a:solidFill>
                <a:cs typeface="Arial" charset="0"/>
              </a:rPr>
              <a:t>Customer experience</a:t>
            </a:r>
          </a:p>
        </p:txBody>
      </p:sp>
      <p:sp>
        <p:nvSpPr>
          <p:cNvPr id="20" name="AutoShape 64">
            <a:extLst>
              <a:ext uri="{FF2B5EF4-FFF2-40B4-BE49-F238E27FC236}">
                <a16:creationId xmlns:a16="http://schemas.microsoft.com/office/drawing/2014/main" id="{48EA6EAD-8F8B-453B-3A9A-70E37C0616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3220" y="6524168"/>
            <a:ext cx="1656000" cy="198000"/>
          </a:xfrm>
          <a:prstGeom prst="chevron">
            <a:avLst>
              <a:gd name="adj" fmla="val 38168"/>
            </a:avLst>
          </a:prstGeom>
          <a:solidFill>
            <a:schemeClr val="bg1">
              <a:lumMod val="85000"/>
            </a:schemeClr>
          </a:solidFill>
          <a:ln w="19050" algn="ctr">
            <a:noFill/>
            <a:miter lim="800000"/>
            <a:headEnd/>
            <a:tailEnd/>
          </a:ln>
        </p:spPr>
        <p:txBody>
          <a:bodyPr lIns="0" tIns="0" rIns="0" bIns="0" anchor="ctr" anchorCtr="0"/>
          <a:lstStyle/>
          <a:p>
            <a:pPr algn="ctr" defTabSz="995363">
              <a:buSzPct val="90000"/>
            </a:pPr>
            <a:r>
              <a:rPr lang="en-GB" sz="1000" kern="0" dirty="0">
                <a:solidFill>
                  <a:schemeClr val="bg1">
                    <a:lumMod val="50000"/>
                  </a:schemeClr>
                </a:solidFill>
                <a:cs typeface="Arial" charset="0"/>
              </a:rPr>
              <a:t>Appendix</a:t>
            </a:r>
          </a:p>
        </p:txBody>
      </p:sp>
    </p:spTree>
    <p:extLst>
      <p:ext uri="{BB962C8B-B14F-4D97-AF65-F5344CB8AC3E}">
        <p14:creationId xmlns:p14="http://schemas.microsoft.com/office/powerpoint/2010/main" val="19302536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Healthcare actor symbols - extra</a:t>
            </a:r>
          </a:p>
        </p:txBody>
      </p:sp>
      <p:sp>
        <p:nvSpPr>
          <p:cNvPr id="384" name="Rectangle 383"/>
          <p:cNvSpPr/>
          <p:nvPr/>
        </p:nvSpPr>
        <p:spPr>
          <a:xfrm>
            <a:off x="1127760" y="1202399"/>
            <a:ext cx="10657081" cy="5002761"/>
          </a:xfrm>
          <a:prstGeom prst="rect">
            <a:avLst/>
          </a:prstGeom>
          <a:noFill/>
          <a:ln w="19050">
            <a:solidFill>
              <a:schemeClr val="accent4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6FFC1ADD-17DC-4934-AB08-58133FB3DA2D}"/>
              </a:ext>
            </a:extLst>
          </p:cNvPr>
          <p:cNvSpPr/>
          <p:nvPr/>
        </p:nvSpPr>
        <p:spPr>
          <a:xfrm>
            <a:off x="9763475" y="71692"/>
            <a:ext cx="1876770" cy="288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19050">
            <a:solidFill>
              <a:schemeClr val="accent4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2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Healthcare symbols</a:t>
            </a:r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D035787F-DD0F-4BA6-84D2-2DEC6EF2E2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6927" y="4261615"/>
            <a:ext cx="283950" cy="347050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B3A6F9DE-5459-4173-B598-B53E66A796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2138" y="2260490"/>
            <a:ext cx="252401" cy="315500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44231033-0D03-4885-888D-D6D2BFD523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3318" y="2260490"/>
            <a:ext cx="252401" cy="315500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EB174325-2323-4F8A-8B9A-AA978CB2189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2702" y="2260490"/>
            <a:ext cx="252401" cy="315500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A176CE2A-2646-4123-B82F-EEAC02C1D22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0590" y="3767530"/>
            <a:ext cx="236625" cy="347050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934F09AE-917B-4B47-BC7D-71A3A4AC741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290" y="3759055"/>
            <a:ext cx="236625" cy="347050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89BB917B-9564-4826-BF85-3040867BC0F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1690" y="3774830"/>
            <a:ext cx="236625" cy="315500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51120BA0-8E3F-4071-B2FC-CC51F803E2F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6465" y="5307979"/>
            <a:ext cx="252401" cy="315500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F4543B36-B096-4366-B88A-461D6543B3C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5798" y="5305902"/>
            <a:ext cx="315500" cy="299725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98BE4E43-9093-49F1-A94A-2CFB85AD41E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560" y="3170586"/>
            <a:ext cx="518084" cy="518084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CD0C5172-7BFC-4BC2-8D42-483EF5B1E1F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0476" y="3170586"/>
            <a:ext cx="518084" cy="518084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D43CAA93-8322-4E6E-9A14-359B6640D02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9296" y="3170586"/>
            <a:ext cx="518084" cy="518084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CEC8B2CC-4290-470B-A059-4EE6A5A24A0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9296" y="2681093"/>
            <a:ext cx="518084" cy="518084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91C02AA6-1863-4F90-9190-385B4F3E942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0476" y="2681093"/>
            <a:ext cx="518084" cy="518084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3BC6E012-AE29-45FD-8B0B-5213D062019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560" y="2152332"/>
            <a:ext cx="518084" cy="518084"/>
          </a:xfrm>
          <a:prstGeom prst="rect">
            <a:avLst/>
          </a:prstGeom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id="{44D51148-F5A3-4AB5-93B7-161C9EF74CE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560" y="2681093"/>
            <a:ext cx="518084" cy="518084"/>
          </a:xfrm>
          <a:prstGeom prst="rect">
            <a:avLst/>
          </a:prstGeom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id="{FEA5135A-61E5-41B2-96B7-9646C32354EB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9296" y="1566228"/>
            <a:ext cx="518084" cy="518084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FC8918B7-8B17-47FB-83B0-27A481B3C3EA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0476" y="1566228"/>
            <a:ext cx="518084" cy="518084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417F1C57-E90C-458F-ABD8-0CF0D2A512D9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560" y="1566228"/>
            <a:ext cx="518084" cy="518084"/>
          </a:xfrm>
          <a:prstGeom prst="rect">
            <a:avLst/>
          </a:prstGeom>
        </p:spPr>
      </p:pic>
      <p:pic>
        <p:nvPicPr>
          <p:cNvPr id="120" name="Picture 119">
            <a:extLst>
              <a:ext uri="{FF2B5EF4-FFF2-40B4-BE49-F238E27FC236}">
                <a16:creationId xmlns:a16="http://schemas.microsoft.com/office/drawing/2014/main" id="{12C0DDAB-71BE-4BAA-BD2E-F695F4946B01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0476" y="4197746"/>
            <a:ext cx="518084" cy="518084"/>
          </a:xfrm>
          <a:prstGeom prst="rect">
            <a:avLst/>
          </a:prstGeom>
        </p:spPr>
      </p:pic>
      <p:pic>
        <p:nvPicPr>
          <p:cNvPr id="123" name="Picture 122">
            <a:extLst>
              <a:ext uri="{FF2B5EF4-FFF2-40B4-BE49-F238E27FC236}">
                <a16:creationId xmlns:a16="http://schemas.microsoft.com/office/drawing/2014/main" id="{4F52B3A5-0904-4BBB-A937-719BA6D07D9C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560" y="4197746"/>
            <a:ext cx="518084" cy="518084"/>
          </a:xfrm>
          <a:prstGeom prst="rect">
            <a:avLst/>
          </a:prstGeom>
        </p:spPr>
      </p:pic>
      <p:pic>
        <p:nvPicPr>
          <p:cNvPr id="127" name="Picture 126">
            <a:extLst>
              <a:ext uri="{FF2B5EF4-FFF2-40B4-BE49-F238E27FC236}">
                <a16:creationId xmlns:a16="http://schemas.microsoft.com/office/drawing/2014/main" id="{B6F5B20B-7723-4B47-9A38-1CD846ED90BC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960" y="4197746"/>
            <a:ext cx="518084" cy="518084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756463CE-0586-4D9D-8948-F20197DC7CA4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9296" y="4197746"/>
            <a:ext cx="518084" cy="518084"/>
          </a:xfrm>
          <a:prstGeom prst="rect">
            <a:avLst/>
          </a:prstGeom>
        </p:spPr>
      </p:pic>
      <p:pic>
        <p:nvPicPr>
          <p:cNvPr id="134" name="Picture 133">
            <a:extLst>
              <a:ext uri="{FF2B5EF4-FFF2-40B4-BE49-F238E27FC236}">
                <a16:creationId xmlns:a16="http://schemas.microsoft.com/office/drawing/2014/main" id="{0095185C-ACE8-4764-9E20-22A9A2FC0B2A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1031" y="4197746"/>
            <a:ext cx="518084" cy="518084"/>
          </a:xfrm>
          <a:prstGeom prst="rect">
            <a:avLst/>
          </a:prstGeom>
        </p:spPr>
      </p:pic>
      <p:pic>
        <p:nvPicPr>
          <p:cNvPr id="135" name="Picture 134">
            <a:extLst>
              <a:ext uri="{FF2B5EF4-FFF2-40B4-BE49-F238E27FC236}">
                <a16:creationId xmlns:a16="http://schemas.microsoft.com/office/drawing/2014/main" id="{B02E1E45-ECEC-4837-9E6B-8F889CBEB951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4115" y="5687076"/>
            <a:ext cx="518084" cy="518084"/>
          </a:xfrm>
          <a:prstGeom prst="rect">
            <a:avLst/>
          </a:prstGeom>
        </p:spPr>
      </p:pic>
      <p:pic>
        <p:nvPicPr>
          <p:cNvPr id="136" name="Picture 135">
            <a:extLst>
              <a:ext uri="{FF2B5EF4-FFF2-40B4-BE49-F238E27FC236}">
                <a16:creationId xmlns:a16="http://schemas.microsoft.com/office/drawing/2014/main" id="{1098A5AC-0EA4-4A9A-A38F-0EBB61798112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1841" y="5687076"/>
            <a:ext cx="518084" cy="518084"/>
          </a:xfrm>
          <a:prstGeom prst="rect">
            <a:avLst/>
          </a:prstGeom>
        </p:spPr>
      </p:pic>
      <p:pic>
        <p:nvPicPr>
          <p:cNvPr id="140" name="Picture 139">
            <a:extLst>
              <a:ext uri="{FF2B5EF4-FFF2-40B4-BE49-F238E27FC236}">
                <a16:creationId xmlns:a16="http://schemas.microsoft.com/office/drawing/2014/main" id="{5C276BFB-ED3C-4475-A59B-3644509CABBF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9296" y="5687076"/>
            <a:ext cx="518084" cy="518084"/>
          </a:xfrm>
          <a:prstGeom prst="rect">
            <a:avLst/>
          </a:prstGeom>
        </p:spPr>
      </p:pic>
      <p:pic>
        <p:nvPicPr>
          <p:cNvPr id="141" name="Picture 140">
            <a:extLst>
              <a:ext uri="{FF2B5EF4-FFF2-40B4-BE49-F238E27FC236}">
                <a16:creationId xmlns:a16="http://schemas.microsoft.com/office/drawing/2014/main" id="{43073F11-D43C-4B36-86C6-AFDF4A7E8DC8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9296" y="3678343"/>
            <a:ext cx="518084" cy="518084"/>
          </a:xfrm>
          <a:prstGeom prst="rect">
            <a:avLst/>
          </a:prstGeom>
        </p:spPr>
      </p:pic>
      <p:pic>
        <p:nvPicPr>
          <p:cNvPr id="142" name="Picture 141">
            <a:extLst>
              <a:ext uri="{FF2B5EF4-FFF2-40B4-BE49-F238E27FC236}">
                <a16:creationId xmlns:a16="http://schemas.microsoft.com/office/drawing/2014/main" id="{C476E46A-0DFE-4341-9DBA-2E5594C1B885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0476" y="3686294"/>
            <a:ext cx="518084" cy="518084"/>
          </a:xfrm>
          <a:prstGeom prst="rect">
            <a:avLst/>
          </a:prstGeom>
        </p:spPr>
      </p:pic>
      <p:pic>
        <p:nvPicPr>
          <p:cNvPr id="143" name="Picture 142">
            <a:extLst>
              <a:ext uri="{FF2B5EF4-FFF2-40B4-BE49-F238E27FC236}">
                <a16:creationId xmlns:a16="http://schemas.microsoft.com/office/drawing/2014/main" id="{9F3C797E-CA21-4797-B5FC-F7FB446805C0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1031" y="3698926"/>
            <a:ext cx="518084" cy="518084"/>
          </a:xfrm>
          <a:prstGeom prst="rect">
            <a:avLst/>
          </a:prstGeom>
        </p:spPr>
      </p:pic>
      <p:pic>
        <p:nvPicPr>
          <p:cNvPr id="144" name="Picture 143">
            <a:extLst>
              <a:ext uri="{FF2B5EF4-FFF2-40B4-BE49-F238E27FC236}">
                <a16:creationId xmlns:a16="http://schemas.microsoft.com/office/drawing/2014/main" id="{1715E175-7AD4-4D5B-BF48-10C1EECBBB48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6446" y="5206687"/>
            <a:ext cx="518084" cy="518084"/>
          </a:xfrm>
          <a:prstGeom prst="rect">
            <a:avLst/>
          </a:prstGeom>
        </p:spPr>
      </p:pic>
      <p:pic>
        <p:nvPicPr>
          <p:cNvPr id="145" name="Picture 144">
            <a:extLst>
              <a:ext uri="{FF2B5EF4-FFF2-40B4-BE49-F238E27FC236}">
                <a16:creationId xmlns:a16="http://schemas.microsoft.com/office/drawing/2014/main" id="{ED890F6D-DB49-416C-886F-A970F7751625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560" y="5201453"/>
            <a:ext cx="518084" cy="518084"/>
          </a:xfrm>
          <a:prstGeom prst="rect">
            <a:avLst/>
          </a:prstGeom>
        </p:spPr>
      </p:pic>
      <p:pic>
        <p:nvPicPr>
          <p:cNvPr id="146" name="Picture 145">
            <a:extLst>
              <a:ext uri="{FF2B5EF4-FFF2-40B4-BE49-F238E27FC236}">
                <a16:creationId xmlns:a16="http://schemas.microsoft.com/office/drawing/2014/main" id="{3FB36A3C-3C57-4D55-B1AE-4862D10BDDDE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9296" y="5201453"/>
            <a:ext cx="518084" cy="518084"/>
          </a:xfrm>
          <a:prstGeom prst="rect">
            <a:avLst/>
          </a:prstGeom>
        </p:spPr>
      </p:pic>
      <p:pic>
        <p:nvPicPr>
          <p:cNvPr id="147" name="Picture 146">
            <a:extLst>
              <a:ext uri="{FF2B5EF4-FFF2-40B4-BE49-F238E27FC236}">
                <a16:creationId xmlns:a16="http://schemas.microsoft.com/office/drawing/2014/main" id="{DF6537DD-1165-44E5-A4B8-73E05F31986C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6895" y="5196722"/>
            <a:ext cx="518084" cy="518084"/>
          </a:xfrm>
          <a:prstGeom prst="rect">
            <a:avLst/>
          </a:prstGeom>
        </p:spPr>
      </p:pic>
      <p:pic>
        <p:nvPicPr>
          <p:cNvPr id="148" name="Picture 147">
            <a:extLst>
              <a:ext uri="{FF2B5EF4-FFF2-40B4-BE49-F238E27FC236}">
                <a16:creationId xmlns:a16="http://schemas.microsoft.com/office/drawing/2014/main" id="{6698B8E0-6B34-401B-BA19-08F94CD6C9DC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9860" y="5197363"/>
            <a:ext cx="518084" cy="518084"/>
          </a:xfrm>
          <a:prstGeom prst="rect">
            <a:avLst/>
          </a:prstGeom>
        </p:spPr>
      </p:pic>
      <p:pic>
        <p:nvPicPr>
          <p:cNvPr id="149" name="Picture 148">
            <a:extLst>
              <a:ext uri="{FF2B5EF4-FFF2-40B4-BE49-F238E27FC236}">
                <a16:creationId xmlns:a16="http://schemas.microsoft.com/office/drawing/2014/main" id="{0597E66F-6184-423A-867C-B14F48CB4263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0476" y="5201453"/>
            <a:ext cx="518084" cy="518084"/>
          </a:xfrm>
          <a:prstGeom prst="rect">
            <a:avLst/>
          </a:prstGeom>
        </p:spPr>
      </p:pic>
      <p:pic>
        <p:nvPicPr>
          <p:cNvPr id="150" name="Picture 149">
            <a:extLst>
              <a:ext uri="{FF2B5EF4-FFF2-40B4-BE49-F238E27FC236}">
                <a16:creationId xmlns:a16="http://schemas.microsoft.com/office/drawing/2014/main" id="{729162F9-5D82-48C9-9CB1-E7D0B3A88CE4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0139" y="4792548"/>
            <a:ext cx="299725" cy="331275"/>
          </a:xfrm>
          <a:prstGeom prst="rect">
            <a:avLst/>
          </a:prstGeom>
        </p:spPr>
      </p:pic>
      <p:pic>
        <p:nvPicPr>
          <p:cNvPr id="151" name="Picture 150">
            <a:extLst>
              <a:ext uri="{FF2B5EF4-FFF2-40B4-BE49-F238E27FC236}">
                <a16:creationId xmlns:a16="http://schemas.microsoft.com/office/drawing/2014/main" id="{6A678047-4651-41AC-8D70-E3C40527BCFC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985" y="4776774"/>
            <a:ext cx="268175" cy="331275"/>
          </a:xfrm>
          <a:prstGeom prst="rect">
            <a:avLst/>
          </a:prstGeom>
        </p:spPr>
      </p:pic>
      <p:pic>
        <p:nvPicPr>
          <p:cNvPr id="155" name="Picture 154">
            <a:extLst>
              <a:ext uri="{FF2B5EF4-FFF2-40B4-BE49-F238E27FC236}">
                <a16:creationId xmlns:a16="http://schemas.microsoft.com/office/drawing/2014/main" id="{B879FF3B-DC1C-43C4-9463-B59F1251392A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2897" y="4700923"/>
            <a:ext cx="518084" cy="518084"/>
          </a:xfrm>
          <a:prstGeom prst="rect">
            <a:avLst/>
          </a:prstGeom>
        </p:spPr>
      </p:pic>
      <p:pic>
        <p:nvPicPr>
          <p:cNvPr id="156" name="Picture 155">
            <a:extLst>
              <a:ext uri="{FF2B5EF4-FFF2-40B4-BE49-F238E27FC236}">
                <a16:creationId xmlns:a16="http://schemas.microsoft.com/office/drawing/2014/main" id="{B04D66BC-7CAF-4E8E-B0CB-5D5E09C86C9E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9296" y="4699144"/>
            <a:ext cx="518084" cy="518084"/>
          </a:xfrm>
          <a:prstGeom prst="rect">
            <a:avLst/>
          </a:prstGeom>
        </p:spPr>
      </p:pic>
      <p:pic>
        <p:nvPicPr>
          <p:cNvPr id="157" name="Picture 156">
            <a:extLst>
              <a:ext uri="{FF2B5EF4-FFF2-40B4-BE49-F238E27FC236}">
                <a16:creationId xmlns:a16="http://schemas.microsoft.com/office/drawing/2014/main" id="{70F9F62E-B1DE-4B32-A146-7C1A11910AB8}"/>
              </a:ext>
            </a:extLst>
          </p:cNvPr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560" y="4699144"/>
            <a:ext cx="518084" cy="518084"/>
          </a:xfrm>
          <a:prstGeom prst="rect">
            <a:avLst/>
          </a:prstGeom>
        </p:spPr>
      </p:pic>
      <p:pic>
        <p:nvPicPr>
          <p:cNvPr id="158" name="Picture 157">
            <a:extLst>
              <a:ext uri="{FF2B5EF4-FFF2-40B4-BE49-F238E27FC236}">
                <a16:creationId xmlns:a16="http://schemas.microsoft.com/office/drawing/2014/main" id="{8A77848F-A776-455F-A548-8610127A2EDA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1707" y="4683369"/>
            <a:ext cx="518084" cy="518084"/>
          </a:xfrm>
          <a:prstGeom prst="rect">
            <a:avLst/>
          </a:prstGeom>
        </p:spPr>
      </p:pic>
      <p:pic>
        <p:nvPicPr>
          <p:cNvPr id="159" name="Picture 158">
            <a:extLst>
              <a:ext uri="{FF2B5EF4-FFF2-40B4-BE49-F238E27FC236}">
                <a16:creationId xmlns:a16="http://schemas.microsoft.com/office/drawing/2014/main" id="{F63A29FE-DAFD-4DC3-85FE-05AA5F564807}"/>
              </a:ext>
            </a:extLst>
          </p:cNvPr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2986" y="4683369"/>
            <a:ext cx="518084" cy="518084"/>
          </a:xfrm>
          <a:prstGeom prst="rect">
            <a:avLst/>
          </a:prstGeom>
        </p:spPr>
      </p:pic>
      <p:pic>
        <p:nvPicPr>
          <p:cNvPr id="160" name="Picture 159">
            <a:extLst>
              <a:ext uri="{FF2B5EF4-FFF2-40B4-BE49-F238E27FC236}">
                <a16:creationId xmlns:a16="http://schemas.microsoft.com/office/drawing/2014/main" id="{FF4DF69E-99C6-41DF-9509-F91B86467540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0476" y="4700923"/>
            <a:ext cx="518084" cy="518084"/>
          </a:xfrm>
          <a:prstGeom prst="rect">
            <a:avLst/>
          </a:prstGeom>
        </p:spPr>
      </p:pic>
      <p:sp>
        <p:nvSpPr>
          <p:cNvPr id="223" name="TextBox 222">
            <a:extLst>
              <a:ext uri="{FF2B5EF4-FFF2-40B4-BE49-F238E27FC236}">
                <a16:creationId xmlns:a16="http://schemas.microsoft.com/office/drawing/2014/main" id="{D3051C37-7F48-4A30-AE0F-7361914CACEA}"/>
              </a:ext>
            </a:extLst>
          </p:cNvPr>
          <p:cNvSpPr txBox="1"/>
          <p:nvPr/>
        </p:nvSpPr>
        <p:spPr>
          <a:xfrm>
            <a:off x="6009433" y="1624792"/>
            <a:ext cx="1653861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/>
              <a:t>doctor - general practitioner</a:t>
            </a:r>
          </a:p>
          <a:p>
            <a:endParaRPr lang="en-GB" sz="1100" dirty="0"/>
          </a:p>
          <a:p>
            <a:endParaRPr lang="en-GB" sz="1100" dirty="0"/>
          </a:p>
          <a:p>
            <a:r>
              <a:rPr lang="en-GB" sz="1100" dirty="0"/>
              <a:t>doctors</a:t>
            </a:r>
          </a:p>
          <a:p>
            <a:endParaRPr lang="en-GB" sz="1100" dirty="0"/>
          </a:p>
          <a:p>
            <a:endParaRPr lang="en-GB" sz="1100" dirty="0"/>
          </a:p>
          <a:p>
            <a:r>
              <a:rPr lang="en-GB" sz="1100" dirty="0"/>
              <a:t>surgeons</a:t>
            </a:r>
          </a:p>
          <a:p>
            <a:endParaRPr lang="en-GB" sz="1100" dirty="0"/>
          </a:p>
          <a:p>
            <a:endParaRPr lang="en-GB" sz="1100" dirty="0"/>
          </a:p>
          <a:p>
            <a:r>
              <a:rPr lang="en-GB" sz="1100" dirty="0"/>
              <a:t>anaesthesiologists</a:t>
            </a:r>
          </a:p>
          <a:p>
            <a:endParaRPr lang="en-GB" sz="1100" dirty="0"/>
          </a:p>
          <a:p>
            <a:endParaRPr lang="en-GB" sz="1100" dirty="0"/>
          </a:p>
          <a:p>
            <a:r>
              <a:rPr lang="en-GB" sz="1100" dirty="0"/>
              <a:t>nurses</a:t>
            </a:r>
          </a:p>
          <a:p>
            <a:endParaRPr lang="en-GB" sz="1100" dirty="0"/>
          </a:p>
          <a:p>
            <a:endParaRPr lang="en-GB" sz="1100" dirty="0"/>
          </a:p>
          <a:p>
            <a:r>
              <a:rPr lang="en-GB" sz="1100" dirty="0"/>
              <a:t>chief nurses</a:t>
            </a:r>
          </a:p>
          <a:p>
            <a:endParaRPr lang="en-GB" sz="1100" dirty="0"/>
          </a:p>
          <a:p>
            <a:endParaRPr lang="en-GB" sz="1100" dirty="0"/>
          </a:p>
          <a:p>
            <a:r>
              <a:rPr lang="en-GB" sz="1100" dirty="0"/>
              <a:t>health secretaries</a:t>
            </a:r>
          </a:p>
          <a:p>
            <a:endParaRPr lang="en-GB" sz="1100" dirty="0"/>
          </a:p>
          <a:p>
            <a:endParaRPr lang="en-GB" sz="1100" dirty="0"/>
          </a:p>
          <a:p>
            <a:r>
              <a:rPr lang="en-GB" sz="1100" dirty="0"/>
              <a:t>secretaries/receptionists</a:t>
            </a:r>
          </a:p>
          <a:p>
            <a:endParaRPr lang="en-GB" sz="1100" dirty="0"/>
          </a:p>
          <a:p>
            <a:endParaRPr lang="en-GB" sz="1100" dirty="0"/>
          </a:p>
          <a:p>
            <a:r>
              <a:rPr lang="en-GB" sz="1100" dirty="0"/>
              <a:t>medical practices</a:t>
            </a:r>
          </a:p>
        </p:txBody>
      </p:sp>
      <p:sp>
        <p:nvSpPr>
          <p:cNvPr id="10" name="AutoShape 63">
            <a:extLst>
              <a:ext uri="{FF2B5EF4-FFF2-40B4-BE49-F238E27FC236}">
                <a16:creationId xmlns:a16="http://schemas.microsoft.com/office/drawing/2014/main" id="{D50BB1C3-7E1C-5C70-8F24-61BBBCD836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4182" y="6524168"/>
            <a:ext cx="1584000" cy="198000"/>
          </a:xfrm>
          <a:prstGeom prst="chevron">
            <a:avLst>
              <a:gd name="adj" fmla="val 38168"/>
            </a:avLst>
          </a:prstGeom>
          <a:solidFill>
            <a:schemeClr val="bg1">
              <a:lumMod val="85000"/>
            </a:schemeClr>
          </a:solidFill>
          <a:ln w="19050" algn="ctr">
            <a:noFill/>
            <a:miter lim="800000"/>
            <a:headEnd/>
            <a:tailEnd/>
          </a:ln>
        </p:spPr>
        <p:txBody>
          <a:bodyPr lIns="0" tIns="0" rIns="0" bIns="0" anchor="ctr" anchorCtr="0"/>
          <a:lstStyle/>
          <a:p>
            <a:pPr algn="ctr" defTabSz="995363">
              <a:buSzPct val="90000"/>
            </a:pPr>
            <a:r>
              <a:rPr lang="en-GB" sz="1000" kern="0" dirty="0">
                <a:solidFill>
                  <a:schemeClr val="bg1">
                    <a:lumMod val="50000"/>
                  </a:schemeClr>
                </a:solidFill>
                <a:cs typeface="Arial" charset="0"/>
              </a:rPr>
              <a:t>Overview</a:t>
            </a:r>
          </a:p>
        </p:txBody>
      </p:sp>
      <p:sp>
        <p:nvSpPr>
          <p:cNvPr id="11" name="AutoShape 64">
            <a:extLst>
              <a:ext uri="{FF2B5EF4-FFF2-40B4-BE49-F238E27FC236}">
                <a16:creationId xmlns:a16="http://schemas.microsoft.com/office/drawing/2014/main" id="{B3A3C266-F00E-A73C-0F80-68557ADCBE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8355" y="6524168"/>
            <a:ext cx="1404000" cy="198000"/>
          </a:xfrm>
          <a:prstGeom prst="chevron">
            <a:avLst>
              <a:gd name="adj" fmla="val 38168"/>
            </a:avLst>
          </a:prstGeom>
          <a:solidFill>
            <a:srgbClr val="00558E"/>
          </a:solidFill>
          <a:ln w="19050" algn="ctr">
            <a:noFill/>
            <a:miter lim="800000"/>
            <a:headEnd/>
            <a:tailEnd/>
          </a:ln>
        </p:spPr>
        <p:txBody>
          <a:bodyPr lIns="0" tIns="0" rIns="0" bIns="0" anchor="ctr" anchorCtr="0"/>
          <a:lstStyle/>
          <a:p>
            <a:pPr algn="ctr" defTabSz="995363">
              <a:buSzPct val="90000"/>
            </a:pPr>
            <a:r>
              <a:rPr lang="en-GB" sz="1000" kern="0">
                <a:solidFill>
                  <a:schemeClr val="bg1"/>
                </a:solidFill>
                <a:cs typeface="Arial" charset="0"/>
              </a:rPr>
              <a:t>Symbols</a:t>
            </a:r>
          </a:p>
        </p:txBody>
      </p:sp>
      <p:sp>
        <p:nvSpPr>
          <p:cNvPr id="12" name="AutoShape 65">
            <a:extLst>
              <a:ext uri="{FF2B5EF4-FFF2-40B4-BE49-F238E27FC236}">
                <a16:creationId xmlns:a16="http://schemas.microsoft.com/office/drawing/2014/main" id="{0079FD8C-A9E7-801F-D93D-EAEFE1EB8C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02528" y="6524168"/>
            <a:ext cx="1944000" cy="198000"/>
          </a:xfrm>
          <a:prstGeom prst="chevron">
            <a:avLst>
              <a:gd name="adj" fmla="val 38168"/>
            </a:avLst>
          </a:prstGeom>
          <a:solidFill>
            <a:schemeClr val="bg1">
              <a:lumMod val="85000"/>
            </a:schemeClr>
          </a:solidFill>
          <a:ln w="19050" algn="ctr">
            <a:noFill/>
            <a:miter lim="800000"/>
            <a:headEnd/>
            <a:tailEnd/>
          </a:ln>
        </p:spPr>
        <p:txBody>
          <a:bodyPr lIns="0" tIns="0" rIns="0" bIns="0" anchor="ctr" anchorCtr="0"/>
          <a:lstStyle/>
          <a:p>
            <a:pPr marL="0" marR="0" lvl="0" indent="0" algn="ctr" defTabSz="99536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Tx/>
              <a:buNone/>
              <a:tabLst/>
              <a:defRPr/>
            </a:pPr>
            <a:r>
              <a:rPr kumimoji="0" lang="en-GB" sz="1000" b="0" i="0" u="none" strike="noStrike" kern="0" cap="none" spc="0" normalizeH="0" baseline="0" noProof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cs typeface="Arial" charset="0"/>
              </a:rPr>
              <a:t>Customer journey diagram</a:t>
            </a:r>
          </a:p>
        </p:txBody>
      </p:sp>
      <p:sp>
        <p:nvSpPr>
          <p:cNvPr id="13" name="AutoShape 63">
            <a:extLst>
              <a:ext uri="{FF2B5EF4-FFF2-40B4-BE49-F238E27FC236}">
                <a16:creationId xmlns:a16="http://schemas.microsoft.com/office/drawing/2014/main" id="{654702DC-CBEC-C296-BD59-DB89532D0F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26701" y="6525045"/>
            <a:ext cx="1764000" cy="198000"/>
          </a:xfrm>
          <a:prstGeom prst="chevron">
            <a:avLst>
              <a:gd name="adj" fmla="val 38168"/>
            </a:avLst>
          </a:prstGeom>
          <a:solidFill>
            <a:schemeClr val="bg1">
              <a:lumMod val="85000"/>
            </a:schemeClr>
          </a:solidFill>
          <a:ln w="19050" algn="ctr">
            <a:noFill/>
            <a:miter lim="800000"/>
            <a:headEnd/>
            <a:tailEnd/>
          </a:ln>
        </p:spPr>
        <p:txBody>
          <a:bodyPr lIns="0" tIns="0" rIns="0" bIns="0" anchor="ctr" anchorCtr="0"/>
          <a:lstStyle/>
          <a:p>
            <a:pPr marL="0" marR="0" lvl="0" indent="0" algn="ctr" defTabSz="99536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Tx/>
              <a:buNone/>
              <a:tabLst/>
              <a:defRPr/>
            </a:pPr>
            <a:r>
              <a:rPr kumimoji="0" lang="en-GB" sz="1000" b="0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cs typeface="Arial" charset="0"/>
              </a:rPr>
              <a:t>Journey </a:t>
            </a:r>
            <a:r>
              <a:rPr lang="en-GB" sz="1000" kern="0" dirty="0">
                <a:solidFill>
                  <a:schemeClr val="bg1">
                    <a:lumMod val="50000"/>
                  </a:schemeClr>
                </a:solidFill>
                <a:cs typeface="Arial" charset="0"/>
              </a:rPr>
              <a:t>network </a:t>
            </a:r>
            <a:r>
              <a:rPr kumimoji="0" lang="en-GB" sz="1000" b="0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cs typeface="Arial" charset="0"/>
              </a:rPr>
              <a:t>diagram</a:t>
            </a:r>
          </a:p>
        </p:txBody>
      </p:sp>
      <p:sp>
        <p:nvSpPr>
          <p:cNvPr id="14" name="AutoShape 64">
            <a:extLst>
              <a:ext uri="{FF2B5EF4-FFF2-40B4-BE49-F238E27FC236}">
                <a16:creationId xmlns:a16="http://schemas.microsoft.com/office/drawing/2014/main" id="{930EEBA6-F2F3-63AC-9E48-ACC39B1237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70874" y="6526845"/>
            <a:ext cx="1656000" cy="198000"/>
          </a:xfrm>
          <a:prstGeom prst="chevron">
            <a:avLst>
              <a:gd name="adj" fmla="val 38168"/>
            </a:avLst>
          </a:prstGeom>
          <a:solidFill>
            <a:schemeClr val="bg1">
              <a:lumMod val="85000"/>
            </a:schemeClr>
          </a:solidFill>
          <a:ln w="19050" algn="ctr">
            <a:noFill/>
            <a:miter lim="800000"/>
            <a:headEnd/>
            <a:tailEnd/>
          </a:ln>
        </p:spPr>
        <p:txBody>
          <a:bodyPr lIns="0" tIns="0" rIns="0" bIns="0" anchor="ctr" anchorCtr="0"/>
          <a:lstStyle/>
          <a:p>
            <a:pPr algn="ctr" defTabSz="995363">
              <a:buSzPct val="90000"/>
            </a:pPr>
            <a:r>
              <a:rPr lang="en-GB" sz="1000" kern="0">
                <a:solidFill>
                  <a:schemeClr val="bg1">
                    <a:lumMod val="50000"/>
                  </a:schemeClr>
                </a:solidFill>
                <a:cs typeface="Arial" charset="0"/>
              </a:rPr>
              <a:t>Customer experience</a:t>
            </a:r>
          </a:p>
        </p:txBody>
      </p:sp>
      <p:sp>
        <p:nvSpPr>
          <p:cNvPr id="15" name="AutoShape 64">
            <a:extLst>
              <a:ext uri="{FF2B5EF4-FFF2-40B4-BE49-F238E27FC236}">
                <a16:creationId xmlns:a16="http://schemas.microsoft.com/office/drawing/2014/main" id="{E4211DE5-EE92-E0E7-9885-F8BC404C72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3220" y="6524168"/>
            <a:ext cx="1656000" cy="198000"/>
          </a:xfrm>
          <a:prstGeom prst="chevron">
            <a:avLst>
              <a:gd name="adj" fmla="val 38168"/>
            </a:avLst>
          </a:prstGeom>
          <a:solidFill>
            <a:schemeClr val="bg1">
              <a:lumMod val="85000"/>
            </a:schemeClr>
          </a:solidFill>
          <a:ln w="19050" algn="ctr">
            <a:noFill/>
            <a:miter lim="800000"/>
            <a:headEnd/>
            <a:tailEnd/>
          </a:ln>
        </p:spPr>
        <p:txBody>
          <a:bodyPr lIns="0" tIns="0" rIns="0" bIns="0" anchor="ctr" anchorCtr="0"/>
          <a:lstStyle/>
          <a:p>
            <a:pPr algn="ctr" defTabSz="995363">
              <a:buSzPct val="90000"/>
            </a:pPr>
            <a:r>
              <a:rPr lang="en-GB" sz="1000" kern="0" dirty="0">
                <a:solidFill>
                  <a:schemeClr val="bg1">
                    <a:lumMod val="50000"/>
                  </a:schemeClr>
                </a:solidFill>
                <a:cs typeface="Arial" charset="0"/>
              </a:rPr>
              <a:t>Appendix</a:t>
            </a:r>
          </a:p>
        </p:txBody>
      </p:sp>
    </p:spTree>
    <p:extLst>
      <p:ext uri="{BB962C8B-B14F-4D97-AF65-F5344CB8AC3E}">
        <p14:creationId xmlns:p14="http://schemas.microsoft.com/office/powerpoint/2010/main" val="18577578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Cyber security symbols</a:t>
            </a:r>
          </a:p>
        </p:txBody>
      </p:sp>
      <p:sp>
        <p:nvSpPr>
          <p:cNvPr id="384" name="Rectangle 383"/>
          <p:cNvSpPr/>
          <p:nvPr/>
        </p:nvSpPr>
        <p:spPr>
          <a:xfrm>
            <a:off x="1104900" y="1202399"/>
            <a:ext cx="10679113" cy="4611661"/>
          </a:xfrm>
          <a:prstGeom prst="rect">
            <a:avLst/>
          </a:prstGeom>
          <a:noFill/>
          <a:ln w="19050">
            <a:solidFill>
              <a:srgbClr val="C55A1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6FFC1ADD-17DC-4934-AB08-58133FB3DA2D}"/>
              </a:ext>
            </a:extLst>
          </p:cNvPr>
          <p:cNvSpPr/>
          <p:nvPr/>
        </p:nvSpPr>
        <p:spPr>
          <a:xfrm>
            <a:off x="9767888" y="71692"/>
            <a:ext cx="1876770" cy="288000"/>
          </a:xfrm>
          <a:prstGeom prst="rect">
            <a:avLst/>
          </a:prstGeom>
          <a:solidFill>
            <a:srgbClr val="FFC000"/>
          </a:solidFill>
          <a:ln w="19050">
            <a:solidFill>
              <a:srgbClr val="C55A1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2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Cyber security symbols</a:t>
            </a:r>
          </a:p>
        </p:txBody>
      </p:sp>
      <p:pic>
        <p:nvPicPr>
          <p:cNvPr id="97" name="Picture 96" descr="Shape&#10;&#10;Description automatically generated with low confidence">
            <a:extLst>
              <a:ext uri="{FF2B5EF4-FFF2-40B4-BE49-F238E27FC236}">
                <a16:creationId xmlns:a16="http://schemas.microsoft.com/office/drawing/2014/main" id="{DB9A74F6-2D1D-4B20-8D61-00EECE7DAB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7867" y="1807194"/>
            <a:ext cx="309375" cy="396000"/>
          </a:xfrm>
          <a:prstGeom prst="rect">
            <a:avLst/>
          </a:prstGeom>
        </p:spPr>
      </p:pic>
      <p:pic>
        <p:nvPicPr>
          <p:cNvPr id="98" name="Picture 97" descr="Shape&#10;&#10;Description automatically generated with low confidence">
            <a:extLst>
              <a:ext uri="{FF2B5EF4-FFF2-40B4-BE49-F238E27FC236}">
                <a16:creationId xmlns:a16="http://schemas.microsoft.com/office/drawing/2014/main" id="{CCF32D4E-871C-4DCD-9A2D-866C890B86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151" y="1807194"/>
            <a:ext cx="309375" cy="396000"/>
          </a:xfrm>
          <a:prstGeom prst="rect">
            <a:avLst/>
          </a:prstGeom>
        </p:spPr>
      </p:pic>
      <p:pic>
        <p:nvPicPr>
          <p:cNvPr id="99" name="Picture 98" descr="Shape&#10;&#10;Description automatically generated with medium confidence">
            <a:extLst>
              <a:ext uri="{FF2B5EF4-FFF2-40B4-BE49-F238E27FC236}">
                <a16:creationId xmlns:a16="http://schemas.microsoft.com/office/drawing/2014/main" id="{BDC76405-E33F-464C-83B3-34069DA50D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8435" y="1807194"/>
            <a:ext cx="313500" cy="396000"/>
          </a:xfrm>
          <a:prstGeom prst="rect">
            <a:avLst/>
          </a:prstGeom>
        </p:spPr>
      </p:pic>
      <p:pic>
        <p:nvPicPr>
          <p:cNvPr id="100" name="Picture 99" descr="Shape&#10;&#10;Description automatically generated with low confidence">
            <a:extLst>
              <a:ext uri="{FF2B5EF4-FFF2-40B4-BE49-F238E27FC236}">
                <a16:creationId xmlns:a16="http://schemas.microsoft.com/office/drawing/2014/main" id="{CB4B6A57-3FA9-4E42-8187-7AA9940279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7844" y="1807194"/>
            <a:ext cx="309375" cy="396000"/>
          </a:xfrm>
          <a:prstGeom prst="rect">
            <a:avLst/>
          </a:prstGeom>
        </p:spPr>
      </p:pic>
      <p:pic>
        <p:nvPicPr>
          <p:cNvPr id="101" name="Picture 100" descr="Shape&#10;&#10;Description automatically generated with low confidence">
            <a:extLst>
              <a:ext uri="{FF2B5EF4-FFF2-40B4-BE49-F238E27FC236}">
                <a16:creationId xmlns:a16="http://schemas.microsoft.com/office/drawing/2014/main" id="{C13C56FE-572F-4066-94C6-72261EBE9C7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3128" y="1807194"/>
            <a:ext cx="309375" cy="396000"/>
          </a:xfrm>
          <a:prstGeom prst="rect">
            <a:avLst/>
          </a:prstGeom>
        </p:spPr>
      </p:pic>
      <p:pic>
        <p:nvPicPr>
          <p:cNvPr id="102" name="Picture 101" descr="Shape&#10;&#10;Description automatically generated with low confidence">
            <a:extLst>
              <a:ext uri="{FF2B5EF4-FFF2-40B4-BE49-F238E27FC236}">
                <a16:creationId xmlns:a16="http://schemas.microsoft.com/office/drawing/2014/main" id="{7A7A73D7-CA6A-41A7-AF3F-D8443FC91EB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8412" y="1807194"/>
            <a:ext cx="309375" cy="396000"/>
          </a:xfrm>
          <a:prstGeom prst="rect">
            <a:avLst/>
          </a:prstGeom>
        </p:spPr>
      </p:pic>
      <p:pic>
        <p:nvPicPr>
          <p:cNvPr id="103" name="Picture 102" descr="Shape&#10;&#10;Description automatically generated with low confidence">
            <a:extLst>
              <a:ext uri="{FF2B5EF4-FFF2-40B4-BE49-F238E27FC236}">
                <a16:creationId xmlns:a16="http://schemas.microsoft.com/office/drawing/2014/main" id="{24D809FA-9C5B-43F8-9538-AFB824C01AA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696" y="1807194"/>
            <a:ext cx="309375" cy="396000"/>
          </a:xfrm>
          <a:prstGeom prst="rect">
            <a:avLst/>
          </a:prstGeom>
        </p:spPr>
      </p:pic>
      <p:pic>
        <p:nvPicPr>
          <p:cNvPr id="104" name="Picture 103" descr="Shape&#10;&#10;Description automatically generated with low confidence">
            <a:extLst>
              <a:ext uri="{FF2B5EF4-FFF2-40B4-BE49-F238E27FC236}">
                <a16:creationId xmlns:a16="http://schemas.microsoft.com/office/drawing/2014/main" id="{32F0A123-75BC-484E-8389-7A880203CE9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8980" y="1807194"/>
            <a:ext cx="309375" cy="396000"/>
          </a:xfrm>
          <a:prstGeom prst="rect">
            <a:avLst/>
          </a:prstGeom>
        </p:spPr>
      </p:pic>
      <p:pic>
        <p:nvPicPr>
          <p:cNvPr id="105" name="Picture 104" descr="Shape&#10;&#10;Description automatically generated with low confidence">
            <a:extLst>
              <a:ext uri="{FF2B5EF4-FFF2-40B4-BE49-F238E27FC236}">
                <a16:creationId xmlns:a16="http://schemas.microsoft.com/office/drawing/2014/main" id="{1F80A693-8D2D-4B6E-A32B-DA6D87C2671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4263" y="1807194"/>
            <a:ext cx="309375" cy="396000"/>
          </a:xfrm>
          <a:prstGeom prst="rect">
            <a:avLst/>
          </a:prstGeom>
        </p:spPr>
      </p:pic>
      <p:sp>
        <p:nvSpPr>
          <p:cNvPr id="106" name="TextBox 105">
            <a:extLst>
              <a:ext uri="{FF2B5EF4-FFF2-40B4-BE49-F238E27FC236}">
                <a16:creationId xmlns:a16="http://schemas.microsoft.com/office/drawing/2014/main" id="{E8AEF6D5-A524-4133-A164-4F9E27A559F2}"/>
              </a:ext>
            </a:extLst>
          </p:cNvPr>
          <p:cNvSpPr txBox="1"/>
          <p:nvPr/>
        </p:nvSpPr>
        <p:spPr>
          <a:xfrm>
            <a:off x="1183490" y="1427870"/>
            <a:ext cx="31458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2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00ADE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Cyber security experts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A79BAA0F-F960-430C-B417-2DD796EB43A3}"/>
              </a:ext>
            </a:extLst>
          </p:cNvPr>
          <p:cNvSpPr txBox="1"/>
          <p:nvPr/>
        </p:nvSpPr>
        <p:spPr>
          <a:xfrm>
            <a:off x="1183489" y="3131390"/>
            <a:ext cx="24195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2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00ADE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Attackers / cyber criminals</a:t>
            </a:r>
          </a:p>
        </p:txBody>
      </p:sp>
      <p:pic>
        <p:nvPicPr>
          <p:cNvPr id="108" name="Picture 107" descr="Shape&#10;&#10;Description automatically generated with low confidence">
            <a:extLst>
              <a:ext uri="{FF2B5EF4-FFF2-40B4-BE49-F238E27FC236}">
                <a16:creationId xmlns:a16="http://schemas.microsoft.com/office/drawing/2014/main" id="{988535FF-3942-45E3-B59C-B66780499F0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2819" y="3486006"/>
            <a:ext cx="309375" cy="396000"/>
          </a:xfrm>
          <a:prstGeom prst="rect">
            <a:avLst/>
          </a:prstGeom>
        </p:spPr>
      </p:pic>
      <p:pic>
        <p:nvPicPr>
          <p:cNvPr id="109" name="Picture 108" descr="Shape&#10;&#10;Description automatically generated with medium confidence">
            <a:extLst>
              <a:ext uri="{FF2B5EF4-FFF2-40B4-BE49-F238E27FC236}">
                <a16:creationId xmlns:a16="http://schemas.microsoft.com/office/drawing/2014/main" id="{B1024019-D0AE-4BB8-9DBD-486E4575878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0994" y="3486006"/>
            <a:ext cx="312632" cy="396000"/>
          </a:xfrm>
          <a:prstGeom prst="rect">
            <a:avLst/>
          </a:prstGeom>
        </p:spPr>
      </p:pic>
      <p:pic>
        <p:nvPicPr>
          <p:cNvPr id="110" name="Picture 109" descr="Shape&#10;&#10;Description automatically generated with medium confidence">
            <a:extLst>
              <a:ext uri="{FF2B5EF4-FFF2-40B4-BE49-F238E27FC236}">
                <a16:creationId xmlns:a16="http://schemas.microsoft.com/office/drawing/2014/main" id="{662B5A40-ABBC-4F1E-B8C8-F1A2C44D517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2426" y="3486006"/>
            <a:ext cx="312632" cy="396000"/>
          </a:xfrm>
          <a:prstGeom prst="rect">
            <a:avLst/>
          </a:prstGeom>
        </p:spPr>
      </p:pic>
      <p:pic>
        <p:nvPicPr>
          <p:cNvPr id="111" name="Picture 110" descr="Shape&#10;&#10;Description automatically generated with low confidence">
            <a:extLst>
              <a:ext uri="{FF2B5EF4-FFF2-40B4-BE49-F238E27FC236}">
                <a16:creationId xmlns:a16="http://schemas.microsoft.com/office/drawing/2014/main" id="{1D5BB19D-448F-4DA0-B020-D3BCF05A3D8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2033" y="3486006"/>
            <a:ext cx="309375" cy="396000"/>
          </a:xfrm>
          <a:prstGeom prst="rect">
            <a:avLst/>
          </a:prstGeom>
        </p:spPr>
      </p:pic>
      <p:pic>
        <p:nvPicPr>
          <p:cNvPr id="112" name="Picture 111" descr="Shape&#10;&#10;Description automatically generated with low confidence">
            <a:extLst>
              <a:ext uri="{FF2B5EF4-FFF2-40B4-BE49-F238E27FC236}">
                <a16:creationId xmlns:a16="http://schemas.microsoft.com/office/drawing/2014/main" id="{CD7C1774-CE47-41A6-A667-EB0C9B70145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858" y="3486006"/>
            <a:ext cx="309375" cy="396000"/>
          </a:xfrm>
          <a:prstGeom prst="rect">
            <a:avLst/>
          </a:prstGeom>
        </p:spPr>
      </p:pic>
      <p:sp>
        <p:nvSpPr>
          <p:cNvPr id="113" name="TextBox 112">
            <a:extLst>
              <a:ext uri="{FF2B5EF4-FFF2-40B4-BE49-F238E27FC236}">
                <a16:creationId xmlns:a16="http://schemas.microsoft.com/office/drawing/2014/main" id="{2E7AAE20-B0AE-416D-9072-62E262EF829F}"/>
              </a:ext>
            </a:extLst>
          </p:cNvPr>
          <p:cNvSpPr txBox="1"/>
          <p:nvPr/>
        </p:nvSpPr>
        <p:spPr>
          <a:xfrm>
            <a:off x="1183489" y="4642851"/>
            <a:ext cx="24195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2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00ADE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Special symbols</a:t>
            </a:r>
          </a:p>
        </p:txBody>
      </p:sp>
      <p:pic>
        <p:nvPicPr>
          <p:cNvPr id="115" name="Picture 114" descr="Icon&#10;&#10;Description automatically generated">
            <a:extLst>
              <a:ext uri="{FF2B5EF4-FFF2-40B4-BE49-F238E27FC236}">
                <a16:creationId xmlns:a16="http://schemas.microsoft.com/office/drawing/2014/main" id="{B2305CA9-C33D-4798-BC10-83CBE1FE1FA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7066" y="5028128"/>
            <a:ext cx="312632" cy="396000"/>
          </a:xfrm>
          <a:prstGeom prst="rect">
            <a:avLst/>
          </a:prstGeom>
        </p:spPr>
      </p:pic>
      <p:pic>
        <p:nvPicPr>
          <p:cNvPr id="117" name="Picture 116" descr="Icon&#10;&#10;Description automatically generated">
            <a:extLst>
              <a:ext uri="{FF2B5EF4-FFF2-40B4-BE49-F238E27FC236}">
                <a16:creationId xmlns:a16="http://schemas.microsoft.com/office/drawing/2014/main" id="{0977CE3D-097B-4CEA-9D4F-8B86A9FFBB7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7947" y="5028128"/>
            <a:ext cx="312632" cy="396000"/>
          </a:xfrm>
          <a:prstGeom prst="rect">
            <a:avLst/>
          </a:prstGeom>
        </p:spPr>
      </p:pic>
      <p:pic>
        <p:nvPicPr>
          <p:cNvPr id="118" name="Picture 117" descr="Icon&#10;&#10;Description automatically generated">
            <a:extLst>
              <a:ext uri="{FF2B5EF4-FFF2-40B4-BE49-F238E27FC236}">
                <a16:creationId xmlns:a16="http://schemas.microsoft.com/office/drawing/2014/main" id="{9E4A6E5B-9005-4733-9E3E-6F72972157DB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2462" y="5028128"/>
            <a:ext cx="316800" cy="396000"/>
          </a:xfrm>
          <a:prstGeom prst="rect">
            <a:avLst/>
          </a:prstGeom>
        </p:spPr>
      </p:pic>
      <p:sp>
        <p:nvSpPr>
          <p:cNvPr id="121" name="TextBox 120">
            <a:extLst>
              <a:ext uri="{FF2B5EF4-FFF2-40B4-BE49-F238E27FC236}">
                <a16:creationId xmlns:a16="http://schemas.microsoft.com/office/drawing/2014/main" id="{28C14D7D-14C1-4837-BF2D-14780CA3AA7F}"/>
              </a:ext>
            </a:extLst>
          </p:cNvPr>
          <p:cNvSpPr txBox="1"/>
          <p:nvPr/>
        </p:nvSpPr>
        <p:spPr>
          <a:xfrm>
            <a:off x="1366924" y="5423086"/>
            <a:ext cx="507837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2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threat</a:t>
            </a: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01909892-F75A-48C8-8DBA-687E23D4888F}"/>
              </a:ext>
            </a:extLst>
          </p:cNvPr>
          <p:cNvSpPr txBox="1"/>
          <p:nvPr/>
        </p:nvSpPr>
        <p:spPr>
          <a:xfrm>
            <a:off x="2578566" y="5423086"/>
            <a:ext cx="553352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2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vulnerability lock</a:t>
            </a: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364D334C-1262-456F-BE30-96D444B6A9EB}"/>
              </a:ext>
            </a:extLst>
          </p:cNvPr>
          <p:cNvSpPr txBox="1"/>
          <p:nvPr/>
        </p:nvSpPr>
        <p:spPr>
          <a:xfrm>
            <a:off x="3200321" y="5423086"/>
            <a:ext cx="562807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2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vulnerability unlock</a:t>
            </a: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1CDC26D5-3EA1-45E7-BF24-F9FD001A415C}"/>
              </a:ext>
            </a:extLst>
          </p:cNvPr>
          <p:cNvSpPr txBox="1"/>
          <p:nvPr/>
        </p:nvSpPr>
        <p:spPr>
          <a:xfrm>
            <a:off x="4307066" y="5423086"/>
            <a:ext cx="381548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2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danger2</a:t>
            </a: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4CC31B9C-DFA4-4EDB-B976-707724543EE6}"/>
              </a:ext>
            </a:extLst>
          </p:cNvPr>
          <p:cNvSpPr txBox="1"/>
          <p:nvPr/>
        </p:nvSpPr>
        <p:spPr>
          <a:xfrm>
            <a:off x="1934590" y="3889905"/>
            <a:ext cx="375253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2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attacker network 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ED7E284E-D564-4211-AED6-47E929F83E9C}"/>
              </a:ext>
            </a:extLst>
          </p:cNvPr>
          <p:cNvSpPr txBox="1"/>
          <p:nvPr/>
        </p:nvSpPr>
        <p:spPr>
          <a:xfrm>
            <a:off x="1370251" y="3889905"/>
            <a:ext cx="507837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2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attacker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7A8E15DE-0FBF-4BEF-B2B7-D9B2F9FFBD96}"/>
              </a:ext>
            </a:extLst>
          </p:cNvPr>
          <p:cNvSpPr txBox="1"/>
          <p:nvPr/>
        </p:nvSpPr>
        <p:spPr>
          <a:xfrm>
            <a:off x="3776011" y="3889905"/>
            <a:ext cx="553352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2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attacker social engineering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B39AEFEB-FB1D-454D-AF25-82BAC03733F5}"/>
              </a:ext>
            </a:extLst>
          </p:cNvPr>
          <p:cNvSpPr txBox="1"/>
          <p:nvPr/>
        </p:nvSpPr>
        <p:spPr>
          <a:xfrm>
            <a:off x="3123991" y="3889905"/>
            <a:ext cx="482144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2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attacker software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FAD88DD7-CB6E-4E74-88CC-7157912A7345}"/>
              </a:ext>
            </a:extLst>
          </p:cNvPr>
          <p:cNvSpPr txBox="1"/>
          <p:nvPr/>
        </p:nvSpPr>
        <p:spPr>
          <a:xfrm>
            <a:off x="2545867" y="3889905"/>
            <a:ext cx="419497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2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attacker physical</a:t>
            </a: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52AE41B6-BF6D-417A-94FC-3A4F3EEADF42}"/>
              </a:ext>
            </a:extLst>
          </p:cNvPr>
          <p:cNvSpPr txBox="1"/>
          <p:nvPr/>
        </p:nvSpPr>
        <p:spPr>
          <a:xfrm>
            <a:off x="1377867" y="2260022"/>
            <a:ext cx="507837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2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cyber security expert 1</a:t>
            </a: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E0C78ABE-8F73-40E2-9D0E-7A3D6EE17BEE}"/>
              </a:ext>
            </a:extLst>
          </p:cNvPr>
          <p:cNvSpPr txBox="1"/>
          <p:nvPr/>
        </p:nvSpPr>
        <p:spPr>
          <a:xfrm>
            <a:off x="1981466" y="2260022"/>
            <a:ext cx="507837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2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cyber security expert 2</a:t>
            </a:r>
          </a:p>
        </p:txBody>
      </p:sp>
      <p:sp>
        <p:nvSpPr>
          <p:cNvPr id="143" name="TextBox 142">
            <a:extLst>
              <a:ext uri="{FF2B5EF4-FFF2-40B4-BE49-F238E27FC236}">
                <a16:creationId xmlns:a16="http://schemas.microsoft.com/office/drawing/2014/main" id="{3A3419D9-6CFE-4466-AF29-8D9D07839E27}"/>
              </a:ext>
            </a:extLst>
          </p:cNvPr>
          <p:cNvSpPr txBox="1"/>
          <p:nvPr/>
        </p:nvSpPr>
        <p:spPr>
          <a:xfrm>
            <a:off x="2585065" y="2260022"/>
            <a:ext cx="507837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2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cyber security expert 3</a:t>
            </a:r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id="{6F3F8040-1956-458F-B19F-A1277680C5B0}"/>
              </a:ext>
            </a:extLst>
          </p:cNvPr>
          <p:cNvSpPr txBox="1"/>
          <p:nvPr/>
        </p:nvSpPr>
        <p:spPr>
          <a:xfrm>
            <a:off x="3188664" y="2260022"/>
            <a:ext cx="507837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2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cyber security expert 4</a:t>
            </a:r>
          </a:p>
        </p:txBody>
      </p:sp>
      <p:sp>
        <p:nvSpPr>
          <p:cNvPr id="145" name="TextBox 144">
            <a:extLst>
              <a:ext uri="{FF2B5EF4-FFF2-40B4-BE49-F238E27FC236}">
                <a16:creationId xmlns:a16="http://schemas.microsoft.com/office/drawing/2014/main" id="{CB6F46C3-7F47-41E2-922F-4309D500D897}"/>
              </a:ext>
            </a:extLst>
          </p:cNvPr>
          <p:cNvSpPr txBox="1"/>
          <p:nvPr/>
        </p:nvSpPr>
        <p:spPr>
          <a:xfrm>
            <a:off x="3792263" y="2260022"/>
            <a:ext cx="507837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2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cyber security expert 5</a:t>
            </a:r>
          </a:p>
        </p:txBody>
      </p:sp>
      <p:sp>
        <p:nvSpPr>
          <p:cNvPr id="146" name="TextBox 145">
            <a:extLst>
              <a:ext uri="{FF2B5EF4-FFF2-40B4-BE49-F238E27FC236}">
                <a16:creationId xmlns:a16="http://schemas.microsoft.com/office/drawing/2014/main" id="{D11A9BEB-941E-4038-A3C3-DEB6259ADD2D}"/>
              </a:ext>
            </a:extLst>
          </p:cNvPr>
          <p:cNvSpPr txBox="1"/>
          <p:nvPr/>
        </p:nvSpPr>
        <p:spPr>
          <a:xfrm>
            <a:off x="4395862" y="2260022"/>
            <a:ext cx="507837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2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cyber security expert 6</a:t>
            </a:r>
          </a:p>
        </p:txBody>
      </p:sp>
      <p:sp>
        <p:nvSpPr>
          <p:cNvPr id="147" name="TextBox 146">
            <a:extLst>
              <a:ext uri="{FF2B5EF4-FFF2-40B4-BE49-F238E27FC236}">
                <a16:creationId xmlns:a16="http://schemas.microsoft.com/office/drawing/2014/main" id="{FDD31466-7818-4033-9FBD-A8D02A158125}"/>
              </a:ext>
            </a:extLst>
          </p:cNvPr>
          <p:cNvSpPr txBox="1"/>
          <p:nvPr/>
        </p:nvSpPr>
        <p:spPr>
          <a:xfrm>
            <a:off x="4999461" y="2260022"/>
            <a:ext cx="507837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2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cyber security expert 7</a:t>
            </a:r>
          </a:p>
        </p:txBody>
      </p:sp>
      <p:sp>
        <p:nvSpPr>
          <p:cNvPr id="148" name="TextBox 147">
            <a:extLst>
              <a:ext uri="{FF2B5EF4-FFF2-40B4-BE49-F238E27FC236}">
                <a16:creationId xmlns:a16="http://schemas.microsoft.com/office/drawing/2014/main" id="{CAD17D4C-8172-4A83-B9CF-43E920C4FC47}"/>
              </a:ext>
            </a:extLst>
          </p:cNvPr>
          <p:cNvSpPr txBox="1"/>
          <p:nvPr/>
        </p:nvSpPr>
        <p:spPr>
          <a:xfrm>
            <a:off x="5603060" y="2260022"/>
            <a:ext cx="507837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2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cyber security expert 8</a:t>
            </a:r>
          </a:p>
        </p:txBody>
      </p:sp>
      <p:sp>
        <p:nvSpPr>
          <p:cNvPr id="149" name="TextBox 148">
            <a:extLst>
              <a:ext uri="{FF2B5EF4-FFF2-40B4-BE49-F238E27FC236}">
                <a16:creationId xmlns:a16="http://schemas.microsoft.com/office/drawing/2014/main" id="{BC3C2413-4674-479B-85DD-75C646BF791B}"/>
              </a:ext>
            </a:extLst>
          </p:cNvPr>
          <p:cNvSpPr txBox="1"/>
          <p:nvPr/>
        </p:nvSpPr>
        <p:spPr>
          <a:xfrm>
            <a:off x="6206659" y="2260022"/>
            <a:ext cx="507837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2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cyber security expert 9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48820DA0-3F4D-47FD-8E33-D3E585F5B8B2}"/>
              </a:ext>
            </a:extLst>
          </p:cNvPr>
          <p:cNvSpPr txBox="1"/>
          <p:nvPr/>
        </p:nvSpPr>
        <p:spPr>
          <a:xfrm>
            <a:off x="1916041" y="5423086"/>
            <a:ext cx="461282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2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unwanted incident</a:t>
            </a:r>
          </a:p>
        </p:txBody>
      </p:sp>
      <p:pic>
        <p:nvPicPr>
          <p:cNvPr id="55" name="Picture 54" descr="A picture containing icon&#10;&#10;Description automatically generated">
            <a:extLst>
              <a:ext uri="{FF2B5EF4-FFF2-40B4-BE49-F238E27FC236}">
                <a16:creationId xmlns:a16="http://schemas.microsoft.com/office/drawing/2014/main" id="{FB4D1225-B70A-4059-9F82-51D44FDED902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3742" y="5028128"/>
            <a:ext cx="309375" cy="396000"/>
          </a:xfrm>
          <a:prstGeom prst="rect">
            <a:avLst/>
          </a:prstGeom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366528C7-FFB1-471C-BF86-F0F1D0FB17E4}"/>
              </a:ext>
            </a:extLst>
          </p:cNvPr>
          <p:cNvSpPr txBox="1"/>
          <p:nvPr/>
        </p:nvSpPr>
        <p:spPr>
          <a:xfrm>
            <a:off x="3800802" y="5423086"/>
            <a:ext cx="381548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2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firewall</a:t>
            </a:r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4A7C43B3-E70D-4379-8D5C-C21EC8863F16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86"/>
          <a:stretch/>
        </p:blipFill>
        <p:spPr>
          <a:xfrm>
            <a:off x="1340873" y="5085574"/>
            <a:ext cx="347486" cy="338554"/>
          </a:xfrm>
          <a:prstGeom prst="rect">
            <a:avLst/>
          </a:prstGeom>
        </p:spPr>
      </p:pic>
      <p:pic>
        <p:nvPicPr>
          <p:cNvPr id="7" name="Picture 6" descr="A picture containing plant&#10;&#10;Description automatically generated">
            <a:extLst>
              <a:ext uri="{FF2B5EF4-FFF2-40B4-BE49-F238E27FC236}">
                <a16:creationId xmlns:a16="http://schemas.microsoft.com/office/drawing/2014/main" id="{A6609B4E-45C7-4EB5-9BB9-3D1FC7AE74DD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704" y="5100128"/>
            <a:ext cx="343623" cy="324000"/>
          </a:xfrm>
          <a:prstGeom prst="rect">
            <a:avLst/>
          </a:prstGeom>
        </p:spPr>
      </p:pic>
      <p:sp>
        <p:nvSpPr>
          <p:cNvPr id="11" name="AutoShape 63">
            <a:extLst>
              <a:ext uri="{FF2B5EF4-FFF2-40B4-BE49-F238E27FC236}">
                <a16:creationId xmlns:a16="http://schemas.microsoft.com/office/drawing/2014/main" id="{50454780-921A-2052-15A9-B56557BB47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4182" y="6524168"/>
            <a:ext cx="1584000" cy="198000"/>
          </a:xfrm>
          <a:prstGeom prst="chevron">
            <a:avLst>
              <a:gd name="adj" fmla="val 38168"/>
            </a:avLst>
          </a:prstGeom>
          <a:solidFill>
            <a:schemeClr val="bg1">
              <a:lumMod val="85000"/>
            </a:schemeClr>
          </a:solidFill>
          <a:ln w="19050" algn="ctr">
            <a:noFill/>
            <a:miter lim="800000"/>
            <a:headEnd/>
            <a:tailEnd/>
          </a:ln>
        </p:spPr>
        <p:txBody>
          <a:bodyPr lIns="0" tIns="0" rIns="0" bIns="0" anchor="ctr" anchorCtr="0"/>
          <a:lstStyle/>
          <a:p>
            <a:pPr algn="ctr" defTabSz="995363">
              <a:buSzPct val="90000"/>
            </a:pPr>
            <a:r>
              <a:rPr lang="en-GB" sz="1000" kern="0" dirty="0">
                <a:solidFill>
                  <a:schemeClr val="bg1">
                    <a:lumMod val="50000"/>
                  </a:schemeClr>
                </a:solidFill>
                <a:cs typeface="Arial" charset="0"/>
              </a:rPr>
              <a:t>Overview</a:t>
            </a:r>
          </a:p>
        </p:txBody>
      </p:sp>
      <p:sp>
        <p:nvSpPr>
          <p:cNvPr id="12" name="AutoShape 64">
            <a:extLst>
              <a:ext uri="{FF2B5EF4-FFF2-40B4-BE49-F238E27FC236}">
                <a16:creationId xmlns:a16="http://schemas.microsoft.com/office/drawing/2014/main" id="{7C469653-CF74-F7A2-DE77-22345C8874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8355" y="6524168"/>
            <a:ext cx="1404000" cy="198000"/>
          </a:xfrm>
          <a:prstGeom prst="chevron">
            <a:avLst>
              <a:gd name="adj" fmla="val 38168"/>
            </a:avLst>
          </a:prstGeom>
          <a:solidFill>
            <a:srgbClr val="00558E"/>
          </a:solidFill>
          <a:ln w="19050" algn="ctr">
            <a:noFill/>
            <a:miter lim="800000"/>
            <a:headEnd/>
            <a:tailEnd/>
          </a:ln>
        </p:spPr>
        <p:txBody>
          <a:bodyPr lIns="0" tIns="0" rIns="0" bIns="0" anchor="ctr" anchorCtr="0"/>
          <a:lstStyle/>
          <a:p>
            <a:pPr algn="ctr" defTabSz="995363">
              <a:buSzPct val="90000"/>
            </a:pPr>
            <a:r>
              <a:rPr lang="en-GB" sz="1000" kern="0">
                <a:solidFill>
                  <a:schemeClr val="bg1"/>
                </a:solidFill>
                <a:cs typeface="Arial" charset="0"/>
              </a:rPr>
              <a:t>Symbols</a:t>
            </a:r>
          </a:p>
        </p:txBody>
      </p:sp>
      <p:sp>
        <p:nvSpPr>
          <p:cNvPr id="13" name="AutoShape 65">
            <a:extLst>
              <a:ext uri="{FF2B5EF4-FFF2-40B4-BE49-F238E27FC236}">
                <a16:creationId xmlns:a16="http://schemas.microsoft.com/office/drawing/2014/main" id="{AB5D86F2-E5D8-C93B-1F95-5F2FAEB182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02528" y="6524168"/>
            <a:ext cx="1944000" cy="198000"/>
          </a:xfrm>
          <a:prstGeom prst="chevron">
            <a:avLst>
              <a:gd name="adj" fmla="val 38168"/>
            </a:avLst>
          </a:prstGeom>
          <a:solidFill>
            <a:schemeClr val="bg1">
              <a:lumMod val="85000"/>
            </a:schemeClr>
          </a:solidFill>
          <a:ln w="19050" algn="ctr">
            <a:noFill/>
            <a:miter lim="800000"/>
            <a:headEnd/>
            <a:tailEnd/>
          </a:ln>
        </p:spPr>
        <p:txBody>
          <a:bodyPr lIns="0" tIns="0" rIns="0" bIns="0" anchor="ctr" anchorCtr="0"/>
          <a:lstStyle/>
          <a:p>
            <a:pPr marL="0" marR="0" lvl="0" indent="0" algn="ctr" defTabSz="99536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Tx/>
              <a:buNone/>
              <a:tabLst/>
              <a:defRPr/>
            </a:pPr>
            <a:r>
              <a:rPr kumimoji="0" lang="en-GB" sz="1000" b="0" i="0" u="none" strike="noStrike" kern="0" cap="none" spc="0" normalizeH="0" baseline="0" noProof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cs typeface="Arial" charset="0"/>
              </a:rPr>
              <a:t>Customer journey diagram</a:t>
            </a:r>
          </a:p>
        </p:txBody>
      </p:sp>
      <p:sp>
        <p:nvSpPr>
          <p:cNvPr id="14" name="AutoShape 63">
            <a:extLst>
              <a:ext uri="{FF2B5EF4-FFF2-40B4-BE49-F238E27FC236}">
                <a16:creationId xmlns:a16="http://schemas.microsoft.com/office/drawing/2014/main" id="{2CC6AA19-8508-5DEB-9198-B463ABBF73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26701" y="6525045"/>
            <a:ext cx="1764000" cy="198000"/>
          </a:xfrm>
          <a:prstGeom prst="chevron">
            <a:avLst>
              <a:gd name="adj" fmla="val 38168"/>
            </a:avLst>
          </a:prstGeom>
          <a:solidFill>
            <a:schemeClr val="bg1">
              <a:lumMod val="85000"/>
            </a:schemeClr>
          </a:solidFill>
          <a:ln w="19050" algn="ctr">
            <a:noFill/>
            <a:miter lim="800000"/>
            <a:headEnd/>
            <a:tailEnd/>
          </a:ln>
        </p:spPr>
        <p:txBody>
          <a:bodyPr lIns="0" tIns="0" rIns="0" bIns="0" anchor="ctr" anchorCtr="0"/>
          <a:lstStyle/>
          <a:p>
            <a:pPr marL="0" marR="0" lvl="0" indent="0" algn="ctr" defTabSz="99536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Tx/>
              <a:buNone/>
              <a:tabLst/>
              <a:defRPr/>
            </a:pPr>
            <a:r>
              <a:rPr kumimoji="0" lang="en-GB" sz="1000" b="0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cs typeface="Arial" charset="0"/>
              </a:rPr>
              <a:t>Journey </a:t>
            </a:r>
            <a:r>
              <a:rPr lang="en-GB" sz="1000" kern="0" dirty="0">
                <a:solidFill>
                  <a:schemeClr val="bg1">
                    <a:lumMod val="50000"/>
                  </a:schemeClr>
                </a:solidFill>
                <a:cs typeface="Arial" charset="0"/>
              </a:rPr>
              <a:t>network </a:t>
            </a:r>
            <a:r>
              <a:rPr kumimoji="0" lang="en-GB" sz="1000" b="0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cs typeface="Arial" charset="0"/>
              </a:rPr>
              <a:t>diagram</a:t>
            </a:r>
          </a:p>
        </p:txBody>
      </p:sp>
      <p:sp>
        <p:nvSpPr>
          <p:cNvPr id="15" name="AutoShape 64">
            <a:extLst>
              <a:ext uri="{FF2B5EF4-FFF2-40B4-BE49-F238E27FC236}">
                <a16:creationId xmlns:a16="http://schemas.microsoft.com/office/drawing/2014/main" id="{8B1AD334-B97A-32CD-26A3-A90995213F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70874" y="6526845"/>
            <a:ext cx="1656000" cy="198000"/>
          </a:xfrm>
          <a:prstGeom prst="chevron">
            <a:avLst>
              <a:gd name="adj" fmla="val 38168"/>
            </a:avLst>
          </a:prstGeom>
          <a:solidFill>
            <a:schemeClr val="bg1">
              <a:lumMod val="85000"/>
            </a:schemeClr>
          </a:solidFill>
          <a:ln w="19050" algn="ctr">
            <a:noFill/>
            <a:miter lim="800000"/>
            <a:headEnd/>
            <a:tailEnd/>
          </a:ln>
        </p:spPr>
        <p:txBody>
          <a:bodyPr lIns="0" tIns="0" rIns="0" bIns="0" anchor="ctr" anchorCtr="0"/>
          <a:lstStyle/>
          <a:p>
            <a:pPr algn="ctr" defTabSz="995363">
              <a:buSzPct val="90000"/>
            </a:pPr>
            <a:r>
              <a:rPr lang="en-GB" sz="1000" kern="0">
                <a:solidFill>
                  <a:schemeClr val="bg1">
                    <a:lumMod val="50000"/>
                  </a:schemeClr>
                </a:solidFill>
                <a:cs typeface="Arial" charset="0"/>
              </a:rPr>
              <a:t>Customer experience</a:t>
            </a:r>
          </a:p>
        </p:txBody>
      </p:sp>
      <p:sp>
        <p:nvSpPr>
          <p:cNvPr id="16" name="AutoShape 64">
            <a:extLst>
              <a:ext uri="{FF2B5EF4-FFF2-40B4-BE49-F238E27FC236}">
                <a16:creationId xmlns:a16="http://schemas.microsoft.com/office/drawing/2014/main" id="{3279E93C-E2F5-72FE-5DA8-48995954CD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3220" y="6524168"/>
            <a:ext cx="1656000" cy="198000"/>
          </a:xfrm>
          <a:prstGeom prst="chevron">
            <a:avLst>
              <a:gd name="adj" fmla="val 38168"/>
            </a:avLst>
          </a:prstGeom>
          <a:solidFill>
            <a:schemeClr val="bg1">
              <a:lumMod val="85000"/>
            </a:schemeClr>
          </a:solidFill>
          <a:ln w="19050" algn="ctr">
            <a:noFill/>
            <a:miter lim="800000"/>
            <a:headEnd/>
            <a:tailEnd/>
          </a:ln>
        </p:spPr>
        <p:txBody>
          <a:bodyPr lIns="0" tIns="0" rIns="0" bIns="0" anchor="ctr" anchorCtr="0"/>
          <a:lstStyle/>
          <a:p>
            <a:pPr algn="ctr" defTabSz="995363">
              <a:buSzPct val="90000"/>
            </a:pPr>
            <a:r>
              <a:rPr lang="en-GB" sz="1000" kern="0" dirty="0">
                <a:solidFill>
                  <a:schemeClr val="bg1">
                    <a:lumMod val="50000"/>
                  </a:schemeClr>
                </a:solidFill>
                <a:cs typeface="Arial" charset="0"/>
              </a:rPr>
              <a:t>Appendix</a:t>
            </a:r>
          </a:p>
        </p:txBody>
      </p:sp>
    </p:spTree>
    <p:extLst>
      <p:ext uri="{BB962C8B-B14F-4D97-AF65-F5344CB8AC3E}">
        <p14:creationId xmlns:p14="http://schemas.microsoft.com/office/powerpoint/2010/main" val="28385567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blipFill dpi="0" rotWithShape="1">
            <a:blip r:embed="rId3"/>
            <a:srcRect/>
            <a:tile tx="0" ty="0" sx="100000" sy="100000" flip="xy" algn="bl"/>
          </a:blipFill>
        </p:spPr>
        <p:txBody>
          <a:bodyPr/>
          <a:lstStyle/>
          <a:p>
            <a:r>
              <a:rPr lang="en-GB" dirty="0"/>
              <a:t>Overview of CJML 2.0 resources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E915CA7-4DC8-44C7-9082-4FDD90FA2C24}"/>
              </a:ext>
            </a:extLst>
          </p:cNvPr>
          <p:cNvSpPr/>
          <p:nvPr/>
        </p:nvSpPr>
        <p:spPr>
          <a:xfrm>
            <a:off x="9302188" y="1493323"/>
            <a:ext cx="273741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A4C21F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All the CJML resources, including tools and documentation,  can be found here: </a:t>
            </a: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4"/>
              </a:rPr>
              <a:t>www.cjml.no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A4C21F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727CE165-66D0-46D4-9CD4-7515B451A8FE}"/>
              </a:ext>
            </a:extLst>
          </p:cNvPr>
          <p:cNvSpPr/>
          <p:nvPr/>
        </p:nvSpPr>
        <p:spPr>
          <a:xfrm>
            <a:off x="9302188" y="2510227"/>
            <a:ext cx="236847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A4C21F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Main change in this version: </a:t>
            </a:r>
          </a:p>
          <a:p>
            <a:pPr marL="342900" marR="0" lvl="0" indent="-2571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GB" sz="1400" kern="0" dirty="0">
                <a:solidFill>
                  <a:srgbClr val="A4C21F">
                    <a:lumMod val="50000"/>
                  </a:srgbClr>
                </a:solidFill>
                <a:latin typeface="Calibri"/>
              </a:rPr>
              <a:t>An expanded terminology and a data exchange format</a:t>
            </a:r>
          </a:p>
          <a:p>
            <a:pPr marL="342900" marR="0" lvl="0" indent="-2571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GB" sz="1400" kern="0" dirty="0">
                <a:solidFill>
                  <a:srgbClr val="A4C21F">
                    <a:lumMod val="50000"/>
                  </a:srgbClr>
                </a:solidFill>
                <a:latin typeface="Calibri"/>
              </a:rPr>
              <a:t>Change in the visual notation of the journey network diagram (message flow between sender and receiver)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A4C21F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77035C8-C741-C3DE-67DB-E0B18012AB73}"/>
              </a:ext>
            </a:extLst>
          </p:cNvPr>
          <p:cNvSpPr txBox="1"/>
          <p:nvPr/>
        </p:nvSpPr>
        <p:spPr>
          <a:xfrm>
            <a:off x="1367980" y="6397342"/>
            <a:ext cx="402467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 dirty="0"/>
              <a:t>CJML v2.0 by SINTEF Digital is licensed under the </a:t>
            </a:r>
            <a:r>
              <a:rPr lang="en-GB" sz="1100" dirty="0">
                <a:hlinkClick r:id="rId5"/>
              </a:rPr>
              <a:t>Creative Commons Attribution-</a:t>
            </a:r>
            <a:r>
              <a:rPr lang="en-GB" sz="1100" dirty="0" err="1">
                <a:hlinkClick r:id="rId5"/>
              </a:rPr>
              <a:t>ShareAlike</a:t>
            </a:r>
            <a:r>
              <a:rPr lang="en-GB" sz="1100" dirty="0">
                <a:hlinkClick r:id="rId5"/>
              </a:rPr>
              <a:t> 4.0 International License</a:t>
            </a:r>
            <a:r>
              <a:rPr lang="en-GB" sz="1100" dirty="0"/>
              <a:t>.</a:t>
            </a:r>
          </a:p>
        </p:txBody>
      </p:sp>
      <p:pic>
        <p:nvPicPr>
          <p:cNvPr id="5" name="Picture 2" descr="https://camo.githubusercontent.com/c253d2829f9392b505182d44eb60e84009fcf184/68747470733a2f2f7261772e6769746875622e636f6d2f6e61666572676f2f6d616e75616c2d6c697672652d616e696d6163616f32642f67682d70616765732f696d672f696e74726f647563616f2f6372656174697665636f6d6d6f6e735f63632d62792d73612e706e67">
            <a:extLst>
              <a:ext uri="{FF2B5EF4-FFF2-40B4-BE49-F238E27FC236}">
                <a16:creationId xmlns:a16="http://schemas.microsoft.com/office/drawing/2014/main" id="{054483B1-8B96-32CC-7C85-0BE912B40E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15" y="6363969"/>
            <a:ext cx="1250965" cy="494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34E1D05-807A-4ADB-95FF-85A4CA5D9C34}"/>
              </a:ext>
            </a:extLst>
          </p:cNvPr>
          <p:cNvSpPr/>
          <p:nvPr/>
        </p:nvSpPr>
        <p:spPr>
          <a:xfrm>
            <a:off x="9302188" y="635598"/>
            <a:ext cx="273741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A4C21F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CJML material consists of several modules that are to be seen in connection to each other. </a:t>
            </a:r>
          </a:p>
        </p:txBody>
      </p:sp>
      <p:pic>
        <p:nvPicPr>
          <p:cNvPr id="7" name="Picture 4" descr="Bilderesultat for light bulb free clipart">
            <a:extLst>
              <a:ext uri="{FF2B5EF4-FFF2-40B4-BE49-F238E27FC236}">
                <a16:creationId xmlns:a16="http://schemas.microsoft.com/office/drawing/2014/main" id="{86A1B37D-BB67-74AE-7347-7E313C78E4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023405" y="721125"/>
            <a:ext cx="159386" cy="215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3EE9C9E-B352-58D0-D322-3554C302F449}"/>
              </a:ext>
            </a:extLst>
          </p:cNvPr>
          <p:cNvSpPr txBox="1"/>
          <p:nvPr/>
        </p:nvSpPr>
        <p:spPr>
          <a:xfrm>
            <a:off x="6096000" y="6397342"/>
            <a:ext cx="5645865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 dirty="0"/>
              <a:t>The current version of CJML was developed in the research project Smart Journey Mining funded by the Research Council of Norway (grant no. 312198).</a:t>
            </a:r>
          </a:p>
        </p:txBody>
      </p:sp>
      <p:sp>
        <p:nvSpPr>
          <p:cNvPr id="3" name="Hexagon 2">
            <a:extLst>
              <a:ext uri="{FF2B5EF4-FFF2-40B4-BE49-F238E27FC236}">
                <a16:creationId xmlns:a16="http://schemas.microsoft.com/office/drawing/2014/main" id="{D041E9F8-729D-6E73-481F-29EE02142C89}"/>
              </a:ext>
            </a:extLst>
          </p:cNvPr>
          <p:cNvSpPr/>
          <p:nvPr/>
        </p:nvSpPr>
        <p:spPr>
          <a:xfrm rot="5400000">
            <a:off x="3369597" y="1759581"/>
            <a:ext cx="2520000" cy="2340000"/>
          </a:xfrm>
          <a:prstGeom prst="hexagon">
            <a:avLst>
              <a:gd name="adj" fmla="val 25000"/>
              <a:gd name="vf" fmla="val 115470"/>
            </a:avLst>
          </a:prstGeom>
          <a:ln w="76200">
            <a:solidFill>
              <a:srgbClr val="C00000"/>
            </a:solidFill>
          </a:ln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hemeClr val="accent2">
              <a:shade val="50000"/>
              <a:hueOff val="0"/>
              <a:satOff val="0"/>
              <a:lumOff val="0"/>
              <a:alphaOff val="0"/>
            </a:schemeClr>
          </a:fillRef>
          <a:effectRef idx="1">
            <a:schemeClr val="accent2">
              <a:shade val="50000"/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/>
          <a:lstStyle/>
          <a:p>
            <a:pPr marL="0" marR="0" lvl="0" indent="0" algn="l" defTabSz="9142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7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Hexagon 7">
            <a:extLst>
              <a:ext uri="{FF2B5EF4-FFF2-40B4-BE49-F238E27FC236}">
                <a16:creationId xmlns:a16="http://schemas.microsoft.com/office/drawing/2014/main" id="{48D47D48-ECFE-9964-A34F-2E39AC4C8525}"/>
              </a:ext>
            </a:extLst>
          </p:cNvPr>
          <p:cNvSpPr/>
          <p:nvPr/>
        </p:nvSpPr>
        <p:spPr>
          <a:xfrm rot="5400000">
            <a:off x="864182" y="1759581"/>
            <a:ext cx="2520000" cy="2340000"/>
          </a:xfrm>
          <a:prstGeom prst="hexagon">
            <a:avLst>
              <a:gd name="adj" fmla="val 25000"/>
              <a:gd name="vf" fmla="val 115470"/>
            </a:avLst>
          </a:prstGeom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hemeClr val="accent2">
              <a:shade val="50000"/>
              <a:hueOff val="118392"/>
              <a:satOff val="-1857"/>
              <a:lumOff val="9827"/>
              <a:alphaOff val="0"/>
            </a:schemeClr>
          </a:fillRef>
          <a:effectRef idx="1">
            <a:schemeClr val="accent2">
              <a:shade val="50000"/>
              <a:hueOff val="118392"/>
              <a:satOff val="-1857"/>
              <a:lumOff val="9827"/>
              <a:alphaOff val="0"/>
            </a:schemeClr>
          </a:effectRef>
          <a:fontRef idx="minor">
            <a:schemeClr val="dk1"/>
          </a:fontRef>
        </p:style>
        <p:txBody>
          <a:bodyPr/>
          <a:lstStyle/>
          <a:p>
            <a:endParaRPr lang="en-GB"/>
          </a:p>
        </p:txBody>
      </p:sp>
      <p:sp>
        <p:nvSpPr>
          <p:cNvPr id="9" name="Hexagon 6">
            <a:extLst>
              <a:ext uri="{FF2B5EF4-FFF2-40B4-BE49-F238E27FC236}">
                <a16:creationId xmlns:a16="http://schemas.microsoft.com/office/drawing/2014/main" id="{A866FD24-C99B-8511-BEDC-4588B1D1B4D9}"/>
              </a:ext>
            </a:extLst>
          </p:cNvPr>
          <p:cNvSpPr txBox="1"/>
          <p:nvPr/>
        </p:nvSpPr>
        <p:spPr>
          <a:xfrm>
            <a:off x="1130299" y="1932500"/>
            <a:ext cx="2070100" cy="1821826"/>
          </a:xfrm>
          <a:prstGeom prst="rect">
            <a:avLst/>
          </a:prstGeom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spcFirstLastPara="0" vert="horz" wrap="square" lIns="36000" tIns="0" rIns="0" bIns="0" numCol="1" spcCol="1270" anchor="ctr" anchorCtr="0">
            <a:noAutofit/>
          </a:bodyPr>
          <a:lstStyle/>
          <a:p>
            <a:pPr marL="0" marR="0" lvl="0" indent="0" algn="l" defTabSz="1600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Introduction</a:t>
            </a:r>
          </a:p>
          <a:p>
            <a:pPr marL="176213" marR="0" lvl="0" indent="-84138" algn="l" defTabSz="1600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Overview, purpose and target group</a:t>
            </a:r>
          </a:p>
          <a:p>
            <a:pPr marL="176213" marR="0" lvl="0" indent="-84138" algn="l" defTabSz="1600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Modelling approach</a:t>
            </a:r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id="{6506F4EB-A3DC-50F7-673A-9E8B30140867}"/>
              </a:ext>
            </a:extLst>
          </p:cNvPr>
          <p:cNvSpPr/>
          <p:nvPr/>
        </p:nvSpPr>
        <p:spPr>
          <a:xfrm rot="5400000">
            <a:off x="5881225" y="1759581"/>
            <a:ext cx="2520000" cy="2340000"/>
          </a:xfrm>
          <a:prstGeom prst="hexagon">
            <a:avLst>
              <a:gd name="adj" fmla="val 25000"/>
              <a:gd name="vf" fmla="val 115470"/>
            </a:avLst>
          </a:prstGeom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hemeClr val="accent2">
              <a:shade val="50000"/>
              <a:hueOff val="236784"/>
              <a:satOff val="-3714"/>
              <a:lumOff val="19653"/>
              <a:alphaOff val="0"/>
            </a:schemeClr>
          </a:fillRef>
          <a:effectRef idx="1">
            <a:schemeClr val="accent2">
              <a:shade val="50000"/>
              <a:hueOff val="236784"/>
              <a:satOff val="-3714"/>
              <a:lumOff val="19653"/>
              <a:alphaOff val="0"/>
            </a:schemeClr>
          </a:effectRef>
          <a:fontRef idx="minor">
            <a:schemeClr val="dk1"/>
          </a:fontRef>
        </p:style>
        <p:txBody>
          <a:bodyPr/>
          <a:lstStyle/>
          <a:p>
            <a:pPr marL="0" marR="0" lvl="0" indent="0" algn="l" defTabSz="9142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7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Hexagon 11">
            <a:extLst>
              <a:ext uri="{FF2B5EF4-FFF2-40B4-BE49-F238E27FC236}">
                <a16:creationId xmlns:a16="http://schemas.microsoft.com/office/drawing/2014/main" id="{874015F4-51C7-3E08-EB28-DEC915BB7DB4}"/>
              </a:ext>
            </a:extLst>
          </p:cNvPr>
          <p:cNvSpPr/>
          <p:nvPr/>
        </p:nvSpPr>
        <p:spPr>
          <a:xfrm rot="5400000">
            <a:off x="4624913" y="3898327"/>
            <a:ext cx="2520000" cy="2340000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B7C0FF"/>
          </a:solidFill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hemeClr val="accent2">
              <a:shade val="50000"/>
              <a:hueOff val="355176"/>
              <a:satOff val="-5571"/>
              <a:lumOff val="29480"/>
              <a:alphaOff val="0"/>
            </a:schemeClr>
          </a:fillRef>
          <a:effectRef idx="1">
            <a:schemeClr val="accent2">
              <a:shade val="50000"/>
              <a:hueOff val="355176"/>
              <a:satOff val="-5571"/>
              <a:lumOff val="29480"/>
              <a:alphaOff val="0"/>
            </a:schemeClr>
          </a:effectRef>
          <a:fontRef idx="minor">
            <a:schemeClr val="dk1"/>
          </a:fontRef>
        </p:style>
        <p:txBody>
          <a:bodyPr/>
          <a:lstStyle/>
          <a:p>
            <a:pPr marL="0" marR="0" lvl="0" indent="0" algn="l" defTabSz="9142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7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9E218267-35C3-6C57-874C-00672E19AF0C}"/>
              </a:ext>
            </a:extLst>
          </p:cNvPr>
          <p:cNvSpPr/>
          <p:nvPr/>
        </p:nvSpPr>
        <p:spPr>
          <a:xfrm rot="5400000">
            <a:off x="2120319" y="3879580"/>
            <a:ext cx="2520000" cy="2340000"/>
          </a:xfrm>
          <a:prstGeom prst="hexagon">
            <a:avLst>
              <a:gd name="adj" fmla="val 25000"/>
              <a:gd name="vf" fmla="val 115470"/>
            </a:avLst>
          </a:prstGeom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hemeClr val="accent2">
              <a:shade val="50000"/>
              <a:hueOff val="591961"/>
              <a:satOff val="-9285"/>
              <a:lumOff val="49133"/>
              <a:alphaOff val="0"/>
            </a:schemeClr>
          </a:fillRef>
          <a:effectRef idx="1">
            <a:schemeClr val="accent2">
              <a:shade val="50000"/>
              <a:hueOff val="591961"/>
              <a:satOff val="-9285"/>
              <a:lumOff val="49133"/>
              <a:alphaOff val="0"/>
            </a:schemeClr>
          </a:effectRef>
          <a:fontRef idx="minor">
            <a:schemeClr val="dk1"/>
          </a:fontRef>
        </p:style>
        <p:txBody>
          <a:bodyPr/>
          <a:lstStyle/>
          <a:p>
            <a:pPr marL="0" marR="0" lvl="0" indent="0" algn="l" defTabSz="9142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7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Hexagon 6">
            <a:extLst>
              <a:ext uri="{FF2B5EF4-FFF2-40B4-BE49-F238E27FC236}">
                <a16:creationId xmlns:a16="http://schemas.microsoft.com/office/drawing/2014/main" id="{377B2D6C-F213-5504-96F3-DA728676ED5F}"/>
              </a:ext>
            </a:extLst>
          </p:cNvPr>
          <p:cNvSpPr txBox="1"/>
          <p:nvPr/>
        </p:nvSpPr>
        <p:spPr>
          <a:xfrm>
            <a:off x="5029199" y="4123189"/>
            <a:ext cx="2092311" cy="1821826"/>
          </a:xfrm>
          <a:prstGeom prst="rect">
            <a:avLst/>
          </a:prstGeom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spcFirstLastPara="0" vert="horz" wrap="square" lIns="36000" tIns="0" rIns="0" bIns="0" numCol="1" spcCol="1270" anchor="ctr" anchorCtr="0">
            <a:noAutofit/>
          </a:bodyPr>
          <a:lstStyle/>
          <a:p>
            <a:pPr marL="0" marR="0" lvl="0" indent="0" algn="l" defTabSz="1600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Data format</a:t>
            </a:r>
          </a:p>
          <a:p>
            <a:pPr marL="176213" marR="0" lvl="0" indent="-84138" algn="l" defTabSz="1600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XML schema</a:t>
            </a:r>
          </a:p>
          <a:p>
            <a:pPr marL="176213" marR="0" lvl="0" indent="-84138" algn="l" defTabSz="1600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XML examples</a:t>
            </a:r>
          </a:p>
          <a:p>
            <a:pPr marL="176213" marR="0" lvl="0" indent="-84138" algn="l" defTabSz="1600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XML description</a:t>
            </a:r>
          </a:p>
        </p:txBody>
      </p:sp>
      <p:sp>
        <p:nvSpPr>
          <p:cNvPr id="15" name="Hexagon 6">
            <a:extLst>
              <a:ext uri="{FF2B5EF4-FFF2-40B4-BE49-F238E27FC236}">
                <a16:creationId xmlns:a16="http://schemas.microsoft.com/office/drawing/2014/main" id="{BB3D857B-CE52-BEAC-BC75-0E936C97BC79}"/>
              </a:ext>
            </a:extLst>
          </p:cNvPr>
          <p:cNvSpPr txBox="1"/>
          <p:nvPr/>
        </p:nvSpPr>
        <p:spPr>
          <a:xfrm>
            <a:off x="3728274" y="1932500"/>
            <a:ext cx="1935926" cy="1821826"/>
          </a:xfrm>
          <a:prstGeom prst="rect">
            <a:avLst/>
          </a:prstGeom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spcFirstLastPara="0" vert="horz" wrap="square" lIns="36000" tIns="0" rIns="0" bIns="0" numCol="1" spcCol="1270" anchor="ctr" anchorCtr="0">
            <a:noAutofit/>
          </a:bodyPr>
          <a:lstStyle/>
          <a:p>
            <a:pPr marL="0" marR="0" lvl="0" indent="0" algn="l" defTabSz="1600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Visual notation</a:t>
            </a:r>
          </a:p>
          <a:p>
            <a:pPr marL="176213" marR="0" lvl="0" indent="-84138" algn="l" defTabSz="1600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Diagrams types and symbols</a:t>
            </a:r>
          </a:p>
          <a:p>
            <a:pPr marL="176213" marR="0" lvl="0" indent="-84138" algn="l" defTabSz="1600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Features and examples</a:t>
            </a:r>
          </a:p>
        </p:txBody>
      </p:sp>
      <p:sp>
        <p:nvSpPr>
          <p:cNvPr id="16" name="Hexagon 6">
            <a:extLst>
              <a:ext uri="{FF2B5EF4-FFF2-40B4-BE49-F238E27FC236}">
                <a16:creationId xmlns:a16="http://schemas.microsoft.com/office/drawing/2014/main" id="{0900A2C7-8043-A4BC-5531-8FCA8FD18BDC}"/>
              </a:ext>
            </a:extLst>
          </p:cNvPr>
          <p:cNvSpPr txBox="1"/>
          <p:nvPr/>
        </p:nvSpPr>
        <p:spPr>
          <a:xfrm>
            <a:off x="2468633" y="4085611"/>
            <a:ext cx="2082214" cy="1821826"/>
          </a:xfrm>
          <a:prstGeom prst="rect">
            <a:avLst/>
          </a:prstGeom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spcFirstLastPara="0" vert="horz" wrap="square" lIns="36000" tIns="0" rIns="0" bIns="0" numCol="1" spcCol="1270" anchor="ctr" anchorCtr="0">
            <a:noAutofit/>
          </a:bodyPr>
          <a:lstStyle/>
          <a:p>
            <a:pPr marL="0" marR="0" lvl="0" indent="0" algn="l" defTabSz="1600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Terminology</a:t>
            </a:r>
          </a:p>
          <a:p>
            <a:pPr marL="176213" marR="0" lvl="0" indent="-84138" algn="l" defTabSz="1600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Definitions, attributes, and class diagrams</a:t>
            </a:r>
          </a:p>
          <a:p>
            <a:pPr marL="176213" marR="0" lvl="0" indent="-84138" algn="l" defTabSz="1600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Meta-model</a:t>
            </a:r>
          </a:p>
        </p:txBody>
      </p:sp>
      <p:sp>
        <p:nvSpPr>
          <p:cNvPr id="17" name="Hexagon 6">
            <a:extLst>
              <a:ext uri="{FF2B5EF4-FFF2-40B4-BE49-F238E27FC236}">
                <a16:creationId xmlns:a16="http://schemas.microsoft.com/office/drawing/2014/main" id="{9108C700-10EA-20B1-0ABB-68A7BABDEC05}"/>
              </a:ext>
            </a:extLst>
          </p:cNvPr>
          <p:cNvSpPr txBox="1"/>
          <p:nvPr/>
        </p:nvSpPr>
        <p:spPr>
          <a:xfrm>
            <a:off x="6122162" y="1932500"/>
            <a:ext cx="2038126" cy="1821826"/>
          </a:xfrm>
          <a:prstGeom prst="rect">
            <a:avLst/>
          </a:prstGeom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spcFirstLastPara="0" vert="horz" wrap="square" lIns="36000" tIns="0" rIns="0" bIns="0" numCol="1" spcCol="1270" anchor="ctr" anchorCtr="0">
            <a:noAutofit/>
          </a:bodyPr>
          <a:lstStyle/>
          <a:p>
            <a:pPr marL="0" marR="0" lvl="0" indent="0" algn="l" defTabSz="1600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Diagram generator</a:t>
            </a:r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76213" marR="0" lvl="0" indent="-84138" algn="l" defTabSz="1600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Templates for easy diagramming</a:t>
            </a:r>
          </a:p>
          <a:p>
            <a:pPr marL="176213" marR="0" lvl="0" indent="-84138" algn="l" defTabSz="1600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Examples</a:t>
            </a:r>
          </a:p>
        </p:txBody>
      </p:sp>
    </p:spTree>
    <p:extLst>
      <p:ext uri="{BB962C8B-B14F-4D97-AF65-F5344CB8AC3E}">
        <p14:creationId xmlns:p14="http://schemas.microsoft.com/office/powerpoint/2010/main" val="27413650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456730-9CCD-4717-BE03-D62C6887A2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4183" y="1883324"/>
            <a:ext cx="8042532" cy="2622001"/>
          </a:xfrm>
        </p:spPr>
        <p:txBody>
          <a:bodyPr>
            <a:normAutofit/>
          </a:bodyPr>
          <a:lstStyle/>
          <a:p>
            <a:r>
              <a:rPr lang="en-GB" dirty="0"/>
              <a:t>Customer journey diagram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7EEA35-A974-41C3-B310-23E12C4247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43025" y="3392489"/>
            <a:ext cx="7653690" cy="2545250"/>
          </a:xfrm>
        </p:spPr>
        <p:txBody>
          <a:bodyPr>
            <a:normAutofit/>
          </a:bodyPr>
          <a:lstStyle/>
          <a:p>
            <a:r>
              <a:rPr lang="en-GB" dirty="0"/>
              <a:t>Touchpoints and attributes</a:t>
            </a:r>
          </a:p>
          <a:p>
            <a:r>
              <a:rPr lang="en-GB" dirty="0"/>
              <a:t>Compliance</a:t>
            </a:r>
          </a:p>
          <a:p>
            <a:r>
              <a:rPr lang="en-GB" dirty="0"/>
              <a:t>Journey phase</a:t>
            </a:r>
          </a:p>
          <a:p>
            <a:r>
              <a:rPr lang="en-GB" dirty="0"/>
              <a:t>Decision point</a:t>
            </a:r>
          </a:p>
          <a:p>
            <a:r>
              <a:rPr lang="en-GB" dirty="0"/>
              <a:t>Summary of visual syntax</a:t>
            </a:r>
          </a:p>
        </p:txBody>
      </p:sp>
    </p:spTree>
    <p:extLst>
      <p:ext uri="{BB962C8B-B14F-4D97-AF65-F5344CB8AC3E}">
        <p14:creationId xmlns:p14="http://schemas.microsoft.com/office/powerpoint/2010/main" val="11977686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93C4BE-5E27-46F9-B4B5-B31A61970E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4182" y="331155"/>
            <a:ext cx="9001711" cy="888244"/>
          </a:xfrm>
        </p:spPr>
        <p:txBody>
          <a:bodyPr/>
          <a:lstStyle/>
          <a:p>
            <a:r>
              <a:rPr lang="en-GB" dirty="0"/>
              <a:t>Introducing the customer journey diagram</a:t>
            </a:r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3389DBB6-DE2D-4178-86BF-001A56B7FC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4088" y="1547813"/>
            <a:ext cx="9425588" cy="2009941"/>
          </a:xfrm>
        </p:spPr>
        <p:txBody>
          <a:bodyPr>
            <a:normAutofit fontScale="92500" lnSpcReduction="20000"/>
          </a:bodyPr>
          <a:lstStyle/>
          <a:p>
            <a:r>
              <a:rPr lang="en-GB" dirty="0"/>
              <a:t>This is the simplest journey diagram, having a dedicated focus on the end-user. It comes in two variants:</a:t>
            </a:r>
          </a:p>
          <a:p>
            <a:r>
              <a:rPr lang="en-GB" dirty="0"/>
              <a:t>The diagram comes in two variants:</a:t>
            </a:r>
          </a:p>
          <a:p>
            <a:pPr marL="701675" lvl="1" indent="-255588">
              <a:buFont typeface="+mj-lt"/>
              <a:buAutoNum type="arabicPeriod"/>
            </a:pPr>
            <a:r>
              <a:rPr lang="en-GB" dirty="0"/>
              <a:t>Plain journey diagram: A linear chain of touchpoints in the order of appearance. Here, no attention is given to deviations and conformance. </a:t>
            </a:r>
          </a:p>
          <a:p>
            <a:pPr marL="701675" lvl="1" indent="-255588">
              <a:buFont typeface="+mj-lt"/>
              <a:buAutoNum type="arabicPeriod"/>
            </a:pPr>
            <a:r>
              <a:rPr lang="en-GB" dirty="0"/>
              <a:t>Deviation diagram: This diagram emphasizes any deviation from the planned journey.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5FE8FAC-1BEF-4120-BC86-5D9726D43967}"/>
              </a:ext>
            </a:extLst>
          </p:cNvPr>
          <p:cNvSpPr txBox="1"/>
          <p:nvPr/>
        </p:nvSpPr>
        <p:spPr>
          <a:xfrm>
            <a:off x="409347" y="3647763"/>
            <a:ext cx="25228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800" dirty="0">
                <a:solidFill>
                  <a:srgbClr val="00ADEE"/>
                </a:solidFill>
              </a:rPr>
              <a:t>Plain journey diagram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4A4BA76-467F-407B-8823-D199F728F7DC}"/>
              </a:ext>
            </a:extLst>
          </p:cNvPr>
          <p:cNvSpPr txBox="1"/>
          <p:nvPr/>
        </p:nvSpPr>
        <p:spPr>
          <a:xfrm>
            <a:off x="6859977" y="3655081"/>
            <a:ext cx="22630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>
                <a:solidFill>
                  <a:srgbClr val="00ADEE"/>
                </a:solidFill>
              </a:rPr>
              <a:t>Deviation diagram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4998CBC-6FA5-C3DA-C16B-27C70F891B84}"/>
              </a:ext>
            </a:extLst>
          </p:cNvPr>
          <p:cNvSpPr/>
          <p:nvPr/>
        </p:nvSpPr>
        <p:spPr>
          <a:xfrm>
            <a:off x="7928043" y="4117264"/>
            <a:ext cx="37991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GB" sz="1200" kern="0" dirty="0">
                <a:solidFill>
                  <a:schemeClr val="accent4">
                    <a:lumMod val="50000"/>
                  </a:schemeClr>
                </a:solidFill>
              </a:rPr>
              <a:t>The deviation diagram is reserved for actual journeys. Here, it is easier to spot deviations, e.g., the unexpected call from the customer.</a:t>
            </a:r>
          </a:p>
        </p:txBody>
      </p:sp>
      <p:pic>
        <p:nvPicPr>
          <p:cNvPr id="5" name="Picture 4" descr="Bilderesultat for light bulb free clipart">
            <a:extLst>
              <a:ext uri="{FF2B5EF4-FFF2-40B4-BE49-F238E27FC236}">
                <a16:creationId xmlns:a16="http://schemas.microsoft.com/office/drawing/2014/main" id="{6D798DE6-11C9-CD57-A19A-C6564AB172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677217" y="4201625"/>
            <a:ext cx="159386" cy="215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4775F0C-7B8B-4390-E728-E18CA622D63C}"/>
              </a:ext>
            </a:extLst>
          </p:cNvPr>
          <p:cNvSpPr txBox="1"/>
          <p:nvPr/>
        </p:nvSpPr>
        <p:spPr>
          <a:xfrm>
            <a:off x="631118" y="4042422"/>
            <a:ext cx="8183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rgbClr val="00ADEE"/>
                </a:solidFill>
              </a:rPr>
              <a:t>Planned journey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85A8D00-D12B-869C-5345-37EFC378F696}"/>
              </a:ext>
            </a:extLst>
          </p:cNvPr>
          <p:cNvSpPr txBox="1"/>
          <p:nvPr/>
        </p:nvSpPr>
        <p:spPr>
          <a:xfrm>
            <a:off x="6859977" y="4880114"/>
            <a:ext cx="7022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rgbClr val="00ADEE"/>
                </a:solidFill>
              </a:rPr>
              <a:t>Actual journey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D305359-C812-9733-A307-DF527FDDF6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7551" y="4072087"/>
            <a:ext cx="3301388" cy="432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DA8E05E-19CC-75AC-DA58-0D8BBB0FBB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36275" y="4894947"/>
            <a:ext cx="4429143" cy="432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52421C6-DE5F-BCE6-A945-741DB64F9B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03377" y="4909392"/>
            <a:ext cx="3740009" cy="1248171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4E1D0FF-5B3E-9255-550D-3A749D8240E5}"/>
              </a:ext>
            </a:extLst>
          </p:cNvPr>
          <p:cNvSpPr/>
          <p:nvPr/>
        </p:nvSpPr>
        <p:spPr>
          <a:xfrm>
            <a:off x="1760696" y="5614448"/>
            <a:ext cx="37400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GB" sz="1200" kern="0" dirty="0">
                <a:solidFill>
                  <a:schemeClr val="accent4">
                    <a:lumMod val="50000"/>
                  </a:schemeClr>
                </a:solidFill>
              </a:rPr>
              <a:t>The end-user’s icon is always included for actual journeys (otherwise the actual journey would be identical to the planned journey when there are no deviations).  </a:t>
            </a:r>
            <a:endParaRPr lang="en-GB" sz="1400" kern="0" dirty="0">
              <a:solidFill>
                <a:schemeClr val="accent4">
                  <a:lumMod val="50000"/>
                </a:schemeClr>
              </a:solidFill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56295332-5272-5E7F-8D4F-48A4745CE442}"/>
              </a:ext>
            </a:extLst>
          </p:cNvPr>
          <p:cNvCxnSpPr>
            <a:cxnSpLocks/>
          </p:cNvCxnSpPr>
          <p:nvPr/>
        </p:nvCxnSpPr>
        <p:spPr>
          <a:xfrm>
            <a:off x="6433257" y="3873443"/>
            <a:ext cx="0" cy="1980000"/>
          </a:xfrm>
          <a:prstGeom prst="line">
            <a:avLst/>
          </a:prstGeom>
          <a:noFill/>
          <a:ln w="12700" cap="flat" cmpd="sng" algn="ctr">
            <a:solidFill>
              <a:sysClr val="windowText" lastClr="000000">
                <a:lumMod val="65000"/>
                <a:lumOff val="35000"/>
              </a:sysClr>
            </a:solidFill>
            <a:prstDash val="solid"/>
          </a:ln>
          <a:effectLst/>
        </p:spPr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EA9FFD89-E449-96D7-AEDD-F5338ED3FCE2}"/>
              </a:ext>
            </a:extLst>
          </p:cNvPr>
          <p:cNvSpPr txBox="1"/>
          <p:nvPr/>
        </p:nvSpPr>
        <p:spPr>
          <a:xfrm>
            <a:off x="631118" y="4880114"/>
            <a:ext cx="6665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rgbClr val="00ADEE"/>
                </a:solidFill>
              </a:rPr>
              <a:t>Actual journey</a:t>
            </a:r>
          </a:p>
        </p:txBody>
      </p:sp>
      <p:pic>
        <p:nvPicPr>
          <p:cNvPr id="39" name="Picture 38" descr="Bilderesultat for light bulb free clipart">
            <a:extLst>
              <a:ext uri="{FF2B5EF4-FFF2-40B4-BE49-F238E27FC236}">
                <a16:creationId xmlns:a16="http://schemas.microsoft.com/office/drawing/2014/main" id="{F7A23CFA-9CC4-2FB2-3499-4A73F194F5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601311" y="5714088"/>
            <a:ext cx="159386" cy="215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E9C3B0CC-1DD9-4ED9-2936-3F58EF7A3376}"/>
              </a:ext>
            </a:extLst>
          </p:cNvPr>
          <p:cNvCxnSpPr>
            <a:cxnSpLocks/>
          </p:cNvCxnSpPr>
          <p:nvPr/>
        </p:nvCxnSpPr>
        <p:spPr>
          <a:xfrm flipH="1" flipV="1">
            <a:off x="1731498" y="5375430"/>
            <a:ext cx="149396" cy="261340"/>
          </a:xfrm>
          <a:prstGeom prst="straightConnector1">
            <a:avLst/>
          </a:prstGeom>
          <a:noFill/>
          <a:ln w="12700" cap="flat" cmpd="sng" algn="ctr">
            <a:solidFill>
              <a:schemeClr val="accent4">
                <a:lumMod val="75000"/>
              </a:schemeClr>
            </a:solidFill>
            <a:prstDash val="solid"/>
            <a:tailEnd type="triangle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3" name="AutoShape 63">
            <a:extLst>
              <a:ext uri="{FF2B5EF4-FFF2-40B4-BE49-F238E27FC236}">
                <a16:creationId xmlns:a16="http://schemas.microsoft.com/office/drawing/2014/main" id="{6B14322F-E835-8F31-8762-40BD14CD52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4182" y="6524168"/>
            <a:ext cx="1584000" cy="198000"/>
          </a:xfrm>
          <a:prstGeom prst="chevron">
            <a:avLst>
              <a:gd name="adj" fmla="val 38168"/>
            </a:avLst>
          </a:prstGeom>
          <a:solidFill>
            <a:schemeClr val="bg1">
              <a:lumMod val="85000"/>
            </a:schemeClr>
          </a:solidFill>
          <a:ln w="19050" algn="ctr">
            <a:noFill/>
            <a:miter lim="800000"/>
            <a:headEnd/>
            <a:tailEnd/>
          </a:ln>
        </p:spPr>
        <p:txBody>
          <a:bodyPr lIns="0" tIns="0" rIns="0" bIns="0" anchor="ctr" anchorCtr="0"/>
          <a:lstStyle/>
          <a:p>
            <a:pPr algn="ctr" defTabSz="995363">
              <a:buSzPct val="90000"/>
            </a:pPr>
            <a:r>
              <a:rPr lang="en-GB" sz="1000" kern="0" dirty="0">
                <a:solidFill>
                  <a:schemeClr val="bg1">
                    <a:lumMod val="50000"/>
                  </a:schemeClr>
                </a:solidFill>
                <a:cs typeface="Arial" charset="0"/>
              </a:rPr>
              <a:t>Overview</a:t>
            </a:r>
          </a:p>
        </p:txBody>
      </p:sp>
      <p:sp>
        <p:nvSpPr>
          <p:cNvPr id="8" name="AutoShape 64">
            <a:extLst>
              <a:ext uri="{FF2B5EF4-FFF2-40B4-BE49-F238E27FC236}">
                <a16:creationId xmlns:a16="http://schemas.microsoft.com/office/drawing/2014/main" id="{6FB71F5C-AE4F-640A-BB06-BDDF5B28F4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8355" y="6524168"/>
            <a:ext cx="1404000" cy="198000"/>
          </a:xfrm>
          <a:prstGeom prst="chevron">
            <a:avLst>
              <a:gd name="adj" fmla="val 38168"/>
            </a:avLst>
          </a:prstGeom>
          <a:solidFill>
            <a:schemeClr val="bg1">
              <a:lumMod val="85000"/>
            </a:schemeClr>
          </a:solidFill>
          <a:ln w="19050" algn="ctr">
            <a:noFill/>
            <a:miter lim="800000"/>
            <a:headEnd/>
            <a:tailEnd/>
          </a:ln>
        </p:spPr>
        <p:txBody>
          <a:bodyPr lIns="0" tIns="0" rIns="0" bIns="0" anchor="ctr" anchorCtr="0"/>
          <a:lstStyle/>
          <a:p>
            <a:pPr algn="ctr" defTabSz="995363">
              <a:buSzPct val="90000"/>
            </a:pPr>
            <a:r>
              <a:rPr lang="en-GB" sz="1000" kern="0">
                <a:solidFill>
                  <a:schemeClr val="bg1">
                    <a:lumMod val="50000"/>
                  </a:schemeClr>
                </a:solidFill>
                <a:cs typeface="Arial" charset="0"/>
              </a:rPr>
              <a:t>Symbols</a:t>
            </a:r>
          </a:p>
        </p:txBody>
      </p:sp>
      <p:sp>
        <p:nvSpPr>
          <p:cNvPr id="9" name="AutoShape 65">
            <a:extLst>
              <a:ext uri="{FF2B5EF4-FFF2-40B4-BE49-F238E27FC236}">
                <a16:creationId xmlns:a16="http://schemas.microsoft.com/office/drawing/2014/main" id="{69A5EDE3-C3EA-1904-104E-E1B73C2BA9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02528" y="6524168"/>
            <a:ext cx="1944000" cy="198000"/>
          </a:xfrm>
          <a:prstGeom prst="chevron">
            <a:avLst>
              <a:gd name="adj" fmla="val 38168"/>
            </a:avLst>
          </a:prstGeom>
          <a:solidFill>
            <a:srgbClr val="00558E"/>
          </a:solidFill>
          <a:ln w="19050" algn="ctr">
            <a:noFill/>
            <a:miter lim="800000"/>
            <a:headEnd/>
            <a:tailEnd/>
          </a:ln>
        </p:spPr>
        <p:txBody>
          <a:bodyPr lIns="0" tIns="0" rIns="0" bIns="0" anchor="ctr" anchorCtr="0"/>
          <a:lstStyle/>
          <a:p>
            <a:pPr algn="ctr" defTabSz="995363">
              <a:buSzPct val="90000"/>
            </a:pPr>
            <a:r>
              <a:rPr lang="en-GB" sz="1000" kern="0" dirty="0">
                <a:solidFill>
                  <a:schemeClr val="bg1"/>
                </a:solidFill>
                <a:cs typeface="Arial" charset="0"/>
              </a:rPr>
              <a:t>Customer journey diagram</a:t>
            </a:r>
          </a:p>
        </p:txBody>
      </p:sp>
      <p:sp>
        <p:nvSpPr>
          <p:cNvPr id="12" name="AutoShape 63">
            <a:extLst>
              <a:ext uri="{FF2B5EF4-FFF2-40B4-BE49-F238E27FC236}">
                <a16:creationId xmlns:a16="http://schemas.microsoft.com/office/drawing/2014/main" id="{318FE719-3319-B536-B445-B6CF0035B2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26701" y="6525045"/>
            <a:ext cx="1764000" cy="198000"/>
          </a:xfrm>
          <a:prstGeom prst="chevron">
            <a:avLst>
              <a:gd name="adj" fmla="val 38168"/>
            </a:avLst>
          </a:prstGeom>
          <a:solidFill>
            <a:schemeClr val="bg1">
              <a:lumMod val="85000"/>
            </a:schemeClr>
          </a:solidFill>
          <a:ln w="19050" algn="ctr">
            <a:noFill/>
            <a:miter lim="800000"/>
            <a:headEnd/>
            <a:tailEnd/>
          </a:ln>
        </p:spPr>
        <p:txBody>
          <a:bodyPr lIns="0" tIns="0" rIns="0" bIns="0" anchor="ctr" anchorCtr="0"/>
          <a:lstStyle/>
          <a:p>
            <a:pPr marL="0" marR="0" lvl="0" indent="0" algn="ctr" defTabSz="99536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Tx/>
              <a:buNone/>
              <a:tabLst/>
              <a:defRPr/>
            </a:pPr>
            <a:r>
              <a:rPr kumimoji="0" lang="en-GB" sz="1000" b="0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cs typeface="Arial" charset="0"/>
              </a:rPr>
              <a:t>Journey </a:t>
            </a:r>
            <a:r>
              <a:rPr lang="en-GB" sz="1000" kern="0" dirty="0">
                <a:solidFill>
                  <a:schemeClr val="bg1">
                    <a:lumMod val="50000"/>
                  </a:schemeClr>
                </a:solidFill>
                <a:cs typeface="Arial" charset="0"/>
              </a:rPr>
              <a:t>network </a:t>
            </a:r>
            <a:r>
              <a:rPr kumimoji="0" lang="en-GB" sz="1000" b="0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cs typeface="Arial" charset="0"/>
              </a:rPr>
              <a:t>diagram</a:t>
            </a:r>
          </a:p>
        </p:txBody>
      </p:sp>
      <p:sp>
        <p:nvSpPr>
          <p:cNvPr id="15" name="AutoShape 64">
            <a:extLst>
              <a:ext uri="{FF2B5EF4-FFF2-40B4-BE49-F238E27FC236}">
                <a16:creationId xmlns:a16="http://schemas.microsoft.com/office/drawing/2014/main" id="{F3CBED9C-5F3B-0221-9DDA-163155A7B4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70874" y="6526845"/>
            <a:ext cx="1656000" cy="198000"/>
          </a:xfrm>
          <a:prstGeom prst="chevron">
            <a:avLst>
              <a:gd name="adj" fmla="val 38168"/>
            </a:avLst>
          </a:prstGeom>
          <a:solidFill>
            <a:schemeClr val="bg1">
              <a:lumMod val="85000"/>
            </a:schemeClr>
          </a:solidFill>
          <a:ln w="19050" algn="ctr">
            <a:noFill/>
            <a:miter lim="800000"/>
            <a:headEnd/>
            <a:tailEnd/>
          </a:ln>
        </p:spPr>
        <p:txBody>
          <a:bodyPr lIns="0" tIns="0" rIns="0" bIns="0" anchor="ctr" anchorCtr="0"/>
          <a:lstStyle/>
          <a:p>
            <a:pPr algn="ctr" defTabSz="995363">
              <a:buSzPct val="90000"/>
            </a:pPr>
            <a:r>
              <a:rPr lang="en-GB" sz="1000" kern="0">
                <a:solidFill>
                  <a:schemeClr val="bg1">
                    <a:lumMod val="50000"/>
                  </a:schemeClr>
                </a:solidFill>
                <a:cs typeface="Arial" charset="0"/>
              </a:rPr>
              <a:t>Customer experience</a:t>
            </a:r>
          </a:p>
        </p:txBody>
      </p:sp>
      <p:sp>
        <p:nvSpPr>
          <p:cNvPr id="18" name="AutoShape 64">
            <a:extLst>
              <a:ext uri="{FF2B5EF4-FFF2-40B4-BE49-F238E27FC236}">
                <a16:creationId xmlns:a16="http://schemas.microsoft.com/office/drawing/2014/main" id="{B14BDBB5-6EA4-1F2E-22D2-B85EA1FB67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3220" y="6524168"/>
            <a:ext cx="1656000" cy="198000"/>
          </a:xfrm>
          <a:prstGeom prst="chevron">
            <a:avLst>
              <a:gd name="adj" fmla="val 38168"/>
            </a:avLst>
          </a:prstGeom>
          <a:solidFill>
            <a:schemeClr val="bg1">
              <a:lumMod val="85000"/>
            </a:schemeClr>
          </a:solidFill>
          <a:ln w="19050" algn="ctr">
            <a:noFill/>
            <a:miter lim="800000"/>
            <a:headEnd/>
            <a:tailEnd/>
          </a:ln>
        </p:spPr>
        <p:txBody>
          <a:bodyPr lIns="0" tIns="0" rIns="0" bIns="0" anchor="ctr" anchorCtr="0"/>
          <a:lstStyle/>
          <a:p>
            <a:pPr algn="ctr" defTabSz="995363">
              <a:buSzPct val="90000"/>
            </a:pPr>
            <a:r>
              <a:rPr lang="en-GB" sz="1000" kern="0" dirty="0">
                <a:solidFill>
                  <a:schemeClr val="bg1">
                    <a:lumMod val="50000"/>
                  </a:schemeClr>
                </a:solidFill>
                <a:cs typeface="Arial" charset="0"/>
              </a:rPr>
              <a:t>Appendix</a:t>
            </a:r>
          </a:p>
        </p:txBody>
      </p:sp>
    </p:spTree>
    <p:extLst>
      <p:ext uri="{BB962C8B-B14F-4D97-AF65-F5344CB8AC3E}">
        <p14:creationId xmlns:p14="http://schemas.microsoft.com/office/powerpoint/2010/main" val="32369391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4182" y="331155"/>
            <a:ext cx="9001711" cy="888244"/>
          </a:xfrm>
        </p:spPr>
        <p:txBody>
          <a:bodyPr/>
          <a:lstStyle/>
          <a:p>
            <a:r>
              <a:rPr lang="en-GB" dirty="0"/>
              <a:t>Communication points</a:t>
            </a:r>
          </a:p>
        </p:txBody>
      </p:sp>
      <p:sp>
        <p:nvSpPr>
          <p:cNvPr id="4" name="Oval 3"/>
          <p:cNvSpPr>
            <a:spLocks noChangeAspect="1"/>
          </p:cNvSpPr>
          <p:nvPr/>
        </p:nvSpPr>
        <p:spPr>
          <a:xfrm>
            <a:off x="5479497" y="1440547"/>
            <a:ext cx="862732" cy="862732"/>
          </a:xfrm>
          <a:prstGeom prst="ellipse">
            <a:avLst/>
          </a:prstGeom>
          <a:noFill/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718061" y="1155045"/>
            <a:ext cx="11718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ADE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Communication point boundary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796060" y="1706428"/>
            <a:ext cx="8845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ADE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symbol area</a:t>
            </a:r>
          </a:p>
        </p:txBody>
      </p:sp>
      <p:sp>
        <p:nvSpPr>
          <p:cNvPr id="14" name="Oval 13"/>
          <p:cNvSpPr>
            <a:spLocks noChangeAspect="1"/>
          </p:cNvSpPr>
          <p:nvPr/>
        </p:nvSpPr>
        <p:spPr>
          <a:xfrm>
            <a:off x="5594528" y="1555578"/>
            <a:ext cx="632670" cy="632670"/>
          </a:xfrm>
          <a:prstGeom prst="ellipse">
            <a:avLst/>
          </a:prstGeom>
          <a:pattFill prst="pct10">
            <a:fgClr>
              <a:schemeClr val="bg1">
                <a:lumMod val="65000"/>
              </a:schemeClr>
            </a:fgClr>
            <a:bgClr>
              <a:schemeClr val="bg1"/>
            </a:bgClr>
          </a:pattFill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5" name="Straight Arrow Connector 14"/>
          <p:cNvCxnSpPr>
            <a:stCxn id="5" idx="1"/>
            <a:endCxn id="4" idx="7"/>
          </p:cNvCxnSpPr>
          <p:nvPr/>
        </p:nvCxnSpPr>
        <p:spPr>
          <a:xfrm flipH="1">
            <a:off x="6215885" y="1385877"/>
            <a:ext cx="502176" cy="181014"/>
          </a:xfrm>
          <a:prstGeom prst="straightConnector1">
            <a:avLst/>
          </a:prstGeom>
          <a:ln>
            <a:solidFill>
              <a:srgbClr val="00ADEE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11" idx="1"/>
          </p:cNvCxnSpPr>
          <p:nvPr/>
        </p:nvCxnSpPr>
        <p:spPr>
          <a:xfrm flipH="1" flipV="1">
            <a:off x="5970817" y="1871914"/>
            <a:ext cx="825243" cy="65347"/>
          </a:xfrm>
          <a:prstGeom prst="straightConnector1">
            <a:avLst/>
          </a:prstGeom>
          <a:ln>
            <a:solidFill>
              <a:srgbClr val="00ADEE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Oval 89">
            <a:extLst>
              <a:ext uri="{FF2B5EF4-FFF2-40B4-BE49-F238E27FC236}">
                <a16:creationId xmlns:a16="http://schemas.microsoft.com/office/drawing/2014/main" id="{9BBE918A-F742-4E3D-B8B4-7F9B8F60F0D6}"/>
              </a:ext>
            </a:extLst>
          </p:cNvPr>
          <p:cNvSpPr>
            <a:spLocks noChangeAspect="1"/>
          </p:cNvSpPr>
          <p:nvPr/>
        </p:nvSpPr>
        <p:spPr>
          <a:xfrm>
            <a:off x="6154426" y="2844973"/>
            <a:ext cx="540000" cy="540000"/>
          </a:xfrm>
          <a:prstGeom prst="ellipse">
            <a:avLst/>
          </a:prstGeom>
          <a:noFill/>
          <a:ln w="38100" cap="flat" cmpd="sng" algn="ctr">
            <a:solidFill>
              <a:srgbClr val="9BBB59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457200"/>
            <a:endParaRPr lang="en-GB" sz="1800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id="{F92D4C85-E4C7-44A7-B067-E37F5B86CDC6}"/>
              </a:ext>
            </a:extLst>
          </p:cNvPr>
          <p:cNvSpPr>
            <a:spLocks noChangeAspect="1"/>
          </p:cNvSpPr>
          <p:nvPr/>
        </p:nvSpPr>
        <p:spPr>
          <a:xfrm>
            <a:off x="4423156" y="2846070"/>
            <a:ext cx="540000" cy="540000"/>
          </a:xfrm>
          <a:prstGeom prst="ellipse">
            <a:avLst/>
          </a:prstGeom>
          <a:noFill/>
          <a:ln w="38100" cap="flat" cmpd="sng" algn="ctr">
            <a:solidFill>
              <a:srgbClr val="F79646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2" name="Oval 91">
            <a:extLst>
              <a:ext uri="{FF2B5EF4-FFF2-40B4-BE49-F238E27FC236}">
                <a16:creationId xmlns:a16="http://schemas.microsoft.com/office/drawing/2014/main" id="{B6CA42B7-8CE2-4238-970D-350937A48198}"/>
              </a:ext>
            </a:extLst>
          </p:cNvPr>
          <p:cNvSpPr>
            <a:spLocks noChangeAspect="1"/>
          </p:cNvSpPr>
          <p:nvPr/>
        </p:nvSpPr>
        <p:spPr>
          <a:xfrm>
            <a:off x="4542837" y="5254426"/>
            <a:ext cx="540000" cy="540000"/>
          </a:xfrm>
          <a:prstGeom prst="ellipse">
            <a:avLst/>
          </a:prstGeom>
          <a:noFill/>
          <a:ln w="38100" cap="flat" cmpd="sng" algn="ctr">
            <a:solidFill>
              <a:sysClr val="windowText" lastClr="000000">
                <a:lumMod val="65000"/>
                <a:lumOff val="3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3" name="Oval 92">
            <a:extLst>
              <a:ext uri="{FF2B5EF4-FFF2-40B4-BE49-F238E27FC236}">
                <a16:creationId xmlns:a16="http://schemas.microsoft.com/office/drawing/2014/main" id="{532D1E97-15C4-4A7D-B9F2-6C84DFC36AB6}"/>
              </a:ext>
            </a:extLst>
          </p:cNvPr>
          <p:cNvSpPr>
            <a:spLocks noChangeAspect="1"/>
          </p:cNvSpPr>
          <p:nvPr/>
        </p:nvSpPr>
        <p:spPr>
          <a:xfrm>
            <a:off x="5739200" y="5254426"/>
            <a:ext cx="540000" cy="540000"/>
          </a:xfrm>
          <a:prstGeom prst="ellipse">
            <a:avLst/>
          </a:prstGeom>
          <a:noFill/>
          <a:ln w="38100" cap="flat" cmpd="sng" algn="ctr">
            <a:solidFill>
              <a:sysClr val="windowText" lastClr="000000">
                <a:lumMod val="65000"/>
                <a:lumOff val="35000"/>
              </a:sysClr>
            </a:solidFill>
            <a:prstDash val="sysDot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32D02293-D6CB-4D79-9FA4-BA13FCFEB9E4}"/>
              </a:ext>
            </a:extLst>
          </p:cNvPr>
          <p:cNvSpPr>
            <a:spLocks noChangeAspect="1"/>
          </p:cNvSpPr>
          <p:nvPr/>
        </p:nvSpPr>
        <p:spPr>
          <a:xfrm>
            <a:off x="6942387" y="5254426"/>
            <a:ext cx="540000" cy="540000"/>
          </a:xfrm>
          <a:prstGeom prst="ellipse">
            <a:avLst/>
          </a:prstGeom>
          <a:noFill/>
          <a:ln w="38100" cap="flat" cmpd="sng" algn="ctr">
            <a:solidFill>
              <a:sysClr val="windowText" lastClr="000000">
                <a:lumMod val="65000"/>
                <a:lumOff val="3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42722D67-260C-47FD-98BD-B62A498149DC}"/>
              </a:ext>
            </a:extLst>
          </p:cNvPr>
          <p:cNvCxnSpPr/>
          <p:nvPr/>
        </p:nvCxnSpPr>
        <p:spPr>
          <a:xfrm>
            <a:off x="7021468" y="5333507"/>
            <a:ext cx="381838" cy="381838"/>
          </a:xfrm>
          <a:prstGeom prst="line">
            <a:avLst/>
          </a:prstGeom>
          <a:noFill/>
          <a:ln w="19050" cap="flat" cmpd="sng" algn="ctr">
            <a:solidFill>
              <a:sysClr val="window" lastClr="FFFFFF">
                <a:lumMod val="50000"/>
              </a:sysClr>
            </a:solidFill>
            <a:prstDash val="solid"/>
            <a:tailEnd type="none"/>
          </a:ln>
          <a:effectLst/>
        </p:spPr>
      </p:cxn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5AE1893C-4EFC-4FEB-AA8C-06C1CE900EE9}"/>
              </a:ext>
            </a:extLst>
          </p:cNvPr>
          <p:cNvCxnSpPr/>
          <p:nvPr/>
        </p:nvCxnSpPr>
        <p:spPr>
          <a:xfrm flipH="1">
            <a:off x="7021468" y="5333507"/>
            <a:ext cx="381838" cy="381838"/>
          </a:xfrm>
          <a:prstGeom prst="line">
            <a:avLst/>
          </a:prstGeom>
          <a:noFill/>
          <a:ln w="19050" cap="flat" cmpd="sng" algn="ctr">
            <a:solidFill>
              <a:sysClr val="window" lastClr="FFFFFF">
                <a:lumMod val="50000"/>
              </a:sysClr>
            </a:solidFill>
            <a:prstDash val="solid"/>
            <a:tailEnd type="none"/>
          </a:ln>
          <a:effectLst/>
        </p:spPr>
      </p:cxnSp>
      <p:sp>
        <p:nvSpPr>
          <p:cNvPr id="97" name="TextBox 96">
            <a:extLst>
              <a:ext uri="{FF2B5EF4-FFF2-40B4-BE49-F238E27FC236}">
                <a16:creationId xmlns:a16="http://schemas.microsoft.com/office/drawing/2014/main" id="{419C616A-2079-44FC-9E59-B4FEB9DD69B9}"/>
              </a:ext>
            </a:extLst>
          </p:cNvPr>
          <p:cNvSpPr txBox="1"/>
          <p:nvPr/>
        </p:nvSpPr>
        <p:spPr>
          <a:xfrm>
            <a:off x="5374022" y="3364615"/>
            <a:ext cx="112378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b-NO"/>
            </a:defPPr>
            <a:lvl1pPr>
              <a:defRPr sz="1050"/>
            </a:lvl1pPr>
          </a:lstStyle>
          <a:p>
            <a:r>
              <a:rPr lang="en-GB" dirty="0"/>
              <a:t>Service providers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E58FB0D8-6372-43FA-927D-1BE2C37DDD78}"/>
              </a:ext>
            </a:extLst>
          </p:cNvPr>
          <p:cNvSpPr txBox="1"/>
          <p:nvPr/>
        </p:nvSpPr>
        <p:spPr>
          <a:xfrm>
            <a:off x="4334895" y="3364615"/>
            <a:ext cx="84615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b-NO"/>
            </a:defPPr>
            <a:lvl1pPr>
              <a:defRPr sz="1050"/>
            </a:lvl1pPr>
          </a:lstStyle>
          <a:p>
            <a:r>
              <a:rPr lang="en-GB"/>
              <a:t>Customer</a:t>
            </a:r>
          </a:p>
        </p:txBody>
      </p:sp>
      <p:sp>
        <p:nvSpPr>
          <p:cNvPr id="99" name="Oval 98">
            <a:extLst>
              <a:ext uri="{FF2B5EF4-FFF2-40B4-BE49-F238E27FC236}">
                <a16:creationId xmlns:a16="http://schemas.microsoft.com/office/drawing/2014/main" id="{8BD57449-FC75-4F20-874E-91BE532EB4A1}"/>
              </a:ext>
            </a:extLst>
          </p:cNvPr>
          <p:cNvSpPr>
            <a:spLocks noChangeAspect="1"/>
          </p:cNvSpPr>
          <p:nvPr/>
        </p:nvSpPr>
        <p:spPr>
          <a:xfrm>
            <a:off x="6818457" y="2844973"/>
            <a:ext cx="540000" cy="540000"/>
          </a:xfrm>
          <a:prstGeom prst="ellipse">
            <a:avLst/>
          </a:prstGeom>
          <a:noFill/>
          <a:ln w="38100" cap="flat" cmpd="sng" algn="ctr">
            <a:solidFill>
              <a:srgbClr val="8064A2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CC22BC16-9699-4560-B436-E234392CFF83}"/>
              </a:ext>
            </a:extLst>
          </p:cNvPr>
          <p:cNvSpPr txBox="1"/>
          <p:nvPr/>
        </p:nvSpPr>
        <p:spPr>
          <a:xfrm>
            <a:off x="4334895" y="5889800"/>
            <a:ext cx="95588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0" cap="none" spc="0" normalizeH="0" baseline="0" noProof="0" dirty="0">
                <a:ln>
                  <a:noFill/>
                </a:ln>
                <a:solidFill>
                  <a:srgbClr val="00ADEE"/>
                </a:solidFill>
                <a:effectLst/>
                <a:uLnTx/>
                <a:uFillTx/>
              </a:rPr>
              <a:t>Completed and ad-hoc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7BAF3697-5D42-46DB-A0FE-21E19123B063}"/>
              </a:ext>
            </a:extLst>
          </p:cNvPr>
          <p:cNvSpPr txBox="1"/>
          <p:nvPr/>
        </p:nvSpPr>
        <p:spPr>
          <a:xfrm>
            <a:off x="5366926" y="5889800"/>
            <a:ext cx="1332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0" cap="none" spc="0" normalizeH="0" baseline="0" noProof="0" dirty="0">
                <a:ln>
                  <a:noFill/>
                </a:ln>
                <a:solidFill>
                  <a:srgbClr val="00ADEE"/>
                </a:solidFill>
                <a:effectLst/>
                <a:uLnTx/>
                <a:uFillTx/>
              </a:rPr>
              <a:t>Missing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011A290A-8D8D-4EA0-8036-10D21FD412F3}"/>
              </a:ext>
            </a:extLst>
          </p:cNvPr>
          <p:cNvSpPr txBox="1"/>
          <p:nvPr/>
        </p:nvSpPr>
        <p:spPr>
          <a:xfrm>
            <a:off x="6546387" y="5889800"/>
            <a:ext cx="1332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0" cap="none" spc="0" normalizeH="0" baseline="0" noProof="0" dirty="0">
                <a:ln>
                  <a:noFill/>
                </a:ln>
                <a:solidFill>
                  <a:srgbClr val="00ADEE"/>
                </a:solidFill>
                <a:effectLst/>
                <a:uLnTx/>
                <a:uFillTx/>
              </a:rPr>
              <a:t>Failing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8D56C199-E7EC-44BF-80D4-B6330E587412}"/>
              </a:ext>
            </a:extLst>
          </p:cNvPr>
          <p:cNvSpPr txBox="1"/>
          <p:nvPr/>
        </p:nvSpPr>
        <p:spPr>
          <a:xfrm>
            <a:off x="974145" y="2837499"/>
            <a:ext cx="6497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0" cap="none" spc="0" normalizeH="0" baseline="0" noProof="0">
                <a:ln>
                  <a:noFill/>
                </a:ln>
                <a:solidFill>
                  <a:srgbClr val="00ADEE"/>
                </a:solidFill>
                <a:effectLst/>
                <a:uLnTx/>
                <a:uFillTx/>
              </a:rPr>
              <a:t>Actor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CABC45D6-B85D-4DD6-A75F-2BBEF4B3BF1B}"/>
              </a:ext>
            </a:extLst>
          </p:cNvPr>
          <p:cNvSpPr txBox="1"/>
          <p:nvPr/>
        </p:nvSpPr>
        <p:spPr>
          <a:xfrm>
            <a:off x="1038598" y="4913762"/>
            <a:ext cx="35984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ADEE"/>
                </a:solidFill>
                <a:effectLst/>
                <a:uLnTx/>
                <a:uFillTx/>
              </a:rPr>
              <a:t>Compliance (actual journeys only)</a:t>
            </a:r>
          </a:p>
        </p:txBody>
      </p:sp>
      <p:sp>
        <p:nvSpPr>
          <p:cNvPr id="106" name="Content Placeholder 2">
            <a:extLst>
              <a:ext uri="{FF2B5EF4-FFF2-40B4-BE49-F238E27FC236}">
                <a16:creationId xmlns:a16="http://schemas.microsoft.com/office/drawing/2014/main" id="{5AEA5C9E-F013-4F27-9BF9-B9D5A3BC3E8B}"/>
              </a:ext>
            </a:extLst>
          </p:cNvPr>
          <p:cNvSpPr txBox="1">
            <a:spLocks/>
          </p:cNvSpPr>
          <p:nvPr/>
        </p:nvSpPr>
        <p:spPr>
          <a:xfrm>
            <a:off x="954633" y="3092008"/>
            <a:ext cx="3018018" cy="1406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colour indicates </a:t>
            </a:r>
            <a:r>
              <a:rPr kumimoji="0" lang="en-GB" sz="1200" b="0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actor who initiated 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communication point. </a:t>
            </a:r>
          </a:p>
          <a:p>
            <a:pPr marL="342900" marR="0" lvl="0" indent="-160338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GB" sz="1100" dirty="0">
                <a:solidFill>
                  <a:prstClr val="black"/>
                </a:solidFill>
                <a:latin typeface="Calibri"/>
              </a:rPr>
              <a:t>Orange is often used for the customer or end-user</a:t>
            </a:r>
          </a:p>
          <a:p>
            <a:pPr marL="342900" marR="0" lvl="0" indent="-160338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GB" sz="1100" dirty="0">
                <a:solidFill>
                  <a:prstClr val="black"/>
                </a:solidFill>
                <a:latin typeface="Calibri"/>
              </a:rPr>
              <a:t>If many actors are involved, a journey network diagram may be more suitable</a:t>
            </a:r>
          </a:p>
          <a:p>
            <a:pPr marL="342900" marR="0" lvl="0" indent="-160338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7" name="Content Placeholder 2">
            <a:extLst>
              <a:ext uri="{FF2B5EF4-FFF2-40B4-BE49-F238E27FC236}">
                <a16:creationId xmlns:a16="http://schemas.microsoft.com/office/drawing/2014/main" id="{F785B5CD-F25F-4C69-A338-57C7591FB96C}"/>
              </a:ext>
            </a:extLst>
          </p:cNvPr>
          <p:cNvSpPr txBox="1">
            <a:spLocks/>
          </p:cNvSpPr>
          <p:nvPr/>
        </p:nvSpPr>
        <p:spPr>
          <a:xfrm>
            <a:off x="1038599" y="5159167"/>
            <a:ext cx="3091255" cy="1125921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 lnSpcReduction="10000"/>
          </a:bodyPr>
          <a:lstStyle>
            <a:defPPr>
              <a:defRPr lang="nb-NO"/>
            </a:defPPr>
            <a:lvl1pPr indent="0">
              <a:spcBef>
                <a:spcPct val="20000"/>
              </a:spcBef>
              <a:buFont typeface="Arial"/>
              <a:buNone/>
              <a:defRPr sz="1200"/>
            </a:lvl1pPr>
            <a:lvl2pPr marL="742950" indent="-285750">
              <a:spcBef>
                <a:spcPct val="20000"/>
              </a:spcBef>
              <a:buFont typeface="Arial"/>
              <a:buChar char="–"/>
            </a:lvl2pPr>
            <a:lvl3pPr marL="1143000" indent="-228600">
              <a:spcBef>
                <a:spcPct val="20000"/>
              </a:spcBef>
              <a:buFont typeface="Arial"/>
              <a:buChar char="•"/>
              <a:defRPr sz="1400"/>
            </a:lvl3pPr>
            <a:lvl4pPr marL="1600200" indent="-228600">
              <a:spcBef>
                <a:spcPct val="20000"/>
              </a:spcBef>
              <a:buFont typeface="Arial"/>
              <a:buChar char="–"/>
              <a:defRPr sz="1400"/>
            </a:lvl4pPr>
            <a:lvl5pPr marL="2057400" indent="-228600">
              <a:spcBef>
                <a:spcPct val="20000"/>
              </a:spcBef>
              <a:buFont typeface="Arial"/>
              <a:buChar char="»"/>
              <a:defRPr sz="1400"/>
            </a:lvl5pPr>
            <a:lvl6pPr marL="2514600" indent="-2286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The boundary style indicates the </a:t>
            </a:r>
            <a:r>
              <a:rPr kumimoji="0" lang="en-GB" sz="1200" b="0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status</a:t>
            </a: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of the communication point</a:t>
            </a:r>
          </a:p>
          <a:p>
            <a:pPr marL="342900" marR="0" lvl="0" indent="-160338" defTabSz="4572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GB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solid boundary: </a:t>
            </a:r>
            <a:r>
              <a:rPr lang="en-GB" sz="1100" kern="0" dirty="0">
                <a:solidFill>
                  <a:prstClr val="black"/>
                </a:solidFill>
              </a:rPr>
              <a:t>completed (as expected)</a:t>
            </a:r>
            <a:r>
              <a:rPr kumimoji="0" lang="en-GB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or ad-hoc</a:t>
            </a:r>
          </a:p>
          <a:p>
            <a:pPr marL="342900" marR="0" lvl="0" indent="-160338" defTabSz="4572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GB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dashed boundary: missing</a:t>
            </a:r>
          </a:p>
          <a:p>
            <a:pPr marL="342900" marR="0" lvl="0" indent="-160338" defTabSz="4572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GB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crossed touchpoint: failing</a:t>
            </a: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GB" sz="1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GB" sz="1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cxnSp>
        <p:nvCxnSpPr>
          <p:cNvPr id="109" name="Straight Connector 108">
            <a:extLst>
              <a:ext uri="{FF2B5EF4-FFF2-40B4-BE49-F238E27FC236}">
                <a16:creationId xmlns:a16="http://schemas.microsoft.com/office/drawing/2014/main" id="{39D872F6-E983-46A9-B601-994D3EC69B1A}"/>
              </a:ext>
            </a:extLst>
          </p:cNvPr>
          <p:cNvCxnSpPr>
            <a:cxnSpLocks/>
          </p:cNvCxnSpPr>
          <p:nvPr/>
        </p:nvCxnSpPr>
        <p:spPr>
          <a:xfrm>
            <a:off x="8487362" y="1210529"/>
            <a:ext cx="0" cy="5256000"/>
          </a:xfrm>
          <a:prstGeom prst="line">
            <a:avLst/>
          </a:prstGeom>
          <a:noFill/>
          <a:ln w="12700" cap="flat" cmpd="sng" algn="ctr">
            <a:solidFill>
              <a:sysClr val="windowText" lastClr="000000">
                <a:lumMod val="65000"/>
                <a:lumOff val="35000"/>
              </a:sysClr>
            </a:solidFill>
            <a:prstDash val="solid"/>
          </a:ln>
          <a:effectLst/>
        </p:spPr>
      </p:cxnSp>
      <p:sp>
        <p:nvSpPr>
          <p:cNvPr id="110" name="TextBox 109">
            <a:extLst>
              <a:ext uri="{FF2B5EF4-FFF2-40B4-BE49-F238E27FC236}">
                <a16:creationId xmlns:a16="http://schemas.microsoft.com/office/drawing/2014/main" id="{5EA381CE-A539-4125-B34B-B9E6775BDE8C}"/>
              </a:ext>
            </a:extLst>
          </p:cNvPr>
          <p:cNvSpPr txBox="1"/>
          <p:nvPr/>
        </p:nvSpPr>
        <p:spPr>
          <a:xfrm>
            <a:off x="8741234" y="5775318"/>
            <a:ext cx="128059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50"/>
              <a:t>Customer fails to buy a train ticket</a:t>
            </a:r>
          </a:p>
        </p:txBody>
      </p: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BB6458ED-DEDC-422D-8BE6-361F5EBF3EAA}"/>
              </a:ext>
            </a:extLst>
          </p:cNvPr>
          <p:cNvGrpSpPr/>
          <p:nvPr/>
        </p:nvGrpSpPr>
        <p:grpSpPr>
          <a:xfrm>
            <a:off x="9111530" y="5243820"/>
            <a:ext cx="540000" cy="540000"/>
            <a:chOff x="7707130" y="6004383"/>
            <a:chExt cx="540000" cy="540000"/>
          </a:xfrm>
        </p:grpSpPr>
        <p:sp>
          <p:nvSpPr>
            <p:cNvPr id="112" name="Oval 111">
              <a:extLst>
                <a:ext uri="{FF2B5EF4-FFF2-40B4-BE49-F238E27FC236}">
                  <a16:creationId xmlns:a16="http://schemas.microsoft.com/office/drawing/2014/main" id="{E2A58BA7-CFBA-4BB3-B9B7-8161FC07EEE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707130" y="6004383"/>
              <a:ext cx="540000" cy="540000"/>
            </a:xfrm>
            <a:prstGeom prst="ellipse">
              <a:avLst/>
            </a:prstGeom>
            <a:noFill/>
            <a:ln w="38100" cap="flat" cmpd="sng" algn="ctr">
              <a:solidFill>
                <a:srgbClr val="F79646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13" name="Picture 112">
              <a:extLst>
                <a:ext uri="{FF2B5EF4-FFF2-40B4-BE49-F238E27FC236}">
                  <a16:creationId xmlns:a16="http://schemas.microsoft.com/office/drawing/2014/main" id="{A111C0CB-C881-4A94-832F-C43B970DF7E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69541" y="6120685"/>
              <a:ext cx="215177" cy="307396"/>
            </a:xfrm>
            <a:prstGeom prst="rect">
              <a:avLst/>
            </a:prstGeom>
          </p:spPr>
        </p:pic>
      </p:grpSp>
      <p:cxnSp>
        <p:nvCxnSpPr>
          <p:cNvPr id="114" name="Straight Connector 113">
            <a:extLst>
              <a:ext uri="{FF2B5EF4-FFF2-40B4-BE49-F238E27FC236}">
                <a16:creationId xmlns:a16="http://schemas.microsoft.com/office/drawing/2014/main" id="{7B52AD53-7B7F-4C98-B777-07901BCB66CA}"/>
              </a:ext>
            </a:extLst>
          </p:cNvPr>
          <p:cNvCxnSpPr>
            <a:cxnSpLocks/>
          </p:cNvCxnSpPr>
          <p:nvPr/>
        </p:nvCxnSpPr>
        <p:spPr>
          <a:xfrm>
            <a:off x="9190611" y="5322901"/>
            <a:ext cx="381838" cy="381838"/>
          </a:xfrm>
          <a:prstGeom prst="line">
            <a:avLst/>
          </a:prstGeom>
          <a:noFill/>
          <a:ln w="19050" cap="flat" cmpd="sng" algn="ctr">
            <a:solidFill>
              <a:sysClr val="window" lastClr="FFFFFF">
                <a:lumMod val="50000"/>
              </a:sysClr>
            </a:solidFill>
            <a:prstDash val="solid"/>
            <a:tailEnd type="none"/>
          </a:ln>
          <a:effectLst/>
        </p:spPr>
      </p:cxnSp>
      <p:cxnSp>
        <p:nvCxnSpPr>
          <p:cNvPr id="115" name="Straight Connector 114">
            <a:extLst>
              <a:ext uri="{FF2B5EF4-FFF2-40B4-BE49-F238E27FC236}">
                <a16:creationId xmlns:a16="http://schemas.microsoft.com/office/drawing/2014/main" id="{0FB7F99A-D71A-48B3-9948-1F5F9F93E1D7}"/>
              </a:ext>
            </a:extLst>
          </p:cNvPr>
          <p:cNvCxnSpPr>
            <a:cxnSpLocks/>
          </p:cNvCxnSpPr>
          <p:nvPr/>
        </p:nvCxnSpPr>
        <p:spPr>
          <a:xfrm flipH="1">
            <a:off x="9190611" y="5322901"/>
            <a:ext cx="381838" cy="381838"/>
          </a:xfrm>
          <a:prstGeom prst="line">
            <a:avLst/>
          </a:prstGeom>
          <a:noFill/>
          <a:ln w="19050" cap="flat" cmpd="sng" algn="ctr">
            <a:solidFill>
              <a:sysClr val="window" lastClr="FFFFFF">
                <a:lumMod val="50000"/>
              </a:sysClr>
            </a:solidFill>
            <a:prstDash val="solid"/>
            <a:tailEnd type="none"/>
          </a:ln>
          <a:effectLst/>
        </p:spPr>
      </p:cxnSp>
      <p:sp>
        <p:nvSpPr>
          <p:cNvPr id="117" name="Oval 116">
            <a:extLst>
              <a:ext uri="{FF2B5EF4-FFF2-40B4-BE49-F238E27FC236}">
                <a16:creationId xmlns:a16="http://schemas.microsoft.com/office/drawing/2014/main" id="{4B475DDC-BB7E-40A6-8FD7-9B1B7E46F019}"/>
              </a:ext>
            </a:extLst>
          </p:cNvPr>
          <p:cNvSpPr>
            <a:spLocks noChangeAspect="1"/>
          </p:cNvSpPr>
          <p:nvPr/>
        </p:nvSpPr>
        <p:spPr>
          <a:xfrm>
            <a:off x="10725851" y="2819441"/>
            <a:ext cx="540000" cy="540000"/>
          </a:xfrm>
          <a:prstGeom prst="ellipse">
            <a:avLst/>
          </a:prstGeom>
          <a:noFill/>
          <a:ln w="38100" cap="rnd">
            <a:solidFill>
              <a:srgbClr val="3BA0B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 sz="1800" kern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18" name="Picture 117">
            <a:extLst>
              <a:ext uri="{FF2B5EF4-FFF2-40B4-BE49-F238E27FC236}">
                <a16:creationId xmlns:a16="http://schemas.microsoft.com/office/drawing/2014/main" id="{AF6E0FA8-0DE6-4A8F-A0B8-0E16C89513A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6266" y="2949856"/>
            <a:ext cx="279170" cy="279170"/>
          </a:xfrm>
          <a:prstGeom prst="rect">
            <a:avLst/>
          </a:prstGeom>
        </p:spPr>
      </p:pic>
      <p:sp>
        <p:nvSpPr>
          <p:cNvPr id="119" name="TextBox 118">
            <a:extLst>
              <a:ext uri="{FF2B5EF4-FFF2-40B4-BE49-F238E27FC236}">
                <a16:creationId xmlns:a16="http://schemas.microsoft.com/office/drawing/2014/main" id="{DFF8A689-D35B-4578-95C1-0A667238B71D}"/>
              </a:ext>
            </a:extLst>
          </p:cNvPr>
          <p:cNvSpPr txBox="1"/>
          <p:nvPr/>
        </p:nvSpPr>
        <p:spPr>
          <a:xfrm>
            <a:off x="8647162" y="2488971"/>
            <a:ext cx="9939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0" cap="none" spc="0" normalizeH="0" baseline="0" noProof="0">
                <a:ln>
                  <a:noFill/>
                </a:ln>
                <a:solidFill>
                  <a:srgbClr val="00ADEE"/>
                </a:solidFill>
                <a:effectLst/>
                <a:uLnTx/>
                <a:uFillTx/>
              </a:rPr>
              <a:t>Examples</a:t>
            </a:r>
          </a:p>
        </p:txBody>
      </p:sp>
      <p:sp>
        <p:nvSpPr>
          <p:cNvPr id="120" name="Rectangle 119">
            <a:extLst>
              <a:ext uri="{FF2B5EF4-FFF2-40B4-BE49-F238E27FC236}">
                <a16:creationId xmlns:a16="http://schemas.microsoft.com/office/drawing/2014/main" id="{DC4BEF73-8C68-4210-A130-7EEB782E30FB}"/>
              </a:ext>
            </a:extLst>
          </p:cNvPr>
          <p:cNvSpPr/>
          <p:nvPr/>
        </p:nvSpPr>
        <p:spPr>
          <a:xfrm>
            <a:off x="9339879" y="963238"/>
            <a:ext cx="21783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GB" sz="1200" kern="0" dirty="0">
                <a:solidFill>
                  <a:schemeClr val="accent4">
                    <a:lumMod val="50000"/>
                  </a:schemeClr>
                </a:solidFill>
              </a:rPr>
              <a:t>A tradition in CJML is to use orange colour for a customer, and teal blue for a patient. </a:t>
            </a:r>
          </a:p>
        </p:txBody>
      </p:sp>
      <p:pic>
        <p:nvPicPr>
          <p:cNvPr id="121" name="Picture 4" descr="Bilderesultat for light bulb free clipart">
            <a:extLst>
              <a:ext uri="{FF2B5EF4-FFF2-40B4-BE49-F238E27FC236}">
                <a16:creationId xmlns:a16="http://schemas.microsoft.com/office/drawing/2014/main" id="{2B224EED-4679-4FD4-9EAA-78DAF411E9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054464" y="1083421"/>
            <a:ext cx="179319" cy="215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Oval 44">
            <a:extLst>
              <a:ext uri="{FF2B5EF4-FFF2-40B4-BE49-F238E27FC236}">
                <a16:creationId xmlns:a16="http://schemas.microsoft.com/office/drawing/2014/main" id="{87EF4A81-8604-4C76-82D5-D884E46F505D}"/>
              </a:ext>
            </a:extLst>
          </p:cNvPr>
          <p:cNvSpPr>
            <a:spLocks noChangeAspect="1"/>
          </p:cNvSpPr>
          <p:nvPr/>
        </p:nvSpPr>
        <p:spPr>
          <a:xfrm>
            <a:off x="4434349" y="3836891"/>
            <a:ext cx="540000" cy="540000"/>
          </a:xfrm>
          <a:prstGeom prst="ellipse">
            <a:avLst/>
          </a:prstGeom>
          <a:noFill/>
          <a:ln w="38100" cap="flat" cmpd="sng" algn="ctr">
            <a:solidFill>
              <a:srgbClr val="4BACC6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51CF38C7-31AF-4C2C-9944-FC74A9711D84}"/>
              </a:ext>
            </a:extLst>
          </p:cNvPr>
          <p:cNvSpPr>
            <a:spLocks noChangeAspect="1"/>
          </p:cNvSpPr>
          <p:nvPr/>
        </p:nvSpPr>
        <p:spPr>
          <a:xfrm>
            <a:off x="5512251" y="3846725"/>
            <a:ext cx="540000" cy="540000"/>
          </a:xfrm>
          <a:prstGeom prst="ellipse">
            <a:avLst/>
          </a:prstGeom>
          <a:noFill/>
          <a:ln w="38100" cap="flat" cmpd="sng" algn="ctr">
            <a:solidFill>
              <a:srgbClr val="4BACC6">
                <a:lumMod val="40000"/>
                <a:lumOff val="6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584524EC-D14C-42CA-9692-B7ACC7B14F39}"/>
              </a:ext>
            </a:extLst>
          </p:cNvPr>
          <p:cNvSpPr txBox="1"/>
          <p:nvPr/>
        </p:nvSpPr>
        <p:spPr>
          <a:xfrm>
            <a:off x="5507384" y="4362424"/>
            <a:ext cx="84220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b-NO"/>
            </a:defPPr>
            <a:lvl1pPr>
              <a:defRPr sz="1050"/>
            </a:lvl1pPr>
          </a:lstStyle>
          <a:p>
            <a:r>
              <a:rPr lang="en-GB"/>
              <a:t>Doctor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3CBEED5F-DE70-42F9-8D12-1563E61C4999}"/>
              </a:ext>
            </a:extLst>
          </p:cNvPr>
          <p:cNvSpPr txBox="1"/>
          <p:nvPr/>
        </p:nvSpPr>
        <p:spPr>
          <a:xfrm>
            <a:off x="4434349" y="4362424"/>
            <a:ext cx="7330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b-NO"/>
            </a:defPPr>
            <a:lvl1pPr>
              <a:defRPr sz="1050"/>
            </a:lvl1pPr>
          </a:lstStyle>
          <a:p>
            <a:r>
              <a:rPr lang="en-GB"/>
              <a:t>Patient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38EDA64-9D5C-4D17-8A7D-87E41E7EEFBA}"/>
              </a:ext>
            </a:extLst>
          </p:cNvPr>
          <p:cNvSpPr txBox="1"/>
          <p:nvPr/>
        </p:nvSpPr>
        <p:spPr>
          <a:xfrm>
            <a:off x="982713" y="1459362"/>
            <a:ext cx="6038754" cy="12249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kern="0" dirty="0">
                <a:solidFill>
                  <a:srgbClr val="00ADEE"/>
                </a:solidFill>
              </a:rPr>
              <a:t>Communication points are represented as a circle</a:t>
            </a:r>
          </a:p>
          <a:p>
            <a:pPr defTabSz="457200">
              <a:spcBef>
                <a:spcPct val="20000"/>
              </a:spcBef>
              <a:defRPr/>
            </a:pPr>
            <a:r>
              <a:rPr lang="en-GB" sz="1200" dirty="0">
                <a:solidFill>
                  <a:prstClr val="black"/>
                </a:solidFill>
                <a:latin typeface="Calibri"/>
              </a:rPr>
              <a:t>The circle's boundary style carries information about </a:t>
            </a:r>
          </a:p>
          <a:p>
            <a:pPr marL="171450" indent="-171450" defTabSz="4572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GB" sz="1200" dirty="0">
                <a:solidFill>
                  <a:prstClr val="black"/>
                </a:solidFill>
                <a:latin typeface="Calibri"/>
              </a:rPr>
              <a:t>the actor </a:t>
            </a:r>
            <a:r>
              <a:rPr lang="en-GB" sz="1200" i="1" u="sng" dirty="0">
                <a:solidFill>
                  <a:prstClr val="black"/>
                </a:solidFill>
                <a:latin typeface="Calibri"/>
              </a:rPr>
              <a:t>initiating</a:t>
            </a:r>
            <a:r>
              <a:rPr lang="en-GB" sz="1200" dirty="0">
                <a:solidFill>
                  <a:prstClr val="black"/>
                </a:solidFill>
                <a:latin typeface="Calibri"/>
              </a:rPr>
              <a:t> the touchpoint</a:t>
            </a:r>
          </a:p>
          <a:p>
            <a:pPr marL="171450" indent="-171450" defTabSz="4572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GB" sz="1200" dirty="0">
                <a:solidFill>
                  <a:prstClr val="black"/>
                </a:solidFill>
                <a:latin typeface="Calibri"/>
              </a:rPr>
              <a:t>the </a:t>
            </a:r>
            <a:r>
              <a:rPr lang="en-GB" sz="1200" i="1" u="sng" dirty="0">
                <a:solidFill>
                  <a:prstClr val="black"/>
                </a:solidFill>
                <a:latin typeface="Calibri"/>
              </a:rPr>
              <a:t>status</a:t>
            </a:r>
            <a:r>
              <a:rPr lang="en-GB" sz="1200" dirty="0">
                <a:solidFill>
                  <a:prstClr val="black"/>
                </a:solidFill>
                <a:latin typeface="Calibri"/>
              </a:rPr>
              <a:t> of the touchpoint</a:t>
            </a:r>
          </a:p>
          <a:p>
            <a:pPr defTabSz="457200">
              <a:spcBef>
                <a:spcPct val="20000"/>
              </a:spcBef>
              <a:defRPr/>
            </a:pPr>
            <a:r>
              <a:rPr lang="en-GB" sz="1200" dirty="0">
                <a:solidFill>
                  <a:prstClr val="black"/>
                </a:solidFill>
                <a:latin typeface="Calibri"/>
              </a:rPr>
              <a:t>The symbol in the middle represents the communication channel or the device  being used</a:t>
            </a: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02CA3E10-C1D4-443C-A092-5E752E41D00E}"/>
              </a:ext>
            </a:extLst>
          </p:cNvPr>
          <p:cNvSpPr>
            <a:spLocks noChangeAspect="1"/>
          </p:cNvSpPr>
          <p:nvPr/>
        </p:nvSpPr>
        <p:spPr>
          <a:xfrm>
            <a:off x="9111530" y="2819441"/>
            <a:ext cx="540000" cy="540000"/>
          </a:xfrm>
          <a:prstGeom prst="ellipse">
            <a:avLst/>
          </a:prstGeom>
          <a:noFill/>
          <a:ln w="38100" cap="flat" cmpd="sng" algn="ctr">
            <a:solidFill>
              <a:srgbClr val="F79646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457200"/>
            <a:endParaRPr lang="en-GB" sz="1800" kern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A7925A39-A636-4119-962F-C29E814F7A3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7640" y="2978179"/>
            <a:ext cx="267781" cy="247185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A8A5354F-CE7B-4E65-B9D3-C97E438374A1}"/>
              </a:ext>
            </a:extLst>
          </p:cNvPr>
          <p:cNvSpPr txBox="1"/>
          <p:nvPr/>
        </p:nvSpPr>
        <p:spPr>
          <a:xfrm>
            <a:off x="8783350" y="3330726"/>
            <a:ext cx="119636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50" dirty="0"/>
              <a:t>Anna calls the service company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BD37ACCD-F694-4074-BCE4-9F2519E5B0AA}"/>
              </a:ext>
            </a:extLst>
          </p:cNvPr>
          <p:cNvSpPr txBox="1"/>
          <p:nvPr/>
        </p:nvSpPr>
        <p:spPr>
          <a:xfrm>
            <a:off x="10363606" y="3330726"/>
            <a:ext cx="126449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50"/>
              <a:t>Service company sends an e-mail</a:t>
            </a: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111E46D5-67B8-46F2-AC5B-466DE99FEE7A}"/>
              </a:ext>
            </a:extLst>
          </p:cNvPr>
          <p:cNvSpPr>
            <a:spLocks noChangeAspect="1"/>
          </p:cNvSpPr>
          <p:nvPr/>
        </p:nvSpPr>
        <p:spPr>
          <a:xfrm>
            <a:off x="9111530" y="3870351"/>
            <a:ext cx="540000" cy="540000"/>
          </a:xfrm>
          <a:prstGeom prst="ellipse">
            <a:avLst/>
          </a:prstGeom>
          <a:noFill/>
          <a:ln w="38100" cap="flat" cmpd="sng" algn="ctr">
            <a:solidFill>
              <a:srgbClr val="4BACC6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8EDDC2B9-AB63-43B8-840D-8D64C00BFF67}"/>
              </a:ext>
            </a:extLst>
          </p:cNvPr>
          <p:cNvSpPr>
            <a:spLocks noChangeAspect="1"/>
          </p:cNvSpPr>
          <p:nvPr/>
        </p:nvSpPr>
        <p:spPr>
          <a:xfrm>
            <a:off x="10718231" y="3876958"/>
            <a:ext cx="540000" cy="540000"/>
          </a:xfrm>
          <a:prstGeom prst="ellipse">
            <a:avLst/>
          </a:prstGeom>
          <a:noFill/>
          <a:ln w="38100" cap="flat" cmpd="sng" algn="ctr">
            <a:solidFill>
              <a:srgbClr val="4BACC6">
                <a:lumMod val="40000"/>
                <a:lumOff val="6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D8AE4575-1921-40E1-A82A-1F2E6D371514}"/>
              </a:ext>
            </a:extLst>
          </p:cNvPr>
          <p:cNvSpPr txBox="1"/>
          <p:nvPr/>
        </p:nvSpPr>
        <p:spPr>
          <a:xfrm>
            <a:off x="8757374" y="4390632"/>
            <a:ext cx="131010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50"/>
              <a:t>Patient meets for a medical consultation  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D81741B0-1859-4EDC-BFC4-DF8DF381DBA8}"/>
              </a:ext>
            </a:extLst>
          </p:cNvPr>
          <p:cNvSpPr txBox="1"/>
          <p:nvPr/>
        </p:nvSpPr>
        <p:spPr>
          <a:xfrm>
            <a:off x="10396666" y="4400209"/>
            <a:ext cx="119837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50" dirty="0"/>
              <a:t>Hospital sends an SMS reminder </a:t>
            </a: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BBDFEFD3-7CF9-4F15-89D1-2A1871EB9172}"/>
              </a:ext>
            </a:extLst>
          </p:cNvPr>
          <p:cNvCxnSpPr>
            <a:cxnSpLocks/>
          </p:cNvCxnSpPr>
          <p:nvPr/>
        </p:nvCxnSpPr>
        <p:spPr>
          <a:xfrm>
            <a:off x="1038599" y="4864811"/>
            <a:ext cx="6732726" cy="1"/>
          </a:xfrm>
          <a:prstGeom prst="line">
            <a:avLst/>
          </a:prstGeom>
          <a:noFill/>
          <a:ln w="12700" cap="flat" cmpd="sng" algn="ctr">
            <a:solidFill>
              <a:sysClr val="windowText" lastClr="000000">
                <a:lumMod val="65000"/>
                <a:lumOff val="35000"/>
              </a:sysClr>
            </a:solidFill>
            <a:prstDash val="solid"/>
          </a:ln>
          <a:effectLst/>
        </p:spPr>
      </p:cxnSp>
      <p:pic>
        <p:nvPicPr>
          <p:cNvPr id="62" name="Picture 61">
            <a:extLst>
              <a:ext uri="{FF2B5EF4-FFF2-40B4-BE49-F238E27FC236}">
                <a16:creationId xmlns:a16="http://schemas.microsoft.com/office/drawing/2014/main" id="{7BAB7237-60F8-449F-89B1-B77C8950AB0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3781" y="3956524"/>
            <a:ext cx="415498" cy="415498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287E9BD1-A794-4C1B-8894-0D5F09B418E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2348" y="4051886"/>
            <a:ext cx="287007" cy="287007"/>
          </a:xfrm>
          <a:prstGeom prst="rect">
            <a:avLst/>
          </a:prstGeom>
        </p:spPr>
      </p:pic>
      <p:sp>
        <p:nvSpPr>
          <p:cNvPr id="68" name="Oval 67">
            <a:extLst>
              <a:ext uri="{FF2B5EF4-FFF2-40B4-BE49-F238E27FC236}">
                <a16:creationId xmlns:a16="http://schemas.microsoft.com/office/drawing/2014/main" id="{AF2E7657-6CA1-4B7B-A049-F18068138290}"/>
              </a:ext>
            </a:extLst>
          </p:cNvPr>
          <p:cNvSpPr>
            <a:spLocks noChangeAspect="1"/>
          </p:cNvSpPr>
          <p:nvPr/>
        </p:nvSpPr>
        <p:spPr>
          <a:xfrm>
            <a:off x="10725851" y="5225640"/>
            <a:ext cx="540000" cy="540000"/>
          </a:xfrm>
          <a:prstGeom prst="ellipse">
            <a:avLst/>
          </a:prstGeom>
          <a:noFill/>
          <a:ln w="38100" cap="flat" cmpd="sng" algn="ctr">
            <a:solidFill>
              <a:schemeClr val="accent4">
                <a:lumMod val="75000"/>
              </a:schemeClr>
            </a:solidFill>
            <a:prstDash val="sysDot"/>
          </a:ln>
          <a:effectLst/>
        </p:spPr>
        <p:txBody>
          <a:bodyPr rtlCol="0" anchor="ctr"/>
          <a:lstStyle/>
          <a:p>
            <a:pPr algn="ctr" defTabSz="457200"/>
            <a:endParaRPr lang="en-GB" sz="1800" kern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69" name="Picture 68">
            <a:extLst>
              <a:ext uri="{FF2B5EF4-FFF2-40B4-BE49-F238E27FC236}">
                <a16:creationId xmlns:a16="http://schemas.microsoft.com/office/drawing/2014/main" id="{24529149-68C8-4DB8-A7F5-C9ACFB81D80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1961" y="5384378"/>
            <a:ext cx="267781" cy="247185"/>
          </a:xfrm>
          <a:prstGeom prst="rect">
            <a:avLst/>
          </a:prstGeom>
        </p:spPr>
      </p:pic>
      <p:sp>
        <p:nvSpPr>
          <p:cNvPr id="70" name="TextBox 69">
            <a:extLst>
              <a:ext uri="{FF2B5EF4-FFF2-40B4-BE49-F238E27FC236}">
                <a16:creationId xmlns:a16="http://schemas.microsoft.com/office/drawing/2014/main" id="{3187982C-68C8-4B9D-A9D6-65CA47FA3117}"/>
              </a:ext>
            </a:extLst>
          </p:cNvPr>
          <p:cNvSpPr txBox="1"/>
          <p:nvPr/>
        </p:nvSpPr>
        <p:spPr>
          <a:xfrm>
            <a:off x="10313498" y="5775318"/>
            <a:ext cx="139757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50" dirty="0"/>
              <a:t>Customer didn’t receive the call</a:t>
            </a:r>
          </a:p>
        </p:txBody>
      </p: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5ECE1D19-D9C6-4E2B-9CA5-FF919C932ED5}"/>
              </a:ext>
            </a:extLst>
          </p:cNvPr>
          <p:cNvCxnSpPr>
            <a:cxnSpLocks/>
          </p:cNvCxnSpPr>
          <p:nvPr/>
        </p:nvCxnSpPr>
        <p:spPr>
          <a:xfrm>
            <a:off x="1038599" y="2716514"/>
            <a:ext cx="6732726" cy="1"/>
          </a:xfrm>
          <a:prstGeom prst="line">
            <a:avLst/>
          </a:prstGeom>
          <a:noFill/>
          <a:ln w="12700" cap="flat" cmpd="sng" algn="ctr">
            <a:solidFill>
              <a:sysClr val="windowText" lastClr="000000">
                <a:lumMod val="65000"/>
                <a:lumOff val="35000"/>
              </a:sysClr>
            </a:solidFill>
            <a:prstDash val="solid"/>
          </a:ln>
          <a:effectLst/>
        </p:spPr>
      </p:cxnSp>
      <p:sp>
        <p:nvSpPr>
          <p:cNvPr id="6" name="Oval 5">
            <a:extLst>
              <a:ext uri="{FF2B5EF4-FFF2-40B4-BE49-F238E27FC236}">
                <a16:creationId xmlns:a16="http://schemas.microsoft.com/office/drawing/2014/main" id="{302C3903-B0C3-3AE0-758B-ABE52646299A}"/>
              </a:ext>
            </a:extLst>
          </p:cNvPr>
          <p:cNvSpPr>
            <a:spLocks noChangeAspect="1"/>
          </p:cNvSpPr>
          <p:nvPr/>
        </p:nvSpPr>
        <p:spPr>
          <a:xfrm>
            <a:off x="5499921" y="2844973"/>
            <a:ext cx="540000" cy="540000"/>
          </a:xfrm>
          <a:prstGeom prst="ellipse">
            <a:avLst/>
          </a:prstGeom>
          <a:noFill/>
          <a:ln w="38100" cap="rnd">
            <a:solidFill>
              <a:srgbClr val="3BA0B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 sz="1800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AutoShape 63">
            <a:extLst>
              <a:ext uri="{FF2B5EF4-FFF2-40B4-BE49-F238E27FC236}">
                <a16:creationId xmlns:a16="http://schemas.microsoft.com/office/drawing/2014/main" id="{9027136B-0E5B-E899-247B-3188F196F2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4182" y="6524168"/>
            <a:ext cx="1584000" cy="198000"/>
          </a:xfrm>
          <a:prstGeom prst="chevron">
            <a:avLst>
              <a:gd name="adj" fmla="val 38168"/>
            </a:avLst>
          </a:prstGeom>
          <a:solidFill>
            <a:schemeClr val="bg1">
              <a:lumMod val="85000"/>
            </a:schemeClr>
          </a:solidFill>
          <a:ln w="19050" algn="ctr">
            <a:noFill/>
            <a:miter lim="800000"/>
            <a:headEnd/>
            <a:tailEnd/>
          </a:ln>
        </p:spPr>
        <p:txBody>
          <a:bodyPr lIns="0" tIns="0" rIns="0" bIns="0" anchor="ctr" anchorCtr="0"/>
          <a:lstStyle/>
          <a:p>
            <a:pPr algn="ctr" defTabSz="995363">
              <a:buSzPct val="90000"/>
            </a:pPr>
            <a:r>
              <a:rPr lang="en-GB" sz="1000" kern="0" dirty="0">
                <a:solidFill>
                  <a:schemeClr val="bg1">
                    <a:lumMod val="50000"/>
                  </a:schemeClr>
                </a:solidFill>
                <a:cs typeface="Arial" charset="0"/>
              </a:rPr>
              <a:t>Overview</a:t>
            </a:r>
          </a:p>
        </p:txBody>
      </p:sp>
      <p:sp>
        <p:nvSpPr>
          <p:cNvPr id="8" name="AutoShape 64">
            <a:extLst>
              <a:ext uri="{FF2B5EF4-FFF2-40B4-BE49-F238E27FC236}">
                <a16:creationId xmlns:a16="http://schemas.microsoft.com/office/drawing/2014/main" id="{EAF0F973-13C3-C081-2356-B79374267F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8355" y="6524168"/>
            <a:ext cx="1404000" cy="198000"/>
          </a:xfrm>
          <a:prstGeom prst="chevron">
            <a:avLst>
              <a:gd name="adj" fmla="val 38168"/>
            </a:avLst>
          </a:prstGeom>
          <a:solidFill>
            <a:schemeClr val="bg1">
              <a:lumMod val="85000"/>
            </a:schemeClr>
          </a:solidFill>
          <a:ln w="19050" algn="ctr">
            <a:noFill/>
            <a:miter lim="800000"/>
            <a:headEnd/>
            <a:tailEnd/>
          </a:ln>
        </p:spPr>
        <p:txBody>
          <a:bodyPr lIns="0" tIns="0" rIns="0" bIns="0" anchor="ctr" anchorCtr="0"/>
          <a:lstStyle/>
          <a:p>
            <a:pPr algn="ctr" defTabSz="995363">
              <a:buSzPct val="90000"/>
            </a:pPr>
            <a:r>
              <a:rPr lang="en-GB" sz="1000" kern="0">
                <a:solidFill>
                  <a:schemeClr val="bg1">
                    <a:lumMod val="50000"/>
                  </a:schemeClr>
                </a:solidFill>
                <a:cs typeface="Arial" charset="0"/>
              </a:rPr>
              <a:t>Symbols</a:t>
            </a:r>
          </a:p>
        </p:txBody>
      </p:sp>
      <p:sp>
        <p:nvSpPr>
          <p:cNvPr id="9" name="AutoShape 65">
            <a:extLst>
              <a:ext uri="{FF2B5EF4-FFF2-40B4-BE49-F238E27FC236}">
                <a16:creationId xmlns:a16="http://schemas.microsoft.com/office/drawing/2014/main" id="{F9CC39F6-DEEE-8614-9191-4302190EB6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02528" y="6524168"/>
            <a:ext cx="1944000" cy="198000"/>
          </a:xfrm>
          <a:prstGeom prst="chevron">
            <a:avLst>
              <a:gd name="adj" fmla="val 38168"/>
            </a:avLst>
          </a:prstGeom>
          <a:solidFill>
            <a:srgbClr val="00558E"/>
          </a:solidFill>
          <a:ln w="19050" algn="ctr">
            <a:noFill/>
            <a:miter lim="800000"/>
            <a:headEnd/>
            <a:tailEnd/>
          </a:ln>
        </p:spPr>
        <p:txBody>
          <a:bodyPr lIns="0" tIns="0" rIns="0" bIns="0" anchor="ctr" anchorCtr="0"/>
          <a:lstStyle/>
          <a:p>
            <a:pPr algn="ctr" defTabSz="995363">
              <a:buSzPct val="90000"/>
            </a:pPr>
            <a:r>
              <a:rPr lang="en-GB" sz="1000" kern="0" dirty="0">
                <a:solidFill>
                  <a:schemeClr val="bg1"/>
                </a:solidFill>
                <a:cs typeface="Arial" charset="0"/>
              </a:rPr>
              <a:t>Customer journey diagram</a:t>
            </a:r>
          </a:p>
        </p:txBody>
      </p:sp>
      <p:sp>
        <p:nvSpPr>
          <p:cNvPr id="10" name="AutoShape 63">
            <a:extLst>
              <a:ext uri="{FF2B5EF4-FFF2-40B4-BE49-F238E27FC236}">
                <a16:creationId xmlns:a16="http://schemas.microsoft.com/office/drawing/2014/main" id="{6C671F18-2AC0-5B8B-EA16-CCCE93C64B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26701" y="6525045"/>
            <a:ext cx="1764000" cy="198000"/>
          </a:xfrm>
          <a:prstGeom prst="chevron">
            <a:avLst>
              <a:gd name="adj" fmla="val 38168"/>
            </a:avLst>
          </a:prstGeom>
          <a:solidFill>
            <a:schemeClr val="bg1">
              <a:lumMod val="85000"/>
            </a:schemeClr>
          </a:solidFill>
          <a:ln w="19050" algn="ctr">
            <a:noFill/>
            <a:miter lim="800000"/>
            <a:headEnd/>
            <a:tailEnd/>
          </a:ln>
        </p:spPr>
        <p:txBody>
          <a:bodyPr lIns="0" tIns="0" rIns="0" bIns="0" anchor="ctr" anchorCtr="0"/>
          <a:lstStyle/>
          <a:p>
            <a:pPr marL="0" marR="0" lvl="0" indent="0" algn="ctr" defTabSz="99536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Tx/>
              <a:buNone/>
              <a:tabLst/>
              <a:defRPr/>
            </a:pPr>
            <a:r>
              <a:rPr kumimoji="0" lang="en-GB" sz="1000" b="0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cs typeface="Arial" charset="0"/>
              </a:rPr>
              <a:t>Journey </a:t>
            </a:r>
            <a:r>
              <a:rPr lang="en-GB" sz="1000" kern="0" dirty="0">
                <a:solidFill>
                  <a:schemeClr val="bg1">
                    <a:lumMod val="50000"/>
                  </a:schemeClr>
                </a:solidFill>
                <a:cs typeface="Arial" charset="0"/>
              </a:rPr>
              <a:t>network </a:t>
            </a:r>
            <a:r>
              <a:rPr kumimoji="0" lang="en-GB" sz="1000" b="0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cs typeface="Arial" charset="0"/>
              </a:rPr>
              <a:t>diagram</a:t>
            </a:r>
          </a:p>
        </p:txBody>
      </p:sp>
      <p:sp>
        <p:nvSpPr>
          <p:cNvPr id="12" name="AutoShape 64">
            <a:extLst>
              <a:ext uri="{FF2B5EF4-FFF2-40B4-BE49-F238E27FC236}">
                <a16:creationId xmlns:a16="http://schemas.microsoft.com/office/drawing/2014/main" id="{EC794C97-4A9B-6F23-1427-97925F904C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70874" y="6526845"/>
            <a:ext cx="1656000" cy="198000"/>
          </a:xfrm>
          <a:prstGeom prst="chevron">
            <a:avLst>
              <a:gd name="adj" fmla="val 38168"/>
            </a:avLst>
          </a:prstGeom>
          <a:solidFill>
            <a:schemeClr val="bg1">
              <a:lumMod val="85000"/>
            </a:schemeClr>
          </a:solidFill>
          <a:ln w="19050" algn="ctr">
            <a:noFill/>
            <a:miter lim="800000"/>
            <a:headEnd/>
            <a:tailEnd/>
          </a:ln>
        </p:spPr>
        <p:txBody>
          <a:bodyPr lIns="0" tIns="0" rIns="0" bIns="0" anchor="ctr" anchorCtr="0"/>
          <a:lstStyle/>
          <a:p>
            <a:pPr algn="ctr" defTabSz="995363">
              <a:buSzPct val="90000"/>
            </a:pPr>
            <a:r>
              <a:rPr lang="en-GB" sz="1000" kern="0">
                <a:solidFill>
                  <a:schemeClr val="bg1">
                    <a:lumMod val="50000"/>
                  </a:schemeClr>
                </a:solidFill>
                <a:cs typeface="Arial" charset="0"/>
              </a:rPr>
              <a:t>Customer experience</a:t>
            </a:r>
          </a:p>
        </p:txBody>
      </p:sp>
      <p:sp>
        <p:nvSpPr>
          <p:cNvPr id="13" name="AutoShape 64">
            <a:extLst>
              <a:ext uri="{FF2B5EF4-FFF2-40B4-BE49-F238E27FC236}">
                <a16:creationId xmlns:a16="http://schemas.microsoft.com/office/drawing/2014/main" id="{9D2937C3-6350-1547-3ECA-D7066557CB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3220" y="6524168"/>
            <a:ext cx="1656000" cy="198000"/>
          </a:xfrm>
          <a:prstGeom prst="chevron">
            <a:avLst>
              <a:gd name="adj" fmla="val 38168"/>
            </a:avLst>
          </a:prstGeom>
          <a:solidFill>
            <a:schemeClr val="bg1">
              <a:lumMod val="85000"/>
            </a:schemeClr>
          </a:solidFill>
          <a:ln w="19050" algn="ctr">
            <a:noFill/>
            <a:miter lim="800000"/>
            <a:headEnd/>
            <a:tailEnd/>
          </a:ln>
        </p:spPr>
        <p:txBody>
          <a:bodyPr lIns="0" tIns="0" rIns="0" bIns="0" anchor="ctr" anchorCtr="0"/>
          <a:lstStyle/>
          <a:p>
            <a:pPr algn="ctr" defTabSz="995363">
              <a:buSzPct val="90000"/>
            </a:pPr>
            <a:r>
              <a:rPr lang="en-GB" sz="1000" kern="0" dirty="0">
                <a:solidFill>
                  <a:schemeClr val="bg1">
                    <a:lumMod val="50000"/>
                  </a:schemeClr>
                </a:solidFill>
                <a:cs typeface="Arial" charset="0"/>
              </a:rPr>
              <a:t>Appendix</a:t>
            </a:r>
          </a:p>
        </p:txBody>
      </p:sp>
    </p:spTree>
    <p:extLst>
      <p:ext uri="{BB962C8B-B14F-4D97-AF65-F5344CB8AC3E}">
        <p14:creationId xmlns:p14="http://schemas.microsoft.com/office/powerpoint/2010/main" val="4572811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93C4BE-5E27-46F9-B4B5-B31A61970E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Actions</a:t>
            </a:r>
          </a:p>
        </p:txBody>
      </p:sp>
      <p:sp>
        <p:nvSpPr>
          <p:cNvPr id="47" name="Content Placeholder 46">
            <a:extLst>
              <a:ext uri="{FF2B5EF4-FFF2-40B4-BE49-F238E27FC236}">
                <a16:creationId xmlns:a16="http://schemas.microsoft.com/office/drawing/2014/main" id="{38031FBE-3495-4D15-B098-B35DC6D9F4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4182" y="1548000"/>
            <a:ext cx="7357105" cy="4283999"/>
          </a:xfrm>
        </p:spPr>
        <p:txBody>
          <a:bodyPr/>
          <a:lstStyle/>
          <a:p>
            <a:r>
              <a:rPr lang="en-GB" sz="1800" dirty="0"/>
              <a:t>Actions are touchpoints that do not involve communication. </a:t>
            </a:r>
          </a:p>
          <a:p>
            <a:r>
              <a:rPr lang="en-GB" sz="1800" dirty="0"/>
              <a:t>Actions are visually represented as rounded squares containing text. </a:t>
            </a:r>
          </a:p>
          <a:p>
            <a:r>
              <a:rPr lang="en-GB" sz="1800" dirty="0"/>
              <a:t>Two types of actions may be distinguished:</a:t>
            </a:r>
          </a:p>
          <a:p>
            <a:pPr marL="808038" lvl="1" indent="-266700">
              <a:buFont typeface="+mj-lt"/>
              <a:buAutoNum type="arabicPeriod"/>
            </a:pPr>
            <a:r>
              <a:rPr lang="en-GB" sz="1400" u="sng" dirty="0"/>
              <a:t>Actions</a:t>
            </a:r>
            <a:r>
              <a:rPr lang="en-GB" sz="1400" dirty="0"/>
              <a:t> that involve parts of the service system (e.g. looking at the display of arrivals at the train station). </a:t>
            </a:r>
          </a:p>
          <a:p>
            <a:pPr marL="808038" lvl="1" indent="-266700">
              <a:buFont typeface="+mj-lt"/>
              <a:buAutoNum type="arabicPeriod"/>
            </a:pPr>
            <a:r>
              <a:rPr lang="en-GB" sz="1400" u="sng" dirty="0"/>
              <a:t>External actions</a:t>
            </a:r>
            <a:r>
              <a:rPr lang="en-GB" sz="1400" dirty="0"/>
              <a:t> that don’t involve the service system (e.g. writing down questions for the doctor before the appointment). </a:t>
            </a:r>
          </a:p>
          <a:p>
            <a:endParaRPr lang="en-GB" dirty="0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F8CDEBA-FD05-414F-802F-B0E96AAAB672}"/>
              </a:ext>
            </a:extLst>
          </p:cNvPr>
          <p:cNvCxnSpPr>
            <a:stCxn id="23" idx="6"/>
            <a:endCxn id="43" idx="2"/>
          </p:cNvCxnSpPr>
          <p:nvPr/>
        </p:nvCxnSpPr>
        <p:spPr>
          <a:xfrm>
            <a:off x="4356567" y="5076320"/>
            <a:ext cx="398796" cy="0"/>
          </a:xfrm>
          <a:prstGeom prst="straightConnector1">
            <a:avLst/>
          </a:prstGeom>
          <a:ln w="22225">
            <a:solidFill>
              <a:schemeClr val="bg1">
                <a:lumMod val="50000"/>
              </a:schemeClr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A70C5CE7-D182-47D0-B6BF-F3833FF3A63F}"/>
              </a:ext>
            </a:extLst>
          </p:cNvPr>
          <p:cNvCxnSpPr>
            <a:stCxn id="43" idx="6"/>
            <a:endCxn id="25" idx="1"/>
          </p:cNvCxnSpPr>
          <p:nvPr/>
        </p:nvCxnSpPr>
        <p:spPr>
          <a:xfrm>
            <a:off x="5295363" y="5076320"/>
            <a:ext cx="398796" cy="0"/>
          </a:xfrm>
          <a:prstGeom prst="straightConnector1">
            <a:avLst/>
          </a:prstGeom>
          <a:ln w="22225">
            <a:solidFill>
              <a:schemeClr val="bg1">
                <a:lumMod val="50000"/>
              </a:schemeClr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ED51418-DA9C-41F5-B32A-8636D15D96D6}"/>
              </a:ext>
            </a:extLst>
          </p:cNvPr>
          <p:cNvCxnSpPr>
            <a:stCxn id="25" idx="3"/>
            <a:endCxn id="44" idx="2"/>
          </p:cNvCxnSpPr>
          <p:nvPr/>
        </p:nvCxnSpPr>
        <p:spPr>
          <a:xfrm>
            <a:off x="6630159" y="5076320"/>
            <a:ext cx="398795" cy="0"/>
          </a:xfrm>
          <a:prstGeom prst="line">
            <a:avLst/>
          </a:prstGeom>
          <a:ln w="22225">
            <a:solidFill>
              <a:schemeClr val="bg1">
                <a:lumMod val="50000"/>
              </a:schemeClr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>
            <a:extLst>
              <a:ext uri="{FF2B5EF4-FFF2-40B4-BE49-F238E27FC236}">
                <a16:creationId xmlns:a16="http://schemas.microsoft.com/office/drawing/2014/main" id="{283A54B4-8014-4125-A5D2-60B04655282E}"/>
              </a:ext>
            </a:extLst>
          </p:cNvPr>
          <p:cNvSpPr>
            <a:spLocks noChangeAspect="1"/>
          </p:cNvSpPr>
          <p:nvPr/>
        </p:nvSpPr>
        <p:spPr>
          <a:xfrm flipH="1">
            <a:off x="7900571" y="5022320"/>
            <a:ext cx="108000" cy="10800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22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0853B6B-F782-4205-815A-5262EEBB9300}"/>
              </a:ext>
            </a:extLst>
          </p:cNvPr>
          <p:cNvCxnSpPr>
            <a:stCxn id="19" idx="6"/>
            <a:endCxn id="44" idx="6"/>
          </p:cNvCxnSpPr>
          <p:nvPr/>
        </p:nvCxnSpPr>
        <p:spPr>
          <a:xfrm flipH="1">
            <a:off x="7568954" y="5076320"/>
            <a:ext cx="331617" cy="0"/>
          </a:xfrm>
          <a:prstGeom prst="line">
            <a:avLst/>
          </a:prstGeom>
          <a:noFill/>
          <a:ln w="222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1" name="Oval 20">
            <a:extLst>
              <a:ext uri="{FF2B5EF4-FFF2-40B4-BE49-F238E27FC236}">
                <a16:creationId xmlns:a16="http://schemas.microsoft.com/office/drawing/2014/main" id="{27C6CB09-8A7E-4916-BAD9-3D8E1D132B6B}"/>
              </a:ext>
            </a:extLst>
          </p:cNvPr>
          <p:cNvSpPr>
            <a:spLocks noChangeAspect="1"/>
          </p:cNvSpPr>
          <p:nvPr/>
        </p:nvSpPr>
        <p:spPr>
          <a:xfrm>
            <a:off x="2045956" y="5022320"/>
            <a:ext cx="108000" cy="108000"/>
          </a:xfrm>
          <a:prstGeom prst="ellipse">
            <a:avLst/>
          </a:prstGeom>
          <a:noFill/>
          <a:ln w="222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EC1E576F-54E1-4659-851D-CBAC268691F8}"/>
              </a:ext>
            </a:extLst>
          </p:cNvPr>
          <p:cNvCxnSpPr>
            <a:stCxn id="21" idx="6"/>
            <a:endCxn id="24" idx="1"/>
          </p:cNvCxnSpPr>
          <p:nvPr/>
        </p:nvCxnSpPr>
        <p:spPr>
          <a:xfrm>
            <a:off x="2153956" y="5076320"/>
            <a:ext cx="327815" cy="0"/>
          </a:xfrm>
          <a:prstGeom prst="line">
            <a:avLst/>
          </a:prstGeom>
          <a:noFill/>
          <a:ln w="222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3" name="Oval 22">
            <a:extLst>
              <a:ext uri="{FF2B5EF4-FFF2-40B4-BE49-F238E27FC236}">
                <a16:creationId xmlns:a16="http://schemas.microsoft.com/office/drawing/2014/main" id="{754C2123-4BBE-4F5B-A0AA-F3619809F590}"/>
              </a:ext>
            </a:extLst>
          </p:cNvPr>
          <p:cNvSpPr>
            <a:spLocks noChangeAspect="1"/>
          </p:cNvSpPr>
          <p:nvPr/>
        </p:nvSpPr>
        <p:spPr>
          <a:xfrm>
            <a:off x="3816567" y="4806320"/>
            <a:ext cx="540000" cy="540000"/>
          </a:xfrm>
          <a:prstGeom prst="ellipse">
            <a:avLst/>
          </a:prstGeom>
          <a:noFill/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ounded Rectangle 31">
            <a:extLst>
              <a:ext uri="{FF2B5EF4-FFF2-40B4-BE49-F238E27FC236}">
                <a16:creationId xmlns:a16="http://schemas.microsoft.com/office/drawing/2014/main" id="{D90BA604-B286-432B-A798-02943C187370}"/>
              </a:ext>
            </a:extLst>
          </p:cNvPr>
          <p:cNvSpPr>
            <a:spLocks/>
          </p:cNvSpPr>
          <p:nvPr/>
        </p:nvSpPr>
        <p:spPr>
          <a:xfrm>
            <a:off x="2481771" y="4806320"/>
            <a:ext cx="936000" cy="540000"/>
          </a:xfrm>
          <a:prstGeom prst="roundRect">
            <a:avLst/>
          </a:prstGeom>
          <a:solidFill>
            <a:srgbClr val="E2E2E2"/>
          </a:solidFill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800" dirty="0">
                <a:solidFill>
                  <a:schemeClr val="tx1"/>
                </a:solidFill>
              </a:rPr>
              <a:t>text description</a:t>
            </a:r>
          </a:p>
        </p:txBody>
      </p:sp>
      <p:sp>
        <p:nvSpPr>
          <p:cNvPr id="25" name="Rounded Rectangle 32">
            <a:extLst>
              <a:ext uri="{FF2B5EF4-FFF2-40B4-BE49-F238E27FC236}">
                <a16:creationId xmlns:a16="http://schemas.microsoft.com/office/drawing/2014/main" id="{F1638945-A58F-435D-8A3A-4F42745B8C1C}"/>
              </a:ext>
            </a:extLst>
          </p:cNvPr>
          <p:cNvSpPr>
            <a:spLocks/>
          </p:cNvSpPr>
          <p:nvPr/>
        </p:nvSpPr>
        <p:spPr>
          <a:xfrm>
            <a:off x="5694159" y="4806320"/>
            <a:ext cx="936000" cy="540000"/>
          </a:xfrm>
          <a:prstGeom prst="roundRect">
            <a:avLst/>
          </a:prstGeom>
          <a:noFill/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800">
                <a:solidFill>
                  <a:schemeClr val="tx1"/>
                </a:solidFill>
              </a:rPr>
              <a:t>text description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EEEBE2F3-5F95-40C9-8C25-CED66545C03F}"/>
              </a:ext>
            </a:extLst>
          </p:cNvPr>
          <p:cNvCxnSpPr>
            <a:stCxn id="24" idx="3"/>
            <a:endCxn id="23" idx="2"/>
          </p:cNvCxnSpPr>
          <p:nvPr/>
        </p:nvCxnSpPr>
        <p:spPr>
          <a:xfrm>
            <a:off x="3417771" y="5076320"/>
            <a:ext cx="398796" cy="0"/>
          </a:xfrm>
          <a:prstGeom prst="straightConnector1">
            <a:avLst/>
          </a:prstGeom>
          <a:ln w="22225">
            <a:solidFill>
              <a:schemeClr val="bg1">
                <a:lumMod val="50000"/>
              </a:schemeClr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92CE1B21-2977-447A-A177-1F274A864048}"/>
              </a:ext>
            </a:extLst>
          </p:cNvPr>
          <p:cNvSpPr txBox="1"/>
          <p:nvPr/>
        </p:nvSpPr>
        <p:spPr>
          <a:xfrm>
            <a:off x="2410896" y="5776992"/>
            <a:ext cx="190051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50">
                <a:solidFill>
                  <a:srgbClr val="00ADEE"/>
                </a:solidFill>
              </a:rPr>
              <a:t>External action (not involving the service system)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3CFA099-980D-431C-A226-DC5284187BC4}"/>
              </a:ext>
            </a:extLst>
          </p:cNvPr>
          <p:cNvSpPr txBox="1"/>
          <p:nvPr/>
        </p:nvSpPr>
        <p:spPr>
          <a:xfrm>
            <a:off x="5647548" y="5776992"/>
            <a:ext cx="135547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50">
                <a:solidFill>
                  <a:srgbClr val="00ADEE"/>
                </a:solidFill>
              </a:rPr>
              <a:t>Action (involving service system)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E6B31F18-AE86-4FB0-9B60-6C04032891F1}"/>
              </a:ext>
            </a:extLst>
          </p:cNvPr>
          <p:cNvCxnSpPr/>
          <p:nvPr/>
        </p:nvCxnSpPr>
        <p:spPr>
          <a:xfrm flipV="1">
            <a:off x="2950385" y="5431502"/>
            <a:ext cx="0" cy="324000"/>
          </a:xfrm>
          <a:prstGeom prst="straightConnector1">
            <a:avLst/>
          </a:prstGeom>
          <a:ln>
            <a:solidFill>
              <a:srgbClr val="00ADEE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4880443D-35A4-434B-AB67-74FB74047EA6}"/>
              </a:ext>
            </a:extLst>
          </p:cNvPr>
          <p:cNvCxnSpPr/>
          <p:nvPr/>
        </p:nvCxnSpPr>
        <p:spPr>
          <a:xfrm flipV="1">
            <a:off x="6187037" y="5431502"/>
            <a:ext cx="0" cy="324000"/>
          </a:xfrm>
          <a:prstGeom prst="straightConnector1">
            <a:avLst/>
          </a:prstGeom>
          <a:ln>
            <a:solidFill>
              <a:srgbClr val="00ADEE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67BC4A55-8C46-4F29-B690-4FC1EF2795D8}"/>
              </a:ext>
            </a:extLst>
          </p:cNvPr>
          <p:cNvSpPr txBox="1"/>
          <p:nvPr/>
        </p:nvSpPr>
        <p:spPr>
          <a:xfrm>
            <a:off x="10618192" y="2825882"/>
            <a:ext cx="8709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>
                <a:solidFill>
                  <a:srgbClr val="00ADEE"/>
                </a:solidFill>
              </a:rPr>
              <a:t>text area</a:t>
            </a:r>
          </a:p>
        </p:txBody>
      </p:sp>
      <p:sp>
        <p:nvSpPr>
          <p:cNvPr id="32" name="Rounded Rectangle 63">
            <a:extLst>
              <a:ext uri="{FF2B5EF4-FFF2-40B4-BE49-F238E27FC236}">
                <a16:creationId xmlns:a16="http://schemas.microsoft.com/office/drawing/2014/main" id="{22B50C59-FF25-4C9F-9F5D-AE90BF7DC862}"/>
              </a:ext>
            </a:extLst>
          </p:cNvPr>
          <p:cNvSpPr/>
          <p:nvPr/>
        </p:nvSpPr>
        <p:spPr>
          <a:xfrm>
            <a:off x="9827620" y="3268813"/>
            <a:ext cx="828553" cy="396000"/>
          </a:xfrm>
          <a:prstGeom prst="roundRect">
            <a:avLst>
              <a:gd name="adj" fmla="val 7458"/>
            </a:avLst>
          </a:prstGeom>
          <a:pattFill prst="ltUpDiag">
            <a:fgClr>
              <a:schemeClr val="bg1">
                <a:lumMod val="65000"/>
              </a:schemeClr>
            </a:fgClr>
            <a:bgClr>
              <a:schemeClr val="bg1"/>
            </a:bgClr>
          </a:pattFill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4A6A586E-61C3-47BA-B298-B2008BC465D8}"/>
              </a:ext>
            </a:extLst>
          </p:cNvPr>
          <p:cNvCxnSpPr/>
          <p:nvPr/>
        </p:nvCxnSpPr>
        <p:spPr>
          <a:xfrm flipH="1">
            <a:off x="10532170" y="3102881"/>
            <a:ext cx="299637" cy="284935"/>
          </a:xfrm>
          <a:prstGeom prst="straightConnector1">
            <a:avLst/>
          </a:prstGeom>
          <a:ln w="22225">
            <a:solidFill>
              <a:srgbClr val="00B0F0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ounded Rectangle 67">
            <a:extLst>
              <a:ext uri="{FF2B5EF4-FFF2-40B4-BE49-F238E27FC236}">
                <a16:creationId xmlns:a16="http://schemas.microsoft.com/office/drawing/2014/main" id="{85676BF5-ED03-4D8F-816D-D9EE811A02DC}"/>
              </a:ext>
            </a:extLst>
          </p:cNvPr>
          <p:cNvSpPr>
            <a:spLocks/>
          </p:cNvSpPr>
          <p:nvPr/>
        </p:nvSpPr>
        <p:spPr>
          <a:xfrm>
            <a:off x="9719896" y="3196813"/>
            <a:ext cx="1044000" cy="540000"/>
          </a:xfrm>
          <a:prstGeom prst="roundRect">
            <a:avLst/>
          </a:prstGeom>
          <a:noFill/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00">
              <a:solidFill>
                <a:schemeClr val="tx1"/>
              </a:solidFill>
            </a:endParaRPr>
          </a:p>
        </p:txBody>
      </p:sp>
      <p:sp>
        <p:nvSpPr>
          <p:cNvPr id="35" name="Rounded Rectangle 60">
            <a:extLst>
              <a:ext uri="{FF2B5EF4-FFF2-40B4-BE49-F238E27FC236}">
                <a16:creationId xmlns:a16="http://schemas.microsoft.com/office/drawing/2014/main" id="{4EA2C215-DB45-4D62-A85F-E744D56952D0}"/>
              </a:ext>
            </a:extLst>
          </p:cNvPr>
          <p:cNvSpPr>
            <a:spLocks noChangeAspect="1"/>
          </p:cNvSpPr>
          <p:nvPr/>
        </p:nvSpPr>
        <p:spPr>
          <a:xfrm>
            <a:off x="9726255" y="4620486"/>
            <a:ext cx="1044000" cy="541978"/>
          </a:xfrm>
          <a:prstGeom prst="roundRect">
            <a:avLst/>
          </a:prstGeom>
          <a:solidFill>
            <a:srgbClr val="E2E2E2"/>
          </a:solidFill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">
              <a:solidFill>
                <a:schemeClr val="tx1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A8385DE-8B95-4FC6-A2E0-D57418654F42}"/>
              </a:ext>
            </a:extLst>
          </p:cNvPr>
          <p:cNvSpPr txBox="1"/>
          <p:nvPr/>
        </p:nvSpPr>
        <p:spPr>
          <a:xfrm>
            <a:off x="9064566" y="2527273"/>
            <a:ext cx="8709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>
                <a:solidFill>
                  <a:srgbClr val="00ADEE"/>
                </a:solidFill>
              </a:rPr>
              <a:t>Action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449317B4-F9EB-4CF7-B133-10590C4346DE}"/>
              </a:ext>
            </a:extLst>
          </p:cNvPr>
          <p:cNvCxnSpPr/>
          <p:nvPr/>
        </p:nvCxnSpPr>
        <p:spPr>
          <a:xfrm rot="16200000" flipH="1">
            <a:off x="9392267" y="2830054"/>
            <a:ext cx="299637" cy="284935"/>
          </a:xfrm>
          <a:prstGeom prst="straightConnector1">
            <a:avLst/>
          </a:prstGeom>
          <a:ln w="22225">
            <a:solidFill>
              <a:srgbClr val="00B0F0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ounded Rectangle 70">
            <a:extLst>
              <a:ext uri="{FF2B5EF4-FFF2-40B4-BE49-F238E27FC236}">
                <a16:creationId xmlns:a16="http://schemas.microsoft.com/office/drawing/2014/main" id="{AC2B2991-382E-4514-8DC9-0E926F9E9131}"/>
              </a:ext>
            </a:extLst>
          </p:cNvPr>
          <p:cNvSpPr/>
          <p:nvPr/>
        </p:nvSpPr>
        <p:spPr>
          <a:xfrm>
            <a:off x="9833979" y="4693475"/>
            <a:ext cx="828553" cy="396000"/>
          </a:xfrm>
          <a:prstGeom prst="roundRect">
            <a:avLst>
              <a:gd name="adj" fmla="val 7458"/>
            </a:avLst>
          </a:prstGeom>
          <a:pattFill prst="ltUpDiag">
            <a:fgClr>
              <a:schemeClr val="bg1">
                <a:lumMod val="65000"/>
              </a:schemeClr>
            </a:fgClr>
            <a:bgClr>
              <a:schemeClr val="bg1"/>
            </a:bgClr>
          </a:pattFill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A793ACC-763C-440A-B8DA-DFC382338896}"/>
              </a:ext>
            </a:extLst>
          </p:cNvPr>
          <p:cNvSpPr txBox="1"/>
          <p:nvPr/>
        </p:nvSpPr>
        <p:spPr>
          <a:xfrm>
            <a:off x="8945484" y="4099756"/>
            <a:ext cx="11929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>
                <a:solidFill>
                  <a:srgbClr val="00ADEE"/>
                </a:solidFill>
              </a:rPr>
              <a:t>External action</a:t>
            </a: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F8B46A7F-733D-407B-B56F-B69E5B165F8A}"/>
              </a:ext>
            </a:extLst>
          </p:cNvPr>
          <p:cNvCxnSpPr/>
          <p:nvPr/>
        </p:nvCxnSpPr>
        <p:spPr>
          <a:xfrm rot="16200000" flipH="1">
            <a:off x="9386399" y="4402537"/>
            <a:ext cx="299637" cy="284935"/>
          </a:xfrm>
          <a:prstGeom prst="straightConnector1">
            <a:avLst/>
          </a:prstGeom>
          <a:ln w="22225">
            <a:solidFill>
              <a:srgbClr val="00B0F0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EF2236B4-F733-4441-B762-C9ECF38420BD}"/>
              </a:ext>
            </a:extLst>
          </p:cNvPr>
          <p:cNvSpPr txBox="1"/>
          <p:nvPr/>
        </p:nvSpPr>
        <p:spPr>
          <a:xfrm>
            <a:off x="10650890" y="4283473"/>
            <a:ext cx="8709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>
                <a:solidFill>
                  <a:srgbClr val="00ADEE"/>
                </a:solidFill>
              </a:rPr>
              <a:t>text area</a:t>
            </a: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753D294B-64B3-4F29-95C8-86749043D19D}"/>
              </a:ext>
            </a:extLst>
          </p:cNvPr>
          <p:cNvCxnSpPr/>
          <p:nvPr/>
        </p:nvCxnSpPr>
        <p:spPr>
          <a:xfrm flipH="1">
            <a:off x="10564868" y="4560472"/>
            <a:ext cx="299637" cy="284935"/>
          </a:xfrm>
          <a:prstGeom prst="straightConnector1">
            <a:avLst/>
          </a:prstGeom>
          <a:ln w="22225">
            <a:solidFill>
              <a:srgbClr val="00B0F0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Oval 42">
            <a:extLst>
              <a:ext uri="{FF2B5EF4-FFF2-40B4-BE49-F238E27FC236}">
                <a16:creationId xmlns:a16="http://schemas.microsoft.com/office/drawing/2014/main" id="{C38F368B-4B4E-4C29-834A-2B007716AFB5}"/>
              </a:ext>
            </a:extLst>
          </p:cNvPr>
          <p:cNvSpPr>
            <a:spLocks noChangeAspect="1"/>
          </p:cNvSpPr>
          <p:nvPr/>
        </p:nvSpPr>
        <p:spPr>
          <a:xfrm>
            <a:off x="4755363" y="4806320"/>
            <a:ext cx="540000" cy="540000"/>
          </a:xfrm>
          <a:prstGeom prst="ellipse">
            <a:avLst/>
          </a:prstGeom>
          <a:noFill/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4172C47E-0C32-492E-BB5E-AE90EDBE5580}"/>
              </a:ext>
            </a:extLst>
          </p:cNvPr>
          <p:cNvSpPr>
            <a:spLocks noChangeAspect="1"/>
          </p:cNvSpPr>
          <p:nvPr/>
        </p:nvSpPr>
        <p:spPr>
          <a:xfrm>
            <a:off x="7028954" y="4806320"/>
            <a:ext cx="540000" cy="540000"/>
          </a:xfrm>
          <a:prstGeom prst="ellipse">
            <a:avLst/>
          </a:prstGeom>
          <a:noFill/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56271A83-43D3-480B-BC1D-FF19395D3F55}"/>
              </a:ext>
            </a:extLst>
          </p:cNvPr>
          <p:cNvSpPr/>
          <p:nvPr/>
        </p:nvSpPr>
        <p:spPr>
          <a:xfrm>
            <a:off x="9068550" y="576110"/>
            <a:ext cx="281864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GB" sz="1600" kern="0" dirty="0">
                <a:solidFill>
                  <a:schemeClr val="accent4">
                    <a:lumMod val="50000"/>
                  </a:schemeClr>
                </a:solidFill>
              </a:rPr>
              <a:t>Distinguishing external actions from regular actions is not mandatory. It is more an opportunity if nuancing is important. </a:t>
            </a:r>
          </a:p>
        </p:txBody>
      </p:sp>
      <p:pic>
        <p:nvPicPr>
          <p:cNvPr id="46" name="Picture 4" descr="Bilderesultat for light bulb free clipart">
            <a:extLst>
              <a:ext uri="{FF2B5EF4-FFF2-40B4-BE49-F238E27FC236}">
                <a16:creationId xmlns:a16="http://schemas.microsoft.com/office/drawing/2014/main" id="{9002CC9E-6D87-4E07-8F70-0C085997FA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817723" y="660471"/>
            <a:ext cx="159386" cy="215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63">
            <a:extLst>
              <a:ext uri="{FF2B5EF4-FFF2-40B4-BE49-F238E27FC236}">
                <a16:creationId xmlns:a16="http://schemas.microsoft.com/office/drawing/2014/main" id="{806EBE1A-3EFC-9058-B998-109ADF08D5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4182" y="6524168"/>
            <a:ext cx="1584000" cy="198000"/>
          </a:xfrm>
          <a:prstGeom prst="chevron">
            <a:avLst>
              <a:gd name="adj" fmla="val 38168"/>
            </a:avLst>
          </a:prstGeom>
          <a:solidFill>
            <a:schemeClr val="bg1">
              <a:lumMod val="85000"/>
            </a:schemeClr>
          </a:solidFill>
          <a:ln w="19050" algn="ctr">
            <a:noFill/>
            <a:miter lim="800000"/>
            <a:headEnd/>
            <a:tailEnd/>
          </a:ln>
        </p:spPr>
        <p:txBody>
          <a:bodyPr lIns="0" tIns="0" rIns="0" bIns="0" anchor="ctr" anchorCtr="0"/>
          <a:lstStyle/>
          <a:p>
            <a:pPr algn="ctr" defTabSz="995363">
              <a:buSzPct val="90000"/>
            </a:pPr>
            <a:r>
              <a:rPr lang="en-GB" sz="1000" kern="0" dirty="0">
                <a:solidFill>
                  <a:schemeClr val="bg1">
                    <a:lumMod val="50000"/>
                  </a:schemeClr>
                </a:solidFill>
                <a:cs typeface="Arial" charset="0"/>
              </a:rPr>
              <a:t>Overview</a:t>
            </a:r>
          </a:p>
        </p:txBody>
      </p:sp>
      <p:sp>
        <p:nvSpPr>
          <p:cNvPr id="4" name="AutoShape 64">
            <a:extLst>
              <a:ext uri="{FF2B5EF4-FFF2-40B4-BE49-F238E27FC236}">
                <a16:creationId xmlns:a16="http://schemas.microsoft.com/office/drawing/2014/main" id="{6158831B-6063-DEF2-A8CF-4AEA9C23A1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8355" y="6524168"/>
            <a:ext cx="1404000" cy="198000"/>
          </a:xfrm>
          <a:prstGeom prst="chevron">
            <a:avLst>
              <a:gd name="adj" fmla="val 38168"/>
            </a:avLst>
          </a:prstGeom>
          <a:solidFill>
            <a:schemeClr val="bg1">
              <a:lumMod val="85000"/>
            </a:schemeClr>
          </a:solidFill>
          <a:ln w="19050" algn="ctr">
            <a:noFill/>
            <a:miter lim="800000"/>
            <a:headEnd/>
            <a:tailEnd/>
          </a:ln>
        </p:spPr>
        <p:txBody>
          <a:bodyPr lIns="0" tIns="0" rIns="0" bIns="0" anchor="ctr" anchorCtr="0"/>
          <a:lstStyle/>
          <a:p>
            <a:pPr algn="ctr" defTabSz="995363">
              <a:buSzPct val="90000"/>
            </a:pPr>
            <a:r>
              <a:rPr lang="en-GB" sz="1000" kern="0">
                <a:solidFill>
                  <a:schemeClr val="bg1">
                    <a:lumMod val="50000"/>
                  </a:schemeClr>
                </a:solidFill>
                <a:cs typeface="Arial" charset="0"/>
              </a:rPr>
              <a:t>Symbols</a:t>
            </a:r>
          </a:p>
        </p:txBody>
      </p:sp>
      <p:sp>
        <p:nvSpPr>
          <p:cNvPr id="5" name="AutoShape 65">
            <a:extLst>
              <a:ext uri="{FF2B5EF4-FFF2-40B4-BE49-F238E27FC236}">
                <a16:creationId xmlns:a16="http://schemas.microsoft.com/office/drawing/2014/main" id="{49D9E8C9-E73E-564B-5F24-8228E670B9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02528" y="6524168"/>
            <a:ext cx="1944000" cy="198000"/>
          </a:xfrm>
          <a:prstGeom prst="chevron">
            <a:avLst>
              <a:gd name="adj" fmla="val 38168"/>
            </a:avLst>
          </a:prstGeom>
          <a:solidFill>
            <a:srgbClr val="00558E"/>
          </a:solidFill>
          <a:ln w="19050" algn="ctr">
            <a:noFill/>
            <a:miter lim="800000"/>
            <a:headEnd/>
            <a:tailEnd/>
          </a:ln>
        </p:spPr>
        <p:txBody>
          <a:bodyPr lIns="0" tIns="0" rIns="0" bIns="0" anchor="ctr" anchorCtr="0"/>
          <a:lstStyle/>
          <a:p>
            <a:pPr algn="ctr" defTabSz="995363">
              <a:buSzPct val="90000"/>
            </a:pPr>
            <a:r>
              <a:rPr lang="en-GB" sz="1000" kern="0" dirty="0">
                <a:solidFill>
                  <a:schemeClr val="bg1"/>
                </a:solidFill>
                <a:cs typeface="Arial" charset="0"/>
              </a:rPr>
              <a:t>Customer journey diagram</a:t>
            </a:r>
          </a:p>
        </p:txBody>
      </p:sp>
      <p:sp>
        <p:nvSpPr>
          <p:cNvPr id="6" name="AutoShape 63">
            <a:extLst>
              <a:ext uri="{FF2B5EF4-FFF2-40B4-BE49-F238E27FC236}">
                <a16:creationId xmlns:a16="http://schemas.microsoft.com/office/drawing/2014/main" id="{2AC80281-77B2-A296-6394-840C6B2640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26701" y="6525045"/>
            <a:ext cx="1764000" cy="198000"/>
          </a:xfrm>
          <a:prstGeom prst="chevron">
            <a:avLst>
              <a:gd name="adj" fmla="val 38168"/>
            </a:avLst>
          </a:prstGeom>
          <a:solidFill>
            <a:schemeClr val="bg1">
              <a:lumMod val="85000"/>
            </a:schemeClr>
          </a:solidFill>
          <a:ln w="19050" algn="ctr">
            <a:noFill/>
            <a:miter lim="800000"/>
            <a:headEnd/>
            <a:tailEnd/>
          </a:ln>
        </p:spPr>
        <p:txBody>
          <a:bodyPr lIns="0" tIns="0" rIns="0" bIns="0" anchor="ctr" anchorCtr="0"/>
          <a:lstStyle/>
          <a:p>
            <a:pPr marL="0" marR="0" lvl="0" indent="0" algn="ctr" defTabSz="99536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Tx/>
              <a:buNone/>
              <a:tabLst/>
              <a:defRPr/>
            </a:pPr>
            <a:r>
              <a:rPr kumimoji="0" lang="en-GB" sz="1000" b="0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cs typeface="Arial" charset="0"/>
              </a:rPr>
              <a:t>Journey </a:t>
            </a:r>
            <a:r>
              <a:rPr lang="en-GB" sz="1000" kern="0" dirty="0">
                <a:solidFill>
                  <a:schemeClr val="bg1">
                    <a:lumMod val="50000"/>
                  </a:schemeClr>
                </a:solidFill>
                <a:cs typeface="Arial" charset="0"/>
              </a:rPr>
              <a:t>network </a:t>
            </a:r>
            <a:r>
              <a:rPr kumimoji="0" lang="en-GB" sz="1000" b="0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cs typeface="Arial" charset="0"/>
              </a:rPr>
              <a:t>diagram</a:t>
            </a:r>
          </a:p>
        </p:txBody>
      </p:sp>
      <p:sp>
        <p:nvSpPr>
          <p:cNvPr id="7" name="AutoShape 64">
            <a:extLst>
              <a:ext uri="{FF2B5EF4-FFF2-40B4-BE49-F238E27FC236}">
                <a16:creationId xmlns:a16="http://schemas.microsoft.com/office/drawing/2014/main" id="{88CA8AD8-725D-BA9C-F821-C0AE8A7E61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70874" y="6526845"/>
            <a:ext cx="1656000" cy="198000"/>
          </a:xfrm>
          <a:prstGeom prst="chevron">
            <a:avLst>
              <a:gd name="adj" fmla="val 38168"/>
            </a:avLst>
          </a:prstGeom>
          <a:solidFill>
            <a:schemeClr val="bg1">
              <a:lumMod val="85000"/>
            </a:schemeClr>
          </a:solidFill>
          <a:ln w="19050" algn="ctr">
            <a:noFill/>
            <a:miter lim="800000"/>
            <a:headEnd/>
            <a:tailEnd/>
          </a:ln>
        </p:spPr>
        <p:txBody>
          <a:bodyPr lIns="0" tIns="0" rIns="0" bIns="0" anchor="ctr" anchorCtr="0"/>
          <a:lstStyle/>
          <a:p>
            <a:pPr algn="ctr" defTabSz="995363">
              <a:buSzPct val="90000"/>
            </a:pPr>
            <a:r>
              <a:rPr lang="en-GB" sz="1000" kern="0">
                <a:solidFill>
                  <a:schemeClr val="bg1">
                    <a:lumMod val="50000"/>
                  </a:schemeClr>
                </a:solidFill>
                <a:cs typeface="Arial" charset="0"/>
              </a:rPr>
              <a:t>Customer experience</a:t>
            </a:r>
          </a:p>
        </p:txBody>
      </p:sp>
      <p:sp>
        <p:nvSpPr>
          <p:cNvPr id="8" name="AutoShape 64">
            <a:extLst>
              <a:ext uri="{FF2B5EF4-FFF2-40B4-BE49-F238E27FC236}">
                <a16:creationId xmlns:a16="http://schemas.microsoft.com/office/drawing/2014/main" id="{4773B0FB-4D60-B49B-CF04-EED21E314B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3220" y="6524168"/>
            <a:ext cx="1656000" cy="198000"/>
          </a:xfrm>
          <a:prstGeom prst="chevron">
            <a:avLst>
              <a:gd name="adj" fmla="val 38168"/>
            </a:avLst>
          </a:prstGeom>
          <a:solidFill>
            <a:schemeClr val="bg1">
              <a:lumMod val="85000"/>
            </a:schemeClr>
          </a:solidFill>
          <a:ln w="19050" algn="ctr">
            <a:noFill/>
            <a:miter lim="800000"/>
            <a:headEnd/>
            <a:tailEnd/>
          </a:ln>
        </p:spPr>
        <p:txBody>
          <a:bodyPr lIns="0" tIns="0" rIns="0" bIns="0" anchor="ctr" anchorCtr="0"/>
          <a:lstStyle/>
          <a:p>
            <a:pPr algn="ctr" defTabSz="995363">
              <a:buSzPct val="90000"/>
            </a:pPr>
            <a:r>
              <a:rPr lang="en-GB" sz="1000" kern="0" dirty="0">
                <a:solidFill>
                  <a:schemeClr val="bg1">
                    <a:lumMod val="50000"/>
                  </a:schemeClr>
                </a:solidFill>
                <a:cs typeface="Arial" charset="0"/>
              </a:rPr>
              <a:t>Appendix</a:t>
            </a:r>
          </a:p>
        </p:txBody>
      </p:sp>
    </p:spTree>
    <p:extLst>
      <p:ext uri="{BB962C8B-B14F-4D97-AF65-F5344CB8AC3E}">
        <p14:creationId xmlns:p14="http://schemas.microsoft.com/office/powerpoint/2010/main" val="9283977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93C4BE-5E27-46F9-B4B5-B31A61970E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4088" y="331788"/>
            <a:ext cx="9001125" cy="887412"/>
          </a:xfrm>
        </p:spPr>
        <p:txBody>
          <a:bodyPr/>
          <a:lstStyle/>
          <a:p>
            <a:r>
              <a:rPr lang="en-GB" dirty="0"/>
              <a:t>Labels and touchpoint ID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1F4586A4-E3A0-485B-838D-B49A7054F405}"/>
              </a:ext>
            </a:extLst>
          </p:cNvPr>
          <p:cNvSpPr txBox="1">
            <a:spLocks/>
          </p:cNvSpPr>
          <p:nvPr/>
        </p:nvSpPr>
        <p:spPr>
          <a:xfrm>
            <a:off x="6611313" y="3715877"/>
            <a:ext cx="4586774" cy="2710283"/>
          </a:xfrm>
          <a:prstGeom prst="rect">
            <a:avLst/>
          </a:prstGeom>
        </p:spPr>
        <p:txBody>
          <a:bodyPr>
            <a:normAutofit/>
          </a:bodyPr>
          <a:lstStyle>
            <a:lvl1pPr marL="396079" indent="-216043" algn="l" defTabSz="914537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115" indent="-216043" algn="l" defTabSz="914537" rtl="0" eaLnBrk="1" latinLnBrk="0" hangingPunct="1">
              <a:lnSpc>
                <a:spcPct val="11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756151" indent="-216043" algn="l" defTabSz="914537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936187" indent="-216043" algn="l" defTabSz="914537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116223" indent="-216043" algn="l" defTabSz="914537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977" indent="-228634" algn="l" defTabSz="91453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246" indent="-228634" algn="l" defTabSz="91453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514" indent="-228634" algn="l" defTabSz="91453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783" indent="-228634" algn="l" defTabSz="91453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1800" dirty="0">
                <a:solidFill>
                  <a:srgbClr val="00ADEE"/>
                </a:solidFill>
              </a:rPr>
              <a:t>Labels </a:t>
            </a:r>
            <a:r>
              <a:rPr lang="en-GB" sz="1800" dirty="0"/>
              <a:t>add a description of the context:</a:t>
            </a:r>
          </a:p>
          <a:p>
            <a:r>
              <a:rPr lang="en-GB" sz="1600" dirty="0"/>
              <a:t>We recommend to keep the description short</a:t>
            </a:r>
          </a:p>
          <a:p>
            <a:r>
              <a:rPr lang="en-GB" sz="1600" dirty="0"/>
              <a:t>When rich descriptions are needed, the diagram can be accompanied by a table holding the explanations and a reference to the identifiers.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F30C873-7D7A-48B6-8034-859E6A82271B}"/>
              </a:ext>
            </a:extLst>
          </p:cNvPr>
          <p:cNvSpPr txBox="1"/>
          <p:nvPr/>
        </p:nvSpPr>
        <p:spPr>
          <a:xfrm>
            <a:off x="1996439" y="2003167"/>
            <a:ext cx="59332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rgbClr val="00ADEE"/>
                </a:solidFill>
              </a:rPr>
              <a:t>Label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BE17E9FA-679E-4D85-9A97-A920B99507F0}"/>
              </a:ext>
            </a:extLst>
          </p:cNvPr>
          <p:cNvCxnSpPr>
            <a:cxnSpLocks/>
          </p:cNvCxnSpPr>
          <p:nvPr/>
        </p:nvCxnSpPr>
        <p:spPr>
          <a:xfrm flipV="1">
            <a:off x="2677568" y="2154208"/>
            <a:ext cx="471749" cy="5694"/>
          </a:xfrm>
          <a:prstGeom prst="straightConnector1">
            <a:avLst/>
          </a:prstGeom>
          <a:ln w="12700">
            <a:solidFill>
              <a:srgbClr val="00ADEE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8C799A09-4C64-435A-80B9-9B71FA889A61}"/>
              </a:ext>
            </a:extLst>
          </p:cNvPr>
          <p:cNvSpPr txBox="1"/>
          <p:nvPr/>
        </p:nvSpPr>
        <p:spPr>
          <a:xfrm>
            <a:off x="1514067" y="1690190"/>
            <a:ext cx="1432903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rgbClr val="00ADEE"/>
                </a:solidFill>
              </a:rPr>
              <a:t>Touchpoint ID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9AD9E2B7-C2C0-4F68-B8DD-41426352C336}"/>
              </a:ext>
            </a:extLst>
          </p:cNvPr>
          <p:cNvCxnSpPr>
            <a:cxnSpLocks/>
          </p:cNvCxnSpPr>
          <p:nvPr/>
        </p:nvCxnSpPr>
        <p:spPr>
          <a:xfrm flipV="1">
            <a:off x="2677567" y="1839248"/>
            <a:ext cx="864000" cy="9661"/>
          </a:xfrm>
          <a:prstGeom prst="straightConnector1">
            <a:avLst/>
          </a:prstGeom>
          <a:ln w="12700">
            <a:solidFill>
              <a:srgbClr val="00ADEE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5AA06733-6D05-497B-BB55-88FBE8828844}"/>
              </a:ext>
            </a:extLst>
          </p:cNvPr>
          <p:cNvCxnSpPr>
            <a:stCxn id="31" idx="6"/>
            <a:endCxn id="32" idx="2"/>
          </p:cNvCxnSpPr>
          <p:nvPr/>
        </p:nvCxnSpPr>
        <p:spPr>
          <a:xfrm>
            <a:off x="4421838" y="2667618"/>
            <a:ext cx="621268" cy="0"/>
          </a:xfrm>
          <a:prstGeom prst="straightConnector1">
            <a:avLst/>
          </a:prstGeom>
          <a:ln w="22225">
            <a:solidFill>
              <a:schemeClr val="bg1">
                <a:lumMod val="50000"/>
              </a:schemeClr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C2F01F1D-2A8D-4E6F-8A0F-3B3E983DC904}"/>
              </a:ext>
            </a:extLst>
          </p:cNvPr>
          <p:cNvCxnSpPr>
            <a:stCxn id="33" idx="6"/>
            <a:endCxn id="34" idx="2"/>
          </p:cNvCxnSpPr>
          <p:nvPr/>
        </p:nvCxnSpPr>
        <p:spPr>
          <a:xfrm>
            <a:off x="6744374" y="2667618"/>
            <a:ext cx="621269" cy="0"/>
          </a:xfrm>
          <a:prstGeom prst="straightConnector1">
            <a:avLst/>
          </a:prstGeom>
          <a:ln w="22225">
            <a:solidFill>
              <a:schemeClr val="bg1">
                <a:lumMod val="50000"/>
              </a:schemeClr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21">
            <a:extLst>
              <a:ext uri="{FF2B5EF4-FFF2-40B4-BE49-F238E27FC236}">
                <a16:creationId xmlns:a16="http://schemas.microsoft.com/office/drawing/2014/main" id="{256CB40F-18E3-4E6E-982F-030195E4C0E3}"/>
              </a:ext>
            </a:extLst>
          </p:cNvPr>
          <p:cNvSpPr>
            <a:spLocks noChangeAspect="1"/>
          </p:cNvSpPr>
          <p:nvPr/>
        </p:nvSpPr>
        <p:spPr>
          <a:xfrm>
            <a:off x="3344777" y="2613618"/>
            <a:ext cx="108000" cy="108000"/>
          </a:xfrm>
          <a:prstGeom prst="ellipse">
            <a:avLst/>
          </a:prstGeom>
          <a:noFill/>
          <a:ln w="222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AA08D26B-6B25-4180-B446-B26750DF518C}"/>
              </a:ext>
            </a:extLst>
          </p:cNvPr>
          <p:cNvCxnSpPr>
            <a:stCxn id="22" idx="6"/>
            <a:endCxn id="31" idx="2"/>
          </p:cNvCxnSpPr>
          <p:nvPr/>
        </p:nvCxnSpPr>
        <p:spPr>
          <a:xfrm>
            <a:off x="3452777" y="2667618"/>
            <a:ext cx="429061" cy="0"/>
          </a:xfrm>
          <a:prstGeom prst="line">
            <a:avLst/>
          </a:prstGeom>
          <a:noFill/>
          <a:ln w="222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4" name="Oval 23">
            <a:extLst>
              <a:ext uri="{FF2B5EF4-FFF2-40B4-BE49-F238E27FC236}">
                <a16:creationId xmlns:a16="http://schemas.microsoft.com/office/drawing/2014/main" id="{7AAE1BD3-FDAD-4D98-BE35-7A36A4E9C40F}"/>
              </a:ext>
            </a:extLst>
          </p:cNvPr>
          <p:cNvSpPr>
            <a:spLocks noChangeAspect="1"/>
          </p:cNvSpPr>
          <p:nvPr/>
        </p:nvSpPr>
        <p:spPr>
          <a:xfrm flipH="1">
            <a:off x="8218072" y="2613618"/>
            <a:ext cx="108000" cy="10800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22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0CF3738-2B20-4963-9CC8-E896774A203E}"/>
              </a:ext>
            </a:extLst>
          </p:cNvPr>
          <p:cNvCxnSpPr>
            <a:stCxn id="24" idx="6"/>
          </p:cNvCxnSpPr>
          <p:nvPr/>
        </p:nvCxnSpPr>
        <p:spPr>
          <a:xfrm flipH="1" flipV="1">
            <a:off x="7926230" y="2666551"/>
            <a:ext cx="291842" cy="1067"/>
          </a:xfrm>
          <a:prstGeom prst="line">
            <a:avLst/>
          </a:prstGeom>
          <a:noFill/>
          <a:ln w="222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E7F7736C-280C-4724-9A3B-E9C9494B405B}"/>
              </a:ext>
            </a:extLst>
          </p:cNvPr>
          <p:cNvCxnSpPr>
            <a:stCxn id="32" idx="6"/>
            <a:endCxn id="33" idx="2"/>
          </p:cNvCxnSpPr>
          <p:nvPr/>
        </p:nvCxnSpPr>
        <p:spPr>
          <a:xfrm>
            <a:off x="5583106" y="2667618"/>
            <a:ext cx="621268" cy="0"/>
          </a:xfrm>
          <a:prstGeom prst="straightConnector1">
            <a:avLst/>
          </a:prstGeom>
          <a:ln w="22225">
            <a:solidFill>
              <a:schemeClr val="bg1">
                <a:lumMod val="50000"/>
              </a:schemeClr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Oval 30">
            <a:extLst>
              <a:ext uri="{FF2B5EF4-FFF2-40B4-BE49-F238E27FC236}">
                <a16:creationId xmlns:a16="http://schemas.microsoft.com/office/drawing/2014/main" id="{687C051E-5A42-4226-88E7-112151A5525D}"/>
              </a:ext>
            </a:extLst>
          </p:cNvPr>
          <p:cNvSpPr>
            <a:spLocks noChangeAspect="1"/>
          </p:cNvSpPr>
          <p:nvPr/>
        </p:nvSpPr>
        <p:spPr>
          <a:xfrm>
            <a:off x="3881838" y="2397618"/>
            <a:ext cx="540000" cy="540000"/>
          </a:xfrm>
          <a:prstGeom prst="ellipse">
            <a:avLst/>
          </a:prstGeom>
          <a:noFill/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8DCB0B2F-2484-4C50-996E-3D6F8EBD73CB}"/>
              </a:ext>
            </a:extLst>
          </p:cNvPr>
          <p:cNvSpPr>
            <a:spLocks noChangeAspect="1"/>
          </p:cNvSpPr>
          <p:nvPr/>
        </p:nvSpPr>
        <p:spPr>
          <a:xfrm>
            <a:off x="5043106" y="2397618"/>
            <a:ext cx="540000" cy="540000"/>
          </a:xfrm>
          <a:prstGeom prst="ellipse">
            <a:avLst/>
          </a:prstGeom>
          <a:noFill/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529BAEF0-E4BD-4FCF-B9A1-9477FA774821}"/>
              </a:ext>
            </a:extLst>
          </p:cNvPr>
          <p:cNvSpPr>
            <a:spLocks noChangeAspect="1"/>
          </p:cNvSpPr>
          <p:nvPr/>
        </p:nvSpPr>
        <p:spPr>
          <a:xfrm>
            <a:off x="6204374" y="2397618"/>
            <a:ext cx="540000" cy="540000"/>
          </a:xfrm>
          <a:prstGeom prst="ellipse">
            <a:avLst/>
          </a:prstGeom>
          <a:noFill/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B6C65813-A4A1-40D8-920D-60771F9BE13F}"/>
              </a:ext>
            </a:extLst>
          </p:cNvPr>
          <p:cNvSpPr>
            <a:spLocks noChangeAspect="1"/>
          </p:cNvSpPr>
          <p:nvPr/>
        </p:nvSpPr>
        <p:spPr>
          <a:xfrm>
            <a:off x="7365643" y="2397618"/>
            <a:ext cx="540000" cy="540000"/>
          </a:xfrm>
          <a:prstGeom prst="ellipse">
            <a:avLst/>
          </a:prstGeom>
          <a:noFill/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Content Placeholder 2">
            <a:extLst>
              <a:ext uri="{FF2B5EF4-FFF2-40B4-BE49-F238E27FC236}">
                <a16:creationId xmlns:a16="http://schemas.microsoft.com/office/drawing/2014/main" id="{949DD45D-DC8D-46A0-8DFF-A1AEA2615D95}"/>
              </a:ext>
            </a:extLst>
          </p:cNvPr>
          <p:cNvSpPr txBox="1">
            <a:spLocks/>
          </p:cNvSpPr>
          <p:nvPr/>
        </p:nvSpPr>
        <p:spPr>
          <a:xfrm>
            <a:off x="1174194" y="3715877"/>
            <a:ext cx="4685085" cy="27102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800" dirty="0">
                <a:solidFill>
                  <a:srgbClr val="00ADEE"/>
                </a:solidFill>
              </a:rPr>
              <a:t>Touchpoint IDs</a:t>
            </a:r>
            <a:r>
              <a:rPr lang="en-GB" sz="1800" dirty="0">
                <a:solidFill>
                  <a:schemeClr val="tx2"/>
                </a:solidFill>
              </a:rPr>
              <a:t> provides an unambiguous referral to touchpoints in a journey.</a:t>
            </a:r>
          </a:p>
          <a:p>
            <a:r>
              <a:rPr lang="en-GB" sz="1800" dirty="0">
                <a:solidFill>
                  <a:schemeClr val="tx2"/>
                </a:solidFill>
              </a:rPr>
              <a:t>For planned journeys we recommend to use T1, T2, etc.</a:t>
            </a:r>
          </a:p>
          <a:p>
            <a:r>
              <a:rPr lang="en-GB" sz="1800" dirty="0">
                <a:solidFill>
                  <a:schemeClr val="tx2"/>
                </a:solidFill>
              </a:rPr>
              <a:t>For actual journeys we recommend to use T1, T2, etc. for expected touchpoints and D1, D2, D3, etc. for deviations.</a:t>
            </a:r>
          </a:p>
          <a:p>
            <a:pPr marL="0" indent="0">
              <a:buNone/>
            </a:pPr>
            <a:endParaRPr lang="en-GB" sz="1800" dirty="0">
              <a:solidFill>
                <a:schemeClr val="tx2"/>
              </a:solidFill>
            </a:endParaRPr>
          </a:p>
          <a:p>
            <a:pPr marL="457200" lvl="1" indent="0">
              <a:buFont typeface="Arial"/>
              <a:buNone/>
            </a:pPr>
            <a:endParaRPr lang="en-GB" sz="1200" dirty="0"/>
          </a:p>
          <a:p>
            <a:pPr marL="0" indent="0">
              <a:buFont typeface="Arial"/>
              <a:buNone/>
            </a:pPr>
            <a:endParaRPr lang="en-GB" sz="1800" dirty="0"/>
          </a:p>
          <a:p>
            <a:pPr marL="0" indent="0">
              <a:buFont typeface="Arial"/>
              <a:buNone/>
            </a:pPr>
            <a:endParaRPr lang="en-GB" sz="1800" dirty="0"/>
          </a:p>
        </p:txBody>
      </p:sp>
      <p:sp>
        <p:nvSpPr>
          <p:cNvPr id="4" name="TextBox 157">
            <a:extLst>
              <a:ext uri="{FF2B5EF4-FFF2-40B4-BE49-F238E27FC236}">
                <a16:creationId xmlns:a16="http://schemas.microsoft.com/office/drawing/2014/main" id="{516B1614-2349-C587-7A70-28D5CA1E3A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05950" y="1763965"/>
            <a:ext cx="186416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T1</a:t>
            </a:r>
            <a:endParaRPr kumimoji="0" lang="en-GB" altLang="en-US" sz="1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6" name="Rounded Rectangle 82">
            <a:extLst>
              <a:ext uri="{FF2B5EF4-FFF2-40B4-BE49-F238E27FC236}">
                <a16:creationId xmlns:a16="http://schemas.microsoft.com/office/drawing/2014/main" id="{1F5D1E0B-0DBE-2C79-2AB5-6EA909EF5528}"/>
              </a:ext>
            </a:extLst>
          </p:cNvPr>
          <p:cNvSpPr/>
          <p:nvPr/>
        </p:nvSpPr>
        <p:spPr>
          <a:xfrm>
            <a:off x="3717087" y="1954113"/>
            <a:ext cx="900633" cy="363536"/>
          </a:xfrm>
          <a:prstGeom prst="roundRect">
            <a:avLst>
              <a:gd name="adj" fmla="val 7458"/>
            </a:avLst>
          </a:prstGeom>
          <a:pattFill prst="ltUpDiag">
            <a:fgClr>
              <a:schemeClr val="bg1">
                <a:lumMod val="85000"/>
              </a:schemeClr>
            </a:fgClr>
            <a:bgClr>
              <a:sysClr val="window" lastClr="FFFFFF"/>
            </a:bgClr>
          </a:pattFill>
          <a:ln w="9525" cap="flat" cmpd="sng" algn="ctr">
            <a:solidFill>
              <a:sysClr val="window" lastClr="FFFFFF">
                <a:lumMod val="6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algn="ctr" defTabSz="457200">
              <a:defRPr/>
            </a:pPr>
            <a:r>
              <a:rPr lang="en-GB" sz="900" dirty="0"/>
              <a:t>&lt;Text describing T1&gt;</a:t>
            </a:r>
          </a:p>
        </p:txBody>
      </p:sp>
      <p:sp>
        <p:nvSpPr>
          <p:cNvPr id="7" name="TextBox 157">
            <a:extLst>
              <a:ext uri="{FF2B5EF4-FFF2-40B4-BE49-F238E27FC236}">
                <a16:creationId xmlns:a16="http://schemas.microsoft.com/office/drawing/2014/main" id="{0CAB95B5-4F61-D367-7672-08C9CF8E37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26383" y="1759271"/>
            <a:ext cx="186416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T2</a:t>
            </a:r>
            <a:endParaRPr kumimoji="0" lang="en-GB" altLang="en-US" sz="1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8" name="Rounded Rectangle 82">
            <a:extLst>
              <a:ext uri="{FF2B5EF4-FFF2-40B4-BE49-F238E27FC236}">
                <a16:creationId xmlns:a16="http://schemas.microsoft.com/office/drawing/2014/main" id="{1ABB1BE5-EBDB-3946-9A78-23DEA09F617D}"/>
              </a:ext>
            </a:extLst>
          </p:cNvPr>
          <p:cNvSpPr/>
          <p:nvPr/>
        </p:nvSpPr>
        <p:spPr>
          <a:xfrm>
            <a:off x="4937520" y="1949419"/>
            <a:ext cx="900633" cy="363536"/>
          </a:xfrm>
          <a:prstGeom prst="roundRect">
            <a:avLst>
              <a:gd name="adj" fmla="val 7458"/>
            </a:avLst>
          </a:prstGeom>
          <a:pattFill prst="ltUpDiag">
            <a:fgClr>
              <a:schemeClr val="bg1">
                <a:lumMod val="85000"/>
              </a:schemeClr>
            </a:fgClr>
            <a:bgClr>
              <a:sysClr val="window" lastClr="FFFFFF"/>
            </a:bgClr>
          </a:pattFill>
          <a:ln w="9525" cap="flat" cmpd="sng" algn="ctr">
            <a:solidFill>
              <a:sysClr val="window" lastClr="FFFFFF">
                <a:lumMod val="6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algn="ctr" defTabSz="457200">
              <a:defRPr/>
            </a:pPr>
            <a:r>
              <a:rPr lang="en-GB" sz="900" dirty="0"/>
              <a:t>&lt;Text describing T2&gt;</a:t>
            </a:r>
          </a:p>
        </p:txBody>
      </p:sp>
      <p:sp>
        <p:nvSpPr>
          <p:cNvPr id="9" name="TextBox 157">
            <a:extLst>
              <a:ext uri="{FF2B5EF4-FFF2-40B4-BE49-F238E27FC236}">
                <a16:creationId xmlns:a16="http://schemas.microsoft.com/office/drawing/2014/main" id="{8B10E9DC-CFB8-5348-3A56-5996308274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24896" y="1762197"/>
            <a:ext cx="186416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T3</a:t>
            </a:r>
            <a:endParaRPr kumimoji="0" lang="en-GB" altLang="en-US" sz="1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10" name="Rounded Rectangle 82">
            <a:extLst>
              <a:ext uri="{FF2B5EF4-FFF2-40B4-BE49-F238E27FC236}">
                <a16:creationId xmlns:a16="http://schemas.microsoft.com/office/drawing/2014/main" id="{D8C9A7FA-C8F0-6980-A244-E939489F1BD4}"/>
              </a:ext>
            </a:extLst>
          </p:cNvPr>
          <p:cNvSpPr/>
          <p:nvPr/>
        </p:nvSpPr>
        <p:spPr>
          <a:xfrm>
            <a:off x="6036033" y="1952345"/>
            <a:ext cx="900633" cy="363536"/>
          </a:xfrm>
          <a:prstGeom prst="roundRect">
            <a:avLst>
              <a:gd name="adj" fmla="val 7458"/>
            </a:avLst>
          </a:prstGeom>
          <a:pattFill prst="ltUpDiag">
            <a:fgClr>
              <a:schemeClr val="bg1">
                <a:lumMod val="85000"/>
              </a:schemeClr>
            </a:fgClr>
            <a:bgClr>
              <a:sysClr val="window" lastClr="FFFFFF"/>
            </a:bgClr>
          </a:pattFill>
          <a:ln w="9525" cap="flat" cmpd="sng" algn="ctr">
            <a:solidFill>
              <a:sysClr val="window" lastClr="FFFFFF">
                <a:lumMod val="6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algn="ctr" defTabSz="457200">
              <a:defRPr/>
            </a:pPr>
            <a:r>
              <a:rPr lang="en-GB" sz="900" dirty="0"/>
              <a:t>&lt;Text describing T3&gt;</a:t>
            </a:r>
          </a:p>
        </p:txBody>
      </p:sp>
      <p:sp>
        <p:nvSpPr>
          <p:cNvPr id="11" name="TextBox 157">
            <a:extLst>
              <a:ext uri="{FF2B5EF4-FFF2-40B4-BE49-F238E27FC236}">
                <a16:creationId xmlns:a16="http://schemas.microsoft.com/office/drawing/2014/main" id="{60DB9BA7-662D-1D84-04E8-70A09CCE0C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2469" y="1765123"/>
            <a:ext cx="186416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T4</a:t>
            </a:r>
            <a:endParaRPr kumimoji="0" lang="en-GB" altLang="en-US" sz="1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12" name="Rounded Rectangle 82">
            <a:extLst>
              <a:ext uri="{FF2B5EF4-FFF2-40B4-BE49-F238E27FC236}">
                <a16:creationId xmlns:a16="http://schemas.microsoft.com/office/drawing/2014/main" id="{35042505-9B38-D7D4-59AE-F5FBE690445C}"/>
              </a:ext>
            </a:extLst>
          </p:cNvPr>
          <p:cNvSpPr/>
          <p:nvPr/>
        </p:nvSpPr>
        <p:spPr>
          <a:xfrm>
            <a:off x="7233606" y="1955271"/>
            <a:ext cx="900633" cy="363536"/>
          </a:xfrm>
          <a:prstGeom prst="roundRect">
            <a:avLst>
              <a:gd name="adj" fmla="val 7458"/>
            </a:avLst>
          </a:prstGeom>
          <a:pattFill prst="ltUpDiag">
            <a:fgClr>
              <a:schemeClr val="bg1">
                <a:lumMod val="85000"/>
              </a:schemeClr>
            </a:fgClr>
            <a:bgClr>
              <a:sysClr val="window" lastClr="FFFFFF"/>
            </a:bgClr>
          </a:pattFill>
          <a:ln w="9525" cap="flat" cmpd="sng" algn="ctr">
            <a:solidFill>
              <a:sysClr val="window" lastClr="FFFFFF">
                <a:lumMod val="6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algn="ctr" defTabSz="457200">
              <a:defRPr/>
            </a:pPr>
            <a:r>
              <a:rPr lang="en-GB" sz="900" dirty="0"/>
              <a:t>&lt;Text describing T4&gt;</a:t>
            </a:r>
          </a:p>
        </p:txBody>
      </p:sp>
      <p:sp>
        <p:nvSpPr>
          <p:cNvPr id="3" name="AutoShape 63">
            <a:extLst>
              <a:ext uri="{FF2B5EF4-FFF2-40B4-BE49-F238E27FC236}">
                <a16:creationId xmlns:a16="http://schemas.microsoft.com/office/drawing/2014/main" id="{B71AC943-DEB5-863E-4A68-6ED7EB60C2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4182" y="6524168"/>
            <a:ext cx="1584000" cy="198000"/>
          </a:xfrm>
          <a:prstGeom prst="chevron">
            <a:avLst>
              <a:gd name="adj" fmla="val 38168"/>
            </a:avLst>
          </a:prstGeom>
          <a:solidFill>
            <a:schemeClr val="bg1">
              <a:lumMod val="85000"/>
            </a:schemeClr>
          </a:solidFill>
          <a:ln w="19050" algn="ctr">
            <a:noFill/>
            <a:miter lim="800000"/>
            <a:headEnd/>
            <a:tailEnd/>
          </a:ln>
        </p:spPr>
        <p:txBody>
          <a:bodyPr lIns="0" tIns="0" rIns="0" bIns="0" anchor="ctr" anchorCtr="0"/>
          <a:lstStyle/>
          <a:p>
            <a:pPr algn="ctr" defTabSz="995363">
              <a:buSzPct val="90000"/>
            </a:pPr>
            <a:r>
              <a:rPr lang="en-GB" sz="1000" kern="0" dirty="0">
                <a:solidFill>
                  <a:schemeClr val="bg1">
                    <a:lumMod val="50000"/>
                  </a:schemeClr>
                </a:solidFill>
                <a:cs typeface="Arial" charset="0"/>
              </a:rPr>
              <a:t>Overview</a:t>
            </a:r>
          </a:p>
        </p:txBody>
      </p:sp>
      <p:sp>
        <p:nvSpPr>
          <p:cNvPr id="5" name="AutoShape 64">
            <a:extLst>
              <a:ext uri="{FF2B5EF4-FFF2-40B4-BE49-F238E27FC236}">
                <a16:creationId xmlns:a16="http://schemas.microsoft.com/office/drawing/2014/main" id="{B150D61B-1C88-43F4-46D5-D77B3C01AA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8355" y="6524168"/>
            <a:ext cx="1404000" cy="198000"/>
          </a:xfrm>
          <a:prstGeom prst="chevron">
            <a:avLst>
              <a:gd name="adj" fmla="val 38168"/>
            </a:avLst>
          </a:prstGeom>
          <a:solidFill>
            <a:schemeClr val="bg1">
              <a:lumMod val="85000"/>
            </a:schemeClr>
          </a:solidFill>
          <a:ln w="19050" algn="ctr">
            <a:noFill/>
            <a:miter lim="800000"/>
            <a:headEnd/>
            <a:tailEnd/>
          </a:ln>
        </p:spPr>
        <p:txBody>
          <a:bodyPr lIns="0" tIns="0" rIns="0" bIns="0" anchor="ctr" anchorCtr="0"/>
          <a:lstStyle/>
          <a:p>
            <a:pPr algn="ctr" defTabSz="995363">
              <a:buSzPct val="90000"/>
            </a:pPr>
            <a:r>
              <a:rPr lang="en-GB" sz="1000" kern="0">
                <a:solidFill>
                  <a:schemeClr val="bg1">
                    <a:lumMod val="50000"/>
                  </a:schemeClr>
                </a:solidFill>
                <a:cs typeface="Arial" charset="0"/>
              </a:rPr>
              <a:t>Symbols</a:t>
            </a:r>
          </a:p>
        </p:txBody>
      </p:sp>
      <p:sp>
        <p:nvSpPr>
          <p:cNvPr id="13" name="AutoShape 65">
            <a:extLst>
              <a:ext uri="{FF2B5EF4-FFF2-40B4-BE49-F238E27FC236}">
                <a16:creationId xmlns:a16="http://schemas.microsoft.com/office/drawing/2014/main" id="{C9E92A82-D5BC-6B8B-CEC1-A30EF7B835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02528" y="6524168"/>
            <a:ext cx="1944000" cy="198000"/>
          </a:xfrm>
          <a:prstGeom prst="chevron">
            <a:avLst>
              <a:gd name="adj" fmla="val 38168"/>
            </a:avLst>
          </a:prstGeom>
          <a:solidFill>
            <a:srgbClr val="00558E"/>
          </a:solidFill>
          <a:ln w="19050" algn="ctr">
            <a:noFill/>
            <a:miter lim="800000"/>
            <a:headEnd/>
            <a:tailEnd/>
          </a:ln>
        </p:spPr>
        <p:txBody>
          <a:bodyPr lIns="0" tIns="0" rIns="0" bIns="0" anchor="ctr" anchorCtr="0"/>
          <a:lstStyle/>
          <a:p>
            <a:pPr algn="ctr" defTabSz="995363">
              <a:buSzPct val="90000"/>
            </a:pPr>
            <a:r>
              <a:rPr lang="en-GB" sz="1000" kern="0" dirty="0">
                <a:solidFill>
                  <a:schemeClr val="bg1"/>
                </a:solidFill>
                <a:cs typeface="Arial" charset="0"/>
              </a:rPr>
              <a:t>Customer journey diagram</a:t>
            </a:r>
          </a:p>
        </p:txBody>
      </p:sp>
      <p:sp>
        <p:nvSpPr>
          <p:cNvPr id="14" name="AutoShape 63">
            <a:extLst>
              <a:ext uri="{FF2B5EF4-FFF2-40B4-BE49-F238E27FC236}">
                <a16:creationId xmlns:a16="http://schemas.microsoft.com/office/drawing/2014/main" id="{30B566EE-F9A0-BEA3-240F-035408588F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26701" y="6525045"/>
            <a:ext cx="1764000" cy="198000"/>
          </a:xfrm>
          <a:prstGeom prst="chevron">
            <a:avLst>
              <a:gd name="adj" fmla="val 38168"/>
            </a:avLst>
          </a:prstGeom>
          <a:solidFill>
            <a:schemeClr val="bg1">
              <a:lumMod val="85000"/>
            </a:schemeClr>
          </a:solidFill>
          <a:ln w="19050" algn="ctr">
            <a:noFill/>
            <a:miter lim="800000"/>
            <a:headEnd/>
            <a:tailEnd/>
          </a:ln>
        </p:spPr>
        <p:txBody>
          <a:bodyPr lIns="0" tIns="0" rIns="0" bIns="0" anchor="ctr" anchorCtr="0"/>
          <a:lstStyle/>
          <a:p>
            <a:pPr marL="0" marR="0" lvl="0" indent="0" algn="ctr" defTabSz="99536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Tx/>
              <a:buNone/>
              <a:tabLst/>
              <a:defRPr/>
            </a:pPr>
            <a:r>
              <a:rPr kumimoji="0" lang="en-GB" sz="1000" b="0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cs typeface="Arial" charset="0"/>
              </a:rPr>
              <a:t>Journey </a:t>
            </a:r>
            <a:r>
              <a:rPr lang="en-GB" sz="1000" kern="0" dirty="0">
                <a:solidFill>
                  <a:schemeClr val="bg1">
                    <a:lumMod val="50000"/>
                  </a:schemeClr>
                </a:solidFill>
                <a:cs typeface="Arial" charset="0"/>
              </a:rPr>
              <a:t>network </a:t>
            </a:r>
            <a:r>
              <a:rPr kumimoji="0" lang="en-GB" sz="1000" b="0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cs typeface="Arial" charset="0"/>
              </a:rPr>
              <a:t>diagram</a:t>
            </a:r>
          </a:p>
        </p:txBody>
      </p:sp>
      <p:sp>
        <p:nvSpPr>
          <p:cNvPr id="27" name="AutoShape 64">
            <a:extLst>
              <a:ext uri="{FF2B5EF4-FFF2-40B4-BE49-F238E27FC236}">
                <a16:creationId xmlns:a16="http://schemas.microsoft.com/office/drawing/2014/main" id="{2FD65D75-E15F-9429-8CC5-FBB8F47A84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70874" y="6526845"/>
            <a:ext cx="1656000" cy="198000"/>
          </a:xfrm>
          <a:prstGeom prst="chevron">
            <a:avLst>
              <a:gd name="adj" fmla="val 38168"/>
            </a:avLst>
          </a:prstGeom>
          <a:solidFill>
            <a:schemeClr val="bg1">
              <a:lumMod val="85000"/>
            </a:schemeClr>
          </a:solidFill>
          <a:ln w="19050" algn="ctr">
            <a:noFill/>
            <a:miter lim="800000"/>
            <a:headEnd/>
            <a:tailEnd/>
          </a:ln>
        </p:spPr>
        <p:txBody>
          <a:bodyPr lIns="0" tIns="0" rIns="0" bIns="0" anchor="ctr" anchorCtr="0"/>
          <a:lstStyle/>
          <a:p>
            <a:pPr algn="ctr" defTabSz="995363">
              <a:buSzPct val="90000"/>
            </a:pPr>
            <a:r>
              <a:rPr lang="en-GB" sz="1000" kern="0">
                <a:solidFill>
                  <a:schemeClr val="bg1">
                    <a:lumMod val="50000"/>
                  </a:schemeClr>
                </a:solidFill>
                <a:cs typeface="Arial" charset="0"/>
              </a:rPr>
              <a:t>Customer experience</a:t>
            </a:r>
          </a:p>
        </p:txBody>
      </p:sp>
      <p:sp>
        <p:nvSpPr>
          <p:cNvPr id="28" name="AutoShape 64">
            <a:extLst>
              <a:ext uri="{FF2B5EF4-FFF2-40B4-BE49-F238E27FC236}">
                <a16:creationId xmlns:a16="http://schemas.microsoft.com/office/drawing/2014/main" id="{BD9D67A4-9608-8477-B1FC-3DE05F4681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3220" y="6524168"/>
            <a:ext cx="1656000" cy="198000"/>
          </a:xfrm>
          <a:prstGeom prst="chevron">
            <a:avLst>
              <a:gd name="adj" fmla="val 38168"/>
            </a:avLst>
          </a:prstGeom>
          <a:solidFill>
            <a:schemeClr val="bg1">
              <a:lumMod val="85000"/>
            </a:schemeClr>
          </a:solidFill>
          <a:ln w="19050" algn="ctr">
            <a:noFill/>
            <a:miter lim="800000"/>
            <a:headEnd/>
            <a:tailEnd/>
          </a:ln>
        </p:spPr>
        <p:txBody>
          <a:bodyPr lIns="0" tIns="0" rIns="0" bIns="0" anchor="ctr" anchorCtr="0"/>
          <a:lstStyle/>
          <a:p>
            <a:pPr algn="ctr" defTabSz="995363">
              <a:buSzPct val="90000"/>
            </a:pPr>
            <a:r>
              <a:rPr lang="en-GB" sz="1000" kern="0" dirty="0">
                <a:solidFill>
                  <a:schemeClr val="bg1">
                    <a:lumMod val="50000"/>
                  </a:schemeClr>
                </a:solidFill>
                <a:cs typeface="Arial" charset="0"/>
              </a:rPr>
              <a:t>Appendix</a:t>
            </a:r>
          </a:p>
        </p:txBody>
      </p:sp>
    </p:spTree>
    <p:extLst>
      <p:ext uri="{BB962C8B-B14F-4D97-AF65-F5344CB8AC3E}">
        <p14:creationId xmlns:p14="http://schemas.microsoft.com/office/powerpoint/2010/main" val="23543998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93C4BE-5E27-46F9-B4B5-B31A61970E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4182" y="331155"/>
            <a:ext cx="9001711" cy="888244"/>
          </a:xfrm>
        </p:spPr>
        <p:txBody>
          <a:bodyPr/>
          <a:lstStyle/>
          <a:p>
            <a:r>
              <a:rPr lang="en-GB" dirty="0"/>
              <a:t>Compliance</a:t>
            </a:r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3389DBB6-DE2D-4178-86BF-001A56B7FC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4182" y="1548000"/>
            <a:ext cx="10312233" cy="4283999"/>
          </a:xfrm>
        </p:spPr>
        <p:txBody>
          <a:bodyPr>
            <a:normAutofit fontScale="92500" lnSpcReduction="20000"/>
          </a:bodyPr>
          <a:lstStyle/>
          <a:p>
            <a:r>
              <a:rPr lang="en-GB" dirty="0"/>
              <a:t>Compliance can be addressed “globally” on the level of a journey, but also locally on the level of touchpoints.</a:t>
            </a:r>
          </a:p>
          <a:p>
            <a:r>
              <a:rPr lang="en-GB" dirty="0"/>
              <a:t>Journey compliance </a:t>
            </a:r>
          </a:p>
          <a:p>
            <a:pPr lvl="1"/>
            <a:r>
              <a:rPr lang="en-GB" dirty="0"/>
              <a:t>An actual journey may contain all the planned touchpoints, however in a wrong </a:t>
            </a:r>
            <a:r>
              <a:rPr lang="en-GB" i="1" dirty="0"/>
              <a:t>sequence</a:t>
            </a:r>
            <a:r>
              <a:rPr lang="en-GB" dirty="0"/>
              <a:t>. Such sequence errors are easily spotted in a deviation diagram (see separate slide about this).</a:t>
            </a:r>
          </a:p>
          <a:p>
            <a:pPr lvl="1"/>
            <a:r>
              <a:rPr lang="en-GB" dirty="0"/>
              <a:t>An actual journey may have deviations in the </a:t>
            </a:r>
            <a:r>
              <a:rPr lang="en-GB" i="1" dirty="0"/>
              <a:t>content</a:t>
            </a:r>
            <a:r>
              <a:rPr lang="en-GB" dirty="0"/>
              <a:t> of the touchpoint, e.g., in the message or objects carried by communication points. This content compliance is not visually emphasized. </a:t>
            </a:r>
          </a:p>
          <a:p>
            <a:r>
              <a:rPr lang="en-GB" dirty="0"/>
              <a:t>Touchpoint compliance </a:t>
            </a:r>
          </a:p>
          <a:p>
            <a:pPr lvl="1"/>
            <a:r>
              <a:rPr lang="en-GB" dirty="0"/>
              <a:t>A communication point in an actual journey can be compliant (planned) or non-compliant (deviating). The types of deviations are:</a:t>
            </a:r>
          </a:p>
          <a:p>
            <a:pPr lvl="1"/>
            <a:r>
              <a:rPr lang="en-GB" dirty="0"/>
              <a:t>ad hoc (unbroken circle boundary)</a:t>
            </a:r>
          </a:p>
          <a:p>
            <a:pPr lvl="1"/>
            <a:r>
              <a:rPr lang="en-GB" dirty="0"/>
              <a:t>failing (crossed) </a:t>
            </a:r>
          </a:p>
          <a:p>
            <a:pPr lvl="1"/>
            <a:r>
              <a:rPr lang="en-GB" dirty="0"/>
              <a:t>missing (dotted boundary)</a:t>
            </a:r>
          </a:p>
          <a:p>
            <a:pPr lvl="1"/>
            <a:endParaRPr lang="en-GB" dirty="0"/>
          </a:p>
          <a:p>
            <a:endParaRPr lang="en-GB" dirty="0"/>
          </a:p>
        </p:txBody>
      </p:sp>
      <p:sp>
        <p:nvSpPr>
          <p:cNvPr id="3" name="AutoShape 63">
            <a:extLst>
              <a:ext uri="{FF2B5EF4-FFF2-40B4-BE49-F238E27FC236}">
                <a16:creationId xmlns:a16="http://schemas.microsoft.com/office/drawing/2014/main" id="{D5AE00D4-C510-7F11-C745-CD75A5E3A9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4182" y="6524168"/>
            <a:ext cx="1584000" cy="198000"/>
          </a:xfrm>
          <a:prstGeom prst="chevron">
            <a:avLst>
              <a:gd name="adj" fmla="val 38168"/>
            </a:avLst>
          </a:prstGeom>
          <a:solidFill>
            <a:schemeClr val="bg1">
              <a:lumMod val="85000"/>
            </a:schemeClr>
          </a:solidFill>
          <a:ln w="19050" algn="ctr">
            <a:noFill/>
            <a:miter lim="800000"/>
            <a:headEnd/>
            <a:tailEnd/>
          </a:ln>
        </p:spPr>
        <p:txBody>
          <a:bodyPr lIns="0" tIns="0" rIns="0" bIns="0" anchor="ctr" anchorCtr="0"/>
          <a:lstStyle/>
          <a:p>
            <a:pPr algn="ctr" defTabSz="995363">
              <a:buSzPct val="90000"/>
            </a:pPr>
            <a:r>
              <a:rPr lang="en-GB" sz="1000" kern="0" dirty="0">
                <a:solidFill>
                  <a:schemeClr val="bg1">
                    <a:lumMod val="50000"/>
                  </a:schemeClr>
                </a:solidFill>
                <a:cs typeface="Arial" charset="0"/>
              </a:rPr>
              <a:t>Overview</a:t>
            </a:r>
          </a:p>
        </p:txBody>
      </p:sp>
      <p:sp>
        <p:nvSpPr>
          <p:cNvPr id="4" name="AutoShape 64">
            <a:extLst>
              <a:ext uri="{FF2B5EF4-FFF2-40B4-BE49-F238E27FC236}">
                <a16:creationId xmlns:a16="http://schemas.microsoft.com/office/drawing/2014/main" id="{401F953F-AF7A-274D-6220-8999E27526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8355" y="6524168"/>
            <a:ext cx="1404000" cy="198000"/>
          </a:xfrm>
          <a:prstGeom prst="chevron">
            <a:avLst>
              <a:gd name="adj" fmla="val 38168"/>
            </a:avLst>
          </a:prstGeom>
          <a:solidFill>
            <a:schemeClr val="bg1">
              <a:lumMod val="85000"/>
            </a:schemeClr>
          </a:solidFill>
          <a:ln w="19050" algn="ctr">
            <a:noFill/>
            <a:miter lim="800000"/>
            <a:headEnd/>
            <a:tailEnd/>
          </a:ln>
        </p:spPr>
        <p:txBody>
          <a:bodyPr lIns="0" tIns="0" rIns="0" bIns="0" anchor="ctr" anchorCtr="0"/>
          <a:lstStyle/>
          <a:p>
            <a:pPr algn="ctr" defTabSz="995363">
              <a:buSzPct val="90000"/>
            </a:pPr>
            <a:r>
              <a:rPr lang="en-GB" sz="1000" kern="0">
                <a:solidFill>
                  <a:schemeClr val="bg1">
                    <a:lumMod val="50000"/>
                  </a:schemeClr>
                </a:solidFill>
                <a:cs typeface="Arial" charset="0"/>
              </a:rPr>
              <a:t>Symbols</a:t>
            </a:r>
          </a:p>
        </p:txBody>
      </p:sp>
      <p:sp>
        <p:nvSpPr>
          <p:cNvPr id="5" name="AutoShape 65">
            <a:extLst>
              <a:ext uri="{FF2B5EF4-FFF2-40B4-BE49-F238E27FC236}">
                <a16:creationId xmlns:a16="http://schemas.microsoft.com/office/drawing/2014/main" id="{ADCDC920-067D-4DBC-F5B6-442145B658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02528" y="6524168"/>
            <a:ext cx="1944000" cy="198000"/>
          </a:xfrm>
          <a:prstGeom prst="chevron">
            <a:avLst>
              <a:gd name="adj" fmla="val 38168"/>
            </a:avLst>
          </a:prstGeom>
          <a:solidFill>
            <a:srgbClr val="00558E"/>
          </a:solidFill>
          <a:ln w="19050" algn="ctr">
            <a:noFill/>
            <a:miter lim="800000"/>
            <a:headEnd/>
            <a:tailEnd/>
          </a:ln>
        </p:spPr>
        <p:txBody>
          <a:bodyPr lIns="0" tIns="0" rIns="0" bIns="0" anchor="ctr" anchorCtr="0"/>
          <a:lstStyle/>
          <a:p>
            <a:pPr algn="ctr" defTabSz="995363">
              <a:buSzPct val="90000"/>
            </a:pPr>
            <a:r>
              <a:rPr lang="en-GB" sz="1000" kern="0" dirty="0">
                <a:solidFill>
                  <a:schemeClr val="bg1"/>
                </a:solidFill>
                <a:cs typeface="Arial" charset="0"/>
              </a:rPr>
              <a:t>Customer journey diagram</a:t>
            </a:r>
          </a:p>
        </p:txBody>
      </p:sp>
      <p:sp>
        <p:nvSpPr>
          <p:cNvPr id="6" name="AutoShape 63">
            <a:extLst>
              <a:ext uri="{FF2B5EF4-FFF2-40B4-BE49-F238E27FC236}">
                <a16:creationId xmlns:a16="http://schemas.microsoft.com/office/drawing/2014/main" id="{84BE7586-DC88-4E5A-950E-633E64D96D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26701" y="6525045"/>
            <a:ext cx="1764000" cy="198000"/>
          </a:xfrm>
          <a:prstGeom prst="chevron">
            <a:avLst>
              <a:gd name="adj" fmla="val 38168"/>
            </a:avLst>
          </a:prstGeom>
          <a:solidFill>
            <a:schemeClr val="bg1">
              <a:lumMod val="85000"/>
            </a:schemeClr>
          </a:solidFill>
          <a:ln w="19050" algn="ctr">
            <a:noFill/>
            <a:miter lim="800000"/>
            <a:headEnd/>
            <a:tailEnd/>
          </a:ln>
        </p:spPr>
        <p:txBody>
          <a:bodyPr lIns="0" tIns="0" rIns="0" bIns="0" anchor="ctr" anchorCtr="0"/>
          <a:lstStyle/>
          <a:p>
            <a:pPr marL="0" marR="0" lvl="0" indent="0" algn="ctr" defTabSz="99536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Tx/>
              <a:buNone/>
              <a:tabLst/>
              <a:defRPr/>
            </a:pPr>
            <a:r>
              <a:rPr kumimoji="0" lang="en-GB" sz="1000" b="0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cs typeface="Arial" charset="0"/>
              </a:rPr>
              <a:t>Journey </a:t>
            </a:r>
            <a:r>
              <a:rPr lang="en-GB" sz="1000" kern="0" dirty="0">
                <a:solidFill>
                  <a:schemeClr val="bg1">
                    <a:lumMod val="50000"/>
                  </a:schemeClr>
                </a:solidFill>
                <a:cs typeface="Arial" charset="0"/>
              </a:rPr>
              <a:t>network </a:t>
            </a:r>
            <a:r>
              <a:rPr kumimoji="0" lang="en-GB" sz="1000" b="0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cs typeface="Arial" charset="0"/>
              </a:rPr>
              <a:t>diagram</a:t>
            </a:r>
          </a:p>
        </p:txBody>
      </p:sp>
      <p:sp>
        <p:nvSpPr>
          <p:cNvPr id="7" name="AutoShape 64">
            <a:extLst>
              <a:ext uri="{FF2B5EF4-FFF2-40B4-BE49-F238E27FC236}">
                <a16:creationId xmlns:a16="http://schemas.microsoft.com/office/drawing/2014/main" id="{C60D534A-28B5-86CE-D5B6-394529FAA5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70874" y="6526845"/>
            <a:ext cx="1656000" cy="198000"/>
          </a:xfrm>
          <a:prstGeom prst="chevron">
            <a:avLst>
              <a:gd name="adj" fmla="val 38168"/>
            </a:avLst>
          </a:prstGeom>
          <a:solidFill>
            <a:schemeClr val="bg1">
              <a:lumMod val="85000"/>
            </a:schemeClr>
          </a:solidFill>
          <a:ln w="19050" algn="ctr">
            <a:noFill/>
            <a:miter lim="800000"/>
            <a:headEnd/>
            <a:tailEnd/>
          </a:ln>
        </p:spPr>
        <p:txBody>
          <a:bodyPr lIns="0" tIns="0" rIns="0" bIns="0" anchor="ctr" anchorCtr="0"/>
          <a:lstStyle/>
          <a:p>
            <a:pPr algn="ctr" defTabSz="995363">
              <a:buSzPct val="90000"/>
            </a:pPr>
            <a:r>
              <a:rPr lang="en-GB" sz="1000" kern="0">
                <a:solidFill>
                  <a:schemeClr val="bg1">
                    <a:lumMod val="50000"/>
                  </a:schemeClr>
                </a:solidFill>
                <a:cs typeface="Arial" charset="0"/>
              </a:rPr>
              <a:t>Customer experience</a:t>
            </a:r>
          </a:p>
        </p:txBody>
      </p:sp>
      <p:sp>
        <p:nvSpPr>
          <p:cNvPr id="8" name="AutoShape 64">
            <a:extLst>
              <a:ext uri="{FF2B5EF4-FFF2-40B4-BE49-F238E27FC236}">
                <a16:creationId xmlns:a16="http://schemas.microsoft.com/office/drawing/2014/main" id="{3C565697-CBCA-008A-A0C6-AD8BC15D1A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3220" y="6524168"/>
            <a:ext cx="1656000" cy="198000"/>
          </a:xfrm>
          <a:prstGeom prst="chevron">
            <a:avLst>
              <a:gd name="adj" fmla="val 38168"/>
            </a:avLst>
          </a:prstGeom>
          <a:solidFill>
            <a:schemeClr val="bg1">
              <a:lumMod val="85000"/>
            </a:schemeClr>
          </a:solidFill>
          <a:ln w="19050" algn="ctr">
            <a:noFill/>
            <a:miter lim="800000"/>
            <a:headEnd/>
            <a:tailEnd/>
          </a:ln>
        </p:spPr>
        <p:txBody>
          <a:bodyPr lIns="0" tIns="0" rIns="0" bIns="0" anchor="ctr" anchorCtr="0"/>
          <a:lstStyle/>
          <a:p>
            <a:pPr algn="ctr" defTabSz="995363">
              <a:buSzPct val="90000"/>
            </a:pPr>
            <a:r>
              <a:rPr lang="en-GB" sz="1000" kern="0" dirty="0">
                <a:solidFill>
                  <a:schemeClr val="bg1">
                    <a:lumMod val="50000"/>
                  </a:schemeClr>
                </a:solidFill>
                <a:cs typeface="Arial" charset="0"/>
              </a:rPr>
              <a:t>Appendix</a:t>
            </a:r>
          </a:p>
        </p:txBody>
      </p:sp>
    </p:spTree>
    <p:extLst>
      <p:ext uri="{BB962C8B-B14F-4D97-AF65-F5344CB8AC3E}">
        <p14:creationId xmlns:p14="http://schemas.microsoft.com/office/powerpoint/2010/main" val="2463707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93C4BE-5E27-46F9-B4B5-B31A61970E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Sequence error</a:t>
            </a:r>
          </a:p>
        </p:txBody>
      </p:sp>
      <p:sp>
        <p:nvSpPr>
          <p:cNvPr id="41" name="Content Placeholder 40">
            <a:extLst>
              <a:ext uri="{FF2B5EF4-FFF2-40B4-BE49-F238E27FC236}">
                <a16:creationId xmlns:a16="http://schemas.microsoft.com/office/drawing/2014/main" id="{5A5E2065-BA55-4646-94F5-18694928A9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4182" y="1548001"/>
            <a:ext cx="10631014" cy="3300260"/>
          </a:xfrm>
        </p:spPr>
        <p:txBody>
          <a:bodyPr>
            <a:noAutofit/>
          </a:bodyPr>
          <a:lstStyle/>
          <a:p>
            <a:r>
              <a:rPr lang="en-GB" sz="1600" dirty="0"/>
              <a:t> A touchpoint that takes place sooner or later than expected may result in a sequence error.</a:t>
            </a:r>
          </a:p>
          <a:p>
            <a:r>
              <a:rPr lang="en-GB" sz="1600" dirty="0"/>
              <a:t>Sequence errors are visualised via the connectors in the following way: </a:t>
            </a:r>
          </a:p>
          <a:p>
            <a:pPr lvl="1"/>
            <a:r>
              <a:rPr lang="en-GB" sz="1200" dirty="0"/>
              <a:t>"Jump forward":  When a touchpoint occurs before it was expected, the connector should start from the bottom of the touchpoint it originated from, and end at the bottom of the following touchpoint (see connector A in the figure).</a:t>
            </a:r>
          </a:p>
          <a:p>
            <a:pPr lvl="1"/>
            <a:r>
              <a:rPr lang="en-GB" sz="1200" dirty="0"/>
              <a:t>"Jump backward": When a touchpoint occurs later than expected, the connector should start from the top of the touchpoint it originates from, and end at the bottom of the following touchpoint (see connector B in the figure).</a:t>
            </a:r>
          </a:p>
          <a:p>
            <a:pPr lvl="1"/>
            <a:r>
              <a:rPr lang="en-GB" sz="1200" dirty="0"/>
              <a:t>From a deviation: When the sequence error originates from an ad-hoc-, missing- , or failing touchpoint, the connector should start to the right of the touchpoint and end at the bottom of the following touchpoint when the sequence error consists of a "jump" forwards (see connector C in the figure).</a:t>
            </a:r>
          </a:p>
          <a:p>
            <a:r>
              <a:rPr lang="en-GB" sz="1600" dirty="0"/>
              <a:t>The actual sequence of touchpoints is revealed by following the connectors.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C4A4B3BD-E562-424B-B258-928A533BBA96}"/>
              </a:ext>
            </a:extLst>
          </p:cNvPr>
          <p:cNvSpPr>
            <a:spLocks noChangeAspect="1"/>
          </p:cNvSpPr>
          <p:nvPr/>
        </p:nvSpPr>
        <p:spPr>
          <a:xfrm>
            <a:off x="2491789" y="4682272"/>
            <a:ext cx="540000" cy="540000"/>
          </a:xfrm>
          <a:prstGeom prst="ellipse">
            <a:avLst/>
          </a:prstGeom>
          <a:noFill/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8CCD140E-A954-447A-8813-AA5C1E5E2539}"/>
              </a:ext>
            </a:extLst>
          </p:cNvPr>
          <p:cNvSpPr>
            <a:spLocks noChangeAspect="1"/>
          </p:cNvSpPr>
          <p:nvPr/>
        </p:nvSpPr>
        <p:spPr>
          <a:xfrm>
            <a:off x="3708508" y="4682272"/>
            <a:ext cx="540000" cy="540000"/>
          </a:xfrm>
          <a:prstGeom prst="ellipse">
            <a:avLst/>
          </a:prstGeom>
          <a:noFill/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7B3A3A04-A28E-439F-926B-143965985790}"/>
              </a:ext>
            </a:extLst>
          </p:cNvPr>
          <p:cNvSpPr>
            <a:spLocks noChangeAspect="1"/>
          </p:cNvSpPr>
          <p:nvPr/>
        </p:nvSpPr>
        <p:spPr>
          <a:xfrm>
            <a:off x="4925227" y="4682272"/>
            <a:ext cx="540000" cy="540000"/>
          </a:xfrm>
          <a:prstGeom prst="ellipse">
            <a:avLst/>
          </a:prstGeom>
          <a:noFill/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E959526F-9C51-48EB-AB9D-127B9B5EDEF0}"/>
              </a:ext>
            </a:extLst>
          </p:cNvPr>
          <p:cNvSpPr>
            <a:spLocks noChangeAspect="1"/>
          </p:cNvSpPr>
          <p:nvPr/>
        </p:nvSpPr>
        <p:spPr>
          <a:xfrm>
            <a:off x="7358664" y="4682272"/>
            <a:ext cx="540000" cy="540000"/>
          </a:xfrm>
          <a:prstGeom prst="ellipse">
            <a:avLst/>
          </a:prstGeom>
          <a:noFill/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EC23D200-AAEB-4535-A7D7-9BC5402BCAD4}"/>
              </a:ext>
            </a:extLst>
          </p:cNvPr>
          <p:cNvCxnSpPr>
            <a:stCxn id="18" idx="6"/>
            <a:endCxn id="19" idx="2"/>
          </p:cNvCxnSpPr>
          <p:nvPr/>
        </p:nvCxnSpPr>
        <p:spPr>
          <a:xfrm>
            <a:off x="4248508" y="4952272"/>
            <a:ext cx="676719" cy="0"/>
          </a:xfrm>
          <a:prstGeom prst="straightConnector1">
            <a:avLst/>
          </a:prstGeom>
          <a:ln w="22225">
            <a:solidFill>
              <a:schemeClr val="bg1">
                <a:lumMod val="50000"/>
              </a:schemeClr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21">
            <a:extLst>
              <a:ext uri="{FF2B5EF4-FFF2-40B4-BE49-F238E27FC236}">
                <a16:creationId xmlns:a16="http://schemas.microsoft.com/office/drawing/2014/main" id="{FB54DC00-6B97-4CAA-91F9-2F2B56169188}"/>
              </a:ext>
            </a:extLst>
          </p:cNvPr>
          <p:cNvSpPr>
            <a:spLocks noChangeAspect="1"/>
          </p:cNvSpPr>
          <p:nvPr/>
        </p:nvSpPr>
        <p:spPr>
          <a:xfrm>
            <a:off x="2028243" y="4898272"/>
            <a:ext cx="108000" cy="108000"/>
          </a:xfrm>
          <a:prstGeom prst="ellipse">
            <a:avLst/>
          </a:prstGeom>
          <a:noFill/>
          <a:ln w="222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CD4C18D-0AE8-4FB1-AAD9-6CA3DDBC8BE8}"/>
              </a:ext>
            </a:extLst>
          </p:cNvPr>
          <p:cNvCxnSpPr>
            <a:stCxn id="22" idx="6"/>
            <a:endCxn id="17" idx="2"/>
          </p:cNvCxnSpPr>
          <p:nvPr/>
        </p:nvCxnSpPr>
        <p:spPr>
          <a:xfrm>
            <a:off x="2136243" y="4952272"/>
            <a:ext cx="360000" cy="0"/>
          </a:xfrm>
          <a:prstGeom prst="line">
            <a:avLst/>
          </a:prstGeom>
          <a:noFill/>
          <a:ln w="222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4" name="Oval 23">
            <a:extLst>
              <a:ext uri="{FF2B5EF4-FFF2-40B4-BE49-F238E27FC236}">
                <a16:creationId xmlns:a16="http://schemas.microsoft.com/office/drawing/2014/main" id="{56EA55F3-9511-4785-A229-D00E2D1F52BA}"/>
              </a:ext>
            </a:extLst>
          </p:cNvPr>
          <p:cNvSpPr>
            <a:spLocks noChangeAspect="1"/>
          </p:cNvSpPr>
          <p:nvPr/>
        </p:nvSpPr>
        <p:spPr>
          <a:xfrm flipH="1">
            <a:off x="8191664" y="4899339"/>
            <a:ext cx="108000" cy="10800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22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00671A4-2111-4EE9-B9ED-FFA086326621}"/>
              </a:ext>
            </a:extLst>
          </p:cNvPr>
          <p:cNvCxnSpPr>
            <a:stCxn id="24" idx="6"/>
            <a:endCxn id="20" idx="6"/>
          </p:cNvCxnSpPr>
          <p:nvPr/>
        </p:nvCxnSpPr>
        <p:spPr>
          <a:xfrm flipH="1" flipV="1">
            <a:off x="7898664" y="4952272"/>
            <a:ext cx="293000" cy="1067"/>
          </a:xfrm>
          <a:prstGeom prst="line">
            <a:avLst/>
          </a:prstGeom>
          <a:noFill/>
          <a:ln w="222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6" name="Oval 25">
            <a:extLst>
              <a:ext uri="{FF2B5EF4-FFF2-40B4-BE49-F238E27FC236}">
                <a16:creationId xmlns:a16="http://schemas.microsoft.com/office/drawing/2014/main" id="{11AA0387-EE86-4E76-8154-E51A9E280C56}"/>
              </a:ext>
            </a:extLst>
          </p:cNvPr>
          <p:cNvSpPr>
            <a:spLocks noChangeAspect="1"/>
          </p:cNvSpPr>
          <p:nvPr/>
        </p:nvSpPr>
        <p:spPr>
          <a:xfrm>
            <a:off x="6141946" y="4683339"/>
            <a:ext cx="540000" cy="540000"/>
          </a:xfrm>
          <a:prstGeom prst="ellipse">
            <a:avLst/>
          </a:prstGeom>
          <a:noFill/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7" name="Straight Connector 37">
            <a:extLst>
              <a:ext uri="{FF2B5EF4-FFF2-40B4-BE49-F238E27FC236}">
                <a16:creationId xmlns:a16="http://schemas.microsoft.com/office/drawing/2014/main" id="{98737376-0662-406A-BD9D-B4DC827F8F18}"/>
              </a:ext>
            </a:extLst>
          </p:cNvPr>
          <p:cNvCxnSpPr>
            <a:stCxn id="17" idx="4"/>
            <a:endCxn id="26" idx="4"/>
          </p:cNvCxnSpPr>
          <p:nvPr/>
        </p:nvCxnSpPr>
        <p:spPr>
          <a:xfrm rot="16200000" flipH="1">
            <a:off x="4586334" y="3397726"/>
            <a:ext cx="1067" cy="3650157"/>
          </a:xfrm>
          <a:prstGeom prst="bentConnector3">
            <a:avLst>
              <a:gd name="adj1" fmla="val 31726710"/>
            </a:avLst>
          </a:prstGeom>
          <a:ln w="22225">
            <a:solidFill>
              <a:schemeClr val="bg1">
                <a:lumMod val="50000"/>
              </a:schemeClr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37">
            <a:extLst>
              <a:ext uri="{FF2B5EF4-FFF2-40B4-BE49-F238E27FC236}">
                <a16:creationId xmlns:a16="http://schemas.microsoft.com/office/drawing/2014/main" id="{4CF55DC2-C11C-4B68-9B6D-A6228D002C9A}"/>
              </a:ext>
            </a:extLst>
          </p:cNvPr>
          <p:cNvCxnSpPr>
            <a:stCxn id="26" idx="0"/>
            <a:endCxn id="18" idx="0"/>
          </p:cNvCxnSpPr>
          <p:nvPr/>
        </p:nvCxnSpPr>
        <p:spPr>
          <a:xfrm rot="16200000" flipV="1">
            <a:off x="5194694" y="3466087"/>
            <a:ext cx="1067" cy="2433438"/>
          </a:xfrm>
          <a:prstGeom prst="bentConnector3">
            <a:avLst>
              <a:gd name="adj1" fmla="val 21524555"/>
            </a:avLst>
          </a:prstGeom>
          <a:ln w="22225">
            <a:solidFill>
              <a:schemeClr val="bg1">
                <a:lumMod val="50000"/>
              </a:schemeClr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37">
            <a:extLst>
              <a:ext uri="{FF2B5EF4-FFF2-40B4-BE49-F238E27FC236}">
                <a16:creationId xmlns:a16="http://schemas.microsoft.com/office/drawing/2014/main" id="{DB84A4B6-40BA-4191-B751-730110A3B533}"/>
              </a:ext>
            </a:extLst>
          </p:cNvPr>
          <p:cNvCxnSpPr>
            <a:stCxn id="31" idx="6"/>
            <a:endCxn id="20" idx="4"/>
          </p:cNvCxnSpPr>
          <p:nvPr/>
        </p:nvCxnSpPr>
        <p:spPr>
          <a:xfrm flipV="1">
            <a:off x="5465227" y="5222272"/>
            <a:ext cx="2163437" cy="784900"/>
          </a:xfrm>
          <a:prstGeom prst="bentConnector2">
            <a:avLst/>
          </a:prstGeom>
          <a:ln w="22225">
            <a:solidFill>
              <a:schemeClr val="bg1">
                <a:lumMod val="50000"/>
              </a:schemeClr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05EF463-B1C5-4D0B-91D1-6BD8EDD4D660}"/>
              </a:ext>
            </a:extLst>
          </p:cNvPr>
          <p:cNvCxnSpPr/>
          <p:nvPr/>
        </p:nvCxnSpPr>
        <p:spPr>
          <a:xfrm>
            <a:off x="1971247" y="5363162"/>
            <a:ext cx="6538285" cy="0"/>
          </a:xfrm>
          <a:prstGeom prst="line">
            <a:avLst/>
          </a:prstGeom>
          <a:ln w="31750" cmpd="sng">
            <a:solidFill>
              <a:schemeClr val="tx1"/>
            </a:solidFill>
            <a:prstDash val="sysDot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Oval 30">
            <a:extLst>
              <a:ext uri="{FF2B5EF4-FFF2-40B4-BE49-F238E27FC236}">
                <a16:creationId xmlns:a16="http://schemas.microsoft.com/office/drawing/2014/main" id="{61A9ABAF-FE31-42CB-91EB-9158F6D0EF27}"/>
              </a:ext>
            </a:extLst>
          </p:cNvPr>
          <p:cNvSpPr>
            <a:spLocks noChangeAspect="1"/>
          </p:cNvSpPr>
          <p:nvPr/>
        </p:nvSpPr>
        <p:spPr>
          <a:xfrm>
            <a:off x="4925227" y="5737172"/>
            <a:ext cx="540000" cy="540000"/>
          </a:xfrm>
          <a:prstGeom prst="ellipse">
            <a:avLst/>
          </a:prstGeom>
          <a:noFill/>
          <a:ln w="38100">
            <a:solidFill>
              <a:schemeClr val="tx1">
                <a:lumMod val="65000"/>
                <a:lumOff val="3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AAE3D657-F08A-4E87-9D1B-8FC8498AA76D}"/>
              </a:ext>
            </a:extLst>
          </p:cNvPr>
          <p:cNvCxnSpPr>
            <a:stCxn id="19" idx="4"/>
            <a:endCxn id="31" idx="0"/>
          </p:cNvCxnSpPr>
          <p:nvPr/>
        </p:nvCxnSpPr>
        <p:spPr>
          <a:xfrm>
            <a:off x="5195227" y="5222272"/>
            <a:ext cx="0" cy="514900"/>
          </a:xfrm>
          <a:prstGeom prst="straightConnector1">
            <a:avLst/>
          </a:prstGeom>
          <a:ln w="22225">
            <a:solidFill>
              <a:schemeClr val="bg1">
                <a:lumMod val="50000"/>
              </a:schemeClr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7B65B408-59A1-437B-8343-A7201D786E00}"/>
              </a:ext>
            </a:extLst>
          </p:cNvPr>
          <p:cNvSpPr txBox="1"/>
          <p:nvPr/>
        </p:nvSpPr>
        <p:spPr>
          <a:xfrm>
            <a:off x="2847810" y="5658303"/>
            <a:ext cx="979206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400">
                <a:solidFill>
                  <a:srgbClr val="00B0F0"/>
                </a:solidFill>
              </a:rPr>
              <a:t>Connector A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AFEBD0F-DE50-4C4A-8763-BB26F8AD214A}"/>
              </a:ext>
            </a:extLst>
          </p:cNvPr>
          <p:cNvSpPr txBox="1"/>
          <p:nvPr/>
        </p:nvSpPr>
        <p:spPr>
          <a:xfrm>
            <a:off x="4720162" y="4227551"/>
            <a:ext cx="1053619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400">
                <a:solidFill>
                  <a:srgbClr val="00B0F0"/>
                </a:solidFill>
              </a:rPr>
              <a:t>Connector B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10197795-E180-4EE4-BBE7-AF0291A6B6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3798" y="4719918"/>
            <a:ext cx="314949" cy="419931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8A821E2E-DC18-4A53-90DD-6165A82084E5}"/>
              </a:ext>
            </a:extLst>
          </p:cNvPr>
          <p:cNvSpPr/>
          <p:nvPr/>
        </p:nvSpPr>
        <p:spPr>
          <a:xfrm>
            <a:off x="10814134" y="76990"/>
            <a:ext cx="1271755" cy="288000"/>
          </a:xfrm>
          <a:prstGeom prst="rect">
            <a:avLst/>
          </a:prstGeom>
          <a:solidFill>
            <a:srgbClr val="E7F9FF"/>
          </a:solidFill>
          <a:ln w="19050">
            <a:solidFill>
              <a:srgbClr val="00ADE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400">
                <a:solidFill>
                  <a:schemeClr val="tx1"/>
                </a:solidFill>
              </a:rPr>
              <a:t>actual journey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FE8BFFEB-5E09-4790-96B5-6C278849122F}"/>
              </a:ext>
            </a:extLst>
          </p:cNvPr>
          <p:cNvSpPr txBox="1"/>
          <p:nvPr/>
        </p:nvSpPr>
        <p:spPr>
          <a:xfrm>
            <a:off x="5984972" y="6062409"/>
            <a:ext cx="979206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400">
                <a:solidFill>
                  <a:srgbClr val="00B0F0"/>
                </a:solidFill>
              </a:rPr>
              <a:t>Connector C</a:t>
            </a:r>
          </a:p>
        </p:txBody>
      </p:sp>
      <p:sp>
        <p:nvSpPr>
          <p:cNvPr id="3" name="AutoShape 63">
            <a:extLst>
              <a:ext uri="{FF2B5EF4-FFF2-40B4-BE49-F238E27FC236}">
                <a16:creationId xmlns:a16="http://schemas.microsoft.com/office/drawing/2014/main" id="{9666A42B-93BA-F70D-8A9A-AC58AA71D1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4182" y="6524168"/>
            <a:ext cx="1584000" cy="198000"/>
          </a:xfrm>
          <a:prstGeom prst="chevron">
            <a:avLst>
              <a:gd name="adj" fmla="val 38168"/>
            </a:avLst>
          </a:prstGeom>
          <a:solidFill>
            <a:schemeClr val="bg1">
              <a:lumMod val="85000"/>
            </a:schemeClr>
          </a:solidFill>
          <a:ln w="19050" algn="ctr">
            <a:noFill/>
            <a:miter lim="800000"/>
            <a:headEnd/>
            <a:tailEnd/>
          </a:ln>
        </p:spPr>
        <p:txBody>
          <a:bodyPr lIns="0" tIns="0" rIns="0" bIns="0" anchor="ctr" anchorCtr="0"/>
          <a:lstStyle/>
          <a:p>
            <a:pPr algn="ctr" defTabSz="995363">
              <a:buSzPct val="90000"/>
            </a:pPr>
            <a:r>
              <a:rPr lang="en-GB" sz="1000" kern="0" dirty="0">
                <a:solidFill>
                  <a:schemeClr val="bg1">
                    <a:lumMod val="50000"/>
                  </a:schemeClr>
                </a:solidFill>
                <a:cs typeface="Arial" charset="0"/>
              </a:rPr>
              <a:t>Overview</a:t>
            </a:r>
          </a:p>
        </p:txBody>
      </p:sp>
      <p:sp>
        <p:nvSpPr>
          <p:cNvPr id="4" name="AutoShape 64">
            <a:extLst>
              <a:ext uri="{FF2B5EF4-FFF2-40B4-BE49-F238E27FC236}">
                <a16:creationId xmlns:a16="http://schemas.microsoft.com/office/drawing/2014/main" id="{C7D2C480-0FC5-CA3B-11AC-C885BA155B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8355" y="6524168"/>
            <a:ext cx="1404000" cy="198000"/>
          </a:xfrm>
          <a:prstGeom prst="chevron">
            <a:avLst>
              <a:gd name="adj" fmla="val 38168"/>
            </a:avLst>
          </a:prstGeom>
          <a:solidFill>
            <a:schemeClr val="bg1">
              <a:lumMod val="85000"/>
            </a:schemeClr>
          </a:solidFill>
          <a:ln w="19050" algn="ctr">
            <a:noFill/>
            <a:miter lim="800000"/>
            <a:headEnd/>
            <a:tailEnd/>
          </a:ln>
        </p:spPr>
        <p:txBody>
          <a:bodyPr lIns="0" tIns="0" rIns="0" bIns="0" anchor="ctr" anchorCtr="0"/>
          <a:lstStyle/>
          <a:p>
            <a:pPr algn="ctr" defTabSz="995363">
              <a:buSzPct val="90000"/>
            </a:pPr>
            <a:r>
              <a:rPr lang="en-GB" sz="1000" kern="0">
                <a:solidFill>
                  <a:schemeClr val="bg1">
                    <a:lumMod val="50000"/>
                  </a:schemeClr>
                </a:solidFill>
                <a:cs typeface="Arial" charset="0"/>
              </a:rPr>
              <a:t>Symbols</a:t>
            </a:r>
          </a:p>
        </p:txBody>
      </p:sp>
      <p:sp>
        <p:nvSpPr>
          <p:cNvPr id="5" name="AutoShape 65">
            <a:extLst>
              <a:ext uri="{FF2B5EF4-FFF2-40B4-BE49-F238E27FC236}">
                <a16:creationId xmlns:a16="http://schemas.microsoft.com/office/drawing/2014/main" id="{D061BA2D-5A3E-9CCE-EFA5-47002D2CFE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02528" y="6524168"/>
            <a:ext cx="1944000" cy="198000"/>
          </a:xfrm>
          <a:prstGeom prst="chevron">
            <a:avLst>
              <a:gd name="adj" fmla="val 38168"/>
            </a:avLst>
          </a:prstGeom>
          <a:solidFill>
            <a:srgbClr val="00558E"/>
          </a:solidFill>
          <a:ln w="19050" algn="ctr">
            <a:noFill/>
            <a:miter lim="800000"/>
            <a:headEnd/>
            <a:tailEnd/>
          </a:ln>
        </p:spPr>
        <p:txBody>
          <a:bodyPr lIns="0" tIns="0" rIns="0" bIns="0" anchor="ctr" anchorCtr="0"/>
          <a:lstStyle/>
          <a:p>
            <a:pPr algn="ctr" defTabSz="995363">
              <a:buSzPct val="90000"/>
            </a:pPr>
            <a:r>
              <a:rPr lang="en-GB" sz="1000" kern="0" dirty="0">
                <a:solidFill>
                  <a:schemeClr val="bg1"/>
                </a:solidFill>
                <a:cs typeface="Arial" charset="0"/>
              </a:rPr>
              <a:t>Customer journey diagram</a:t>
            </a:r>
          </a:p>
        </p:txBody>
      </p:sp>
      <p:sp>
        <p:nvSpPr>
          <p:cNvPr id="6" name="AutoShape 63">
            <a:extLst>
              <a:ext uri="{FF2B5EF4-FFF2-40B4-BE49-F238E27FC236}">
                <a16:creationId xmlns:a16="http://schemas.microsoft.com/office/drawing/2014/main" id="{51025F87-8DAB-0A17-576B-8C8AF7E447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26701" y="6525045"/>
            <a:ext cx="1764000" cy="198000"/>
          </a:xfrm>
          <a:prstGeom prst="chevron">
            <a:avLst>
              <a:gd name="adj" fmla="val 38168"/>
            </a:avLst>
          </a:prstGeom>
          <a:solidFill>
            <a:schemeClr val="bg1">
              <a:lumMod val="85000"/>
            </a:schemeClr>
          </a:solidFill>
          <a:ln w="19050" algn="ctr">
            <a:noFill/>
            <a:miter lim="800000"/>
            <a:headEnd/>
            <a:tailEnd/>
          </a:ln>
        </p:spPr>
        <p:txBody>
          <a:bodyPr lIns="0" tIns="0" rIns="0" bIns="0" anchor="ctr" anchorCtr="0"/>
          <a:lstStyle/>
          <a:p>
            <a:pPr marL="0" marR="0" lvl="0" indent="0" algn="ctr" defTabSz="99536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Tx/>
              <a:buNone/>
              <a:tabLst/>
              <a:defRPr/>
            </a:pPr>
            <a:r>
              <a:rPr kumimoji="0" lang="en-GB" sz="1000" b="0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cs typeface="Arial" charset="0"/>
              </a:rPr>
              <a:t>Journey </a:t>
            </a:r>
            <a:r>
              <a:rPr lang="en-GB" sz="1000" kern="0" dirty="0">
                <a:solidFill>
                  <a:schemeClr val="bg1">
                    <a:lumMod val="50000"/>
                  </a:schemeClr>
                </a:solidFill>
                <a:cs typeface="Arial" charset="0"/>
              </a:rPr>
              <a:t>network </a:t>
            </a:r>
            <a:r>
              <a:rPr kumimoji="0" lang="en-GB" sz="1000" b="0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cs typeface="Arial" charset="0"/>
              </a:rPr>
              <a:t>diagram</a:t>
            </a:r>
          </a:p>
        </p:txBody>
      </p:sp>
      <p:sp>
        <p:nvSpPr>
          <p:cNvPr id="7" name="AutoShape 64">
            <a:extLst>
              <a:ext uri="{FF2B5EF4-FFF2-40B4-BE49-F238E27FC236}">
                <a16:creationId xmlns:a16="http://schemas.microsoft.com/office/drawing/2014/main" id="{F18FCD93-1430-AED0-14FD-1C9FE1E12C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70874" y="6526845"/>
            <a:ext cx="1656000" cy="198000"/>
          </a:xfrm>
          <a:prstGeom prst="chevron">
            <a:avLst>
              <a:gd name="adj" fmla="val 38168"/>
            </a:avLst>
          </a:prstGeom>
          <a:solidFill>
            <a:schemeClr val="bg1">
              <a:lumMod val="85000"/>
            </a:schemeClr>
          </a:solidFill>
          <a:ln w="19050" algn="ctr">
            <a:noFill/>
            <a:miter lim="800000"/>
            <a:headEnd/>
            <a:tailEnd/>
          </a:ln>
        </p:spPr>
        <p:txBody>
          <a:bodyPr lIns="0" tIns="0" rIns="0" bIns="0" anchor="ctr" anchorCtr="0"/>
          <a:lstStyle/>
          <a:p>
            <a:pPr algn="ctr" defTabSz="995363">
              <a:buSzPct val="90000"/>
            </a:pPr>
            <a:r>
              <a:rPr lang="en-GB" sz="1000" kern="0">
                <a:solidFill>
                  <a:schemeClr val="bg1">
                    <a:lumMod val="50000"/>
                  </a:schemeClr>
                </a:solidFill>
                <a:cs typeface="Arial" charset="0"/>
              </a:rPr>
              <a:t>Customer experience</a:t>
            </a:r>
          </a:p>
        </p:txBody>
      </p:sp>
      <p:sp>
        <p:nvSpPr>
          <p:cNvPr id="8" name="AutoShape 64">
            <a:extLst>
              <a:ext uri="{FF2B5EF4-FFF2-40B4-BE49-F238E27FC236}">
                <a16:creationId xmlns:a16="http://schemas.microsoft.com/office/drawing/2014/main" id="{DF80B536-AEC5-1437-DEBE-8DE9D7EC14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3220" y="6524168"/>
            <a:ext cx="1656000" cy="198000"/>
          </a:xfrm>
          <a:prstGeom prst="chevron">
            <a:avLst>
              <a:gd name="adj" fmla="val 38168"/>
            </a:avLst>
          </a:prstGeom>
          <a:solidFill>
            <a:schemeClr val="bg1">
              <a:lumMod val="85000"/>
            </a:schemeClr>
          </a:solidFill>
          <a:ln w="19050" algn="ctr">
            <a:noFill/>
            <a:miter lim="800000"/>
            <a:headEnd/>
            <a:tailEnd/>
          </a:ln>
        </p:spPr>
        <p:txBody>
          <a:bodyPr lIns="0" tIns="0" rIns="0" bIns="0" anchor="ctr" anchorCtr="0"/>
          <a:lstStyle/>
          <a:p>
            <a:pPr algn="ctr" defTabSz="995363">
              <a:buSzPct val="90000"/>
            </a:pPr>
            <a:r>
              <a:rPr lang="en-GB" sz="1000" kern="0" dirty="0">
                <a:solidFill>
                  <a:schemeClr val="bg1">
                    <a:lumMod val="50000"/>
                  </a:schemeClr>
                </a:solidFill>
                <a:cs typeface="Arial" charset="0"/>
              </a:rPr>
              <a:t>Appendix</a:t>
            </a:r>
          </a:p>
        </p:txBody>
      </p:sp>
    </p:spTree>
    <p:extLst>
      <p:ext uri="{BB962C8B-B14F-4D97-AF65-F5344CB8AC3E}">
        <p14:creationId xmlns:p14="http://schemas.microsoft.com/office/powerpoint/2010/main" val="33100476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93C4BE-5E27-46F9-B4B5-B31A61970E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Journey phase</a:t>
            </a:r>
          </a:p>
        </p:txBody>
      </p:sp>
      <p:sp>
        <p:nvSpPr>
          <p:cNvPr id="36" name="Content Placeholder 35">
            <a:extLst>
              <a:ext uri="{FF2B5EF4-FFF2-40B4-BE49-F238E27FC236}">
                <a16:creationId xmlns:a16="http://schemas.microsoft.com/office/drawing/2014/main" id="{E3260DBC-F6D6-4219-8B56-CF0A866FE7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2683" y="1547999"/>
            <a:ext cx="10166694" cy="3543379"/>
          </a:xfrm>
        </p:spPr>
        <p:txBody>
          <a:bodyPr>
            <a:normAutofit fontScale="92500" lnSpcReduction="20000"/>
          </a:bodyPr>
          <a:lstStyle/>
          <a:p>
            <a:r>
              <a:rPr lang="en-GB" dirty="0"/>
              <a:t>A customer journey can be divided into </a:t>
            </a:r>
            <a:r>
              <a:rPr lang="en-GB" i="1" dirty="0"/>
              <a:t>phases </a:t>
            </a:r>
            <a:r>
              <a:rPr lang="en-GB" dirty="0"/>
              <a:t>when convenient. The journey phases can for example be based on touchpoints that occur at a certain </a:t>
            </a:r>
            <a:r>
              <a:rPr lang="en-GB" i="1" dirty="0"/>
              <a:t>location</a:t>
            </a:r>
            <a:r>
              <a:rPr lang="en-GB" dirty="0"/>
              <a:t>.</a:t>
            </a:r>
          </a:p>
          <a:p>
            <a:r>
              <a:rPr lang="en-GB" dirty="0"/>
              <a:t>Example: air travel</a:t>
            </a:r>
          </a:p>
          <a:p>
            <a:pPr lvl="1"/>
            <a:r>
              <a:rPr lang="en-GB" dirty="0"/>
              <a:t>Phase 1: Ordering ticket and preparing for the trip</a:t>
            </a:r>
          </a:p>
          <a:p>
            <a:pPr lvl="1"/>
            <a:r>
              <a:rPr lang="en-GB" dirty="0"/>
              <a:t>Phase 2: At the airport</a:t>
            </a:r>
          </a:p>
          <a:p>
            <a:pPr lvl="1"/>
            <a:r>
              <a:rPr lang="en-GB" dirty="0"/>
              <a:t>Phase 3: During the flight</a:t>
            </a:r>
          </a:p>
          <a:p>
            <a:pPr lvl="1"/>
            <a:r>
              <a:rPr lang="en-GB" dirty="0"/>
              <a:t>Phase 4: Arrival at the destination airport</a:t>
            </a:r>
          </a:p>
          <a:p>
            <a:r>
              <a:rPr lang="en-GB" dirty="0"/>
              <a:t>Example: healthcare service</a:t>
            </a:r>
          </a:p>
          <a:p>
            <a:pPr lvl="1"/>
            <a:r>
              <a:rPr lang="en-GB" dirty="0"/>
              <a:t>Phase 1: Diagnosis</a:t>
            </a:r>
          </a:p>
          <a:p>
            <a:pPr lvl="1"/>
            <a:r>
              <a:rPr lang="en-GB" dirty="0"/>
              <a:t>Phase 2: Treatment</a:t>
            </a:r>
          </a:p>
          <a:p>
            <a:pPr lvl="1"/>
            <a:r>
              <a:rPr lang="en-GB" dirty="0"/>
              <a:t>Phase 3: Rehabilitation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4499BB3A-0F7E-4D69-B7E1-6E2DFBD6C6AA}"/>
              </a:ext>
            </a:extLst>
          </p:cNvPr>
          <p:cNvSpPr>
            <a:spLocks noChangeAspect="1"/>
          </p:cNvSpPr>
          <p:nvPr/>
        </p:nvSpPr>
        <p:spPr>
          <a:xfrm>
            <a:off x="7103919" y="3794219"/>
            <a:ext cx="540000" cy="540000"/>
          </a:xfrm>
          <a:prstGeom prst="ellipse">
            <a:avLst/>
          </a:prstGeom>
          <a:noFill/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774E7B3C-C951-46AF-872B-06B9B110F0EA}"/>
              </a:ext>
            </a:extLst>
          </p:cNvPr>
          <p:cNvSpPr>
            <a:spLocks noChangeAspect="1"/>
          </p:cNvSpPr>
          <p:nvPr/>
        </p:nvSpPr>
        <p:spPr>
          <a:xfrm>
            <a:off x="8183919" y="3794219"/>
            <a:ext cx="540000" cy="540000"/>
          </a:xfrm>
          <a:prstGeom prst="ellipse">
            <a:avLst/>
          </a:prstGeom>
          <a:noFill/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06CC038A-4A15-4360-8BB7-0E815614E502}"/>
              </a:ext>
            </a:extLst>
          </p:cNvPr>
          <p:cNvSpPr>
            <a:spLocks noChangeAspect="1"/>
          </p:cNvSpPr>
          <p:nvPr/>
        </p:nvSpPr>
        <p:spPr>
          <a:xfrm>
            <a:off x="9263919" y="3794219"/>
            <a:ext cx="540000" cy="540000"/>
          </a:xfrm>
          <a:prstGeom prst="ellipse">
            <a:avLst/>
          </a:prstGeom>
          <a:noFill/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06077A1D-9D27-476F-88C9-9E405AF53385}"/>
              </a:ext>
            </a:extLst>
          </p:cNvPr>
          <p:cNvSpPr>
            <a:spLocks noChangeAspect="1"/>
          </p:cNvSpPr>
          <p:nvPr/>
        </p:nvSpPr>
        <p:spPr>
          <a:xfrm>
            <a:off x="10343919" y="3794219"/>
            <a:ext cx="540000" cy="540000"/>
          </a:xfrm>
          <a:prstGeom prst="ellipse">
            <a:avLst/>
          </a:prstGeom>
          <a:noFill/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68FAC909-7B72-485D-8368-2B82369C2CFB}"/>
              </a:ext>
            </a:extLst>
          </p:cNvPr>
          <p:cNvCxnSpPr>
            <a:stCxn id="17" idx="6"/>
            <a:endCxn id="18" idx="2"/>
          </p:cNvCxnSpPr>
          <p:nvPr/>
        </p:nvCxnSpPr>
        <p:spPr>
          <a:xfrm>
            <a:off x="7643919" y="4064219"/>
            <a:ext cx="540000" cy="0"/>
          </a:xfrm>
          <a:prstGeom prst="straightConnector1">
            <a:avLst/>
          </a:prstGeom>
          <a:ln w="22225">
            <a:solidFill>
              <a:schemeClr val="bg1">
                <a:lumMod val="50000"/>
              </a:schemeClr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9BFA2E10-A095-4054-82B0-FBD93FD82BEC}"/>
              </a:ext>
            </a:extLst>
          </p:cNvPr>
          <p:cNvCxnSpPr>
            <a:stCxn id="18" idx="6"/>
            <a:endCxn id="19" idx="2"/>
          </p:cNvCxnSpPr>
          <p:nvPr/>
        </p:nvCxnSpPr>
        <p:spPr>
          <a:xfrm>
            <a:off x="8723919" y="4064219"/>
            <a:ext cx="540000" cy="0"/>
          </a:xfrm>
          <a:prstGeom prst="straightConnector1">
            <a:avLst/>
          </a:prstGeom>
          <a:ln w="22225">
            <a:solidFill>
              <a:schemeClr val="bg1">
                <a:lumMod val="50000"/>
              </a:schemeClr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FCD0390F-162A-4FAB-B2C0-35533692F544}"/>
              </a:ext>
            </a:extLst>
          </p:cNvPr>
          <p:cNvCxnSpPr>
            <a:stCxn id="19" idx="6"/>
            <a:endCxn id="20" idx="2"/>
          </p:cNvCxnSpPr>
          <p:nvPr/>
        </p:nvCxnSpPr>
        <p:spPr>
          <a:xfrm>
            <a:off x="9803919" y="4064219"/>
            <a:ext cx="540000" cy="0"/>
          </a:xfrm>
          <a:prstGeom prst="straightConnector1">
            <a:avLst/>
          </a:prstGeom>
          <a:ln w="22225">
            <a:solidFill>
              <a:schemeClr val="bg1">
                <a:lumMod val="50000"/>
              </a:schemeClr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FA0CEA81-A64C-4B11-9028-245666E62A3F}"/>
              </a:ext>
            </a:extLst>
          </p:cNvPr>
          <p:cNvSpPr txBox="1"/>
          <p:nvPr/>
        </p:nvSpPr>
        <p:spPr>
          <a:xfrm>
            <a:off x="6808144" y="2990876"/>
            <a:ext cx="19157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>
                <a:solidFill>
                  <a:srgbClr val="00B0F0"/>
                </a:solidFill>
              </a:rPr>
              <a:t>Journey phase 1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1F756022-0877-4AB7-B2B7-0AE65781E7D1}"/>
              </a:ext>
            </a:extLst>
          </p:cNvPr>
          <p:cNvSpPr>
            <a:spLocks noChangeAspect="1"/>
          </p:cNvSpPr>
          <p:nvPr/>
        </p:nvSpPr>
        <p:spPr>
          <a:xfrm>
            <a:off x="6640373" y="4010219"/>
            <a:ext cx="108000" cy="108000"/>
          </a:xfrm>
          <a:prstGeom prst="ellipse">
            <a:avLst/>
          </a:prstGeom>
          <a:noFill/>
          <a:ln w="222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ACB265A-D1DB-4F66-A5D5-F01379B7093B}"/>
              </a:ext>
            </a:extLst>
          </p:cNvPr>
          <p:cNvCxnSpPr>
            <a:stCxn id="25" idx="6"/>
            <a:endCxn id="17" idx="2"/>
          </p:cNvCxnSpPr>
          <p:nvPr/>
        </p:nvCxnSpPr>
        <p:spPr>
          <a:xfrm>
            <a:off x="6748373" y="4064219"/>
            <a:ext cx="360000" cy="0"/>
          </a:xfrm>
          <a:prstGeom prst="line">
            <a:avLst/>
          </a:prstGeom>
          <a:noFill/>
          <a:ln w="222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7" name="Right Brace 26">
            <a:extLst>
              <a:ext uri="{FF2B5EF4-FFF2-40B4-BE49-F238E27FC236}">
                <a16:creationId xmlns:a16="http://schemas.microsoft.com/office/drawing/2014/main" id="{B6C62802-EA32-4021-B453-BCCF2E4EFF8F}"/>
              </a:ext>
            </a:extLst>
          </p:cNvPr>
          <p:cNvSpPr/>
          <p:nvPr/>
        </p:nvSpPr>
        <p:spPr>
          <a:xfrm rot="16200000" flipV="1">
            <a:off x="7804396" y="2570431"/>
            <a:ext cx="219045" cy="1717136"/>
          </a:xfrm>
          <a:prstGeom prst="rightBrace">
            <a:avLst>
              <a:gd name="adj1" fmla="val 20587"/>
              <a:gd name="adj2" fmla="val 50669"/>
            </a:avLst>
          </a:prstGeom>
          <a:ln w="19050">
            <a:solidFill>
              <a:schemeClr val="bg1">
                <a:lumMod val="50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9A2714D-6A31-4168-B5D4-0CD4920EA6F0}"/>
              </a:ext>
            </a:extLst>
          </p:cNvPr>
          <p:cNvSpPr txBox="1"/>
          <p:nvPr/>
        </p:nvSpPr>
        <p:spPr>
          <a:xfrm>
            <a:off x="8961112" y="2990876"/>
            <a:ext cx="20313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>
                <a:solidFill>
                  <a:srgbClr val="00B0F0"/>
                </a:solidFill>
              </a:rPr>
              <a:t>Journey phase 2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1E08F062-660E-492D-85F2-628573F2E8DD}"/>
              </a:ext>
            </a:extLst>
          </p:cNvPr>
          <p:cNvSpPr>
            <a:spLocks noChangeAspect="1"/>
          </p:cNvSpPr>
          <p:nvPr/>
        </p:nvSpPr>
        <p:spPr>
          <a:xfrm flipH="1">
            <a:off x="11176919" y="4011286"/>
            <a:ext cx="108000" cy="10800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22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3C517F2A-BBA6-433F-97DC-8F92DF7D30EA}"/>
              </a:ext>
            </a:extLst>
          </p:cNvPr>
          <p:cNvCxnSpPr>
            <a:stCxn id="30" idx="6"/>
            <a:endCxn id="20" idx="6"/>
          </p:cNvCxnSpPr>
          <p:nvPr/>
        </p:nvCxnSpPr>
        <p:spPr>
          <a:xfrm flipH="1" flipV="1">
            <a:off x="10883919" y="4064219"/>
            <a:ext cx="293000" cy="1067"/>
          </a:xfrm>
          <a:prstGeom prst="line">
            <a:avLst/>
          </a:prstGeom>
          <a:noFill/>
          <a:ln w="222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37" name="Right Brace 36">
            <a:extLst>
              <a:ext uri="{FF2B5EF4-FFF2-40B4-BE49-F238E27FC236}">
                <a16:creationId xmlns:a16="http://schemas.microsoft.com/office/drawing/2014/main" id="{209C8E4A-10DD-4B2D-8791-B0177333D942}"/>
              </a:ext>
            </a:extLst>
          </p:cNvPr>
          <p:cNvSpPr/>
          <p:nvPr/>
        </p:nvSpPr>
        <p:spPr>
          <a:xfrm rot="16200000" flipV="1">
            <a:off x="9915828" y="2570433"/>
            <a:ext cx="219045" cy="1717136"/>
          </a:xfrm>
          <a:prstGeom prst="rightBrace">
            <a:avLst>
              <a:gd name="adj1" fmla="val 20587"/>
              <a:gd name="adj2" fmla="val 50669"/>
            </a:avLst>
          </a:prstGeom>
          <a:ln w="19050">
            <a:solidFill>
              <a:schemeClr val="bg1">
                <a:lumMod val="50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AutoShape 63">
            <a:extLst>
              <a:ext uri="{FF2B5EF4-FFF2-40B4-BE49-F238E27FC236}">
                <a16:creationId xmlns:a16="http://schemas.microsoft.com/office/drawing/2014/main" id="{47B72C91-D502-C496-338A-39369FF4DC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4182" y="6524168"/>
            <a:ext cx="1584000" cy="198000"/>
          </a:xfrm>
          <a:prstGeom prst="chevron">
            <a:avLst>
              <a:gd name="adj" fmla="val 38168"/>
            </a:avLst>
          </a:prstGeom>
          <a:solidFill>
            <a:schemeClr val="bg1">
              <a:lumMod val="85000"/>
            </a:schemeClr>
          </a:solidFill>
          <a:ln w="19050" algn="ctr">
            <a:noFill/>
            <a:miter lim="800000"/>
            <a:headEnd/>
            <a:tailEnd/>
          </a:ln>
        </p:spPr>
        <p:txBody>
          <a:bodyPr lIns="0" tIns="0" rIns="0" bIns="0" anchor="ctr" anchorCtr="0"/>
          <a:lstStyle/>
          <a:p>
            <a:pPr algn="ctr" defTabSz="995363">
              <a:buSzPct val="90000"/>
            </a:pPr>
            <a:r>
              <a:rPr lang="en-GB" sz="1000" kern="0" dirty="0">
                <a:solidFill>
                  <a:schemeClr val="bg1">
                    <a:lumMod val="50000"/>
                  </a:schemeClr>
                </a:solidFill>
                <a:cs typeface="Arial" charset="0"/>
              </a:rPr>
              <a:t>Overview</a:t>
            </a:r>
          </a:p>
        </p:txBody>
      </p:sp>
      <p:sp>
        <p:nvSpPr>
          <p:cNvPr id="4" name="AutoShape 64">
            <a:extLst>
              <a:ext uri="{FF2B5EF4-FFF2-40B4-BE49-F238E27FC236}">
                <a16:creationId xmlns:a16="http://schemas.microsoft.com/office/drawing/2014/main" id="{E39C3391-39B5-8FAE-041C-782D5B5B99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8355" y="6524168"/>
            <a:ext cx="1404000" cy="198000"/>
          </a:xfrm>
          <a:prstGeom prst="chevron">
            <a:avLst>
              <a:gd name="adj" fmla="val 38168"/>
            </a:avLst>
          </a:prstGeom>
          <a:solidFill>
            <a:schemeClr val="bg1">
              <a:lumMod val="85000"/>
            </a:schemeClr>
          </a:solidFill>
          <a:ln w="19050" algn="ctr">
            <a:noFill/>
            <a:miter lim="800000"/>
            <a:headEnd/>
            <a:tailEnd/>
          </a:ln>
        </p:spPr>
        <p:txBody>
          <a:bodyPr lIns="0" tIns="0" rIns="0" bIns="0" anchor="ctr" anchorCtr="0"/>
          <a:lstStyle/>
          <a:p>
            <a:pPr algn="ctr" defTabSz="995363">
              <a:buSzPct val="90000"/>
            </a:pPr>
            <a:r>
              <a:rPr lang="en-GB" sz="1000" kern="0">
                <a:solidFill>
                  <a:schemeClr val="bg1">
                    <a:lumMod val="50000"/>
                  </a:schemeClr>
                </a:solidFill>
                <a:cs typeface="Arial" charset="0"/>
              </a:rPr>
              <a:t>Symbols</a:t>
            </a:r>
          </a:p>
        </p:txBody>
      </p:sp>
      <p:sp>
        <p:nvSpPr>
          <p:cNvPr id="5" name="AutoShape 65">
            <a:extLst>
              <a:ext uri="{FF2B5EF4-FFF2-40B4-BE49-F238E27FC236}">
                <a16:creationId xmlns:a16="http://schemas.microsoft.com/office/drawing/2014/main" id="{9B9DF8D5-252D-E481-130F-C78B4F0AAF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02528" y="6524168"/>
            <a:ext cx="1944000" cy="198000"/>
          </a:xfrm>
          <a:prstGeom prst="chevron">
            <a:avLst>
              <a:gd name="adj" fmla="val 38168"/>
            </a:avLst>
          </a:prstGeom>
          <a:solidFill>
            <a:srgbClr val="00558E"/>
          </a:solidFill>
          <a:ln w="19050" algn="ctr">
            <a:noFill/>
            <a:miter lim="800000"/>
            <a:headEnd/>
            <a:tailEnd/>
          </a:ln>
        </p:spPr>
        <p:txBody>
          <a:bodyPr lIns="0" tIns="0" rIns="0" bIns="0" anchor="ctr" anchorCtr="0"/>
          <a:lstStyle/>
          <a:p>
            <a:pPr algn="ctr" defTabSz="995363">
              <a:buSzPct val="90000"/>
            </a:pPr>
            <a:r>
              <a:rPr lang="en-GB" sz="1000" kern="0" dirty="0">
                <a:solidFill>
                  <a:schemeClr val="bg1"/>
                </a:solidFill>
                <a:cs typeface="Arial" charset="0"/>
              </a:rPr>
              <a:t>Customer journey diagram</a:t>
            </a:r>
          </a:p>
        </p:txBody>
      </p:sp>
      <p:sp>
        <p:nvSpPr>
          <p:cNvPr id="6" name="AutoShape 63">
            <a:extLst>
              <a:ext uri="{FF2B5EF4-FFF2-40B4-BE49-F238E27FC236}">
                <a16:creationId xmlns:a16="http://schemas.microsoft.com/office/drawing/2014/main" id="{5A43DD7F-DEB1-2EC4-6413-0A81002F00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26701" y="6525045"/>
            <a:ext cx="1764000" cy="198000"/>
          </a:xfrm>
          <a:prstGeom prst="chevron">
            <a:avLst>
              <a:gd name="adj" fmla="val 38168"/>
            </a:avLst>
          </a:prstGeom>
          <a:solidFill>
            <a:schemeClr val="bg1">
              <a:lumMod val="85000"/>
            </a:schemeClr>
          </a:solidFill>
          <a:ln w="19050" algn="ctr">
            <a:noFill/>
            <a:miter lim="800000"/>
            <a:headEnd/>
            <a:tailEnd/>
          </a:ln>
        </p:spPr>
        <p:txBody>
          <a:bodyPr lIns="0" tIns="0" rIns="0" bIns="0" anchor="ctr" anchorCtr="0"/>
          <a:lstStyle/>
          <a:p>
            <a:pPr marL="0" marR="0" lvl="0" indent="0" algn="ctr" defTabSz="99536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Tx/>
              <a:buNone/>
              <a:tabLst/>
              <a:defRPr/>
            </a:pPr>
            <a:r>
              <a:rPr kumimoji="0" lang="en-GB" sz="1000" b="0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cs typeface="Arial" charset="0"/>
              </a:rPr>
              <a:t>Journey </a:t>
            </a:r>
            <a:r>
              <a:rPr lang="en-GB" sz="1000" kern="0" dirty="0">
                <a:solidFill>
                  <a:schemeClr val="bg1">
                    <a:lumMod val="50000"/>
                  </a:schemeClr>
                </a:solidFill>
                <a:cs typeface="Arial" charset="0"/>
              </a:rPr>
              <a:t>network </a:t>
            </a:r>
            <a:r>
              <a:rPr kumimoji="0" lang="en-GB" sz="1000" b="0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cs typeface="Arial" charset="0"/>
              </a:rPr>
              <a:t>diagram</a:t>
            </a:r>
          </a:p>
        </p:txBody>
      </p:sp>
      <p:sp>
        <p:nvSpPr>
          <p:cNvPr id="7" name="AutoShape 64">
            <a:extLst>
              <a:ext uri="{FF2B5EF4-FFF2-40B4-BE49-F238E27FC236}">
                <a16:creationId xmlns:a16="http://schemas.microsoft.com/office/drawing/2014/main" id="{BEAAE881-33AB-433C-CF71-C18ACCD93B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70874" y="6526845"/>
            <a:ext cx="1656000" cy="198000"/>
          </a:xfrm>
          <a:prstGeom prst="chevron">
            <a:avLst>
              <a:gd name="adj" fmla="val 38168"/>
            </a:avLst>
          </a:prstGeom>
          <a:solidFill>
            <a:schemeClr val="bg1">
              <a:lumMod val="85000"/>
            </a:schemeClr>
          </a:solidFill>
          <a:ln w="19050" algn="ctr">
            <a:noFill/>
            <a:miter lim="800000"/>
            <a:headEnd/>
            <a:tailEnd/>
          </a:ln>
        </p:spPr>
        <p:txBody>
          <a:bodyPr lIns="0" tIns="0" rIns="0" bIns="0" anchor="ctr" anchorCtr="0"/>
          <a:lstStyle/>
          <a:p>
            <a:pPr algn="ctr" defTabSz="995363">
              <a:buSzPct val="90000"/>
            </a:pPr>
            <a:r>
              <a:rPr lang="en-GB" sz="1000" kern="0">
                <a:solidFill>
                  <a:schemeClr val="bg1">
                    <a:lumMod val="50000"/>
                  </a:schemeClr>
                </a:solidFill>
                <a:cs typeface="Arial" charset="0"/>
              </a:rPr>
              <a:t>Customer experience</a:t>
            </a:r>
          </a:p>
        </p:txBody>
      </p:sp>
      <p:sp>
        <p:nvSpPr>
          <p:cNvPr id="8" name="AutoShape 64">
            <a:extLst>
              <a:ext uri="{FF2B5EF4-FFF2-40B4-BE49-F238E27FC236}">
                <a16:creationId xmlns:a16="http://schemas.microsoft.com/office/drawing/2014/main" id="{FD6BDEE2-4ED2-C989-7064-8F29E9307E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3220" y="6524168"/>
            <a:ext cx="1656000" cy="198000"/>
          </a:xfrm>
          <a:prstGeom prst="chevron">
            <a:avLst>
              <a:gd name="adj" fmla="val 38168"/>
            </a:avLst>
          </a:prstGeom>
          <a:solidFill>
            <a:schemeClr val="bg1">
              <a:lumMod val="85000"/>
            </a:schemeClr>
          </a:solidFill>
          <a:ln w="19050" algn="ctr">
            <a:noFill/>
            <a:miter lim="800000"/>
            <a:headEnd/>
            <a:tailEnd/>
          </a:ln>
        </p:spPr>
        <p:txBody>
          <a:bodyPr lIns="0" tIns="0" rIns="0" bIns="0" anchor="ctr" anchorCtr="0"/>
          <a:lstStyle/>
          <a:p>
            <a:pPr algn="ctr" defTabSz="995363">
              <a:buSzPct val="90000"/>
            </a:pPr>
            <a:r>
              <a:rPr lang="en-GB" sz="1000" kern="0" dirty="0">
                <a:solidFill>
                  <a:schemeClr val="bg1">
                    <a:lumMod val="50000"/>
                  </a:schemeClr>
                </a:solidFill>
                <a:cs typeface="Arial" charset="0"/>
              </a:rPr>
              <a:t>Appendix</a:t>
            </a:r>
          </a:p>
        </p:txBody>
      </p:sp>
    </p:spTree>
    <p:extLst>
      <p:ext uri="{BB962C8B-B14F-4D97-AF65-F5344CB8AC3E}">
        <p14:creationId xmlns:p14="http://schemas.microsoft.com/office/powerpoint/2010/main" val="171170934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93C4BE-5E27-46F9-B4B5-B31A61970E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4182" y="331155"/>
            <a:ext cx="9001711" cy="888244"/>
          </a:xfrm>
        </p:spPr>
        <p:txBody>
          <a:bodyPr/>
          <a:lstStyle/>
          <a:p>
            <a:r>
              <a:rPr lang="en-GB"/>
              <a:t>Decision point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2F44102-DC8D-4F0E-8FD5-5854A4904A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694" y="4097069"/>
            <a:ext cx="2752520" cy="191450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AB7ED0A-26AF-43CD-A5F4-0E0224645D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694" y="1935986"/>
            <a:ext cx="2562749" cy="1435878"/>
          </a:xfrm>
          <a:prstGeom prst="rect">
            <a:avLst/>
          </a:prstGeom>
        </p:spPr>
      </p:pic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E2ADBF13-8BD1-45CF-A36D-810A60D1BC89}"/>
              </a:ext>
            </a:extLst>
          </p:cNvPr>
          <p:cNvSpPr txBox="1">
            <a:spLocks/>
          </p:cNvSpPr>
          <p:nvPr/>
        </p:nvSpPr>
        <p:spPr>
          <a:xfrm>
            <a:off x="768350" y="1318271"/>
            <a:ext cx="5424281" cy="29789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00"/>
              </a:spcBef>
            </a:pPr>
            <a:endParaRPr lang="en-GB" sz="1600">
              <a:solidFill>
                <a:schemeClr val="accent1"/>
              </a:solidFill>
            </a:endParaRPr>
          </a:p>
          <a:p>
            <a:pPr>
              <a:spcBef>
                <a:spcPts val="1200"/>
              </a:spcBef>
            </a:pPr>
            <a:r>
              <a:rPr lang="en-GB" sz="1600">
                <a:solidFill>
                  <a:schemeClr val="accent1"/>
                </a:solidFill>
              </a:rPr>
              <a:t>Decision points are used for planned and generic journeys, and refer to points in time where a journey branches into several possible paths.</a:t>
            </a:r>
          </a:p>
          <a:p>
            <a:pPr lvl="1">
              <a:spcBef>
                <a:spcPts val="1200"/>
              </a:spcBef>
            </a:pPr>
            <a:r>
              <a:rPr lang="en-GB" sz="1400">
                <a:solidFill>
                  <a:schemeClr val="accent1"/>
                </a:solidFill>
              </a:rPr>
              <a:t>A decision can be in control of the customer</a:t>
            </a:r>
          </a:p>
          <a:p>
            <a:pPr lvl="1">
              <a:spcBef>
                <a:spcPts val="1200"/>
              </a:spcBef>
            </a:pPr>
            <a:r>
              <a:rPr lang="en-GB" sz="1400">
                <a:solidFill>
                  <a:schemeClr val="accent1"/>
                </a:solidFill>
              </a:rPr>
              <a:t>A decision can also be the service provider's option</a:t>
            </a:r>
          </a:p>
          <a:p>
            <a:pPr>
              <a:spcBef>
                <a:spcPts val="1200"/>
              </a:spcBef>
            </a:pPr>
            <a:r>
              <a:rPr lang="en-GB" sz="1600">
                <a:solidFill>
                  <a:schemeClr val="accent1"/>
                </a:solidFill>
              </a:rPr>
              <a:t>Decision points are used when there are two or more path alternatives.</a:t>
            </a:r>
          </a:p>
          <a:p>
            <a:pPr marL="0" indent="0">
              <a:buNone/>
            </a:pPr>
            <a:endParaRPr lang="en-GB" sz="1800">
              <a:solidFill>
                <a:schemeClr val="accent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FBD2D5F-4D12-4507-8806-8FA1ECD8B12F}"/>
              </a:ext>
            </a:extLst>
          </p:cNvPr>
          <p:cNvSpPr txBox="1"/>
          <p:nvPr/>
        </p:nvSpPr>
        <p:spPr>
          <a:xfrm>
            <a:off x="7118519" y="1318272"/>
            <a:ext cx="1876038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>
                <a:solidFill>
                  <a:srgbClr val="00ADEE"/>
                </a:solidFill>
              </a:rPr>
              <a:t>Does the customer want to receive information from the service provider by e-mail?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23D4845D-1E86-4544-9C4D-F16EC9956F37}"/>
              </a:ext>
            </a:extLst>
          </p:cNvPr>
          <p:cNvCxnSpPr>
            <a:stCxn id="18" idx="2"/>
          </p:cNvCxnSpPr>
          <p:nvPr/>
        </p:nvCxnSpPr>
        <p:spPr>
          <a:xfrm>
            <a:off x="8056538" y="1895353"/>
            <a:ext cx="666499" cy="602129"/>
          </a:xfrm>
          <a:prstGeom prst="straightConnector1">
            <a:avLst/>
          </a:prstGeom>
          <a:ln>
            <a:solidFill>
              <a:srgbClr val="00ADEE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CD5112DC-0707-4F19-B1C2-A12286D58721}"/>
              </a:ext>
            </a:extLst>
          </p:cNvPr>
          <p:cNvSpPr txBox="1"/>
          <p:nvPr/>
        </p:nvSpPr>
        <p:spPr>
          <a:xfrm>
            <a:off x="7118519" y="3724951"/>
            <a:ext cx="1756328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>
                <a:solidFill>
                  <a:srgbClr val="00ADEE"/>
                </a:solidFill>
              </a:rPr>
              <a:t>How does the customer want to receive information from the service provider?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8805FF03-E42A-487F-883F-060B0BC85636}"/>
              </a:ext>
            </a:extLst>
          </p:cNvPr>
          <p:cNvCxnSpPr>
            <a:stCxn id="20" idx="2"/>
          </p:cNvCxnSpPr>
          <p:nvPr/>
        </p:nvCxnSpPr>
        <p:spPr>
          <a:xfrm>
            <a:off x="7996683" y="4302032"/>
            <a:ext cx="726354" cy="649002"/>
          </a:xfrm>
          <a:prstGeom prst="straightConnector1">
            <a:avLst/>
          </a:prstGeom>
          <a:ln>
            <a:solidFill>
              <a:srgbClr val="00ADEE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47AF0D77-04A7-4F4F-81F4-C3E4AA67C231}"/>
              </a:ext>
            </a:extLst>
          </p:cNvPr>
          <p:cNvSpPr txBox="1">
            <a:spLocks/>
          </p:cNvSpPr>
          <p:nvPr/>
        </p:nvSpPr>
        <p:spPr>
          <a:xfrm>
            <a:off x="6572666" y="888244"/>
            <a:ext cx="1369048" cy="3899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800"/>
              </a:spcBef>
              <a:buNone/>
            </a:pPr>
            <a:r>
              <a:rPr lang="en-GB" sz="1600">
                <a:solidFill>
                  <a:schemeClr val="accent1"/>
                </a:solidFill>
              </a:rPr>
              <a:t>Examples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D11AC83-75F0-461E-BD63-A910441EF2F0}"/>
              </a:ext>
            </a:extLst>
          </p:cNvPr>
          <p:cNvCxnSpPr/>
          <p:nvPr/>
        </p:nvCxnSpPr>
        <p:spPr>
          <a:xfrm>
            <a:off x="6382651" y="1027263"/>
            <a:ext cx="0" cy="493200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4" name="Picture 23">
            <a:extLst>
              <a:ext uri="{FF2B5EF4-FFF2-40B4-BE49-F238E27FC236}">
                <a16:creationId xmlns:a16="http://schemas.microsoft.com/office/drawing/2014/main" id="{3730F77B-88BD-4B01-B929-25C176C455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056" y="4302032"/>
            <a:ext cx="2857078" cy="1737413"/>
          </a:xfrm>
          <a:prstGeom prst="rect">
            <a:avLst/>
          </a:prstGeom>
        </p:spPr>
      </p:pic>
      <p:sp>
        <p:nvSpPr>
          <p:cNvPr id="10" name="AutoShape 63">
            <a:extLst>
              <a:ext uri="{FF2B5EF4-FFF2-40B4-BE49-F238E27FC236}">
                <a16:creationId xmlns:a16="http://schemas.microsoft.com/office/drawing/2014/main" id="{A68481EF-3870-B7EB-A084-661D461170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4182" y="6524168"/>
            <a:ext cx="1584000" cy="198000"/>
          </a:xfrm>
          <a:prstGeom prst="chevron">
            <a:avLst>
              <a:gd name="adj" fmla="val 38168"/>
            </a:avLst>
          </a:prstGeom>
          <a:solidFill>
            <a:schemeClr val="bg1">
              <a:lumMod val="85000"/>
            </a:schemeClr>
          </a:solidFill>
          <a:ln w="19050" algn="ctr">
            <a:noFill/>
            <a:miter lim="800000"/>
            <a:headEnd/>
            <a:tailEnd/>
          </a:ln>
        </p:spPr>
        <p:txBody>
          <a:bodyPr lIns="0" tIns="0" rIns="0" bIns="0" anchor="ctr" anchorCtr="0"/>
          <a:lstStyle/>
          <a:p>
            <a:pPr algn="ctr" defTabSz="995363">
              <a:buSzPct val="90000"/>
            </a:pPr>
            <a:r>
              <a:rPr lang="en-GB" sz="1000" kern="0" dirty="0">
                <a:solidFill>
                  <a:schemeClr val="bg1">
                    <a:lumMod val="50000"/>
                  </a:schemeClr>
                </a:solidFill>
                <a:cs typeface="Arial" charset="0"/>
              </a:rPr>
              <a:t>Overview</a:t>
            </a:r>
          </a:p>
        </p:txBody>
      </p:sp>
      <p:sp>
        <p:nvSpPr>
          <p:cNvPr id="11" name="AutoShape 64">
            <a:extLst>
              <a:ext uri="{FF2B5EF4-FFF2-40B4-BE49-F238E27FC236}">
                <a16:creationId xmlns:a16="http://schemas.microsoft.com/office/drawing/2014/main" id="{D4818F47-BF64-E775-E092-DC56889B07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8355" y="6524168"/>
            <a:ext cx="1404000" cy="198000"/>
          </a:xfrm>
          <a:prstGeom prst="chevron">
            <a:avLst>
              <a:gd name="adj" fmla="val 38168"/>
            </a:avLst>
          </a:prstGeom>
          <a:solidFill>
            <a:schemeClr val="bg1">
              <a:lumMod val="85000"/>
            </a:schemeClr>
          </a:solidFill>
          <a:ln w="19050" algn="ctr">
            <a:noFill/>
            <a:miter lim="800000"/>
            <a:headEnd/>
            <a:tailEnd/>
          </a:ln>
        </p:spPr>
        <p:txBody>
          <a:bodyPr lIns="0" tIns="0" rIns="0" bIns="0" anchor="ctr" anchorCtr="0"/>
          <a:lstStyle/>
          <a:p>
            <a:pPr algn="ctr" defTabSz="995363">
              <a:buSzPct val="90000"/>
            </a:pPr>
            <a:r>
              <a:rPr lang="en-GB" sz="1000" kern="0">
                <a:solidFill>
                  <a:schemeClr val="bg1">
                    <a:lumMod val="50000"/>
                  </a:schemeClr>
                </a:solidFill>
                <a:cs typeface="Arial" charset="0"/>
              </a:rPr>
              <a:t>Symbols</a:t>
            </a:r>
          </a:p>
        </p:txBody>
      </p:sp>
      <p:sp>
        <p:nvSpPr>
          <p:cNvPr id="12" name="AutoShape 65">
            <a:extLst>
              <a:ext uri="{FF2B5EF4-FFF2-40B4-BE49-F238E27FC236}">
                <a16:creationId xmlns:a16="http://schemas.microsoft.com/office/drawing/2014/main" id="{FF7F85EB-6255-2872-3ECB-A3E299C853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02528" y="6524168"/>
            <a:ext cx="1944000" cy="198000"/>
          </a:xfrm>
          <a:prstGeom prst="chevron">
            <a:avLst>
              <a:gd name="adj" fmla="val 38168"/>
            </a:avLst>
          </a:prstGeom>
          <a:solidFill>
            <a:srgbClr val="00558E"/>
          </a:solidFill>
          <a:ln w="19050" algn="ctr">
            <a:noFill/>
            <a:miter lim="800000"/>
            <a:headEnd/>
            <a:tailEnd/>
          </a:ln>
        </p:spPr>
        <p:txBody>
          <a:bodyPr lIns="0" tIns="0" rIns="0" bIns="0" anchor="ctr" anchorCtr="0"/>
          <a:lstStyle/>
          <a:p>
            <a:pPr algn="ctr" defTabSz="995363">
              <a:buSzPct val="90000"/>
            </a:pPr>
            <a:r>
              <a:rPr lang="en-GB" sz="1000" kern="0" dirty="0">
                <a:solidFill>
                  <a:schemeClr val="bg1"/>
                </a:solidFill>
                <a:cs typeface="Arial" charset="0"/>
              </a:rPr>
              <a:t>Customer journey diagram</a:t>
            </a:r>
          </a:p>
        </p:txBody>
      </p:sp>
      <p:sp>
        <p:nvSpPr>
          <p:cNvPr id="13" name="AutoShape 63">
            <a:extLst>
              <a:ext uri="{FF2B5EF4-FFF2-40B4-BE49-F238E27FC236}">
                <a16:creationId xmlns:a16="http://schemas.microsoft.com/office/drawing/2014/main" id="{167E9D97-F56C-B84B-DFFC-A838254208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26701" y="6525045"/>
            <a:ext cx="1764000" cy="198000"/>
          </a:xfrm>
          <a:prstGeom prst="chevron">
            <a:avLst>
              <a:gd name="adj" fmla="val 38168"/>
            </a:avLst>
          </a:prstGeom>
          <a:solidFill>
            <a:schemeClr val="bg1">
              <a:lumMod val="85000"/>
            </a:schemeClr>
          </a:solidFill>
          <a:ln w="19050" algn="ctr">
            <a:noFill/>
            <a:miter lim="800000"/>
            <a:headEnd/>
            <a:tailEnd/>
          </a:ln>
        </p:spPr>
        <p:txBody>
          <a:bodyPr lIns="0" tIns="0" rIns="0" bIns="0" anchor="ctr" anchorCtr="0"/>
          <a:lstStyle/>
          <a:p>
            <a:pPr marL="0" marR="0" lvl="0" indent="0" algn="ctr" defTabSz="99536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Tx/>
              <a:buNone/>
              <a:tabLst/>
              <a:defRPr/>
            </a:pPr>
            <a:r>
              <a:rPr kumimoji="0" lang="en-GB" sz="1000" b="0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cs typeface="Arial" charset="0"/>
              </a:rPr>
              <a:t>Journey </a:t>
            </a:r>
            <a:r>
              <a:rPr lang="en-GB" sz="1000" kern="0" dirty="0">
                <a:solidFill>
                  <a:schemeClr val="bg1">
                    <a:lumMod val="50000"/>
                  </a:schemeClr>
                </a:solidFill>
                <a:cs typeface="Arial" charset="0"/>
              </a:rPr>
              <a:t>network </a:t>
            </a:r>
            <a:r>
              <a:rPr kumimoji="0" lang="en-GB" sz="1000" b="0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cs typeface="Arial" charset="0"/>
              </a:rPr>
              <a:t>diagram</a:t>
            </a:r>
          </a:p>
        </p:txBody>
      </p:sp>
      <p:sp>
        <p:nvSpPr>
          <p:cNvPr id="14" name="AutoShape 64">
            <a:extLst>
              <a:ext uri="{FF2B5EF4-FFF2-40B4-BE49-F238E27FC236}">
                <a16:creationId xmlns:a16="http://schemas.microsoft.com/office/drawing/2014/main" id="{A6576196-6D62-E4FF-0B50-22AC4D99E8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70874" y="6526845"/>
            <a:ext cx="1656000" cy="198000"/>
          </a:xfrm>
          <a:prstGeom prst="chevron">
            <a:avLst>
              <a:gd name="adj" fmla="val 38168"/>
            </a:avLst>
          </a:prstGeom>
          <a:solidFill>
            <a:schemeClr val="bg1">
              <a:lumMod val="85000"/>
            </a:schemeClr>
          </a:solidFill>
          <a:ln w="19050" algn="ctr">
            <a:noFill/>
            <a:miter lim="800000"/>
            <a:headEnd/>
            <a:tailEnd/>
          </a:ln>
        </p:spPr>
        <p:txBody>
          <a:bodyPr lIns="0" tIns="0" rIns="0" bIns="0" anchor="ctr" anchorCtr="0"/>
          <a:lstStyle/>
          <a:p>
            <a:pPr algn="ctr" defTabSz="995363">
              <a:buSzPct val="90000"/>
            </a:pPr>
            <a:r>
              <a:rPr lang="en-GB" sz="1000" kern="0">
                <a:solidFill>
                  <a:schemeClr val="bg1">
                    <a:lumMod val="50000"/>
                  </a:schemeClr>
                </a:solidFill>
                <a:cs typeface="Arial" charset="0"/>
              </a:rPr>
              <a:t>Customer experience</a:t>
            </a:r>
          </a:p>
        </p:txBody>
      </p:sp>
      <p:sp>
        <p:nvSpPr>
          <p:cNvPr id="25" name="AutoShape 64">
            <a:extLst>
              <a:ext uri="{FF2B5EF4-FFF2-40B4-BE49-F238E27FC236}">
                <a16:creationId xmlns:a16="http://schemas.microsoft.com/office/drawing/2014/main" id="{952609B2-C2B7-CE34-2A93-D0847BE590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3220" y="6524168"/>
            <a:ext cx="1656000" cy="198000"/>
          </a:xfrm>
          <a:prstGeom prst="chevron">
            <a:avLst>
              <a:gd name="adj" fmla="val 38168"/>
            </a:avLst>
          </a:prstGeom>
          <a:solidFill>
            <a:schemeClr val="bg1">
              <a:lumMod val="85000"/>
            </a:schemeClr>
          </a:solidFill>
          <a:ln w="19050" algn="ctr">
            <a:noFill/>
            <a:miter lim="800000"/>
            <a:headEnd/>
            <a:tailEnd/>
          </a:ln>
        </p:spPr>
        <p:txBody>
          <a:bodyPr lIns="0" tIns="0" rIns="0" bIns="0" anchor="ctr" anchorCtr="0"/>
          <a:lstStyle/>
          <a:p>
            <a:pPr algn="ctr" defTabSz="995363">
              <a:buSzPct val="90000"/>
            </a:pPr>
            <a:r>
              <a:rPr lang="en-GB" sz="1000" kern="0" dirty="0">
                <a:solidFill>
                  <a:schemeClr val="bg1">
                    <a:lumMod val="50000"/>
                  </a:schemeClr>
                </a:solidFill>
                <a:cs typeface="Arial" charset="0"/>
              </a:rPr>
              <a:t>Appendix</a:t>
            </a:r>
          </a:p>
        </p:txBody>
      </p:sp>
    </p:spTree>
    <p:extLst>
      <p:ext uri="{BB962C8B-B14F-4D97-AF65-F5344CB8AC3E}">
        <p14:creationId xmlns:p14="http://schemas.microsoft.com/office/powerpoint/2010/main" val="179857040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Box 42">
            <a:extLst>
              <a:ext uri="{FF2B5EF4-FFF2-40B4-BE49-F238E27FC236}">
                <a16:creationId xmlns:a16="http://schemas.microsoft.com/office/drawing/2014/main" id="{7B843785-8368-445E-A029-B42D8925CACC}"/>
              </a:ext>
            </a:extLst>
          </p:cNvPr>
          <p:cNvSpPr txBox="1"/>
          <p:nvPr/>
        </p:nvSpPr>
        <p:spPr>
          <a:xfrm>
            <a:off x="64098" y="38055"/>
            <a:ext cx="5215442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Summary of visual syntax - Customer Journey Diagram</a:t>
            </a:r>
            <a:endParaRPr kumimoji="0" lang="en-GB" sz="11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8" name="TextBox 147">
            <a:extLst>
              <a:ext uri="{FF2B5EF4-FFF2-40B4-BE49-F238E27FC236}">
                <a16:creationId xmlns:a16="http://schemas.microsoft.com/office/drawing/2014/main" id="{552E3D58-AE3C-5837-91B2-F5A25CBAAD59}"/>
              </a:ext>
            </a:extLst>
          </p:cNvPr>
          <p:cNvSpPr txBox="1"/>
          <p:nvPr/>
        </p:nvSpPr>
        <p:spPr>
          <a:xfrm>
            <a:off x="1103118" y="3790263"/>
            <a:ext cx="1327422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kern="0" dirty="0">
                <a:solidFill>
                  <a:srgbClr val="00B0F0"/>
                </a:solidFill>
                <a:latin typeface="Calibri" panose="020F0502020204030204"/>
              </a:rPr>
              <a:t>Legend</a:t>
            </a:r>
            <a:endParaRPr kumimoji="0" lang="en-GB" sz="1100" b="1" i="0" u="none" strike="noStrike" kern="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9" name="Rectangle 148">
            <a:extLst>
              <a:ext uri="{FF2B5EF4-FFF2-40B4-BE49-F238E27FC236}">
                <a16:creationId xmlns:a16="http://schemas.microsoft.com/office/drawing/2014/main" id="{B3370FFC-D007-270A-7754-1FE5EE107691}"/>
              </a:ext>
            </a:extLst>
          </p:cNvPr>
          <p:cNvSpPr/>
          <p:nvPr/>
        </p:nvSpPr>
        <p:spPr>
          <a:xfrm>
            <a:off x="1075522" y="3785067"/>
            <a:ext cx="9410770" cy="252780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0" name="Picture 149">
            <a:extLst>
              <a:ext uri="{FF2B5EF4-FFF2-40B4-BE49-F238E27FC236}">
                <a16:creationId xmlns:a16="http://schemas.microsoft.com/office/drawing/2014/main" id="{C8FC2E24-80D9-2A6F-101F-FE1E0CC7A9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3395" y="545124"/>
            <a:ext cx="6100107" cy="2805022"/>
          </a:xfrm>
          <a:prstGeom prst="rect">
            <a:avLst/>
          </a:prstGeom>
        </p:spPr>
      </p:pic>
      <p:pic>
        <p:nvPicPr>
          <p:cNvPr id="151" name="Picture 150">
            <a:extLst>
              <a:ext uri="{FF2B5EF4-FFF2-40B4-BE49-F238E27FC236}">
                <a16:creationId xmlns:a16="http://schemas.microsoft.com/office/drawing/2014/main" id="{60DB795F-90CA-27DC-869B-6801249C73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5971" y="4005707"/>
            <a:ext cx="9069871" cy="2158039"/>
          </a:xfrm>
          <a:prstGeom prst="rect">
            <a:avLst/>
          </a:prstGeom>
        </p:spPr>
      </p:pic>
      <p:sp>
        <p:nvSpPr>
          <p:cNvPr id="152" name="AutoShape 63">
            <a:extLst>
              <a:ext uri="{FF2B5EF4-FFF2-40B4-BE49-F238E27FC236}">
                <a16:creationId xmlns:a16="http://schemas.microsoft.com/office/drawing/2014/main" id="{B91D1D4B-C715-79B2-5515-9731AA0722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4182" y="6524168"/>
            <a:ext cx="1584000" cy="198000"/>
          </a:xfrm>
          <a:prstGeom prst="chevron">
            <a:avLst>
              <a:gd name="adj" fmla="val 38168"/>
            </a:avLst>
          </a:prstGeom>
          <a:solidFill>
            <a:schemeClr val="bg1">
              <a:lumMod val="85000"/>
            </a:schemeClr>
          </a:solidFill>
          <a:ln w="19050" algn="ctr">
            <a:noFill/>
            <a:miter lim="800000"/>
            <a:headEnd/>
            <a:tailEnd/>
          </a:ln>
        </p:spPr>
        <p:txBody>
          <a:bodyPr lIns="0" tIns="0" rIns="0" bIns="0" anchor="ctr" anchorCtr="0"/>
          <a:lstStyle/>
          <a:p>
            <a:pPr algn="ctr" defTabSz="995363">
              <a:buSzPct val="90000"/>
            </a:pPr>
            <a:r>
              <a:rPr lang="en-GB" sz="1000" kern="0" dirty="0">
                <a:solidFill>
                  <a:schemeClr val="bg1">
                    <a:lumMod val="50000"/>
                  </a:schemeClr>
                </a:solidFill>
                <a:cs typeface="Arial" charset="0"/>
              </a:rPr>
              <a:t>Overview</a:t>
            </a:r>
          </a:p>
        </p:txBody>
      </p:sp>
      <p:sp>
        <p:nvSpPr>
          <p:cNvPr id="153" name="AutoShape 64">
            <a:extLst>
              <a:ext uri="{FF2B5EF4-FFF2-40B4-BE49-F238E27FC236}">
                <a16:creationId xmlns:a16="http://schemas.microsoft.com/office/drawing/2014/main" id="{C5ACD0E3-6D29-4B18-573C-3DE33B2265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8355" y="6524168"/>
            <a:ext cx="1404000" cy="198000"/>
          </a:xfrm>
          <a:prstGeom prst="chevron">
            <a:avLst>
              <a:gd name="adj" fmla="val 38168"/>
            </a:avLst>
          </a:prstGeom>
          <a:solidFill>
            <a:schemeClr val="bg1">
              <a:lumMod val="85000"/>
            </a:schemeClr>
          </a:solidFill>
          <a:ln w="19050" algn="ctr">
            <a:noFill/>
            <a:miter lim="800000"/>
            <a:headEnd/>
            <a:tailEnd/>
          </a:ln>
        </p:spPr>
        <p:txBody>
          <a:bodyPr lIns="0" tIns="0" rIns="0" bIns="0" anchor="ctr" anchorCtr="0"/>
          <a:lstStyle/>
          <a:p>
            <a:pPr algn="ctr" defTabSz="995363">
              <a:buSzPct val="90000"/>
            </a:pPr>
            <a:r>
              <a:rPr lang="en-GB" sz="1000" kern="0">
                <a:solidFill>
                  <a:schemeClr val="bg1">
                    <a:lumMod val="50000"/>
                  </a:schemeClr>
                </a:solidFill>
                <a:cs typeface="Arial" charset="0"/>
              </a:rPr>
              <a:t>Symbols</a:t>
            </a:r>
          </a:p>
        </p:txBody>
      </p:sp>
      <p:sp>
        <p:nvSpPr>
          <p:cNvPr id="154" name="AutoShape 65">
            <a:extLst>
              <a:ext uri="{FF2B5EF4-FFF2-40B4-BE49-F238E27FC236}">
                <a16:creationId xmlns:a16="http://schemas.microsoft.com/office/drawing/2014/main" id="{F0728C45-DE63-8C2B-459F-E961C4E888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02528" y="6524168"/>
            <a:ext cx="1944000" cy="198000"/>
          </a:xfrm>
          <a:prstGeom prst="chevron">
            <a:avLst>
              <a:gd name="adj" fmla="val 38168"/>
            </a:avLst>
          </a:prstGeom>
          <a:solidFill>
            <a:srgbClr val="00558E"/>
          </a:solidFill>
          <a:ln w="19050" algn="ctr">
            <a:noFill/>
            <a:miter lim="800000"/>
            <a:headEnd/>
            <a:tailEnd/>
          </a:ln>
        </p:spPr>
        <p:txBody>
          <a:bodyPr lIns="0" tIns="0" rIns="0" bIns="0" anchor="ctr" anchorCtr="0"/>
          <a:lstStyle/>
          <a:p>
            <a:pPr algn="ctr" defTabSz="995363">
              <a:buSzPct val="90000"/>
            </a:pPr>
            <a:r>
              <a:rPr lang="en-GB" sz="1000" kern="0" dirty="0">
                <a:solidFill>
                  <a:schemeClr val="bg1"/>
                </a:solidFill>
                <a:cs typeface="Arial" charset="0"/>
              </a:rPr>
              <a:t>Customer journey diagram</a:t>
            </a:r>
          </a:p>
        </p:txBody>
      </p:sp>
      <p:sp>
        <p:nvSpPr>
          <p:cNvPr id="155" name="AutoShape 63">
            <a:extLst>
              <a:ext uri="{FF2B5EF4-FFF2-40B4-BE49-F238E27FC236}">
                <a16:creationId xmlns:a16="http://schemas.microsoft.com/office/drawing/2014/main" id="{045C8281-1C91-ACB8-E340-7A38879090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26701" y="6525045"/>
            <a:ext cx="1764000" cy="198000"/>
          </a:xfrm>
          <a:prstGeom prst="chevron">
            <a:avLst>
              <a:gd name="adj" fmla="val 38168"/>
            </a:avLst>
          </a:prstGeom>
          <a:solidFill>
            <a:schemeClr val="bg1">
              <a:lumMod val="85000"/>
            </a:schemeClr>
          </a:solidFill>
          <a:ln w="19050" algn="ctr">
            <a:noFill/>
            <a:miter lim="800000"/>
            <a:headEnd/>
            <a:tailEnd/>
          </a:ln>
        </p:spPr>
        <p:txBody>
          <a:bodyPr lIns="0" tIns="0" rIns="0" bIns="0" anchor="ctr" anchorCtr="0"/>
          <a:lstStyle/>
          <a:p>
            <a:pPr marL="0" marR="0" lvl="0" indent="0" algn="ctr" defTabSz="99536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Tx/>
              <a:buNone/>
              <a:tabLst/>
              <a:defRPr/>
            </a:pPr>
            <a:r>
              <a:rPr kumimoji="0" lang="en-GB" sz="1000" b="0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cs typeface="Arial" charset="0"/>
              </a:rPr>
              <a:t>Journey </a:t>
            </a:r>
            <a:r>
              <a:rPr lang="en-GB" sz="1000" kern="0" dirty="0">
                <a:solidFill>
                  <a:schemeClr val="bg1">
                    <a:lumMod val="50000"/>
                  </a:schemeClr>
                </a:solidFill>
                <a:cs typeface="Arial" charset="0"/>
              </a:rPr>
              <a:t>network </a:t>
            </a:r>
            <a:r>
              <a:rPr kumimoji="0" lang="en-GB" sz="1000" b="0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cs typeface="Arial" charset="0"/>
              </a:rPr>
              <a:t>diagram</a:t>
            </a:r>
          </a:p>
        </p:txBody>
      </p:sp>
      <p:sp>
        <p:nvSpPr>
          <p:cNvPr id="156" name="AutoShape 64">
            <a:extLst>
              <a:ext uri="{FF2B5EF4-FFF2-40B4-BE49-F238E27FC236}">
                <a16:creationId xmlns:a16="http://schemas.microsoft.com/office/drawing/2014/main" id="{F7EE87F6-044E-D72C-5A2F-17F80B19C1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70874" y="6526845"/>
            <a:ext cx="1656000" cy="198000"/>
          </a:xfrm>
          <a:prstGeom prst="chevron">
            <a:avLst>
              <a:gd name="adj" fmla="val 38168"/>
            </a:avLst>
          </a:prstGeom>
          <a:solidFill>
            <a:schemeClr val="bg1">
              <a:lumMod val="85000"/>
            </a:schemeClr>
          </a:solidFill>
          <a:ln w="19050" algn="ctr">
            <a:noFill/>
            <a:miter lim="800000"/>
            <a:headEnd/>
            <a:tailEnd/>
          </a:ln>
        </p:spPr>
        <p:txBody>
          <a:bodyPr lIns="0" tIns="0" rIns="0" bIns="0" anchor="ctr" anchorCtr="0"/>
          <a:lstStyle/>
          <a:p>
            <a:pPr algn="ctr" defTabSz="995363">
              <a:buSzPct val="90000"/>
            </a:pPr>
            <a:r>
              <a:rPr lang="en-GB" sz="1000" kern="0">
                <a:solidFill>
                  <a:schemeClr val="bg1">
                    <a:lumMod val="50000"/>
                  </a:schemeClr>
                </a:solidFill>
                <a:cs typeface="Arial" charset="0"/>
              </a:rPr>
              <a:t>Customer experience</a:t>
            </a:r>
          </a:p>
        </p:txBody>
      </p:sp>
      <p:sp>
        <p:nvSpPr>
          <p:cNvPr id="157" name="AutoShape 64">
            <a:extLst>
              <a:ext uri="{FF2B5EF4-FFF2-40B4-BE49-F238E27FC236}">
                <a16:creationId xmlns:a16="http://schemas.microsoft.com/office/drawing/2014/main" id="{30EB1C7E-2E85-937A-D49D-04E92C1C31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3220" y="6524168"/>
            <a:ext cx="1656000" cy="198000"/>
          </a:xfrm>
          <a:prstGeom prst="chevron">
            <a:avLst>
              <a:gd name="adj" fmla="val 38168"/>
            </a:avLst>
          </a:prstGeom>
          <a:solidFill>
            <a:schemeClr val="bg1">
              <a:lumMod val="85000"/>
            </a:schemeClr>
          </a:solidFill>
          <a:ln w="19050" algn="ctr">
            <a:noFill/>
            <a:miter lim="800000"/>
            <a:headEnd/>
            <a:tailEnd/>
          </a:ln>
        </p:spPr>
        <p:txBody>
          <a:bodyPr lIns="0" tIns="0" rIns="0" bIns="0" anchor="ctr" anchorCtr="0"/>
          <a:lstStyle/>
          <a:p>
            <a:pPr algn="ctr" defTabSz="995363">
              <a:buSzPct val="90000"/>
            </a:pPr>
            <a:r>
              <a:rPr lang="en-GB" sz="1000" kern="0" dirty="0">
                <a:solidFill>
                  <a:schemeClr val="bg1">
                    <a:lumMod val="50000"/>
                  </a:schemeClr>
                </a:solidFill>
                <a:cs typeface="Arial" charset="0"/>
              </a:rPr>
              <a:t>Appendix</a:t>
            </a:r>
          </a:p>
        </p:txBody>
      </p:sp>
    </p:spTree>
    <p:extLst>
      <p:ext uri="{BB962C8B-B14F-4D97-AF65-F5344CB8AC3E}">
        <p14:creationId xmlns:p14="http://schemas.microsoft.com/office/powerpoint/2010/main" val="25907196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4182" y="331155"/>
            <a:ext cx="9001711" cy="888244"/>
          </a:xfrm>
        </p:spPr>
        <p:txBody>
          <a:bodyPr/>
          <a:lstStyle/>
          <a:p>
            <a:r>
              <a:rPr lang="en-GB"/>
              <a:t>Content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4088" y="1420237"/>
            <a:ext cx="10042157" cy="5244331"/>
          </a:xfrm>
        </p:spPr>
        <p:txBody>
          <a:bodyPr numCol="2">
            <a:normAutofit fontScale="85000" lnSpcReduction="20000"/>
          </a:bodyPr>
          <a:lstStyle/>
          <a:p>
            <a:r>
              <a:rPr lang="en-GB" dirty="0"/>
              <a:t>Readers guide</a:t>
            </a:r>
          </a:p>
          <a:p>
            <a:pPr lvl="1"/>
            <a:r>
              <a:rPr lang="en-GB" dirty="0"/>
              <a:t>Who can use this material?</a:t>
            </a:r>
          </a:p>
          <a:p>
            <a:pPr lvl="1"/>
            <a:r>
              <a:rPr lang="en-GB" dirty="0"/>
              <a:t>Additional resources</a:t>
            </a:r>
          </a:p>
          <a:p>
            <a:r>
              <a:rPr lang="en-GB" dirty="0"/>
              <a:t>Overview</a:t>
            </a:r>
          </a:p>
          <a:p>
            <a:pPr lvl="1"/>
            <a:r>
              <a:rPr lang="en-GB" dirty="0"/>
              <a:t>Core visual elements</a:t>
            </a:r>
          </a:p>
          <a:p>
            <a:pPr lvl="1"/>
            <a:r>
              <a:rPr lang="en-GB" dirty="0"/>
              <a:t>The two diagram types</a:t>
            </a:r>
          </a:p>
          <a:p>
            <a:pPr lvl="1"/>
            <a:r>
              <a:rPr lang="en-GB" dirty="0"/>
              <a:t>Representation of basic attributes</a:t>
            </a:r>
          </a:p>
          <a:p>
            <a:r>
              <a:rPr lang="en-GB" dirty="0"/>
              <a:t>Symbols</a:t>
            </a:r>
          </a:p>
          <a:p>
            <a:pPr lvl="1"/>
            <a:r>
              <a:rPr lang="en-GB" dirty="0"/>
              <a:t>About the use of symbols</a:t>
            </a:r>
          </a:p>
          <a:p>
            <a:pPr lvl="1"/>
            <a:r>
              <a:rPr lang="en-GB" dirty="0"/>
              <a:t>Actors and user experience</a:t>
            </a:r>
          </a:p>
          <a:p>
            <a:pPr lvl="1"/>
            <a:r>
              <a:rPr lang="en-GB" dirty="0"/>
              <a:t>Communication channels</a:t>
            </a:r>
          </a:p>
          <a:p>
            <a:r>
              <a:rPr lang="en-GB" dirty="0"/>
              <a:t>Customer journey diagram</a:t>
            </a:r>
          </a:p>
          <a:p>
            <a:pPr lvl="1"/>
            <a:r>
              <a:rPr lang="en-GB" dirty="0"/>
              <a:t>Touchpoints and attributes</a:t>
            </a:r>
          </a:p>
          <a:p>
            <a:pPr lvl="1"/>
            <a:r>
              <a:rPr lang="en-GB" dirty="0"/>
              <a:t>Compliance</a:t>
            </a:r>
          </a:p>
          <a:p>
            <a:pPr lvl="1"/>
            <a:r>
              <a:rPr lang="en-GB" dirty="0"/>
              <a:t>Journey phase</a:t>
            </a:r>
          </a:p>
          <a:p>
            <a:pPr lvl="1"/>
            <a:r>
              <a:rPr lang="en-GB" dirty="0"/>
              <a:t>Decision point</a:t>
            </a:r>
          </a:p>
          <a:p>
            <a:pPr lvl="1"/>
            <a:r>
              <a:rPr lang="en-GB" dirty="0"/>
              <a:t>Summary of visual syntax</a:t>
            </a:r>
          </a:p>
          <a:p>
            <a:r>
              <a:rPr lang="en-GB" dirty="0"/>
              <a:t>Journey network diagram</a:t>
            </a:r>
          </a:p>
          <a:p>
            <a:pPr lvl="1"/>
            <a:r>
              <a:rPr lang="en-GB" dirty="0"/>
              <a:t>Touchpoints and attributes</a:t>
            </a:r>
          </a:p>
          <a:p>
            <a:pPr lvl="1"/>
            <a:r>
              <a:rPr lang="en-GB" dirty="0"/>
              <a:t>Compliance</a:t>
            </a:r>
          </a:p>
          <a:p>
            <a:pPr lvl="1"/>
            <a:r>
              <a:rPr lang="en-GB" dirty="0"/>
              <a:t>Journey phase and time</a:t>
            </a:r>
          </a:p>
          <a:p>
            <a:pPr lvl="1"/>
            <a:r>
              <a:rPr lang="en-GB" dirty="0"/>
              <a:t>Summary of visual syntax</a:t>
            </a:r>
          </a:p>
          <a:p>
            <a:r>
              <a:rPr lang="en-GB" dirty="0"/>
              <a:t>Customer- and user experience</a:t>
            </a:r>
          </a:p>
          <a:p>
            <a:pPr lvl="1"/>
            <a:r>
              <a:rPr lang="en-GB" dirty="0"/>
              <a:t>General principles</a:t>
            </a:r>
          </a:p>
          <a:p>
            <a:pPr lvl="1"/>
            <a:r>
              <a:rPr lang="en-GB" dirty="0"/>
              <a:t>Visualisation of customer experience</a:t>
            </a:r>
          </a:p>
          <a:p>
            <a:r>
              <a:rPr lang="en-GB" dirty="0"/>
              <a:t>Appendix</a:t>
            </a:r>
          </a:p>
          <a:p>
            <a:pPr lvl="1"/>
            <a:r>
              <a:rPr lang="en-GB" dirty="0"/>
              <a:t>Extra features: Sub-symbols, timeline, unordered </a:t>
            </a:r>
            <a:br>
              <a:rPr lang="en-GB" dirty="0"/>
            </a:br>
            <a:r>
              <a:rPr lang="en-GB" dirty="0"/>
              <a:t>and uncertain sequences, and concurrency </a:t>
            </a:r>
          </a:p>
          <a:p>
            <a:pPr lvl="1"/>
            <a:r>
              <a:rPr lang="en-GB" dirty="0"/>
              <a:t>Examples – plain journey diagram</a:t>
            </a:r>
          </a:p>
          <a:p>
            <a:pPr lvl="1"/>
            <a:r>
              <a:rPr lang="en-GB" dirty="0"/>
              <a:t>Examples – deviation diagram</a:t>
            </a:r>
          </a:p>
          <a:p>
            <a:pPr lvl="1"/>
            <a:r>
              <a:rPr lang="en-GB" dirty="0"/>
              <a:t>Examples – journey network diagram</a:t>
            </a:r>
          </a:p>
          <a:p>
            <a:pPr marL="360072" lvl="1" indent="0">
              <a:buNone/>
            </a:pPr>
            <a:endParaRPr lang="en-GB" dirty="0"/>
          </a:p>
          <a:p>
            <a:pPr lvl="1"/>
            <a:endParaRPr lang="en-GB" dirty="0"/>
          </a:p>
          <a:p>
            <a:pPr lvl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5766219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456730-9CCD-4717-BE03-D62C6887A2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4183" y="1883324"/>
            <a:ext cx="9255608" cy="2622001"/>
          </a:xfrm>
        </p:spPr>
        <p:txBody>
          <a:bodyPr>
            <a:normAutofit/>
          </a:bodyPr>
          <a:lstStyle/>
          <a:p>
            <a:r>
              <a:rPr lang="en-GB" dirty="0"/>
              <a:t>Journey network diagram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7EEA35-A974-41C3-B310-23E12C4247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43025" y="3382608"/>
            <a:ext cx="7669238" cy="1797620"/>
          </a:xfrm>
        </p:spPr>
        <p:txBody>
          <a:bodyPr>
            <a:normAutofit/>
          </a:bodyPr>
          <a:lstStyle/>
          <a:p>
            <a:r>
              <a:rPr lang="en-GB" dirty="0"/>
              <a:t>Touchpoints and attributes</a:t>
            </a:r>
          </a:p>
          <a:p>
            <a:r>
              <a:rPr lang="en-GB" dirty="0"/>
              <a:t>Compliance</a:t>
            </a:r>
          </a:p>
          <a:p>
            <a:r>
              <a:rPr lang="en-GB" dirty="0"/>
              <a:t>Journey phase and time</a:t>
            </a:r>
          </a:p>
          <a:p>
            <a:r>
              <a:rPr lang="en-GB" dirty="0"/>
              <a:t>Summary of visual syntax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5106681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416E44-6607-4529-A11B-B6EEBB9BB7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Basics – journey network diagram (1/2)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EA48DD0-2EE1-4C91-8867-23C437C920BC}"/>
              </a:ext>
            </a:extLst>
          </p:cNvPr>
          <p:cNvSpPr/>
          <p:nvPr/>
        </p:nvSpPr>
        <p:spPr>
          <a:xfrm>
            <a:off x="206972" y="1750898"/>
            <a:ext cx="16435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GB" sz="1200" kern="0" dirty="0">
                <a:solidFill>
                  <a:schemeClr val="accent4">
                    <a:lumMod val="50000"/>
                  </a:schemeClr>
                </a:solidFill>
              </a:rPr>
              <a:t>The actors involved in the journey appear in separate  </a:t>
            </a:r>
            <a:r>
              <a:rPr lang="en-GB" sz="1200" kern="0" dirty="0" err="1">
                <a:solidFill>
                  <a:schemeClr val="accent4">
                    <a:lumMod val="50000"/>
                  </a:schemeClr>
                </a:solidFill>
              </a:rPr>
              <a:t>swimlanes</a:t>
            </a:r>
            <a:r>
              <a:rPr lang="en-GB" sz="1200" kern="0" dirty="0">
                <a:solidFill>
                  <a:schemeClr val="accent4">
                    <a:lumMod val="50000"/>
                  </a:schemeClr>
                </a:solidFill>
              </a:rPr>
              <a:t>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B06B20A-690C-49D3-A436-7D0E12743F3A}"/>
              </a:ext>
            </a:extLst>
          </p:cNvPr>
          <p:cNvSpPr/>
          <p:nvPr/>
        </p:nvSpPr>
        <p:spPr>
          <a:xfrm>
            <a:off x="3905097" y="5312235"/>
            <a:ext cx="29204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GB" sz="1200" kern="0" dirty="0">
                <a:solidFill>
                  <a:schemeClr val="accent4">
                    <a:lumMod val="50000"/>
                  </a:schemeClr>
                </a:solidFill>
              </a:rPr>
              <a:t>Note that there is an </a:t>
            </a:r>
            <a:r>
              <a:rPr lang="en-GB" sz="1200" b="1" kern="0" dirty="0">
                <a:solidFill>
                  <a:schemeClr val="accent4">
                    <a:lumMod val="50000"/>
                  </a:schemeClr>
                </a:solidFill>
              </a:rPr>
              <a:t>implicit time axis </a:t>
            </a:r>
            <a:r>
              <a:rPr lang="en-GB" sz="1200" kern="0" dirty="0">
                <a:solidFill>
                  <a:schemeClr val="accent4">
                    <a:lumMod val="50000"/>
                  </a:schemeClr>
                </a:solidFill>
              </a:rPr>
              <a:t>in the diagram running from left to right</a:t>
            </a:r>
          </a:p>
        </p:txBody>
      </p:sp>
      <p:pic>
        <p:nvPicPr>
          <p:cNvPr id="6" name="Picture 4" descr="Bilderesultat for light bulb free clipart">
            <a:extLst>
              <a:ext uri="{FF2B5EF4-FFF2-40B4-BE49-F238E27FC236}">
                <a16:creationId xmlns:a16="http://schemas.microsoft.com/office/drawing/2014/main" id="{8B6045F3-CE51-49D8-8DA7-2FDAE5270D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666268" y="5371997"/>
            <a:ext cx="179862" cy="215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Rounded Rectangle 59">
            <a:extLst>
              <a:ext uri="{FF2B5EF4-FFF2-40B4-BE49-F238E27FC236}">
                <a16:creationId xmlns:a16="http://schemas.microsoft.com/office/drawing/2014/main" id="{27E65E99-838A-4785-8907-03FFD43EF5C4}"/>
              </a:ext>
            </a:extLst>
          </p:cNvPr>
          <p:cNvSpPr/>
          <p:nvPr/>
        </p:nvSpPr>
        <p:spPr>
          <a:xfrm>
            <a:off x="1950117" y="3355466"/>
            <a:ext cx="6394016" cy="756000"/>
          </a:xfrm>
          <a:prstGeom prst="roundRect">
            <a:avLst>
              <a:gd name="adj" fmla="val 8551"/>
            </a:avLst>
          </a:prstGeom>
          <a:solidFill>
            <a:sysClr val="window" lastClr="FFFFFF">
              <a:lumMod val="95000"/>
            </a:sysClr>
          </a:solidFill>
          <a:ln w="25400" cap="flat" cmpd="sng" algn="ctr">
            <a:solidFill>
              <a:sysClr val="window" lastClr="FFFFFF">
                <a:lumMod val="85000"/>
              </a:sys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TextBox 157">
            <a:extLst>
              <a:ext uri="{FF2B5EF4-FFF2-40B4-BE49-F238E27FC236}">
                <a16:creationId xmlns:a16="http://schemas.microsoft.com/office/drawing/2014/main" id="{2E08DC0F-649B-4429-9517-8CB927E3F6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26256" y="3910462"/>
            <a:ext cx="526628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defPPr>
              <a:defRPr lang="nb-NO"/>
            </a:defPPr>
            <a:lvl1pPr marR="0" lvl="0" indent="0" defTabSz="4572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" kern="0">
                <a:solidFill>
                  <a:prstClr val="black"/>
                </a:solidFill>
                <a:latin typeface="Calibri" pitchFamily="34" charset="0"/>
              </a:defRPr>
            </a:lvl1pPr>
            <a:lvl2pPr marL="742950" indent="-285750">
              <a:defRPr>
                <a:latin typeface="Calibri" pitchFamily="34" charset="0"/>
              </a:defRPr>
            </a:lvl2pPr>
            <a:lvl3pPr marL="1143000" indent="-228600">
              <a:defRPr>
                <a:latin typeface="Calibri" pitchFamily="34" charset="0"/>
              </a:defRPr>
            </a:lvl3pPr>
            <a:lvl4pPr marL="1600200" indent="-228600">
              <a:defRPr>
                <a:latin typeface="Calibri" pitchFamily="34" charset="0"/>
              </a:defRPr>
            </a:lvl4pPr>
            <a:lvl5pPr marL="2057400" indent="-228600">
              <a:defRPr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9pPr>
          </a:lstStyle>
          <a:p>
            <a:r>
              <a:rPr lang="en-GB" altLang="en-US"/>
              <a:t>Actor 2</a:t>
            </a:r>
          </a:p>
        </p:txBody>
      </p:sp>
      <p:sp>
        <p:nvSpPr>
          <p:cNvPr id="44" name="Rounded Rectangle 60">
            <a:extLst>
              <a:ext uri="{FF2B5EF4-FFF2-40B4-BE49-F238E27FC236}">
                <a16:creationId xmlns:a16="http://schemas.microsoft.com/office/drawing/2014/main" id="{5A72834E-2839-4A85-8368-72C9EFAEFAA9}"/>
              </a:ext>
            </a:extLst>
          </p:cNvPr>
          <p:cNvSpPr/>
          <p:nvPr/>
        </p:nvSpPr>
        <p:spPr>
          <a:xfrm>
            <a:off x="1962835" y="4259498"/>
            <a:ext cx="6394016" cy="756000"/>
          </a:xfrm>
          <a:prstGeom prst="roundRect">
            <a:avLst>
              <a:gd name="adj" fmla="val 8551"/>
            </a:avLst>
          </a:prstGeom>
          <a:solidFill>
            <a:sysClr val="window" lastClr="FFFFFF">
              <a:lumMod val="95000"/>
            </a:sysClr>
          </a:solidFill>
          <a:ln w="25400" cap="flat" cmpd="sng" algn="ctr">
            <a:solidFill>
              <a:sysClr val="window" lastClr="FFFFFF">
                <a:lumMod val="85000"/>
              </a:sysClr>
            </a:solidFill>
            <a:prstDash val="solid"/>
          </a:ln>
          <a:effectLst/>
        </p:spPr>
        <p:txBody>
          <a:bodyPr rIns="3600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" name="Rounded Rectangle 45">
            <a:extLst>
              <a:ext uri="{FF2B5EF4-FFF2-40B4-BE49-F238E27FC236}">
                <a16:creationId xmlns:a16="http://schemas.microsoft.com/office/drawing/2014/main" id="{702DC679-DCFB-4625-98F9-69BDBF45056A}"/>
              </a:ext>
            </a:extLst>
          </p:cNvPr>
          <p:cNvSpPr/>
          <p:nvPr/>
        </p:nvSpPr>
        <p:spPr>
          <a:xfrm>
            <a:off x="1975194" y="2451434"/>
            <a:ext cx="6394016" cy="756000"/>
          </a:xfrm>
          <a:prstGeom prst="roundRect">
            <a:avLst>
              <a:gd name="adj" fmla="val 8551"/>
            </a:avLst>
          </a:prstGeom>
          <a:solidFill>
            <a:sysClr val="window" lastClr="FFFFFF">
              <a:lumMod val="95000"/>
            </a:sysClr>
          </a:solidFill>
          <a:ln w="25400" cap="flat" cmpd="sng" algn="ctr">
            <a:solidFill>
              <a:sysClr val="window" lastClr="FFFFFF">
                <a:lumMod val="85000"/>
              </a:sys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" name="TextBox 157">
            <a:extLst>
              <a:ext uri="{FF2B5EF4-FFF2-40B4-BE49-F238E27FC236}">
                <a16:creationId xmlns:a16="http://schemas.microsoft.com/office/drawing/2014/main" id="{E5896746-EAB8-4E5B-AA79-BA7CC19C0E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26256" y="2997917"/>
            <a:ext cx="554148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altLang="en-US" sz="1100" kern="0">
                <a:solidFill>
                  <a:prstClr val="black"/>
                </a:solidFill>
              </a:rPr>
              <a:t>Actor 1</a:t>
            </a:r>
            <a:endParaRPr kumimoji="0" lang="en-GB" altLang="en-US" sz="12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47" name="TextBox 157">
            <a:extLst>
              <a:ext uri="{FF2B5EF4-FFF2-40B4-BE49-F238E27FC236}">
                <a16:creationId xmlns:a16="http://schemas.microsoft.com/office/drawing/2014/main" id="{424866FC-3155-47F3-A423-3AAEE708B8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26256" y="4802078"/>
            <a:ext cx="589829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defPPr>
              <a:defRPr lang="nb-NO"/>
            </a:defPPr>
            <a:lvl1pPr marR="0" lvl="0" indent="0" defTabSz="4572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" kern="0">
                <a:solidFill>
                  <a:prstClr val="black"/>
                </a:solidFill>
                <a:latin typeface="Calibri" pitchFamily="34" charset="0"/>
              </a:defRPr>
            </a:lvl1pPr>
            <a:lvl2pPr marL="742950" indent="-285750">
              <a:defRPr>
                <a:latin typeface="Calibri" pitchFamily="34" charset="0"/>
              </a:defRPr>
            </a:lvl2pPr>
            <a:lvl3pPr marL="1143000" indent="-228600">
              <a:defRPr>
                <a:latin typeface="Calibri" pitchFamily="34" charset="0"/>
              </a:defRPr>
            </a:lvl3pPr>
            <a:lvl4pPr marL="1600200" indent="-228600">
              <a:defRPr>
                <a:latin typeface="Calibri" pitchFamily="34" charset="0"/>
              </a:defRPr>
            </a:lvl4pPr>
            <a:lvl5pPr marL="2057400" indent="-228600">
              <a:defRPr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9pPr>
          </a:lstStyle>
          <a:p>
            <a:r>
              <a:rPr lang="en-GB" altLang="en-US"/>
              <a:t>Actor 3</a:t>
            </a:r>
          </a:p>
        </p:txBody>
      </p:sp>
      <p:pic>
        <p:nvPicPr>
          <p:cNvPr id="60" name="Picture 59" descr="Shape&#10;&#10;Description automatically generated with medium confidence">
            <a:extLst>
              <a:ext uri="{FF2B5EF4-FFF2-40B4-BE49-F238E27FC236}">
                <a16:creationId xmlns:a16="http://schemas.microsoft.com/office/drawing/2014/main" id="{6A134ADF-814D-4B7B-96FE-0B3723BD5D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59046" y="3524408"/>
            <a:ext cx="271059" cy="360000"/>
          </a:xfrm>
          <a:prstGeom prst="rect">
            <a:avLst/>
          </a:prstGeom>
        </p:spPr>
      </p:pic>
      <p:pic>
        <p:nvPicPr>
          <p:cNvPr id="61" name="Picture 60" descr="Shape&#10;&#10;Description automatically generated with medium confidence">
            <a:extLst>
              <a:ext uri="{FF2B5EF4-FFF2-40B4-BE49-F238E27FC236}">
                <a16:creationId xmlns:a16="http://schemas.microsoft.com/office/drawing/2014/main" id="{369C9DE7-78FB-43BF-A3EA-2603C18E10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6256" y="4353440"/>
            <a:ext cx="426984" cy="393680"/>
          </a:xfrm>
          <a:prstGeom prst="rect">
            <a:avLst/>
          </a:prstGeom>
        </p:spPr>
      </p:pic>
      <p:pic>
        <p:nvPicPr>
          <p:cNvPr id="62" name="Picture 61" descr="Shape&#10;&#10;Description automatically generated with low confidence">
            <a:extLst>
              <a:ext uri="{FF2B5EF4-FFF2-40B4-BE49-F238E27FC236}">
                <a16:creationId xmlns:a16="http://schemas.microsoft.com/office/drawing/2014/main" id="{4E5D94D2-D43A-4A6A-9AAB-2A0381EAFE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67983" y="2594381"/>
            <a:ext cx="253187" cy="360000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1B1C15DF-072C-4C54-BAE6-8910B77CF29F}"/>
              </a:ext>
            </a:extLst>
          </p:cNvPr>
          <p:cNvCxnSpPr>
            <a:cxnSpLocks/>
            <a:stCxn id="3" idx="2"/>
            <a:endCxn id="17" idx="1"/>
          </p:cNvCxnSpPr>
          <p:nvPr/>
        </p:nvCxnSpPr>
        <p:spPr>
          <a:xfrm rot="16200000" flipH="1">
            <a:off x="1242718" y="2183253"/>
            <a:ext cx="427139" cy="855090"/>
          </a:xfrm>
          <a:prstGeom prst="bentConnector2">
            <a:avLst/>
          </a:prstGeom>
          <a:ln w="127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3" name="Straight Arrow Connector 12">
            <a:extLst>
              <a:ext uri="{FF2B5EF4-FFF2-40B4-BE49-F238E27FC236}">
                <a16:creationId xmlns:a16="http://schemas.microsoft.com/office/drawing/2014/main" id="{03EB0E38-E389-4741-A64E-A8AD352ED944}"/>
              </a:ext>
            </a:extLst>
          </p:cNvPr>
          <p:cNvCxnSpPr>
            <a:cxnSpLocks/>
            <a:stCxn id="3" idx="2"/>
            <a:endCxn id="86" idx="1"/>
          </p:cNvCxnSpPr>
          <p:nvPr/>
        </p:nvCxnSpPr>
        <p:spPr>
          <a:xfrm rot="16200000" flipH="1">
            <a:off x="792111" y="2633859"/>
            <a:ext cx="1297147" cy="823885"/>
          </a:xfrm>
          <a:prstGeom prst="bentConnector2">
            <a:avLst/>
          </a:prstGeom>
          <a:ln w="127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2671CFED-02E6-490A-B4AB-09F473D57E1B}"/>
              </a:ext>
            </a:extLst>
          </p:cNvPr>
          <p:cNvSpPr/>
          <p:nvPr/>
        </p:nvSpPr>
        <p:spPr>
          <a:xfrm>
            <a:off x="1883832" y="2657358"/>
            <a:ext cx="87283" cy="3340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8BD919DB-0A66-49FF-947A-F336D2CB6B55}"/>
              </a:ext>
            </a:extLst>
          </p:cNvPr>
          <p:cNvSpPr/>
          <p:nvPr/>
        </p:nvSpPr>
        <p:spPr>
          <a:xfrm>
            <a:off x="1852627" y="3527366"/>
            <a:ext cx="87283" cy="3340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3DECEEB6-9FC0-4408-BA0B-BAC5C933599D}"/>
              </a:ext>
            </a:extLst>
          </p:cNvPr>
          <p:cNvSpPr/>
          <p:nvPr/>
        </p:nvSpPr>
        <p:spPr>
          <a:xfrm>
            <a:off x="1858977" y="4502091"/>
            <a:ext cx="87283" cy="3340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90" name="Straight Arrow Connector 12">
            <a:extLst>
              <a:ext uri="{FF2B5EF4-FFF2-40B4-BE49-F238E27FC236}">
                <a16:creationId xmlns:a16="http://schemas.microsoft.com/office/drawing/2014/main" id="{510E61F4-154E-4E30-9EF2-8ED675D3060F}"/>
              </a:ext>
            </a:extLst>
          </p:cNvPr>
          <p:cNvCxnSpPr>
            <a:cxnSpLocks/>
            <a:stCxn id="3" idx="2"/>
            <a:endCxn id="89" idx="1"/>
          </p:cNvCxnSpPr>
          <p:nvPr/>
        </p:nvCxnSpPr>
        <p:spPr>
          <a:xfrm rot="16200000" flipH="1">
            <a:off x="307923" y="3118047"/>
            <a:ext cx="2271872" cy="830235"/>
          </a:xfrm>
          <a:prstGeom prst="bentConnector2">
            <a:avLst/>
          </a:prstGeom>
          <a:ln w="127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4" name="Picture 33">
            <a:extLst>
              <a:ext uri="{FF2B5EF4-FFF2-40B4-BE49-F238E27FC236}">
                <a16:creationId xmlns:a16="http://schemas.microsoft.com/office/drawing/2014/main" id="{0206BCAF-1E81-8288-0B2E-C9CAD8946C9F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</a:blip>
          <a:stretch>
            <a:fillRect/>
          </a:stretch>
        </p:blipFill>
        <p:spPr>
          <a:xfrm>
            <a:off x="2985003" y="2532450"/>
            <a:ext cx="5090601" cy="2402032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6465F23A-1DD8-5DF3-0220-67F04CFBD7B6}"/>
              </a:ext>
            </a:extLst>
          </p:cNvPr>
          <p:cNvSpPr txBox="1"/>
          <p:nvPr/>
        </p:nvSpPr>
        <p:spPr>
          <a:xfrm>
            <a:off x="206972" y="5371997"/>
            <a:ext cx="19456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b-NO"/>
            </a:defPPr>
            <a:lvl1pPr defTabSz="914400">
              <a:defRPr sz="1200" kern="0">
                <a:solidFill>
                  <a:schemeClr val="accent4">
                    <a:lumMod val="50000"/>
                  </a:schemeClr>
                </a:solidFill>
              </a:defRPr>
            </a:lvl1pPr>
          </a:lstStyle>
          <a:p>
            <a:r>
              <a:rPr lang="en-GB" dirty="0"/>
              <a:t>Actors represented in the diagram can be people, organisations, or systems. 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8AAED9E9-9F45-69C5-7B8C-470020ABCFC1}"/>
              </a:ext>
            </a:extLst>
          </p:cNvPr>
          <p:cNvSpPr/>
          <p:nvPr/>
        </p:nvSpPr>
        <p:spPr>
          <a:xfrm>
            <a:off x="10386459" y="331155"/>
            <a:ext cx="1511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GB" sz="1200" kern="0" dirty="0">
                <a:solidFill>
                  <a:schemeClr val="accent4">
                    <a:lumMod val="50000"/>
                  </a:schemeClr>
                </a:solidFill>
              </a:rPr>
              <a:t>This diagram is also referred to as “swimlane diagram”</a:t>
            </a:r>
          </a:p>
        </p:txBody>
      </p:sp>
      <p:pic>
        <p:nvPicPr>
          <p:cNvPr id="40" name="Picture 4" descr="Bilderesultat for light bulb free clipart">
            <a:extLst>
              <a:ext uri="{FF2B5EF4-FFF2-40B4-BE49-F238E27FC236}">
                <a16:creationId xmlns:a16="http://schemas.microsoft.com/office/drawing/2014/main" id="{F69073C8-49C3-F87F-86DD-A4F4AEC7BA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124017" y="442643"/>
            <a:ext cx="179319" cy="215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352C5249-D64F-1883-4100-7B0E2ACAE78E}"/>
              </a:ext>
            </a:extLst>
          </p:cNvPr>
          <p:cNvCxnSpPr>
            <a:cxnSpLocks/>
          </p:cNvCxnSpPr>
          <p:nvPr/>
        </p:nvCxnSpPr>
        <p:spPr>
          <a:xfrm flipH="1">
            <a:off x="4838700" y="1704500"/>
            <a:ext cx="515498" cy="980727"/>
          </a:xfrm>
          <a:prstGeom prst="straightConnector1">
            <a:avLst/>
          </a:prstGeom>
          <a:ln w="127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6A007CFD-0ECB-E729-A938-5C620C78AD05}"/>
              </a:ext>
            </a:extLst>
          </p:cNvPr>
          <p:cNvCxnSpPr>
            <a:cxnSpLocks/>
          </p:cNvCxnSpPr>
          <p:nvPr/>
        </p:nvCxnSpPr>
        <p:spPr>
          <a:xfrm>
            <a:off x="5627337" y="1704500"/>
            <a:ext cx="736670" cy="2880200"/>
          </a:xfrm>
          <a:prstGeom prst="straightConnector1">
            <a:avLst/>
          </a:prstGeom>
          <a:ln w="127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54FDCCE7-2427-9638-DE19-A9386E117E61}"/>
              </a:ext>
            </a:extLst>
          </p:cNvPr>
          <p:cNvCxnSpPr>
            <a:cxnSpLocks/>
          </p:cNvCxnSpPr>
          <p:nvPr/>
        </p:nvCxnSpPr>
        <p:spPr>
          <a:xfrm>
            <a:off x="5949950" y="1712687"/>
            <a:ext cx="1479550" cy="1036863"/>
          </a:xfrm>
          <a:prstGeom prst="straightConnector1">
            <a:avLst/>
          </a:prstGeom>
          <a:ln w="127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07ABCD33-6F08-05D3-7094-04744FF1FCFD}"/>
              </a:ext>
            </a:extLst>
          </p:cNvPr>
          <p:cNvCxnSpPr>
            <a:cxnSpLocks/>
          </p:cNvCxnSpPr>
          <p:nvPr/>
        </p:nvCxnSpPr>
        <p:spPr>
          <a:xfrm flipH="1">
            <a:off x="3427030" y="1670519"/>
            <a:ext cx="1570420" cy="1014708"/>
          </a:xfrm>
          <a:prstGeom prst="straightConnector1">
            <a:avLst/>
          </a:prstGeom>
          <a:ln w="127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6" name="Rectangle 75">
            <a:extLst>
              <a:ext uri="{FF2B5EF4-FFF2-40B4-BE49-F238E27FC236}">
                <a16:creationId xmlns:a16="http://schemas.microsoft.com/office/drawing/2014/main" id="{42C78F19-3ED9-98E1-9CD9-9438FD3BDCD4}"/>
              </a:ext>
            </a:extLst>
          </p:cNvPr>
          <p:cNvSpPr/>
          <p:nvPr/>
        </p:nvSpPr>
        <p:spPr>
          <a:xfrm>
            <a:off x="4997450" y="1333500"/>
            <a:ext cx="10967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GB" sz="1200" kern="0" dirty="0">
                <a:solidFill>
                  <a:schemeClr val="accent4">
                    <a:lumMod val="50000"/>
                  </a:schemeClr>
                </a:solidFill>
              </a:rPr>
              <a:t>Touchpoints</a:t>
            </a: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F1C5F4EA-B0ED-D083-19D3-394EF9DE5DAC}"/>
              </a:ext>
            </a:extLst>
          </p:cNvPr>
          <p:cNvSpPr/>
          <p:nvPr/>
        </p:nvSpPr>
        <p:spPr>
          <a:xfrm>
            <a:off x="3427030" y="2979535"/>
            <a:ext cx="3398473" cy="1449746"/>
          </a:xfrm>
          <a:prstGeom prst="right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/>
              <a:t>Time</a:t>
            </a:r>
          </a:p>
        </p:txBody>
      </p:sp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id="{8093A44C-7EBF-0E46-ABAD-10DC2E92B633}"/>
              </a:ext>
            </a:extLst>
          </p:cNvPr>
          <p:cNvCxnSpPr>
            <a:cxnSpLocks/>
          </p:cNvCxnSpPr>
          <p:nvPr/>
        </p:nvCxnSpPr>
        <p:spPr>
          <a:xfrm flipH="1">
            <a:off x="7566577" y="3156200"/>
            <a:ext cx="1309319" cy="641100"/>
          </a:xfrm>
          <a:prstGeom prst="straightConnector1">
            <a:avLst/>
          </a:prstGeom>
          <a:ln w="127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7" name="Rectangle 86">
            <a:extLst>
              <a:ext uri="{FF2B5EF4-FFF2-40B4-BE49-F238E27FC236}">
                <a16:creationId xmlns:a16="http://schemas.microsoft.com/office/drawing/2014/main" id="{D71F4CB0-279B-C8CD-4A53-EA62A6264194}"/>
              </a:ext>
            </a:extLst>
          </p:cNvPr>
          <p:cNvSpPr/>
          <p:nvPr/>
        </p:nvSpPr>
        <p:spPr>
          <a:xfrm>
            <a:off x="8855728" y="2890195"/>
            <a:ext cx="12682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GB" sz="1200" kern="0" dirty="0">
                <a:solidFill>
                  <a:schemeClr val="accent4">
                    <a:lumMod val="50000"/>
                  </a:schemeClr>
                </a:solidFill>
              </a:rPr>
              <a:t>Direction of the message flow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B157F69-3498-1AD0-E97D-B32258C1121F}"/>
              </a:ext>
            </a:extLst>
          </p:cNvPr>
          <p:cNvGrpSpPr/>
          <p:nvPr/>
        </p:nvGrpSpPr>
        <p:grpSpPr>
          <a:xfrm>
            <a:off x="954182" y="6524168"/>
            <a:ext cx="9925038" cy="200677"/>
            <a:chOff x="954182" y="6524168"/>
            <a:chExt cx="9925038" cy="200677"/>
          </a:xfrm>
        </p:grpSpPr>
        <p:sp>
          <p:nvSpPr>
            <p:cNvPr id="8" name="AutoShape 63">
              <a:extLst>
                <a:ext uri="{FF2B5EF4-FFF2-40B4-BE49-F238E27FC236}">
                  <a16:creationId xmlns:a16="http://schemas.microsoft.com/office/drawing/2014/main" id="{4405D655-B7A1-320E-40B0-5D2C821843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4182" y="6524168"/>
              <a:ext cx="1584000" cy="198000"/>
            </a:xfrm>
            <a:prstGeom prst="chevron">
              <a:avLst>
                <a:gd name="adj" fmla="val 38168"/>
              </a:avLst>
            </a:prstGeom>
            <a:solidFill>
              <a:schemeClr val="bg1">
                <a:lumMod val="85000"/>
              </a:schemeClr>
            </a:solidFill>
            <a:ln w="19050" algn="ctr">
              <a:noFill/>
              <a:miter lim="800000"/>
              <a:headEnd/>
              <a:tailEnd/>
            </a:ln>
          </p:spPr>
          <p:txBody>
            <a:bodyPr lIns="0" tIns="0" rIns="0" bIns="0" anchor="ctr" anchorCtr="0"/>
            <a:lstStyle/>
            <a:p>
              <a:pPr algn="ctr" defTabSz="995363">
                <a:buSzPct val="90000"/>
              </a:pPr>
              <a:r>
                <a:rPr lang="en-GB" sz="1000" kern="0" dirty="0">
                  <a:solidFill>
                    <a:schemeClr val="bg1">
                      <a:lumMod val="50000"/>
                    </a:schemeClr>
                  </a:solidFill>
                  <a:cs typeface="Arial" charset="0"/>
                </a:rPr>
                <a:t>Overview</a:t>
              </a:r>
            </a:p>
          </p:txBody>
        </p:sp>
        <p:sp>
          <p:nvSpPr>
            <p:cNvPr id="9" name="AutoShape 64">
              <a:extLst>
                <a:ext uri="{FF2B5EF4-FFF2-40B4-BE49-F238E27FC236}">
                  <a16:creationId xmlns:a16="http://schemas.microsoft.com/office/drawing/2014/main" id="{A29177CE-D9CB-8F3E-C24E-6807297809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8355" y="6524168"/>
              <a:ext cx="1404000" cy="198000"/>
            </a:xfrm>
            <a:prstGeom prst="chevron">
              <a:avLst>
                <a:gd name="adj" fmla="val 38168"/>
              </a:avLst>
            </a:prstGeom>
            <a:solidFill>
              <a:schemeClr val="bg1">
                <a:lumMod val="85000"/>
              </a:schemeClr>
            </a:solidFill>
            <a:ln w="19050" algn="ctr">
              <a:noFill/>
              <a:miter lim="800000"/>
              <a:headEnd/>
              <a:tailEnd/>
            </a:ln>
          </p:spPr>
          <p:txBody>
            <a:bodyPr lIns="0" tIns="0" rIns="0" bIns="0" anchor="ctr" anchorCtr="0"/>
            <a:lstStyle/>
            <a:p>
              <a:pPr algn="ctr" defTabSz="995363">
                <a:buSzPct val="90000"/>
              </a:pPr>
              <a:r>
                <a:rPr lang="en-GB" sz="1000" kern="0">
                  <a:solidFill>
                    <a:schemeClr val="bg1">
                      <a:lumMod val="50000"/>
                    </a:schemeClr>
                  </a:solidFill>
                  <a:cs typeface="Arial" charset="0"/>
                </a:rPr>
                <a:t>Symbols</a:t>
              </a:r>
            </a:p>
          </p:txBody>
        </p:sp>
        <p:sp>
          <p:nvSpPr>
            <p:cNvPr id="10" name="AutoShape 65">
              <a:extLst>
                <a:ext uri="{FF2B5EF4-FFF2-40B4-BE49-F238E27FC236}">
                  <a16:creationId xmlns:a16="http://schemas.microsoft.com/office/drawing/2014/main" id="{498B16A0-F387-F32D-52F3-001EE86A39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02528" y="6524168"/>
              <a:ext cx="1944000" cy="198000"/>
            </a:xfrm>
            <a:prstGeom prst="chevron">
              <a:avLst>
                <a:gd name="adj" fmla="val 38168"/>
              </a:avLst>
            </a:prstGeom>
            <a:solidFill>
              <a:schemeClr val="bg1">
                <a:lumMod val="85000"/>
              </a:schemeClr>
            </a:solidFill>
            <a:ln w="19050" algn="ctr">
              <a:noFill/>
              <a:miter lim="800000"/>
              <a:headEnd/>
              <a:tailEnd/>
            </a:ln>
          </p:spPr>
          <p:txBody>
            <a:bodyPr lIns="0" tIns="0" rIns="0" bIns="0" anchor="ctr" anchorCtr="0"/>
            <a:lstStyle/>
            <a:p>
              <a:pPr algn="ctr" defTabSz="995363">
                <a:buSzPct val="90000"/>
              </a:pPr>
              <a:r>
                <a:rPr lang="en-GB" sz="1000" kern="0" dirty="0">
                  <a:solidFill>
                    <a:schemeClr val="bg1">
                      <a:lumMod val="50000"/>
                    </a:schemeClr>
                  </a:solidFill>
                  <a:cs typeface="Arial" charset="0"/>
                </a:rPr>
                <a:t>Customer journey diagram</a:t>
              </a:r>
            </a:p>
          </p:txBody>
        </p:sp>
        <p:sp>
          <p:nvSpPr>
            <p:cNvPr id="11" name="AutoShape 63">
              <a:extLst>
                <a:ext uri="{FF2B5EF4-FFF2-40B4-BE49-F238E27FC236}">
                  <a16:creationId xmlns:a16="http://schemas.microsoft.com/office/drawing/2014/main" id="{EE04278D-57B9-6E3E-5687-912B036CC6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26701" y="6525045"/>
              <a:ext cx="1764000" cy="198000"/>
            </a:xfrm>
            <a:prstGeom prst="chevron">
              <a:avLst>
                <a:gd name="adj" fmla="val 38168"/>
              </a:avLst>
            </a:prstGeom>
            <a:solidFill>
              <a:srgbClr val="00558E"/>
            </a:solidFill>
            <a:ln w="19050" algn="ctr">
              <a:noFill/>
              <a:miter lim="800000"/>
              <a:headEnd/>
              <a:tailEnd/>
            </a:ln>
          </p:spPr>
          <p:txBody>
            <a:bodyPr lIns="0" tIns="0" rIns="0" bIns="0" anchor="ctr" anchorCtr="0"/>
            <a:lstStyle/>
            <a:p>
              <a:pPr algn="ctr" defTabSz="995363">
                <a:buSzPct val="90000"/>
              </a:pPr>
              <a:r>
                <a:rPr lang="en-GB" sz="1000" kern="0" dirty="0">
                  <a:solidFill>
                    <a:schemeClr val="bg1"/>
                  </a:solidFill>
                  <a:cs typeface="Arial" charset="0"/>
                </a:rPr>
                <a:t>Journey network diagram</a:t>
              </a:r>
            </a:p>
          </p:txBody>
        </p:sp>
        <p:sp>
          <p:nvSpPr>
            <p:cNvPr id="12" name="AutoShape 64">
              <a:extLst>
                <a:ext uri="{FF2B5EF4-FFF2-40B4-BE49-F238E27FC236}">
                  <a16:creationId xmlns:a16="http://schemas.microsoft.com/office/drawing/2014/main" id="{00F68359-0C13-BEA5-8055-71DF8521FD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70874" y="6526845"/>
              <a:ext cx="1656000" cy="198000"/>
            </a:xfrm>
            <a:prstGeom prst="chevron">
              <a:avLst>
                <a:gd name="adj" fmla="val 38168"/>
              </a:avLst>
            </a:prstGeom>
            <a:solidFill>
              <a:schemeClr val="bg1">
                <a:lumMod val="85000"/>
              </a:schemeClr>
            </a:solidFill>
            <a:ln w="19050" algn="ctr">
              <a:noFill/>
              <a:miter lim="800000"/>
              <a:headEnd/>
              <a:tailEnd/>
            </a:ln>
          </p:spPr>
          <p:txBody>
            <a:bodyPr lIns="0" tIns="0" rIns="0" bIns="0" anchor="ctr" anchorCtr="0"/>
            <a:lstStyle/>
            <a:p>
              <a:pPr algn="ctr" defTabSz="995363">
                <a:buSzPct val="90000"/>
              </a:pPr>
              <a:r>
                <a:rPr lang="en-GB" sz="1000" kern="0">
                  <a:solidFill>
                    <a:schemeClr val="bg1">
                      <a:lumMod val="50000"/>
                    </a:schemeClr>
                  </a:solidFill>
                  <a:cs typeface="Arial" charset="0"/>
                </a:rPr>
                <a:t>Customer experience</a:t>
              </a:r>
            </a:p>
          </p:txBody>
        </p:sp>
        <p:sp>
          <p:nvSpPr>
            <p:cNvPr id="14" name="AutoShape 64">
              <a:extLst>
                <a:ext uri="{FF2B5EF4-FFF2-40B4-BE49-F238E27FC236}">
                  <a16:creationId xmlns:a16="http://schemas.microsoft.com/office/drawing/2014/main" id="{F88C96EC-8741-91C5-758C-1D17176097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23220" y="6524168"/>
              <a:ext cx="1656000" cy="198000"/>
            </a:xfrm>
            <a:prstGeom prst="chevron">
              <a:avLst>
                <a:gd name="adj" fmla="val 38168"/>
              </a:avLst>
            </a:prstGeom>
            <a:solidFill>
              <a:schemeClr val="bg1">
                <a:lumMod val="85000"/>
              </a:schemeClr>
            </a:solidFill>
            <a:ln w="19050" algn="ctr">
              <a:noFill/>
              <a:miter lim="800000"/>
              <a:headEnd/>
              <a:tailEnd/>
            </a:ln>
          </p:spPr>
          <p:txBody>
            <a:bodyPr lIns="0" tIns="0" rIns="0" bIns="0" anchor="ctr" anchorCtr="0"/>
            <a:lstStyle/>
            <a:p>
              <a:pPr algn="ctr" defTabSz="995363">
                <a:buSzPct val="90000"/>
              </a:pPr>
              <a:r>
                <a:rPr lang="en-GB" sz="1000" kern="0" dirty="0">
                  <a:solidFill>
                    <a:schemeClr val="bg1">
                      <a:lumMod val="50000"/>
                    </a:schemeClr>
                  </a:solidFill>
                  <a:cs typeface="Arial" charset="0"/>
                </a:rPr>
                <a:t>Appendix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0817548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416E44-6607-4529-A11B-B6EEBB9BB7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Basics – journey network diagram (2/2)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B06B20A-690C-49D3-A436-7D0E12743F3A}"/>
              </a:ext>
            </a:extLst>
          </p:cNvPr>
          <p:cNvSpPr/>
          <p:nvPr/>
        </p:nvSpPr>
        <p:spPr>
          <a:xfrm>
            <a:off x="9566030" y="368670"/>
            <a:ext cx="24800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GB" sz="1200" kern="0" dirty="0">
                <a:solidFill>
                  <a:schemeClr val="accent4">
                    <a:lumMod val="50000"/>
                  </a:schemeClr>
                </a:solidFill>
              </a:rPr>
              <a:t>A communication point has a sender (initiator) and a receiver that must be positioned in the corresponding </a:t>
            </a:r>
            <a:r>
              <a:rPr lang="en-GB" sz="1200" kern="0" dirty="0" err="1">
                <a:solidFill>
                  <a:schemeClr val="accent4">
                    <a:lumMod val="50000"/>
                  </a:schemeClr>
                </a:solidFill>
              </a:rPr>
              <a:t>swimlanes</a:t>
            </a:r>
            <a:r>
              <a:rPr lang="en-GB" sz="1200" kern="0" dirty="0">
                <a:solidFill>
                  <a:schemeClr val="accent4">
                    <a:lumMod val="50000"/>
                  </a:schemeClr>
                </a:solidFill>
              </a:rPr>
              <a:t> of the actors. </a:t>
            </a:r>
          </a:p>
        </p:txBody>
      </p:sp>
      <p:pic>
        <p:nvPicPr>
          <p:cNvPr id="6" name="Picture 4" descr="Bilderesultat for light bulb free clipart">
            <a:extLst>
              <a:ext uri="{FF2B5EF4-FFF2-40B4-BE49-F238E27FC236}">
                <a16:creationId xmlns:a16="http://schemas.microsoft.com/office/drawing/2014/main" id="{8B6045F3-CE51-49D8-8DA7-2FDAE5270D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334753" y="449268"/>
            <a:ext cx="179862" cy="215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8" name="Straight Arrow Connector 97">
            <a:extLst>
              <a:ext uri="{FF2B5EF4-FFF2-40B4-BE49-F238E27FC236}">
                <a16:creationId xmlns:a16="http://schemas.microsoft.com/office/drawing/2014/main" id="{67CE084E-C8C5-44B2-A974-09731A639F09}"/>
              </a:ext>
            </a:extLst>
          </p:cNvPr>
          <p:cNvCxnSpPr>
            <a:cxnSpLocks/>
          </p:cNvCxnSpPr>
          <p:nvPr/>
        </p:nvCxnSpPr>
        <p:spPr>
          <a:xfrm>
            <a:off x="10985503" y="2379748"/>
            <a:ext cx="0" cy="360000"/>
          </a:xfrm>
          <a:prstGeom prst="straightConnector1">
            <a:avLst/>
          </a:prstGeom>
          <a:noFill/>
          <a:ln w="22225" cap="flat" cmpd="sng" algn="ctr">
            <a:solidFill>
              <a:sysClr val="window" lastClr="FFFFFF">
                <a:lumMod val="50000"/>
              </a:sysClr>
            </a:solidFill>
            <a:prstDash val="sysDash"/>
            <a:tailEnd type="triangle" w="med" len="med"/>
          </a:ln>
          <a:effectLst/>
        </p:spPr>
      </p:cxnSp>
      <p:pic>
        <p:nvPicPr>
          <p:cNvPr id="99" name="Picture 98">
            <a:extLst>
              <a:ext uri="{FF2B5EF4-FFF2-40B4-BE49-F238E27FC236}">
                <a16:creationId xmlns:a16="http://schemas.microsoft.com/office/drawing/2014/main" id="{7D0470BB-8E51-40D0-A500-100E563DB0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03234" y="1813306"/>
            <a:ext cx="1121223" cy="576000"/>
          </a:xfrm>
          <a:prstGeom prst="rect">
            <a:avLst/>
          </a:prstGeom>
        </p:spPr>
      </p:pic>
      <p:pic>
        <p:nvPicPr>
          <p:cNvPr id="100" name="Picture 99">
            <a:extLst>
              <a:ext uri="{FF2B5EF4-FFF2-40B4-BE49-F238E27FC236}">
                <a16:creationId xmlns:a16="http://schemas.microsoft.com/office/drawing/2014/main" id="{BBAF3915-A28F-4DB9-9D7B-71B7D84291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98327" y="2727776"/>
            <a:ext cx="1129848" cy="576000"/>
          </a:xfrm>
          <a:prstGeom prst="rect">
            <a:avLst/>
          </a:prstGeom>
        </p:spPr>
      </p:pic>
      <p:sp>
        <p:nvSpPr>
          <p:cNvPr id="102" name="Rounded Rectangle 65">
            <a:extLst>
              <a:ext uri="{FF2B5EF4-FFF2-40B4-BE49-F238E27FC236}">
                <a16:creationId xmlns:a16="http://schemas.microsoft.com/office/drawing/2014/main" id="{AAFCF3FF-00B4-4792-BA9C-CCB1167C5BD5}"/>
              </a:ext>
            </a:extLst>
          </p:cNvPr>
          <p:cNvSpPr/>
          <p:nvPr/>
        </p:nvSpPr>
        <p:spPr>
          <a:xfrm>
            <a:off x="10803225" y="1919954"/>
            <a:ext cx="678015" cy="372542"/>
          </a:xfrm>
          <a:prstGeom prst="roundRect">
            <a:avLst>
              <a:gd name="adj" fmla="val 7458"/>
            </a:avLst>
          </a:prstGeom>
          <a:pattFill prst="pct5">
            <a:fgClr>
              <a:schemeClr val="bg1">
                <a:lumMod val="65000"/>
              </a:schemeClr>
            </a:fgClr>
            <a:bgClr>
              <a:schemeClr val="bg1"/>
            </a:bgClr>
          </a:pattFill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tIns="0" rIns="3600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1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text area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D7FF22BB-454B-4E39-809F-F523F6CEC7A0}"/>
              </a:ext>
            </a:extLst>
          </p:cNvPr>
          <p:cNvSpPr txBox="1"/>
          <p:nvPr/>
        </p:nvSpPr>
        <p:spPr>
          <a:xfrm>
            <a:off x="9430584" y="2449612"/>
            <a:ext cx="832322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nb-NO"/>
            </a:defPPr>
            <a:lvl1pPr algn="ctr" defTabSz="914400">
              <a:defRPr sz="1000" kern="0">
                <a:solidFill>
                  <a:prstClr val="black"/>
                </a:solidFill>
                <a:latin typeface="Calibri" panose="020F0502020204030204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Communication channel</a:t>
            </a:r>
          </a:p>
        </p:txBody>
      </p:sp>
      <p:cxnSp>
        <p:nvCxnSpPr>
          <p:cNvPr id="104" name="Straight Arrow Connector 103">
            <a:extLst>
              <a:ext uri="{FF2B5EF4-FFF2-40B4-BE49-F238E27FC236}">
                <a16:creationId xmlns:a16="http://schemas.microsoft.com/office/drawing/2014/main" id="{D50754D6-2327-4F81-A8E9-9B191C04D4CC}"/>
              </a:ext>
            </a:extLst>
          </p:cNvPr>
          <p:cNvCxnSpPr>
            <a:cxnSpLocks/>
          </p:cNvCxnSpPr>
          <p:nvPr/>
        </p:nvCxnSpPr>
        <p:spPr>
          <a:xfrm flipV="1">
            <a:off x="10215365" y="2112216"/>
            <a:ext cx="384805" cy="314058"/>
          </a:xfrm>
          <a:prstGeom prst="straightConnector1">
            <a:avLst/>
          </a:prstGeom>
          <a:ln w="15875">
            <a:solidFill>
              <a:schemeClr val="tx1">
                <a:lumMod val="50000"/>
                <a:lumOff val="50000"/>
              </a:schemeClr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TextBox 104">
            <a:extLst>
              <a:ext uri="{FF2B5EF4-FFF2-40B4-BE49-F238E27FC236}">
                <a16:creationId xmlns:a16="http://schemas.microsoft.com/office/drawing/2014/main" id="{8403FC32-E105-46A5-BDBD-50B1B3ABDA08}"/>
              </a:ext>
            </a:extLst>
          </p:cNvPr>
          <p:cNvSpPr txBox="1"/>
          <p:nvPr/>
        </p:nvSpPr>
        <p:spPr>
          <a:xfrm>
            <a:off x="9251776" y="1822381"/>
            <a:ext cx="464379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Sender</a:t>
            </a:r>
          </a:p>
        </p:txBody>
      </p:sp>
      <p:cxnSp>
        <p:nvCxnSpPr>
          <p:cNvPr id="106" name="Straight Arrow Connector 105">
            <a:extLst>
              <a:ext uri="{FF2B5EF4-FFF2-40B4-BE49-F238E27FC236}">
                <a16:creationId xmlns:a16="http://schemas.microsoft.com/office/drawing/2014/main" id="{8D26AD4C-3673-41AD-A6B6-0FC8C2DBEC58}"/>
              </a:ext>
            </a:extLst>
          </p:cNvPr>
          <p:cNvCxnSpPr>
            <a:cxnSpLocks/>
            <a:stCxn id="105" idx="3"/>
          </p:cNvCxnSpPr>
          <p:nvPr/>
        </p:nvCxnSpPr>
        <p:spPr>
          <a:xfrm>
            <a:off x="9716155" y="1899325"/>
            <a:ext cx="797538" cy="403"/>
          </a:xfrm>
          <a:prstGeom prst="straightConnector1">
            <a:avLst/>
          </a:prstGeom>
          <a:ln w="15875">
            <a:solidFill>
              <a:schemeClr val="tx1">
                <a:lumMod val="50000"/>
                <a:lumOff val="50000"/>
              </a:schemeClr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TextBox 106">
            <a:extLst>
              <a:ext uri="{FF2B5EF4-FFF2-40B4-BE49-F238E27FC236}">
                <a16:creationId xmlns:a16="http://schemas.microsoft.com/office/drawing/2014/main" id="{AAB03505-9E9D-4D8C-BA8D-7628FBD33C95}"/>
              </a:ext>
            </a:extLst>
          </p:cNvPr>
          <p:cNvSpPr txBox="1"/>
          <p:nvPr/>
        </p:nvSpPr>
        <p:spPr>
          <a:xfrm>
            <a:off x="9213444" y="3133545"/>
            <a:ext cx="602343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Receiver</a:t>
            </a:r>
          </a:p>
        </p:txBody>
      </p:sp>
      <p:cxnSp>
        <p:nvCxnSpPr>
          <p:cNvPr id="108" name="Straight Arrow Connector 107">
            <a:extLst>
              <a:ext uri="{FF2B5EF4-FFF2-40B4-BE49-F238E27FC236}">
                <a16:creationId xmlns:a16="http://schemas.microsoft.com/office/drawing/2014/main" id="{D96C7820-B329-49AD-A100-4EF91C04CB2B}"/>
              </a:ext>
            </a:extLst>
          </p:cNvPr>
          <p:cNvCxnSpPr>
            <a:cxnSpLocks/>
            <a:stCxn id="107" idx="3"/>
          </p:cNvCxnSpPr>
          <p:nvPr/>
        </p:nvCxnSpPr>
        <p:spPr>
          <a:xfrm>
            <a:off x="9815787" y="3210489"/>
            <a:ext cx="673964" cy="7629"/>
          </a:xfrm>
          <a:prstGeom prst="straightConnector1">
            <a:avLst/>
          </a:prstGeom>
          <a:ln w="15875">
            <a:solidFill>
              <a:schemeClr val="tx1">
                <a:lumMod val="50000"/>
                <a:lumOff val="50000"/>
              </a:schemeClr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Rounded Rectangle 65">
            <a:extLst>
              <a:ext uri="{FF2B5EF4-FFF2-40B4-BE49-F238E27FC236}">
                <a16:creationId xmlns:a16="http://schemas.microsoft.com/office/drawing/2014/main" id="{F47994A0-1749-4A68-B464-4625BCB91E53}"/>
              </a:ext>
            </a:extLst>
          </p:cNvPr>
          <p:cNvSpPr/>
          <p:nvPr/>
        </p:nvSpPr>
        <p:spPr>
          <a:xfrm>
            <a:off x="10800636" y="2837947"/>
            <a:ext cx="678015" cy="372542"/>
          </a:xfrm>
          <a:prstGeom prst="roundRect">
            <a:avLst>
              <a:gd name="adj" fmla="val 7458"/>
            </a:avLst>
          </a:prstGeom>
          <a:pattFill prst="pct5">
            <a:fgClr>
              <a:schemeClr val="bg1">
                <a:lumMod val="65000"/>
              </a:schemeClr>
            </a:fgClr>
            <a:bgClr>
              <a:schemeClr val="bg1"/>
            </a:bgClr>
          </a:pattFill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tIns="0" rIns="3600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1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text area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ED110AE9-A83D-49E9-B9F3-819CB700B03D}"/>
              </a:ext>
            </a:extLst>
          </p:cNvPr>
          <p:cNvSpPr txBox="1"/>
          <p:nvPr/>
        </p:nvSpPr>
        <p:spPr>
          <a:xfrm>
            <a:off x="11053123" y="2461903"/>
            <a:ext cx="635428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direction</a:t>
            </a:r>
          </a:p>
        </p:txBody>
      </p:sp>
      <p:sp>
        <p:nvSpPr>
          <p:cNvPr id="111" name="Rectangle: Rounded Corners 110">
            <a:extLst>
              <a:ext uri="{FF2B5EF4-FFF2-40B4-BE49-F238E27FC236}">
                <a16:creationId xmlns:a16="http://schemas.microsoft.com/office/drawing/2014/main" id="{21E12495-35A9-404B-8AAB-6E56348A6A3D}"/>
              </a:ext>
            </a:extLst>
          </p:cNvPr>
          <p:cNvSpPr/>
          <p:nvPr/>
        </p:nvSpPr>
        <p:spPr>
          <a:xfrm>
            <a:off x="9104156" y="1693987"/>
            <a:ext cx="2608170" cy="1778000"/>
          </a:xfrm>
          <a:prstGeom prst="roundRect">
            <a:avLst>
              <a:gd name="adj" fmla="val 1592"/>
            </a:avLst>
          </a:prstGeom>
          <a:noFill/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tIns="0" rIns="0" bIns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13" name="Straight Arrow Connector 112">
            <a:extLst>
              <a:ext uri="{FF2B5EF4-FFF2-40B4-BE49-F238E27FC236}">
                <a16:creationId xmlns:a16="http://schemas.microsoft.com/office/drawing/2014/main" id="{ACC397B2-AFA2-48D8-B44C-E7C6573225F8}"/>
              </a:ext>
            </a:extLst>
          </p:cNvPr>
          <p:cNvCxnSpPr>
            <a:cxnSpLocks/>
          </p:cNvCxnSpPr>
          <p:nvPr/>
        </p:nvCxnSpPr>
        <p:spPr>
          <a:xfrm>
            <a:off x="10142507" y="2718772"/>
            <a:ext cx="484385" cy="292727"/>
          </a:xfrm>
          <a:prstGeom prst="straightConnector1">
            <a:avLst/>
          </a:prstGeom>
          <a:ln w="15875">
            <a:solidFill>
              <a:schemeClr val="tx1">
                <a:lumMod val="50000"/>
                <a:lumOff val="50000"/>
              </a:schemeClr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Rectangle 113">
            <a:extLst>
              <a:ext uri="{FF2B5EF4-FFF2-40B4-BE49-F238E27FC236}">
                <a16:creationId xmlns:a16="http://schemas.microsoft.com/office/drawing/2014/main" id="{014AB5D3-827A-4138-9F0E-BC5BCBAFB0A2}"/>
              </a:ext>
            </a:extLst>
          </p:cNvPr>
          <p:cNvSpPr/>
          <p:nvPr/>
        </p:nvSpPr>
        <p:spPr>
          <a:xfrm>
            <a:off x="8975844" y="4295100"/>
            <a:ext cx="26081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kern="0">
                <a:solidFill>
                  <a:schemeClr val="accent4">
                    <a:lumMod val="50000"/>
                  </a:schemeClr>
                </a:solidFill>
              </a:rPr>
              <a:t>An action element is used for non-communicating events</a:t>
            </a:r>
          </a:p>
        </p:txBody>
      </p:sp>
      <p:sp>
        <p:nvSpPr>
          <p:cNvPr id="122" name="Rectangle: Rounded Corners 121">
            <a:extLst>
              <a:ext uri="{FF2B5EF4-FFF2-40B4-BE49-F238E27FC236}">
                <a16:creationId xmlns:a16="http://schemas.microsoft.com/office/drawing/2014/main" id="{E7791D5B-CAB3-4D8E-BBD8-1E97DB110FB7}"/>
              </a:ext>
            </a:extLst>
          </p:cNvPr>
          <p:cNvSpPr/>
          <p:nvPr/>
        </p:nvSpPr>
        <p:spPr>
          <a:xfrm>
            <a:off x="9086733" y="4852473"/>
            <a:ext cx="2248053" cy="1195179"/>
          </a:xfrm>
          <a:prstGeom prst="roundRect">
            <a:avLst>
              <a:gd name="adj" fmla="val 1592"/>
            </a:avLst>
          </a:prstGeom>
          <a:noFill/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tIns="0" rIns="0" bIns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3" name="Picture 4" descr="Bilderesultat for light bulb free clipart">
            <a:extLst>
              <a:ext uri="{FF2B5EF4-FFF2-40B4-BE49-F238E27FC236}">
                <a16:creationId xmlns:a16="http://schemas.microsoft.com/office/drawing/2014/main" id="{F81ED177-E00B-4317-862A-D1F34B1E7A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773462" y="4402763"/>
            <a:ext cx="179319" cy="215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ounded Rectangle 69">
            <a:extLst>
              <a:ext uri="{FF2B5EF4-FFF2-40B4-BE49-F238E27FC236}">
                <a16:creationId xmlns:a16="http://schemas.microsoft.com/office/drawing/2014/main" id="{A490DDCC-6CD2-45BF-8553-0A7948599304}"/>
              </a:ext>
            </a:extLst>
          </p:cNvPr>
          <p:cNvSpPr/>
          <p:nvPr/>
        </p:nvSpPr>
        <p:spPr>
          <a:xfrm>
            <a:off x="9923899" y="5226819"/>
            <a:ext cx="971985" cy="535959"/>
          </a:xfrm>
          <a:prstGeom prst="roundRect">
            <a:avLst>
              <a:gd name="adj" fmla="val 12023"/>
            </a:avLst>
          </a:prstGeom>
          <a:solidFill>
            <a:sysClr val="window" lastClr="FFFFFF"/>
          </a:solidFill>
          <a:ln w="19050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olid"/>
          </a:ln>
          <a:effectLst/>
        </p:spPr>
        <p:txBody>
          <a:bodyPr lIns="288000" tIns="0" rIns="0" bIns="0" anchor="ctr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Rounded Rectangle 82">
            <a:extLst>
              <a:ext uri="{FF2B5EF4-FFF2-40B4-BE49-F238E27FC236}">
                <a16:creationId xmlns:a16="http://schemas.microsoft.com/office/drawing/2014/main" id="{9917E012-3253-4C2C-8696-DE72AD9E260B}"/>
              </a:ext>
            </a:extLst>
          </p:cNvPr>
          <p:cNvSpPr/>
          <p:nvPr/>
        </p:nvSpPr>
        <p:spPr>
          <a:xfrm>
            <a:off x="9997983" y="5307003"/>
            <a:ext cx="823617" cy="372542"/>
          </a:xfrm>
          <a:prstGeom prst="roundRect">
            <a:avLst>
              <a:gd name="adj" fmla="val 7458"/>
            </a:avLst>
          </a:prstGeom>
          <a:pattFill prst="ltUpDiag">
            <a:fgClr>
              <a:sysClr val="window" lastClr="FFFFFF">
                <a:lumMod val="65000"/>
              </a:sysClr>
            </a:fgClr>
            <a:bgClr>
              <a:sysClr val="window" lastClr="FFFFFF"/>
            </a:bgClr>
          </a:pattFill>
          <a:ln w="9525" cap="flat" cmpd="sng" algn="ctr">
            <a:solidFill>
              <a:sysClr val="window" lastClr="FFFFFF">
                <a:lumMod val="6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1DF77E6-0F97-4F81-9F5B-6AF16DFB775D}"/>
              </a:ext>
            </a:extLst>
          </p:cNvPr>
          <p:cNvSpPr txBox="1"/>
          <p:nvPr/>
        </p:nvSpPr>
        <p:spPr>
          <a:xfrm>
            <a:off x="9230765" y="4941945"/>
            <a:ext cx="832322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nb-NO"/>
            </a:defPPr>
            <a:lvl1pPr algn="ctr" defTabSz="914400">
              <a:defRPr sz="1000" kern="0">
                <a:solidFill>
                  <a:prstClr val="black"/>
                </a:solidFill>
                <a:latin typeface="Calibri" panose="020F0502020204030204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Text area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B9F8BF2B-643F-4D5E-B7EF-D8378E372BBA}"/>
              </a:ext>
            </a:extLst>
          </p:cNvPr>
          <p:cNvCxnSpPr>
            <a:cxnSpLocks/>
          </p:cNvCxnSpPr>
          <p:nvPr/>
        </p:nvCxnSpPr>
        <p:spPr>
          <a:xfrm>
            <a:off x="9449815" y="5120548"/>
            <a:ext cx="638154" cy="357484"/>
          </a:xfrm>
          <a:prstGeom prst="straightConnector1">
            <a:avLst/>
          </a:prstGeom>
          <a:ln w="15875">
            <a:solidFill>
              <a:schemeClr val="tx1">
                <a:lumMod val="50000"/>
                <a:lumOff val="50000"/>
              </a:schemeClr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ounded Rectangle 44">
            <a:extLst>
              <a:ext uri="{FF2B5EF4-FFF2-40B4-BE49-F238E27FC236}">
                <a16:creationId xmlns:a16="http://schemas.microsoft.com/office/drawing/2014/main" id="{1B74C4A5-AE98-4A1A-845F-92B7E34C4D5C}"/>
              </a:ext>
            </a:extLst>
          </p:cNvPr>
          <p:cNvSpPr/>
          <p:nvPr/>
        </p:nvSpPr>
        <p:spPr>
          <a:xfrm>
            <a:off x="1957317" y="5152063"/>
            <a:ext cx="6394016" cy="756000"/>
          </a:xfrm>
          <a:prstGeom prst="roundRect">
            <a:avLst>
              <a:gd name="adj" fmla="val 8551"/>
            </a:avLst>
          </a:prstGeom>
          <a:noFill/>
          <a:ln w="25400" cap="flat" cmpd="sng" algn="ctr">
            <a:solidFill>
              <a:sysClr val="window" lastClr="FFFFFF">
                <a:lumMod val="85000"/>
              </a:sys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TextBox 157">
            <a:extLst>
              <a:ext uri="{FF2B5EF4-FFF2-40B4-BE49-F238E27FC236}">
                <a16:creationId xmlns:a16="http://schemas.microsoft.com/office/drawing/2014/main" id="{2D7D9711-A38D-4999-A982-918E5BBA4E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11915" y="5671648"/>
            <a:ext cx="990600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defPPr>
              <a:defRPr lang="nb-NO"/>
            </a:defPPr>
            <a:lvl1pPr marR="0" lvl="0" indent="0" defTabSz="4572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" kern="0">
                <a:solidFill>
                  <a:prstClr val="black"/>
                </a:solidFill>
                <a:latin typeface="Calibri" pitchFamily="34" charset="0"/>
              </a:defRPr>
            </a:lvl1pPr>
            <a:lvl2pPr marL="742950" indent="-285750">
              <a:defRPr>
                <a:latin typeface="Calibri" pitchFamily="34" charset="0"/>
              </a:defRPr>
            </a:lvl2pPr>
            <a:lvl3pPr marL="1143000" indent="-228600">
              <a:defRPr>
                <a:latin typeface="Calibri" pitchFamily="34" charset="0"/>
              </a:defRPr>
            </a:lvl3pPr>
            <a:lvl4pPr marL="1600200" indent="-228600">
              <a:defRPr>
                <a:latin typeface="Calibri" pitchFamily="34" charset="0"/>
              </a:defRPr>
            </a:lvl4pPr>
            <a:lvl5pPr marL="2057400" indent="-228600">
              <a:defRPr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9pPr>
          </a:lstStyle>
          <a:p>
            <a:r>
              <a:rPr lang="en-GB" altLang="en-US"/>
              <a:t>Comment</a:t>
            </a:r>
          </a:p>
        </p:txBody>
      </p:sp>
      <p:sp>
        <p:nvSpPr>
          <p:cNvPr id="39" name="Folded Corner 82">
            <a:extLst>
              <a:ext uri="{FF2B5EF4-FFF2-40B4-BE49-F238E27FC236}">
                <a16:creationId xmlns:a16="http://schemas.microsoft.com/office/drawing/2014/main" id="{E7BA515A-07CD-4C01-8D9B-09B9C974DDB8}"/>
              </a:ext>
            </a:extLst>
          </p:cNvPr>
          <p:cNvSpPr/>
          <p:nvPr/>
        </p:nvSpPr>
        <p:spPr>
          <a:xfrm>
            <a:off x="5648621" y="5242999"/>
            <a:ext cx="1047686" cy="540000"/>
          </a:xfrm>
          <a:prstGeom prst="foldedCorner">
            <a:avLst/>
          </a:prstGeom>
          <a:solidFill>
            <a:sysClr val="window" lastClr="FFFFFF"/>
          </a:solidFill>
          <a:ln w="19050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olid"/>
          </a:ln>
          <a:effectLst/>
        </p:spPr>
        <p:txBody>
          <a:bodyPr lIns="288000" tIns="0" rIns="0" bIns="0" anchor="ctr"/>
          <a:lstStyle/>
          <a:p>
            <a:pPr defTabSz="457200"/>
            <a:endParaRPr lang="en-GB" sz="800" kern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61415CB3-1125-446D-9CB2-FF76547E0D2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586" y="5293066"/>
            <a:ext cx="349028" cy="349028"/>
          </a:xfrm>
          <a:prstGeom prst="rect">
            <a:avLst/>
          </a:prstGeom>
        </p:spPr>
      </p:pic>
      <p:sp>
        <p:nvSpPr>
          <p:cNvPr id="41" name="Folded Corner 82">
            <a:extLst>
              <a:ext uri="{FF2B5EF4-FFF2-40B4-BE49-F238E27FC236}">
                <a16:creationId xmlns:a16="http://schemas.microsoft.com/office/drawing/2014/main" id="{F01F3D20-A08B-4AFB-AEA4-6DC4C47470E7}"/>
              </a:ext>
            </a:extLst>
          </p:cNvPr>
          <p:cNvSpPr/>
          <p:nvPr/>
        </p:nvSpPr>
        <p:spPr>
          <a:xfrm>
            <a:off x="3059506" y="5240562"/>
            <a:ext cx="864000" cy="540000"/>
          </a:xfrm>
          <a:prstGeom prst="foldedCorner">
            <a:avLst/>
          </a:prstGeom>
          <a:solidFill>
            <a:sysClr val="window" lastClr="FFFFFF"/>
          </a:solidFill>
          <a:ln w="19050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olid"/>
          </a:ln>
          <a:effectLst/>
        </p:spPr>
        <p:txBody>
          <a:bodyPr lIns="288000" tIns="0" rIns="0" bIns="0" anchor="ctr"/>
          <a:lstStyle/>
          <a:p>
            <a:pPr defTabSz="457200"/>
            <a:endParaRPr lang="en-GB" sz="800" ker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2" name="Rounded Rectangle 59">
            <a:extLst>
              <a:ext uri="{FF2B5EF4-FFF2-40B4-BE49-F238E27FC236}">
                <a16:creationId xmlns:a16="http://schemas.microsoft.com/office/drawing/2014/main" id="{27E65E99-838A-4785-8907-03FFD43EF5C4}"/>
              </a:ext>
            </a:extLst>
          </p:cNvPr>
          <p:cNvSpPr/>
          <p:nvPr/>
        </p:nvSpPr>
        <p:spPr>
          <a:xfrm>
            <a:off x="1950117" y="3355466"/>
            <a:ext cx="6394016" cy="756000"/>
          </a:xfrm>
          <a:prstGeom prst="roundRect">
            <a:avLst>
              <a:gd name="adj" fmla="val 8551"/>
            </a:avLst>
          </a:prstGeom>
          <a:solidFill>
            <a:sysClr val="window" lastClr="FFFFFF">
              <a:lumMod val="95000"/>
            </a:sysClr>
          </a:solidFill>
          <a:ln w="25400" cap="flat" cmpd="sng" algn="ctr">
            <a:solidFill>
              <a:sysClr val="window" lastClr="FFFFFF">
                <a:lumMod val="85000"/>
              </a:sys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TextBox 157">
            <a:extLst>
              <a:ext uri="{FF2B5EF4-FFF2-40B4-BE49-F238E27FC236}">
                <a16:creationId xmlns:a16="http://schemas.microsoft.com/office/drawing/2014/main" id="{2E08DC0F-649B-4429-9517-8CB927E3F6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26256" y="3910462"/>
            <a:ext cx="526628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defPPr>
              <a:defRPr lang="nb-NO"/>
            </a:defPPr>
            <a:lvl1pPr marR="0" lvl="0" indent="0" defTabSz="4572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" kern="0">
                <a:solidFill>
                  <a:prstClr val="black"/>
                </a:solidFill>
                <a:latin typeface="Calibri" pitchFamily="34" charset="0"/>
              </a:defRPr>
            </a:lvl1pPr>
            <a:lvl2pPr marL="742950" indent="-285750">
              <a:defRPr>
                <a:latin typeface="Calibri" pitchFamily="34" charset="0"/>
              </a:defRPr>
            </a:lvl2pPr>
            <a:lvl3pPr marL="1143000" indent="-228600">
              <a:defRPr>
                <a:latin typeface="Calibri" pitchFamily="34" charset="0"/>
              </a:defRPr>
            </a:lvl3pPr>
            <a:lvl4pPr marL="1600200" indent="-228600">
              <a:defRPr>
                <a:latin typeface="Calibri" pitchFamily="34" charset="0"/>
              </a:defRPr>
            </a:lvl4pPr>
            <a:lvl5pPr marL="2057400" indent="-228600">
              <a:defRPr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9pPr>
          </a:lstStyle>
          <a:p>
            <a:r>
              <a:rPr lang="en-GB" altLang="en-US"/>
              <a:t>Actor 2</a:t>
            </a:r>
          </a:p>
        </p:txBody>
      </p:sp>
      <p:sp>
        <p:nvSpPr>
          <p:cNvPr id="44" name="Rounded Rectangle 60">
            <a:extLst>
              <a:ext uri="{FF2B5EF4-FFF2-40B4-BE49-F238E27FC236}">
                <a16:creationId xmlns:a16="http://schemas.microsoft.com/office/drawing/2014/main" id="{5A72834E-2839-4A85-8368-72C9EFAEFAA9}"/>
              </a:ext>
            </a:extLst>
          </p:cNvPr>
          <p:cNvSpPr/>
          <p:nvPr/>
        </p:nvSpPr>
        <p:spPr>
          <a:xfrm>
            <a:off x="1962835" y="4259498"/>
            <a:ext cx="6394016" cy="756000"/>
          </a:xfrm>
          <a:prstGeom prst="roundRect">
            <a:avLst>
              <a:gd name="adj" fmla="val 8551"/>
            </a:avLst>
          </a:prstGeom>
          <a:solidFill>
            <a:sysClr val="window" lastClr="FFFFFF">
              <a:lumMod val="95000"/>
            </a:sysClr>
          </a:solidFill>
          <a:ln w="25400" cap="flat" cmpd="sng" algn="ctr">
            <a:solidFill>
              <a:sysClr val="window" lastClr="FFFFFF">
                <a:lumMod val="85000"/>
              </a:sysClr>
            </a:solidFill>
            <a:prstDash val="solid"/>
          </a:ln>
          <a:effectLst/>
        </p:spPr>
        <p:txBody>
          <a:bodyPr rIns="3600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" name="Rounded Rectangle 45">
            <a:extLst>
              <a:ext uri="{FF2B5EF4-FFF2-40B4-BE49-F238E27FC236}">
                <a16:creationId xmlns:a16="http://schemas.microsoft.com/office/drawing/2014/main" id="{702DC679-DCFB-4625-98F9-69BDBF45056A}"/>
              </a:ext>
            </a:extLst>
          </p:cNvPr>
          <p:cNvSpPr/>
          <p:nvPr/>
        </p:nvSpPr>
        <p:spPr>
          <a:xfrm>
            <a:off x="1975194" y="2451434"/>
            <a:ext cx="6394016" cy="756000"/>
          </a:xfrm>
          <a:prstGeom prst="roundRect">
            <a:avLst>
              <a:gd name="adj" fmla="val 8551"/>
            </a:avLst>
          </a:prstGeom>
          <a:solidFill>
            <a:sysClr val="window" lastClr="FFFFFF">
              <a:lumMod val="95000"/>
            </a:sysClr>
          </a:solidFill>
          <a:ln w="25400" cap="flat" cmpd="sng" algn="ctr">
            <a:solidFill>
              <a:sysClr val="window" lastClr="FFFFFF">
                <a:lumMod val="85000"/>
              </a:sys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" name="TextBox 157">
            <a:extLst>
              <a:ext uri="{FF2B5EF4-FFF2-40B4-BE49-F238E27FC236}">
                <a16:creationId xmlns:a16="http://schemas.microsoft.com/office/drawing/2014/main" id="{E5896746-EAB8-4E5B-AA79-BA7CC19C0E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26256" y="2997917"/>
            <a:ext cx="554148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altLang="en-US" sz="1100" kern="0">
                <a:solidFill>
                  <a:prstClr val="black"/>
                </a:solidFill>
              </a:rPr>
              <a:t>Actor 1</a:t>
            </a:r>
            <a:endParaRPr kumimoji="0" lang="en-GB" altLang="en-US" sz="12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47" name="TextBox 157">
            <a:extLst>
              <a:ext uri="{FF2B5EF4-FFF2-40B4-BE49-F238E27FC236}">
                <a16:creationId xmlns:a16="http://schemas.microsoft.com/office/drawing/2014/main" id="{424866FC-3155-47F3-A423-3AAEE708B8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26256" y="4802078"/>
            <a:ext cx="589829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defPPr>
              <a:defRPr lang="nb-NO"/>
            </a:defPPr>
            <a:lvl1pPr marR="0" lvl="0" indent="0" defTabSz="4572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" kern="0">
                <a:solidFill>
                  <a:prstClr val="black"/>
                </a:solidFill>
                <a:latin typeface="Calibri" pitchFamily="34" charset="0"/>
              </a:defRPr>
            </a:lvl1pPr>
            <a:lvl2pPr marL="742950" indent="-285750">
              <a:defRPr>
                <a:latin typeface="Calibri" pitchFamily="34" charset="0"/>
              </a:defRPr>
            </a:lvl2pPr>
            <a:lvl3pPr marL="1143000" indent="-228600">
              <a:defRPr>
                <a:latin typeface="Calibri" pitchFamily="34" charset="0"/>
              </a:defRPr>
            </a:lvl3pPr>
            <a:lvl4pPr marL="1600200" indent="-228600">
              <a:defRPr>
                <a:latin typeface="Calibri" pitchFamily="34" charset="0"/>
              </a:defRPr>
            </a:lvl4pPr>
            <a:lvl5pPr marL="2057400" indent="-228600">
              <a:defRPr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9pPr>
          </a:lstStyle>
          <a:p>
            <a:r>
              <a:rPr lang="en-GB" altLang="en-US"/>
              <a:t>Actor 3</a:t>
            </a:r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A5DA062D-F353-42C6-97B5-FFCA1AC9E8DA}"/>
              </a:ext>
            </a:extLst>
          </p:cNvPr>
          <p:cNvCxnSpPr>
            <a:stCxn id="49" idx="2"/>
            <a:endCxn id="50" idx="0"/>
          </p:cNvCxnSpPr>
          <p:nvPr/>
        </p:nvCxnSpPr>
        <p:spPr>
          <a:xfrm>
            <a:off x="4769838" y="3117434"/>
            <a:ext cx="1" cy="328032"/>
          </a:xfrm>
          <a:prstGeom prst="straightConnector1">
            <a:avLst/>
          </a:prstGeom>
          <a:noFill/>
          <a:ln w="22225" cap="flat" cmpd="sng" algn="ctr">
            <a:solidFill>
              <a:sysClr val="window" lastClr="FFFFFF">
                <a:lumMod val="50000"/>
              </a:sysClr>
            </a:solidFill>
            <a:prstDash val="sysDash"/>
            <a:tailEnd type="triangle" w="med" len="med"/>
          </a:ln>
          <a:effectLst/>
        </p:spPr>
      </p:cxnSp>
      <p:pic>
        <p:nvPicPr>
          <p:cNvPr id="49" name="Picture 48">
            <a:extLst>
              <a:ext uri="{FF2B5EF4-FFF2-40B4-BE49-F238E27FC236}">
                <a16:creationId xmlns:a16="http://schemas.microsoft.com/office/drawing/2014/main" id="{0D6C9849-751E-4FC0-8476-896626081FE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5515" y="2541434"/>
            <a:ext cx="1108646" cy="57600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F751CECE-7DD6-4213-BC87-F1E722FAC31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5516" y="3445466"/>
            <a:ext cx="1108646" cy="576000"/>
          </a:xfrm>
          <a:prstGeom prst="rect">
            <a:avLst/>
          </a:prstGeom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id="{4D2976A1-44AA-449E-A94E-6833C3E38E08}"/>
              </a:ext>
            </a:extLst>
          </p:cNvPr>
          <p:cNvGrpSpPr/>
          <p:nvPr/>
        </p:nvGrpSpPr>
        <p:grpSpPr>
          <a:xfrm>
            <a:off x="2998546" y="2561455"/>
            <a:ext cx="875713" cy="535959"/>
            <a:chOff x="1391422" y="1424268"/>
            <a:chExt cx="1064424" cy="535959"/>
          </a:xfrm>
        </p:grpSpPr>
        <p:sp>
          <p:nvSpPr>
            <p:cNvPr id="52" name="Rounded Rectangle 69">
              <a:extLst>
                <a:ext uri="{FF2B5EF4-FFF2-40B4-BE49-F238E27FC236}">
                  <a16:creationId xmlns:a16="http://schemas.microsoft.com/office/drawing/2014/main" id="{1DE0010B-DE58-476C-86BA-9A1E84CFB607}"/>
                </a:ext>
              </a:extLst>
            </p:cNvPr>
            <p:cNvSpPr/>
            <p:nvPr/>
          </p:nvSpPr>
          <p:spPr>
            <a:xfrm>
              <a:off x="1391422" y="1424268"/>
              <a:ext cx="1064424" cy="535959"/>
            </a:xfrm>
            <a:prstGeom prst="roundRect">
              <a:avLst>
                <a:gd name="adj" fmla="val 12023"/>
              </a:avLst>
            </a:prstGeom>
            <a:solidFill>
              <a:sysClr val="window" lastClr="FFFFFF"/>
            </a:solidFill>
            <a:ln w="19050" cap="flat" cmpd="sng" algn="ctr">
              <a:solidFill>
                <a:sysClr val="windowText" lastClr="000000">
                  <a:lumMod val="50000"/>
                  <a:lumOff val="50000"/>
                </a:sysClr>
              </a:solidFill>
              <a:prstDash val="solid"/>
            </a:ln>
            <a:effectLst/>
          </p:spPr>
          <p:txBody>
            <a:bodyPr lIns="288000" tIns="0" rIns="0" bIns="0" anchor="ctr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3" name="Rounded Rectangle 82">
              <a:extLst>
                <a:ext uri="{FF2B5EF4-FFF2-40B4-BE49-F238E27FC236}">
                  <a16:creationId xmlns:a16="http://schemas.microsoft.com/office/drawing/2014/main" id="{02A172EC-A45F-43E2-872D-23EF0FDA5D0E}"/>
                </a:ext>
              </a:extLst>
            </p:cNvPr>
            <p:cNvSpPr/>
            <p:nvPr/>
          </p:nvSpPr>
          <p:spPr>
            <a:xfrm>
              <a:off x="1479906" y="1504452"/>
              <a:ext cx="901946" cy="372542"/>
            </a:xfrm>
            <a:prstGeom prst="roundRect">
              <a:avLst>
                <a:gd name="adj" fmla="val 7458"/>
              </a:avLst>
            </a:prstGeom>
            <a:pattFill prst="ltUpDiag">
              <a:fgClr>
                <a:sysClr val="window" lastClr="FFFFFF">
                  <a:lumMod val="65000"/>
                </a:sysClr>
              </a:fgClr>
              <a:bgClr>
                <a:sysClr val="window" lastClr="FFFFFF"/>
              </a:bgClr>
            </a:patt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57" name="Picture 56">
            <a:extLst>
              <a:ext uri="{FF2B5EF4-FFF2-40B4-BE49-F238E27FC236}">
                <a16:creationId xmlns:a16="http://schemas.microsoft.com/office/drawing/2014/main" id="{27A7B8D5-CC16-4414-BF2E-ACCE7CE924D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3998" y="4346462"/>
            <a:ext cx="1108646" cy="576000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138FB64B-3EEB-4ACC-846E-7B2AD17B7A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3998" y="2521414"/>
            <a:ext cx="1108646" cy="576000"/>
          </a:xfrm>
          <a:prstGeom prst="rect">
            <a:avLst/>
          </a:prstGeom>
        </p:spPr>
      </p:pic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AB10DFF5-755D-47AB-BF99-AAA07A0F0A25}"/>
              </a:ext>
            </a:extLst>
          </p:cNvPr>
          <p:cNvCxnSpPr>
            <a:cxnSpLocks/>
            <a:stCxn id="57" idx="0"/>
            <a:endCxn id="58" idx="2"/>
          </p:cNvCxnSpPr>
          <p:nvPr/>
        </p:nvCxnSpPr>
        <p:spPr>
          <a:xfrm flipV="1">
            <a:off x="7528321" y="3097414"/>
            <a:ext cx="0" cy="1249048"/>
          </a:xfrm>
          <a:prstGeom prst="straightConnector1">
            <a:avLst/>
          </a:prstGeom>
          <a:noFill/>
          <a:ln w="22225" cap="flat" cmpd="sng" algn="ctr">
            <a:solidFill>
              <a:sysClr val="window" lastClr="FFFFFF">
                <a:lumMod val="50000"/>
              </a:sysClr>
            </a:solidFill>
            <a:prstDash val="sysDash"/>
            <a:tailEnd type="triangle" w="med" len="med"/>
          </a:ln>
          <a:effectLst/>
        </p:spPr>
      </p:cxnSp>
      <p:pic>
        <p:nvPicPr>
          <p:cNvPr id="60" name="Picture 59" descr="Shape&#10;&#10;Description automatically generated with medium confidence">
            <a:extLst>
              <a:ext uri="{FF2B5EF4-FFF2-40B4-BE49-F238E27FC236}">
                <a16:creationId xmlns:a16="http://schemas.microsoft.com/office/drawing/2014/main" id="{6A134ADF-814D-4B7B-96FE-0B3723BD5D2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59046" y="3524408"/>
            <a:ext cx="271059" cy="360000"/>
          </a:xfrm>
          <a:prstGeom prst="rect">
            <a:avLst/>
          </a:prstGeom>
        </p:spPr>
      </p:pic>
      <p:pic>
        <p:nvPicPr>
          <p:cNvPr id="61" name="Picture 60" descr="Shape&#10;&#10;Description automatically generated with medium confidence">
            <a:extLst>
              <a:ext uri="{FF2B5EF4-FFF2-40B4-BE49-F238E27FC236}">
                <a16:creationId xmlns:a16="http://schemas.microsoft.com/office/drawing/2014/main" id="{369C9DE7-78FB-43BF-A3EA-2603C18E10C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6256" y="4353440"/>
            <a:ext cx="426984" cy="393680"/>
          </a:xfrm>
          <a:prstGeom prst="rect">
            <a:avLst/>
          </a:prstGeom>
        </p:spPr>
      </p:pic>
      <p:pic>
        <p:nvPicPr>
          <p:cNvPr id="62" name="Picture 61" descr="Shape&#10;&#10;Description automatically generated with low confidence">
            <a:extLst>
              <a:ext uri="{FF2B5EF4-FFF2-40B4-BE49-F238E27FC236}">
                <a16:creationId xmlns:a16="http://schemas.microsoft.com/office/drawing/2014/main" id="{4E5D94D2-D43A-4A6A-9AAB-2A0381EAFEE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67983" y="2594381"/>
            <a:ext cx="253187" cy="360000"/>
          </a:xfrm>
          <a:prstGeom prst="rect">
            <a:avLst/>
          </a:prstGeom>
        </p:spPr>
      </p:pic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B8266913-6EFA-47AF-B172-0D79D59670C9}"/>
              </a:ext>
            </a:extLst>
          </p:cNvPr>
          <p:cNvCxnSpPr>
            <a:stCxn id="64" idx="2"/>
            <a:endCxn id="65" idx="0"/>
          </p:cNvCxnSpPr>
          <p:nvPr/>
        </p:nvCxnSpPr>
        <p:spPr>
          <a:xfrm>
            <a:off x="6141984" y="4021466"/>
            <a:ext cx="1" cy="328032"/>
          </a:xfrm>
          <a:prstGeom prst="straightConnector1">
            <a:avLst/>
          </a:prstGeom>
          <a:noFill/>
          <a:ln w="22225" cap="flat" cmpd="sng" algn="ctr">
            <a:solidFill>
              <a:sysClr val="window" lastClr="FFFFFF">
                <a:lumMod val="50000"/>
              </a:sysClr>
            </a:solidFill>
            <a:prstDash val="sysDash"/>
            <a:tailEnd type="triangle" w="med" len="med"/>
          </a:ln>
          <a:effectLst/>
        </p:spPr>
      </p:cxnSp>
      <p:pic>
        <p:nvPicPr>
          <p:cNvPr id="64" name="Picture 63">
            <a:extLst>
              <a:ext uri="{FF2B5EF4-FFF2-40B4-BE49-F238E27FC236}">
                <a16:creationId xmlns:a16="http://schemas.microsoft.com/office/drawing/2014/main" id="{B9F60990-59FF-449E-B3C1-D6161659FD8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7661" y="3445466"/>
            <a:ext cx="1108646" cy="576000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41BFCC38-54A5-419E-9B0F-091A5029889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7662" y="4349498"/>
            <a:ext cx="1108646" cy="576000"/>
          </a:xfrm>
          <a:prstGeom prst="rect">
            <a:avLst/>
          </a:prstGeom>
        </p:spPr>
      </p:pic>
      <p:sp>
        <p:nvSpPr>
          <p:cNvPr id="66" name="Rectangle 65">
            <a:extLst>
              <a:ext uri="{FF2B5EF4-FFF2-40B4-BE49-F238E27FC236}">
                <a16:creationId xmlns:a16="http://schemas.microsoft.com/office/drawing/2014/main" id="{652BFA54-62CF-46E9-BEE3-68AF4DD4DF18}"/>
              </a:ext>
            </a:extLst>
          </p:cNvPr>
          <p:cNvSpPr/>
          <p:nvPr/>
        </p:nvSpPr>
        <p:spPr>
          <a:xfrm>
            <a:off x="184073" y="5825331"/>
            <a:ext cx="1827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kern="0" dirty="0">
                <a:solidFill>
                  <a:schemeClr val="accent4">
                    <a:lumMod val="50000"/>
                  </a:schemeClr>
                </a:solidFill>
              </a:rPr>
              <a:t>Add an extra swimlane for comments if explanations are needed.</a:t>
            </a:r>
          </a:p>
        </p:txBody>
      </p:sp>
      <p:pic>
        <p:nvPicPr>
          <p:cNvPr id="67" name="Picture 4" descr="Bilderesultat for light bulb free clipart">
            <a:extLst>
              <a:ext uri="{FF2B5EF4-FFF2-40B4-BE49-F238E27FC236}">
                <a16:creationId xmlns:a16="http://schemas.microsoft.com/office/drawing/2014/main" id="{15D4AB55-E6D5-482A-B268-BBDD43D8D3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77993" y="5549923"/>
            <a:ext cx="179319" cy="215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TextBox 70">
            <a:extLst>
              <a:ext uri="{FF2B5EF4-FFF2-40B4-BE49-F238E27FC236}">
                <a16:creationId xmlns:a16="http://schemas.microsoft.com/office/drawing/2014/main" id="{8982AE2A-6651-4498-8658-E87C7227E723}"/>
              </a:ext>
            </a:extLst>
          </p:cNvPr>
          <p:cNvSpPr txBox="1"/>
          <p:nvPr/>
        </p:nvSpPr>
        <p:spPr>
          <a:xfrm>
            <a:off x="3071342" y="1497565"/>
            <a:ext cx="67819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1" u="none" strike="noStrike" kern="0" cap="none" spc="0" normalizeH="0" baseline="0" noProof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</a:rPr>
              <a:t>Action </a:t>
            </a:r>
            <a:endParaRPr kumimoji="0" lang="en-GB" sz="1050" b="0" i="1" u="none" strike="noStrike" kern="0" cap="none" spc="0" normalizeH="0" baseline="0" noProof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uLnTx/>
              <a:uFillTx/>
            </a:endParaRPr>
          </a:p>
        </p:txBody>
      </p: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E1289EB6-36EA-4CA5-8725-44FA5580EF07}"/>
              </a:ext>
            </a:extLst>
          </p:cNvPr>
          <p:cNvCxnSpPr>
            <a:cxnSpLocks/>
            <a:stCxn id="71" idx="2"/>
          </p:cNvCxnSpPr>
          <p:nvPr/>
        </p:nvCxnSpPr>
        <p:spPr>
          <a:xfrm flipH="1">
            <a:off x="3410440" y="1759175"/>
            <a:ext cx="1" cy="472950"/>
          </a:xfrm>
          <a:prstGeom prst="straightConnector1">
            <a:avLst/>
          </a:prstGeom>
          <a:ln w="127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3" name="Straight Arrow Connector 12">
            <a:extLst>
              <a:ext uri="{FF2B5EF4-FFF2-40B4-BE49-F238E27FC236}">
                <a16:creationId xmlns:a16="http://schemas.microsoft.com/office/drawing/2014/main" id="{3121F6D7-232E-43DA-9A05-5E1D0F16A45F}"/>
              </a:ext>
            </a:extLst>
          </p:cNvPr>
          <p:cNvCxnSpPr>
            <a:cxnSpLocks/>
            <a:stCxn id="66" idx="0"/>
            <a:endCxn id="95" idx="1"/>
          </p:cNvCxnSpPr>
          <p:nvPr/>
        </p:nvCxnSpPr>
        <p:spPr>
          <a:xfrm rot="5400000" flipH="1" flipV="1">
            <a:off x="1324375" y="5290730"/>
            <a:ext cx="308221" cy="760983"/>
          </a:xfrm>
          <a:prstGeom prst="bentConnector2">
            <a:avLst/>
          </a:prstGeom>
          <a:ln w="127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5" name="Rectangle 94">
            <a:extLst>
              <a:ext uri="{FF2B5EF4-FFF2-40B4-BE49-F238E27FC236}">
                <a16:creationId xmlns:a16="http://schemas.microsoft.com/office/drawing/2014/main" id="{F25A3125-106A-4C1C-BC86-0719F5686026}"/>
              </a:ext>
            </a:extLst>
          </p:cNvPr>
          <p:cNvSpPr/>
          <p:nvPr/>
        </p:nvSpPr>
        <p:spPr>
          <a:xfrm>
            <a:off x="1858977" y="5350100"/>
            <a:ext cx="87283" cy="3340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410EA76B-4749-4BB9-AA99-D84951A4BA43}"/>
              </a:ext>
            </a:extLst>
          </p:cNvPr>
          <p:cNvCxnSpPr>
            <a:cxnSpLocks/>
            <a:stCxn id="101" idx="2"/>
          </p:cNvCxnSpPr>
          <p:nvPr/>
        </p:nvCxnSpPr>
        <p:spPr>
          <a:xfrm>
            <a:off x="4789048" y="1928452"/>
            <a:ext cx="0" cy="303673"/>
          </a:xfrm>
          <a:prstGeom prst="straightConnector1">
            <a:avLst/>
          </a:prstGeom>
          <a:ln w="127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1" name="TextBox 100">
            <a:extLst>
              <a:ext uri="{FF2B5EF4-FFF2-40B4-BE49-F238E27FC236}">
                <a16:creationId xmlns:a16="http://schemas.microsoft.com/office/drawing/2014/main" id="{FDD173BF-4354-4D8C-9A16-D88F7A6F74DA}"/>
              </a:ext>
            </a:extLst>
          </p:cNvPr>
          <p:cNvSpPr txBox="1"/>
          <p:nvPr/>
        </p:nvSpPr>
        <p:spPr>
          <a:xfrm>
            <a:off x="4216462" y="1497565"/>
            <a:ext cx="114517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1" u="none" strike="noStrike" kern="0" cap="none" spc="0" normalizeH="0" baseline="0" noProof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</a:rPr>
              <a:t>Communication point</a:t>
            </a:r>
            <a:endParaRPr kumimoji="0" lang="en-GB" sz="1050" b="0" i="1" u="none" strike="noStrike" kern="0" cap="none" spc="0" normalizeH="0" baseline="0" noProof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uLnTx/>
              <a:uFillTx/>
            </a:endParaRPr>
          </a:p>
        </p:txBody>
      </p:sp>
      <p:cxnSp>
        <p:nvCxnSpPr>
          <p:cNvPr id="115" name="Straight Arrow Connector 114">
            <a:extLst>
              <a:ext uri="{FF2B5EF4-FFF2-40B4-BE49-F238E27FC236}">
                <a16:creationId xmlns:a16="http://schemas.microsoft.com/office/drawing/2014/main" id="{CE6E8B13-2FD5-4876-AF68-BDE3A6CF00A3}"/>
              </a:ext>
            </a:extLst>
          </p:cNvPr>
          <p:cNvCxnSpPr>
            <a:cxnSpLocks/>
            <a:stCxn id="116" idx="2"/>
          </p:cNvCxnSpPr>
          <p:nvPr/>
        </p:nvCxnSpPr>
        <p:spPr>
          <a:xfrm>
            <a:off x="6128987" y="1928452"/>
            <a:ext cx="0" cy="303673"/>
          </a:xfrm>
          <a:prstGeom prst="straightConnector1">
            <a:avLst/>
          </a:prstGeom>
          <a:ln w="127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6" name="TextBox 115">
            <a:extLst>
              <a:ext uri="{FF2B5EF4-FFF2-40B4-BE49-F238E27FC236}">
                <a16:creationId xmlns:a16="http://schemas.microsoft.com/office/drawing/2014/main" id="{5D3DF97E-023C-4112-8BF2-BB9D54EFA8BF}"/>
              </a:ext>
            </a:extLst>
          </p:cNvPr>
          <p:cNvSpPr txBox="1"/>
          <p:nvPr/>
        </p:nvSpPr>
        <p:spPr>
          <a:xfrm>
            <a:off x="5556401" y="1497565"/>
            <a:ext cx="114517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1" u="none" strike="noStrike" kern="0" cap="none" spc="0" normalizeH="0" baseline="0" noProof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</a:rPr>
              <a:t>Communication point</a:t>
            </a:r>
            <a:endParaRPr kumimoji="0" lang="en-GB" sz="1050" b="0" i="1" u="none" strike="noStrike" kern="0" cap="none" spc="0" normalizeH="0" baseline="0" noProof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uLnTx/>
              <a:uFillTx/>
            </a:endParaRPr>
          </a:p>
        </p:txBody>
      </p:sp>
      <p:cxnSp>
        <p:nvCxnSpPr>
          <p:cNvPr id="117" name="Straight Arrow Connector 116">
            <a:extLst>
              <a:ext uri="{FF2B5EF4-FFF2-40B4-BE49-F238E27FC236}">
                <a16:creationId xmlns:a16="http://schemas.microsoft.com/office/drawing/2014/main" id="{B4028305-0AF5-4D01-A3CD-97377F57CD1D}"/>
              </a:ext>
            </a:extLst>
          </p:cNvPr>
          <p:cNvCxnSpPr>
            <a:cxnSpLocks/>
            <a:stCxn id="118" idx="2"/>
          </p:cNvCxnSpPr>
          <p:nvPr/>
        </p:nvCxnSpPr>
        <p:spPr>
          <a:xfrm>
            <a:off x="7526526" y="1928452"/>
            <a:ext cx="0" cy="303673"/>
          </a:xfrm>
          <a:prstGeom prst="straightConnector1">
            <a:avLst/>
          </a:prstGeom>
          <a:ln w="127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8" name="TextBox 117">
            <a:extLst>
              <a:ext uri="{FF2B5EF4-FFF2-40B4-BE49-F238E27FC236}">
                <a16:creationId xmlns:a16="http://schemas.microsoft.com/office/drawing/2014/main" id="{AF52CB90-950B-4DC5-B1E3-B80633A91F14}"/>
              </a:ext>
            </a:extLst>
          </p:cNvPr>
          <p:cNvSpPr txBox="1"/>
          <p:nvPr/>
        </p:nvSpPr>
        <p:spPr>
          <a:xfrm>
            <a:off x="6953940" y="1497565"/>
            <a:ext cx="114517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1" u="none" strike="noStrike" kern="0" cap="none" spc="0" normalizeH="0" baseline="0" noProof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</a:rPr>
              <a:t>Communication point</a:t>
            </a:r>
            <a:endParaRPr kumimoji="0" lang="en-GB" sz="1050" b="0" i="1" u="none" strike="noStrike" kern="0" cap="none" spc="0" normalizeH="0" baseline="0" noProof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uLnTx/>
              <a:uFillTx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EC8BA2A-FDB7-5C11-B4B1-40A9DB1364F4}"/>
              </a:ext>
            </a:extLst>
          </p:cNvPr>
          <p:cNvGrpSpPr/>
          <p:nvPr/>
        </p:nvGrpSpPr>
        <p:grpSpPr>
          <a:xfrm>
            <a:off x="954182" y="6524168"/>
            <a:ext cx="9925038" cy="200677"/>
            <a:chOff x="954182" y="6524168"/>
            <a:chExt cx="9925038" cy="200677"/>
          </a:xfrm>
        </p:grpSpPr>
        <p:sp>
          <p:nvSpPr>
            <p:cNvPr id="4" name="AutoShape 63">
              <a:extLst>
                <a:ext uri="{FF2B5EF4-FFF2-40B4-BE49-F238E27FC236}">
                  <a16:creationId xmlns:a16="http://schemas.microsoft.com/office/drawing/2014/main" id="{4B537368-58B7-0DAD-54DD-5B72CF27D3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4182" y="6524168"/>
              <a:ext cx="1584000" cy="198000"/>
            </a:xfrm>
            <a:prstGeom prst="chevron">
              <a:avLst>
                <a:gd name="adj" fmla="val 38168"/>
              </a:avLst>
            </a:prstGeom>
            <a:solidFill>
              <a:schemeClr val="bg1">
                <a:lumMod val="85000"/>
              </a:schemeClr>
            </a:solidFill>
            <a:ln w="19050" algn="ctr">
              <a:noFill/>
              <a:miter lim="800000"/>
              <a:headEnd/>
              <a:tailEnd/>
            </a:ln>
          </p:spPr>
          <p:txBody>
            <a:bodyPr lIns="0" tIns="0" rIns="0" bIns="0" anchor="ctr" anchorCtr="0"/>
            <a:lstStyle/>
            <a:p>
              <a:pPr algn="ctr" defTabSz="995363">
                <a:buSzPct val="90000"/>
              </a:pPr>
              <a:r>
                <a:rPr lang="en-GB" sz="1000" kern="0" dirty="0">
                  <a:solidFill>
                    <a:schemeClr val="bg1">
                      <a:lumMod val="50000"/>
                    </a:schemeClr>
                  </a:solidFill>
                  <a:cs typeface="Arial" charset="0"/>
                </a:rPr>
                <a:t>Overview</a:t>
              </a:r>
            </a:p>
          </p:txBody>
        </p:sp>
        <p:sp>
          <p:nvSpPr>
            <p:cNvPr id="7" name="AutoShape 64">
              <a:extLst>
                <a:ext uri="{FF2B5EF4-FFF2-40B4-BE49-F238E27FC236}">
                  <a16:creationId xmlns:a16="http://schemas.microsoft.com/office/drawing/2014/main" id="{40B7B5CB-8864-65DF-EF62-2CA88FC64D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8355" y="6524168"/>
              <a:ext cx="1404000" cy="198000"/>
            </a:xfrm>
            <a:prstGeom prst="chevron">
              <a:avLst>
                <a:gd name="adj" fmla="val 38168"/>
              </a:avLst>
            </a:prstGeom>
            <a:solidFill>
              <a:schemeClr val="bg1">
                <a:lumMod val="85000"/>
              </a:schemeClr>
            </a:solidFill>
            <a:ln w="19050" algn="ctr">
              <a:noFill/>
              <a:miter lim="800000"/>
              <a:headEnd/>
              <a:tailEnd/>
            </a:ln>
          </p:spPr>
          <p:txBody>
            <a:bodyPr lIns="0" tIns="0" rIns="0" bIns="0" anchor="ctr" anchorCtr="0"/>
            <a:lstStyle/>
            <a:p>
              <a:pPr algn="ctr" defTabSz="995363">
                <a:buSzPct val="90000"/>
              </a:pPr>
              <a:r>
                <a:rPr lang="en-GB" sz="1000" kern="0">
                  <a:solidFill>
                    <a:schemeClr val="bg1">
                      <a:lumMod val="50000"/>
                    </a:schemeClr>
                  </a:solidFill>
                  <a:cs typeface="Arial" charset="0"/>
                </a:rPr>
                <a:t>Symbols</a:t>
              </a:r>
            </a:p>
          </p:txBody>
        </p:sp>
        <p:sp>
          <p:nvSpPr>
            <p:cNvPr id="8" name="AutoShape 65">
              <a:extLst>
                <a:ext uri="{FF2B5EF4-FFF2-40B4-BE49-F238E27FC236}">
                  <a16:creationId xmlns:a16="http://schemas.microsoft.com/office/drawing/2014/main" id="{90BF6BF7-40CA-9B7A-03C7-6F69330314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02528" y="6524168"/>
              <a:ext cx="1944000" cy="198000"/>
            </a:xfrm>
            <a:prstGeom prst="chevron">
              <a:avLst>
                <a:gd name="adj" fmla="val 38168"/>
              </a:avLst>
            </a:prstGeom>
            <a:solidFill>
              <a:schemeClr val="bg1">
                <a:lumMod val="85000"/>
              </a:schemeClr>
            </a:solidFill>
            <a:ln w="19050" algn="ctr">
              <a:noFill/>
              <a:miter lim="800000"/>
              <a:headEnd/>
              <a:tailEnd/>
            </a:ln>
          </p:spPr>
          <p:txBody>
            <a:bodyPr lIns="0" tIns="0" rIns="0" bIns="0" anchor="ctr" anchorCtr="0"/>
            <a:lstStyle/>
            <a:p>
              <a:pPr algn="ctr" defTabSz="995363">
                <a:buSzPct val="90000"/>
              </a:pPr>
              <a:r>
                <a:rPr lang="en-GB" sz="1000" kern="0" dirty="0">
                  <a:solidFill>
                    <a:schemeClr val="bg1">
                      <a:lumMod val="50000"/>
                    </a:schemeClr>
                  </a:solidFill>
                  <a:cs typeface="Arial" charset="0"/>
                </a:rPr>
                <a:t>Customer journey diagram</a:t>
              </a:r>
            </a:p>
          </p:txBody>
        </p:sp>
        <p:sp>
          <p:nvSpPr>
            <p:cNvPr id="9" name="AutoShape 63">
              <a:extLst>
                <a:ext uri="{FF2B5EF4-FFF2-40B4-BE49-F238E27FC236}">
                  <a16:creationId xmlns:a16="http://schemas.microsoft.com/office/drawing/2014/main" id="{E5207EA6-F4CC-969D-6B90-B16E417646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26701" y="6525045"/>
              <a:ext cx="1764000" cy="198000"/>
            </a:xfrm>
            <a:prstGeom prst="chevron">
              <a:avLst>
                <a:gd name="adj" fmla="val 38168"/>
              </a:avLst>
            </a:prstGeom>
            <a:solidFill>
              <a:srgbClr val="00558E"/>
            </a:solidFill>
            <a:ln w="19050" algn="ctr">
              <a:noFill/>
              <a:miter lim="800000"/>
              <a:headEnd/>
              <a:tailEnd/>
            </a:ln>
          </p:spPr>
          <p:txBody>
            <a:bodyPr lIns="0" tIns="0" rIns="0" bIns="0" anchor="ctr" anchorCtr="0"/>
            <a:lstStyle/>
            <a:p>
              <a:pPr algn="ctr" defTabSz="995363">
                <a:buSzPct val="90000"/>
              </a:pPr>
              <a:r>
                <a:rPr lang="en-GB" sz="1000" kern="0" dirty="0">
                  <a:solidFill>
                    <a:schemeClr val="bg1"/>
                  </a:solidFill>
                  <a:cs typeface="Arial" charset="0"/>
                </a:rPr>
                <a:t>Journey network diagram</a:t>
              </a:r>
            </a:p>
          </p:txBody>
        </p:sp>
        <p:sp>
          <p:nvSpPr>
            <p:cNvPr id="10" name="AutoShape 64">
              <a:extLst>
                <a:ext uri="{FF2B5EF4-FFF2-40B4-BE49-F238E27FC236}">
                  <a16:creationId xmlns:a16="http://schemas.microsoft.com/office/drawing/2014/main" id="{A68D55D6-377F-9266-DF28-374551125B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70874" y="6526845"/>
              <a:ext cx="1656000" cy="198000"/>
            </a:xfrm>
            <a:prstGeom prst="chevron">
              <a:avLst>
                <a:gd name="adj" fmla="val 38168"/>
              </a:avLst>
            </a:prstGeom>
            <a:solidFill>
              <a:schemeClr val="bg1">
                <a:lumMod val="85000"/>
              </a:schemeClr>
            </a:solidFill>
            <a:ln w="19050" algn="ctr">
              <a:noFill/>
              <a:miter lim="800000"/>
              <a:headEnd/>
              <a:tailEnd/>
            </a:ln>
          </p:spPr>
          <p:txBody>
            <a:bodyPr lIns="0" tIns="0" rIns="0" bIns="0" anchor="ctr" anchorCtr="0"/>
            <a:lstStyle/>
            <a:p>
              <a:pPr algn="ctr" defTabSz="995363">
                <a:buSzPct val="90000"/>
              </a:pPr>
              <a:r>
                <a:rPr lang="en-GB" sz="1000" kern="0">
                  <a:solidFill>
                    <a:schemeClr val="bg1">
                      <a:lumMod val="50000"/>
                    </a:schemeClr>
                  </a:solidFill>
                  <a:cs typeface="Arial" charset="0"/>
                </a:rPr>
                <a:t>Customer experience</a:t>
              </a:r>
            </a:p>
          </p:txBody>
        </p:sp>
        <p:sp>
          <p:nvSpPr>
            <p:cNvPr id="11" name="AutoShape 64">
              <a:extLst>
                <a:ext uri="{FF2B5EF4-FFF2-40B4-BE49-F238E27FC236}">
                  <a16:creationId xmlns:a16="http://schemas.microsoft.com/office/drawing/2014/main" id="{15E4A605-4CC4-9B5D-49B0-81E1540D93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23220" y="6524168"/>
              <a:ext cx="1656000" cy="198000"/>
            </a:xfrm>
            <a:prstGeom prst="chevron">
              <a:avLst>
                <a:gd name="adj" fmla="val 38168"/>
              </a:avLst>
            </a:prstGeom>
            <a:solidFill>
              <a:schemeClr val="bg1">
                <a:lumMod val="85000"/>
              </a:schemeClr>
            </a:solidFill>
            <a:ln w="19050" algn="ctr">
              <a:noFill/>
              <a:miter lim="800000"/>
              <a:headEnd/>
              <a:tailEnd/>
            </a:ln>
          </p:spPr>
          <p:txBody>
            <a:bodyPr lIns="0" tIns="0" rIns="0" bIns="0" anchor="ctr" anchorCtr="0"/>
            <a:lstStyle/>
            <a:p>
              <a:pPr algn="ctr" defTabSz="995363">
                <a:buSzPct val="90000"/>
              </a:pPr>
              <a:r>
                <a:rPr lang="en-GB" sz="1000" kern="0" dirty="0">
                  <a:solidFill>
                    <a:schemeClr val="bg1">
                      <a:lumMod val="50000"/>
                    </a:schemeClr>
                  </a:solidFill>
                  <a:cs typeface="Arial" charset="0"/>
                </a:rPr>
                <a:t>Appendix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1114472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93C4BE-5E27-46F9-B4B5-B31A61970E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4182" y="331155"/>
            <a:ext cx="9001711" cy="888244"/>
          </a:xfrm>
        </p:spPr>
        <p:txBody>
          <a:bodyPr/>
          <a:lstStyle/>
          <a:p>
            <a:r>
              <a:rPr lang="en-GB" dirty="0"/>
              <a:t>Compliance</a:t>
            </a:r>
          </a:p>
        </p:txBody>
      </p:sp>
      <p:sp>
        <p:nvSpPr>
          <p:cNvPr id="32" name="Content Placeholder 31">
            <a:extLst>
              <a:ext uri="{FF2B5EF4-FFF2-40B4-BE49-F238E27FC236}">
                <a16:creationId xmlns:a16="http://schemas.microsoft.com/office/drawing/2014/main" id="{ADD95DBD-98ED-44F6-9ADB-4C9EF4147F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4181" y="1548000"/>
            <a:ext cx="5902409" cy="3484800"/>
          </a:xfrm>
        </p:spPr>
        <p:txBody>
          <a:bodyPr>
            <a:normAutofit fontScale="85000" lnSpcReduction="10000"/>
          </a:bodyPr>
          <a:lstStyle/>
          <a:p>
            <a:r>
              <a:rPr lang="en-GB" dirty="0"/>
              <a:t>Compliance can be addressed in case of actual journeys as deviations from the planned journey.</a:t>
            </a:r>
          </a:p>
          <a:p>
            <a:r>
              <a:rPr lang="en-GB" dirty="0"/>
              <a:t>The shape's boundary style carries information about the touchpoint status, as illustrated to the right.</a:t>
            </a:r>
          </a:p>
          <a:p>
            <a:r>
              <a:rPr lang="en-GB" dirty="0"/>
              <a:t>When it is important to outline deviations relative to a planned journey, a customer journey </a:t>
            </a:r>
            <a:r>
              <a:rPr lang="en-GB" i="1" dirty="0"/>
              <a:t>deviation diagram </a:t>
            </a:r>
            <a:r>
              <a:rPr lang="en-GB" dirty="0"/>
              <a:t>may be more suitable.</a:t>
            </a:r>
          </a:p>
          <a:p>
            <a:r>
              <a:rPr lang="en-GB" dirty="0"/>
              <a:t>Journey network diagrams are generally not suitable for sequence errors.</a:t>
            </a:r>
          </a:p>
          <a:p>
            <a:endParaRPr lang="en-GB" dirty="0"/>
          </a:p>
        </p:txBody>
      </p:sp>
      <p:sp>
        <p:nvSpPr>
          <p:cNvPr id="15" name="Rounded Rectangle 44">
            <a:extLst>
              <a:ext uri="{FF2B5EF4-FFF2-40B4-BE49-F238E27FC236}">
                <a16:creationId xmlns:a16="http://schemas.microsoft.com/office/drawing/2014/main" id="{2B49107C-E922-4113-9C44-37D0158E0F23}"/>
              </a:ext>
            </a:extLst>
          </p:cNvPr>
          <p:cNvSpPr/>
          <p:nvPr/>
        </p:nvSpPr>
        <p:spPr>
          <a:xfrm>
            <a:off x="8892570" y="2432364"/>
            <a:ext cx="782361" cy="432757"/>
          </a:xfrm>
          <a:prstGeom prst="roundRect">
            <a:avLst>
              <a:gd name="adj" fmla="val 12023"/>
            </a:avLst>
          </a:prstGeom>
          <a:solidFill>
            <a:sysClr val="window" lastClr="FFFFFF"/>
          </a:solidFill>
          <a:ln w="28575" cap="flat" cmpd="sng" algn="ctr">
            <a:solidFill>
              <a:srgbClr val="4BACC6">
                <a:lumMod val="75000"/>
              </a:srgbClr>
            </a:solidFill>
            <a:prstDash val="sysDot"/>
          </a:ln>
          <a:effectLst>
            <a:glow rad="139700">
              <a:sysClr val="windowText" lastClr="000000">
                <a:alpha val="65000"/>
              </a:sysClr>
            </a:glow>
          </a:effectLst>
        </p:spPr>
        <p:txBody>
          <a:bodyPr lIns="252000" rIns="0" anchor="ctr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ounded Rectangle 45">
            <a:extLst>
              <a:ext uri="{FF2B5EF4-FFF2-40B4-BE49-F238E27FC236}">
                <a16:creationId xmlns:a16="http://schemas.microsoft.com/office/drawing/2014/main" id="{B9B20F9D-EB18-4A20-96B8-7120A8701CB1}"/>
              </a:ext>
            </a:extLst>
          </p:cNvPr>
          <p:cNvSpPr/>
          <p:nvPr/>
        </p:nvSpPr>
        <p:spPr>
          <a:xfrm>
            <a:off x="8884619" y="3138006"/>
            <a:ext cx="782361" cy="432757"/>
          </a:xfrm>
          <a:prstGeom prst="roundRect">
            <a:avLst>
              <a:gd name="adj" fmla="val 12023"/>
            </a:avLst>
          </a:prstGeom>
          <a:solidFill>
            <a:sysClr val="window" lastClr="FFFFFF"/>
          </a:solidFill>
          <a:ln w="28575" cap="flat" cmpd="sng" algn="ctr">
            <a:solidFill>
              <a:srgbClr val="4BACC6">
                <a:lumMod val="75000"/>
              </a:srgbClr>
            </a:solidFill>
            <a:prstDash val="solid"/>
          </a:ln>
          <a:effectLst>
            <a:glow rad="139700">
              <a:sysClr val="windowText" lastClr="000000">
                <a:alpha val="65000"/>
              </a:sysClr>
            </a:glow>
          </a:effectLst>
        </p:spPr>
        <p:txBody>
          <a:bodyPr lIns="252000" rIns="0" anchor="ctr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ounded Rectangle 46">
            <a:extLst>
              <a:ext uri="{FF2B5EF4-FFF2-40B4-BE49-F238E27FC236}">
                <a16:creationId xmlns:a16="http://schemas.microsoft.com/office/drawing/2014/main" id="{C3755D92-E171-4DBD-8AB1-AAF48BEA0E4A}"/>
              </a:ext>
            </a:extLst>
          </p:cNvPr>
          <p:cNvSpPr/>
          <p:nvPr/>
        </p:nvSpPr>
        <p:spPr>
          <a:xfrm>
            <a:off x="8880254" y="3845194"/>
            <a:ext cx="782361" cy="432757"/>
          </a:xfrm>
          <a:prstGeom prst="roundRect">
            <a:avLst>
              <a:gd name="adj" fmla="val 12023"/>
            </a:avLst>
          </a:prstGeom>
          <a:solidFill>
            <a:sysClr val="window" lastClr="FFFFFF"/>
          </a:solidFill>
          <a:ln w="28575" cap="flat" cmpd="sng" algn="ctr">
            <a:solidFill>
              <a:srgbClr val="4BACC6">
                <a:lumMod val="75000"/>
              </a:srgbClr>
            </a:solidFill>
            <a:prstDash val="solid"/>
          </a:ln>
          <a:effectLst>
            <a:glow rad="139700">
              <a:sysClr val="windowText" lastClr="000000">
                <a:alpha val="65000"/>
              </a:sysClr>
            </a:glow>
          </a:effectLst>
        </p:spPr>
        <p:txBody>
          <a:bodyPr lIns="252000" rIns="0" anchor="ctr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915C9A0-8070-4279-8880-69B57E2A0549}"/>
              </a:ext>
            </a:extLst>
          </p:cNvPr>
          <p:cNvCxnSpPr/>
          <p:nvPr/>
        </p:nvCxnSpPr>
        <p:spPr>
          <a:xfrm flipV="1">
            <a:off x="8887901" y="3146623"/>
            <a:ext cx="767067" cy="388741"/>
          </a:xfrm>
          <a:prstGeom prst="line">
            <a:avLst/>
          </a:prstGeom>
          <a:noFill/>
          <a:ln w="25400" cap="flat" cmpd="sng" algn="ctr">
            <a:solidFill>
              <a:sysClr val="window" lastClr="FFFFFF">
                <a:lumMod val="50000"/>
              </a:sys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F3BB669-5C71-479C-B513-9EC565E2CFB4}"/>
              </a:ext>
            </a:extLst>
          </p:cNvPr>
          <p:cNvCxnSpPr/>
          <p:nvPr/>
        </p:nvCxnSpPr>
        <p:spPr>
          <a:xfrm>
            <a:off x="8887901" y="3140649"/>
            <a:ext cx="767067" cy="400689"/>
          </a:xfrm>
          <a:prstGeom prst="line">
            <a:avLst/>
          </a:prstGeom>
          <a:noFill/>
          <a:ln w="25400" cap="flat" cmpd="sng" algn="ctr">
            <a:solidFill>
              <a:sysClr val="window" lastClr="FFFFFF">
                <a:lumMod val="50000"/>
              </a:sys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CACE183E-D84B-4FCD-9D54-8B7E6E432897}"/>
              </a:ext>
            </a:extLst>
          </p:cNvPr>
          <p:cNvSpPr txBox="1">
            <a:spLocks/>
          </p:cNvSpPr>
          <p:nvPr/>
        </p:nvSpPr>
        <p:spPr>
          <a:xfrm>
            <a:off x="9746944" y="1801947"/>
            <a:ext cx="1490875" cy="26015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Normal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GB" sz="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GB" sz="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GB" sz="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GB" sz="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Missing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GB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Failing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Ad-hoc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Rounded Rectangle 50">
            <a:extLst>
              <a:ext uri="{FF2B5EF4-FFF2-40B4-BE49-F238E27FC236}">
                <a16:creationId xmlns:a16="http://schemas.microsoft.com/office/drawing/2014/main" id="{AD3D89D7-6D9A-4FE0-8AA7-FC105083AF80}"/>
              </a:ext>
            </a:extLst>
          </p:cNvPr>
          <p:cNvSpPr/>
          <p:nvPr/>
        </p:nvSpPr>
        <p:spPr>
          <a:xfrm>
            <a:off x="8867939" y="1772554"/>
            <a:ext cx="782361" cy="432757"/>
          </a:xfrm>
          <a:prstGeom prst="roundRect">
            <a:avLst>
              <a:gd name="adj" fmla="val 12023"/>
            </a:avLst>
          </a:prstGeom>
          <a:solidFill>
            <a:sysClr val="window" lastClr="FFFFFF"/>
          </a:solidFill>
          <a:ln w="28575" cap="flat" cmpd="sng" algn="ctr">
            <a:solidFill>
              <a:srgbClr val="4BACC6">
                <a:lumMod val="75000"/>
              </a:srgbClr>
            </a:solidFill>
            <a:prstDash val="solid"/>
          </a:ln>
          <a:effectLst/>
        </p:spPr>
        <p:txBody>
          <a:bodyPr lIns="252000" rIns="0" anchor="ctr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Rounded Rectangle 11">
            <a:extLst>
              <a:ext uri="{FF2B5EF4-FFF2-40B4-BE49-F238E27FC236}">
                <a16:creationId xmlns:a16="http://schemas.microsoft.com/office/drawing/2014/main" id="{2AEED36C-AC8E-4CD2-AD1E-C8462758243C}"/>
              </a:ext>
            </a:extLst>
          </p:cNvPr>
          <p:cNvSpPr/>
          <p:nvPr/>
        </p:nvSpPr>
        <p:spPr>
          <a:xfrm>
            <a:off x="7737044" y="2429496"/>
            <a:ext cx="782361" cy="432757"/>
          </a:xfrm>
          <a:prstGeom prst="roundRect">
            <a:avLst>
              <a:gd name="adj" fmla="val 12023"/>
            </a:avLst>
          </a:prstGeom>
          <a:solidFill>
            <a:srgbClr val="4BACC6">
              <a:lumMod val="20000"/>
              <a:lumOff val="80000"/>
            </a:srgbClr>
          </a:solidFill>
          <a:ln w="28575" cap="flat" cmpd="sng" algn="ctr">
            <a:solidFill>
              <a:srgbClr val="4BACC6">
                <a:lumMod val="75000"/>
              </a:srgbClr>
            </a:solidFill>
            <a:prstDash val="sysDot"/>
          </a:ln>
          <a:effectLst>
            <a:glow rad="139700">
              <a:sysClr val="windowText" lastClr="000000">
                <a:alpha val="65000"/>
              </a:sysClr>
            </a:glow>
          </a:effectLst>
        </p:spPr>
        <p:txBody>
          <a:bodyPr lIns="252000" rIns="0" anchor="ctr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Rounded Rectangle 12">
            <a:extLst>
              <a:ext uri="{FF2B5EF4-FFF2-40B4-BE49-F238E27FC236}">
                <a16:creationId xmlns:a16="http://schemas.microsoft.com/office/drawing/2014/main" id="{F215B453-E9C6-4BB3-9F89-789A497AB630}"/>
              </a:ext>
            </a:extLst>
          </p:cNvPr>
          <p:cNvSpPr/>
          <p:nvPr/>
        </p:nvSpPr>
        <p:spPr>
          <a:xfrm>
            <a:off x="7729093" y="3135138"/>
            <a:ext cx="782361" cy="432757"/>
          </a:xfrm>
          <a:prstGeom prst="roundRect">
            <a:avLst>
              <a:gd name="adj" fmla="val 12023"/>
            </a:avLst>
          </a:prstGeom>
          <a:solidFill>
            <a:srgbClr val="4BACC6">
              <a:lumMod val="20000"/>
              <a:lumOff val="80000"/>
            </a:srgbClr>
          </a:solidFill>
          <a:ln w="28575" cap="flat" cmpd="sng" algn="ctr">
            <a:solidFill>
              <a:srgbClr val="4BACC6">
                <a:lumMod val="75000"/>
              </a:srgbClr>
            </a:solidFill>
            <a:prstDash val="solid"/>
          </a:ln>
          <a:effectLst>
            <a:glow rad="139700">
              <a:sysClr val="windowText" lastClr="000000">
                <a:alpha val="65000"/>
              </a:sysClr>
            </a:glow>
          </a:effectLst>
        </p:spPr>
        <p:txBody>
          <a:bodyPr lIns="252000" rIns="0" anchor="ctr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Rounded Rectangle 13">
            <a:extLst>
              <a:ext uri="{FF2B5EF4-FFF2-40B4-BE49-F238E27FC236}">
                <a16:creationId xmlns:a16="http://schemas.microsoft.com/office/drawing/2014/main" id="{4CC939AB-47EA-49ED-9245-948E9893C4B9}"/>
              </a:ext>
            </a:extLst>
          </p:cNvPr>
          <p:cNvSpPr/>
          <p:nvPr/>
        </p:nvSpPr>
        <p:spPr>
          <a:xfrm>
            <a:off x="7724728" y="3842326"/>
            <a:ext cx="782361" cy="432757"/>
          </a:xfrm>
          <a:prstGeom prst="roundRect">
            <a:avLst>
              <a:gd name="adj" fmla="val 12023"/>
            </a:avLst>
          </a:prstGeom>
          <a:solidFill>
            <a:srgbClr val="4BACC6">
              <a:lumMod val="20000"/>
              <a:lumOff val="80000"/>
            </a:srgbClr>
          </a:solidFill>
          <a:ln w="28575" cap="flat" cmpd="sng" algn="ctr">
            <a:solidFill>
              <a:srgbClr val="4BACC6">
                <a:lumMod val="75000"/>
              </a:srgbClr>
            </a:solidFill>
            <a:prstDash val="solid"/>
          </a:ln>
          <a:effectLst>
            <a:glow rad="139700">
              <a:sysClr val="windowText" lastClr="000000">
                <a:alpha val="65000"/>
              </a:sysClr>
            </a:glow>
          </a:effectLst>
        </p:spPr>
        <p:txBody>
          <a:bodyPr lIns="252000" rIns="0" anchor="ctr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DC74F76-F4F3-4D83-B08D-5384E3EA398D}"/>
              </a:ext>
            </a:extLst>
          </p:cNvPr>
          <p:cNvCxnSpPr/>
          <p:nvPr/>
        </p:nvCxnSpPr>
        <p:spPr>
          <a:xfrm flipV="1">
            <a:off x="7732375" y="3143755"/>
            <a:ext cx="767067" cy="388741"/>
          </a:xfrm>
          <a:prstGeom prst="line">
            <a:avLst/>
          </a:prstGeom>
          <a:noFill/>
          <a:ln w="25400" cap="flat" cmpd="sng" algn="ctr">
            <a:solidFill>
              <a:sysClr val="window" lastClr="FFFFFF">
                <a:lumMod val="50000"/>
              </a:sys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14ACD34E-AEA7-41B3-8746-350604A30C99}"/>
              </a:ext>
            </a:extLst>
          </p:cNvPr>
          <p:cNvCxnSpPr/>
          <p:nvPr/>
        </p:nvCxnSpPr>
        <p:spPr>
          <a:xfrm>
            <a:off x="7732375" y="3137781"/>
            <a:ext cx="767067" cy="400689"/>
          </a:xfrm>
          <a:prstGeom prst="line">
            <a:avLst/>
          </a:prstGeom>
          <a:noFill/>
          <a:ln w="25400" cap="flat" cmpd="sng" algn="ctr">
            <a:solidFill>
              <a:sysClr val="window" lastClr="FFFFFF">
                <a:lumMod val="50000"/>
              </a:sys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27" name="Rounded Rectangle 16">
            <a:extLst>
              <a:ext uri="{FF2B5EF4-FFF2-40B4-BE49-F238E27FC236}">
                <a16:creationId xmlns:a16="http://schemas.microsoft.com/office/drawing/2014/main" id="{DCC6479B-9A1E-42F8-8EEC-7CC89A2DFC72}"/>
              </a:ext>
            </a:extLst>
          </p:cNvPr>
          <p:cNvSpPr/>
          <p:nvPr/>
        </p:nvSpPr>
        <p:spPr>
          <a:xfrm>
            <a:off x="7712413" y="1769686"/>
            <a:ext cx="782361" cy="432757"/>
          </a:xfrm>
          <a:prstGeom prst="roundRect">
            <a:avLst>
              <a:gd name="adj" fmla="val 12023"/>
            </a:avLst>
          </a:prstGeom>
          <a:solidFill>
            <a:srgbClr val="4BACC6">
              <a:lumMod val="20000"/>
              <a:lumOff val="80000"/>
            </a:srgbClr>
          </a:solidFill>
          <a:ln w="28575" cap="flat" cmpd="sng" algn="ctr">
            <a:solidFill>
              <a:srgbClr val="4BACC6">
                <a:lumMod val="75000"/>
              </a:srgbClr>
            </a:solidFill>
            <a:prstDash val="solid"/>
          </a:ln>
          <a:effectLst/>
        </p:spPr>
        <p:txBody>
          <a:bodyPr lIns="252000" rIns="0" anchor="ctr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5FC6E24-156F-433E-BFE9-77FA40B059DC}"/>
              </a:ext>
            </a:extLst>
          </p:cNvPr>
          <p:cNvSpPr txBox="1"/>
          <p:nvPr/>
        </p:nvSpPr>
        <p:spPr>
          <a:xfrm>
            <a:off x="7635032" y="1240223"/>
            <a:ext cx="937122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nb-NO"/>
            </a:defPPr>
            <a:lvl1pPr marR="0" lvl="0" indent="0" defTabSz="4572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kern="0" cap="none" spc="0" normalizeH="0" baseline="0">
                <a:ln>
                  <a:noFill/>
                </a:ln>
                <a:solidFill>
                  <a:srgbClr val="00ADEE"/>
                </a:solidFill>
                <a:effectLst/>
                <a:uLnTx/>
                <a:uFillTx/>
              </a:defRPr>
            </a:lvl1pPr>
          </a:lstStyle>
          <a:p>
            <a:r>
              <a:rPr lang="en-GB" sz="2000"/>
              <a:t>Sender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E58CF6A-FE4D-4056-853A-6E8E20E43122}"/>
              </a:ext>
            </a:extLst>
          </p:cNvPr>
          <p:cNvSpPr txBox="1"/>
          <p:nvPr/>
        </p:nvSpPr>
        <p:spPr>
          <a:xfrm>
            <a:off x="8809822" y="1240899"/>
            <a:ext cx="937122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nb-NO"/>
            </a:defPPr>
            <a:lvl1pPr marR="0" lvl="0" indent="0" defTabSz="4572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kern="0" cap="none" spc="0" normalizeH="0" baseline="0">
                <a:ln>
                  <a:noFill/>
                </a:ln>
                <a:solidFill>
                  <a:srgbClr val="00ADEE"/>
                </a:solidFill>
                <a:effectLst/>
                <a:uLnTx/>
                <a:uFillTx/>
              </a:defRPr>
            </a:lvl1pPr>
          </a:lstStyle>
          <a:p>
            <a:r>
              <a:rPr lang="en-GB" sz="2000"/>
              <a:t>Receiver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7DC72BE-E090-7DBC-AF90-74FEAEB65305}"/>
              </a:ext>
            </a:extLst>
          </p:cNvPr>
          <p:cNvGrpSpPr/>
          <p:nvPr/>
        </p:nvGrpSpPr>
        <p:grpSpPr>
          <a:xfrm>
            <a:off x="954182" y="6524168"/>
            <a:ext cx="9925038" cy="200677"/>
            <a:chOff x="954182" y="6524168"/>
            <a:chExt cx="9925038" cy="200677"/>
          </a:xfrm>
        </p:grpSpPr>
        <p:sp>
          <p:nvSpPr>
            <p:cNvPr id="4" name="AutoShape 63">
              <a:extLst>
                <a:ext uri="{FF2B5EF4-FFF2-40B4-BE49-F238E27FC236}">
                  <a16:creationId xmlns:a16="http://schemas.microsoft.com/office/drawing/2014/main" id="{AA89DE66-2433-C4B0-2132-8A0D78CD26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4182" y="6524168"/>
              <a:ext cx="1584000" cy="198000"/>
            </a:xfrm>
            <a:prstGeom prst="chevron">
              <a:avLst>
                <a:gd name="adj" fmla="val 38168"/>
              </a:avLst>
            </a:prstGeom>
            <a:solidFill>
              <a:schemeClr val="bg1">
                <a:lumMod val="85000"/>
              </a:schemeClr>
            </a:solidFill>
            <a:ln w="19050" algn="ctr">
              <a:noFill/>
              <a:miter lim="800000"/>
              <a:headEnd/>
              <a:tailEnd/>
            </a:ln>
          </p:spPr>
          <p:txBody>
            <a:bodyPr lIns="0" tIns="0" rIns="0" bIns="0" anchor="ctr" anchorCtr="0"/>
            <a:lstStyle/>
            <a:p>
              <a:pPr algn="ctr" defTabSz="995363">
                <a:buSzPct val="90000"/>
              </a:pPr>
              <a:r>
                <a:rPr lang="en-GB" sz="1000" kern="0" dirty="0">
                  <a:solidFill>
                    <a:schemeClr val="bg1">
                      <a:lumMod val="50000"/>
                    </a:schemeClr>
                  </a:solidFill>
                  <a:cs typeface="Arial" charset="0"/>
                </a:rPr>
                <a:t>Overview</a:t>
              </a:r>
            </a:p>
          </p:txBody>
        </p:sp>
        <p:sp>
          <p:nvSpPr>
            <p:cNvPr id="5" name="AutoShape 64">
              <a:extLst>
                <a:ext uri="{FF2B5EF4-FFF2-40B4-BE49-F238E27FC236}">
                  <a16:creationId xmlns:a16="http://schemas.microsoft.com/office/drawing/2014/main" id="{705A893A-C796-EC78-D406-525C7590B1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8355" y="6524168"/>
              <a:ext cx="1404000" cy="198000"/>
            </a:xfrm>
            <a:prstGeom prst="chevron">
              <a:avLst>
                <a:gd name="adj" fmla="val 38168"/>
              </a:avLst>
            </a:prstGeom>
            <a:solidFill>
              <a:schemeClr val="bg1">
                <a:lumMod val="85000"/>
              </a:schemeClr>
            </a:solidFill>
            <a:ln w="19050" algn="ctr">
              <a:noFill/>
              <a:miter lim="800000"/>
              <a:headEnd/>
              <a:tailEnd/>
            </a:ln>
          </p:spPr>
          <p:txBody>
            <a:bodyPr lIns="0" tIns="0" rIns="0" bIns="0" anchor="ctr" anchorCtr="0"/>
            <a:lstStyle/>
            <a:p>
              <a:pPr algn="ctr" defTabSz="995363">
                <a:buSzPct val="90000"/>
              </a:pPr>
              <a:r>
                <a:rPr lang="en-GB" sz="1000" kern="0">
                  <a:solidFill>
                    <a:schemeClr val="bg1">
                      <a:lumMod val="50000"/>
                    </a:schemeClr>
                  </a:solidFill>
                  <a:cs typeface="Arial" charset="0"/>
                </a:rPr>
                <a:t>Symbols</a:t>
              </a:r>
            </a:p>
          </p:txBody>
        </p:sp>
        <p:sp>
          <p:nvSpPr>
            <p:cNvPr id="6" name="AutoShape 65">
              <a:extLst>
                <a:ext uri="{FF2B5EF4-FFF2-40B4-BE49-F238E27FC236}">
                  <a16:creationId xmlns:a16="http://schemas.microsoft.com/office/drawing/2014/main" id="{D4757CF6-79BB-4601-12F8-8DE101C00E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02528" y="6524168"/>
              <a:ext cx="1944000" cy="198000"/>
            </a:xfrm>
            <a:prstGeom prst="chevron">
              <a:avLst>
                <a:gd name="adj" fmla="val 38168"/>
              </a:avLst>
            </a:prstGeom>
            <a:solidFill>
              <a:schemeClr val="bg1">
                <a:lumMod val="85000"/>
              </a:schemeClr>
            </a:solidFill>
            <a:ln w="19050" algn="ctr">
              <a:noFill/>
              <a:miter lim="800000"/>
              <a:headEnd/>
              <a:tailEnd/>
            </a:ln>
          </p:spPr>
          <p:txBody>
            <a:bodyPr lIns="0" tIns="0" rIns="0" bIns="0" anchor="ctr" anchorCtr="0"/>
            <a:lstStyle/>
            <a:p>
              <a:pPr algn="ctr" defTabSz="995363">
                <a:buSzPct val="90000"/>
              </a:pPr>
              <a:r>
                <a:rPr lang="en-GB" sz="1000" kern="0" dirty="0">
                  <a:solidFill>
                    <a:schemeClr val="bg1">
                      <a:lumMod val="50000"/>
                    </a:schemeClr>
                  </a:solidFill>
                  <a:cs typeface="Arial" charset="0"/>
                </a:rPr>
                <a:t>Customer journey diagram</a:t>
              </a:r>
            </a:p>
          </p:txBody>
        </p:sp>
        <p:sp>
          <p:nvSpPr>
            <p:cNvPr id="7" name="AutoShape 63">
              <a:extLst>
                <a:ext uri="{FF2B5EF4-FFF2-40B4-BE49-F238E27FC236}">
                  <a16:creationId xmlns:a16="http://schemas.microsoft.com/office/drawing/2014/main" id="{45228B6E-FC44-023D-6306-59B4D361DA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26701" y="6525045"/>
              <a:ext cx="1764000" cy="198000"/>
            </a:xfrm>
            <a:prstGeom prst="chevron">
              <a:avLst>
                <a:gd name="adj" fmla="val 38168"/>
              </a:avLst>
            </a:prstGeom>
            <a:solidFill>
              <a:srgbClr val="00558E"/>
            </a:solidFill>
            <a:ln w="19050" algn="ctr">
              <a:noFill/>
              <a:miter lim="800000"/>
              <a:headEnd/>
              <a:tailEnd/>
            </a:ln>
          </p:spPr>
          <p:txBody>
            <a:bodyPr lIns="0" tIns="0" rIns="0" bIns="0" anchor="ctr" anchorCtr="0"/>
            <a:lstStyle/>
            <a:p>
              <a:pPr algn="ctr" defTabSz="995363">
                <a:buSzPct val="90000"/>
              </a:pPr>
              <a:r>
                <a:rPr lang="en-GB" sz="1000" kern="0" dirty="0">
                  <a:solidFill>
                    <a:schemeClr val="bg1"/>
                  </a:solidFill>
                  <a:cs typeface="Arial" charset="0"/>
                </a:rPr>
                <a:t>Journey network diagram</a:t>
              </a:r>
            </a:p>
          </p:txBody>
        </p:sp>
        <p:sp>
          <p:nvSpPr>
            <p:cNvPr id="8" name="AutoShape 64">
              <a:extLst>
                <a:ext uri="{FF2B5EF4-FFF2-40B4-BE49-F238E27FC236}">
                  <a16:creationId xmlns:a16="http://schemas.microsoft.com/office/drawing/2014/main" id="{7E9368DD-EFDA-59D7-37EB-5FE6E9D480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70874" y="6526845"/>
              <a:ext cx="1656000" cy="198000"/>
            </a:xfrm>
            <a:prstGeom prst="chevron">
              <a:avLst>
                <a:gd name="adj" fmla="val 38168"/>
              </a:avLst>
            </a:prstGeom>
            <a:solidFill>
              <a:schemeClr val="bg1">
                <a:lumMod val="85000"/>
              </a:schemeClr>
            </a:solidFill>
            <a:ln w="19050" algn="ctr">
              <a:noFill/>
              <a:miter lim="800000"/>
              <a:headEnd/>
              <a:tailEnd/>
            </a:ln>
          </p:spPr>
          <p:txBody>
            <a:bodyPr lIns="0" tIns="0" rIns="0" bIns="0" anchor="ctr" anchorCtr="0"/>
            <a:lstStyle/>
            <a:p>
              <a:pPr algn="ctr" defTabSz="995363">
                <a:buSzPct val="90000"/>
              </a:pPr>
              <a:r>
                <a:rPr lang="en-GB" sz="1000" kern="0">
                  <a:solidFill>
                    <a:schemeClr val="bg1">
                      <a:lumMod val="50000"/>
                    </a:schemeClr>
                  </a:solidFill>
                  <a:cs typeface="Arial" charset="0"/>
                </a:rPr>
                <a:t>Customer experience</a:t>
              </a:r>
            </a:p>
          </p:txBody>
        </p:sp>
        <p:sp>
          <p:nvSpPr>
            <p:cNvPr id="9" name="AutoShape 64">
              <a:extLst>
                <a:ext uri="{FF2B5EF4-FFF2-40B4-BE49-F238E27FC236}">
                  <a16:creationId xmlns:a16="http://schemas.microsoft.com/office/drawing/2014/main" id="{0F6DFFDE-2D69-DCEB-6F08-4753E9B6ED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23220" y="6524168"/>
              <a:ext cx="1656000" cy="198000"/>
            </a:xfrm>
            <a:prstGeom prst="chevron">
              <a:avLst>
                <a:gd name="adj" fmla="val 38168"/>
              </a:avLst>
            </a:prstGeom>
            <a:solidFill>
              <a:schemeClr val="bg1">
                <a:lumMod val="85000"/>
              </a:schemeClr>
            </a:solidFill>
            <a:ln w="19050" algn="ctr">
              <a:noFill/>
              <a:miter lim="800000"/>
              <a:headEnd/>
              <a:tailEnd/>
            </a:ln>
          </p:spPr>
          <p:txBody>
            <a:bodyPr lIns="0" tIns="0" rIns="0" bIns="0" anchor="ctr" anchorCtr="0"/>
            <a:lstStyle/>
            <a:p>
              <a:pPr algn="ctr" defTabSz="995363">
                <a:buSzPct val="90000"/>
              </a:pPr>
              <a:r>
                <a:rPr lang="en-GB" sz="1000" kern="0" dirty="0">
                  <a:solidFill>
                    <a:schemeClr val="bg1">
                      <a:lumMod val="50000"/>
                    </a:schemeClr>
                  </a:solidFill>
                  <a:cs typeface="Arial" charset="0"/>
                </a:rPr>
                <a:t>Appendix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0475753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416E44-6607-4529-A11B-B6EEBB9BB7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Journey phase and time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B06B20A-690C-49D3-A436-7D0E12743F3A}"/>
              </a:ext>
            </a:extLst>
          </p:cNvPr>
          <p:cNvSpPr/>
          <p:nvPr/>
        </p:nvSpPr>
        <p:spPr>
          <a:xfrm>
            <a:off x="10306572" y="1919738"/>
            <a:ext cx="13759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GB" sz="1200" kern="0" dirty="0">
                <a:solidFill>
                  <a:schemeClr val="accent4">
                    <a:lumMod val="50000"/>
                  </a:schemeClr>
                </a:solidFill>
              </a:rPr>
              <a:t>Phases and time indicators can also be added to a swimlane diagram. </a:t>
            </a:r>
          </a:p>
        </p:txBody>
      </p:sp>
      <p:pic>
        <p:nvPicPr>
          <p:cNvPr id="6" name="Picture 4" descr="Bilderesultat for light bulb free clipart">
            <a:extLst>
              <a:ext uri="{FF2B5EF4-FFF2-40B4-BE49-F238E27FC236}">
                <a16:creationId xmlns:a16="http://schemas.microsoft.com/office/drawing/2014/main" id="{8B6045F3-CE51-49D8-8DA7-2FDAE5270D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974589" y="2037138"/>
            <a:ext cx="179862" cy="215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Rounded Rectangle 44">
            <a:extLst>
              <a:ext uri="{FF2B5EF4-FFF2-40B4-BE49-F238E27FC236}">
                <a16:creationId xmlns:a16="http://schemas.microsoft.com/office/drawing/2014/main" id="{1B74C4A5-AE98-4A1A-845F-92B7E34C4D5C}"/>
              </a:ext>
            </a:extLst>
          </p:cNvPr>
          <p:cNvSpPr/>
          <p:nvPr/>
        </p:nvSpPr>
        <p:spPr>
          <a:xfrm>
            <a:off x="826916" y="5120336"/>
            <a:ext cx="8648282" cy="756000"/>
          </a:xfrm>
          <a:prstGeom prst="roundRect">
            <a:avLst>
              <a:gd name="adj" fmla="val 8551"/>
            </a:avLst>
          </a:prstGeom>
          <a:noFill/>
          <a:ln w="25400" cap="flat" cmpd="sng" algn="ctr">
            <a:solidFill>
              <a:sysClr val="window" lastClr="FFFFFF">
                <a:lumMod val="85000"/>
              </a:sys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TextBox 157">
            <a:extLst>
              <a:ext uri="{FF2B5EF4-FFF2-40B4-BE49-F238E27FC236}">
                <a16:creationId xmlns:a16="http://schemas.microsoft.com/office/drawing/2014/main" id="{2D7D9711-A38D-4999-A982-918E5BBA4E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1515" y="5671648"/>
            <a:ext cx="990600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defPPr>
              <a:defRPr lang="nb-NO"/>
            </a:defPPr>
            <a:lvl1pPr marR="0" lvl="0" indent="0" defTabSz="4572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" kern="0">
                <a:solidFill>
                  <a:prstClr val="black"/>
                </a:solidFill>
                <a:latin typeface="Calibri" pitchFamily="34" charset="0"/>
              </a:defRPr>
            </a:lvl1pPr>
            <a:lvl2pPr marL="742950" indent="-285750">
              <a:defRPr>
                <a:latin typeface="Calibri" pitchFamily="34" charset="0"/>
              </a:defRPr>
            </a:lvl2pPr>
            <a:lvl3pPr marL="1143000" indent="-228600">
              <a:defRPr>
                <a:latin typeface="Calibri" pitchFamily="34" charset="0"/>
              </a:defRPr>
            </a:lvl3pPr>
            <a:lvl4pPr marL="1600200" indent="-228600">
              <a:defRPr>
                <a:latin typeface="Calibri" pitchFamily="34" charset="0"/>
              </a:defRPr>
            </a:lvl4pPr>
            <a:lvl5pPr marL="2057400" indent="-228600">
              <a:defRPr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9pPr>
          </a:lstStyle>
          <a:p>
            <a:r>
              <a:rPr lang="en-GB" altLang="en-US"/>
              <a:t>Comment</a:t>
            </a:r>
          </a:p>
        </p:txBody>
      </p:sp>
      <p:sp>
        <p:nvSpPr>
          <p:cNvPr id="39" name="Folded Corner 82">
            <a:extLst>
              <a:ext uri="{FF2B5EF4-FFF2-40B4-BE49-F238E27FC236}">
                <a16:creationId xmlns:a16="http://schemas.microsoft.com/office/drawing/2014/main" id="{E7BA515A-07CD-4C01-8D9B-09B9C974DDB8}"/>
              </a:ext>
            </a:extLst>
          </p:cNvPr>
          <p:cNvSpPr/>
          <p:nvPr/>
        </p:nvSpPr>
        <p:spPr>
          <a:xfrm>
            <a:off x="4518221" y="5242999"/>
            <a:ext cx="1047686" cy="540000"/>
          </a:xfrm>
          <a:prstGeom prst="foldedCorner">
            <a:avLst/>
          </a:prstGeom>
          <a:solidFill>
            <a:sysClr val="window" lastClr="FFFFFF"/>
          </a:solidFill>
          <a:ln w="19050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olid"/>
          </a:ln>
          <a:effectLst/>
        </p:spPr>
        <p:txBody>
          <a:bodyPr lIns="288000" tIns="0" rIns="0" bIns="0" anchor="ctr"/>
          <a:lstStyle/>
          <a:p>
            <a:pPr defTabSz="457200"/>
            <a:endParaRPr lang="en-GB" sz="800" kern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61415CB3-1125-446D-9CB2-FF76547E0D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186" y="5293066"/>
            <a:ext cx="349028" cy="349028"/>
          </a:xfrm>
          <a:prstGeom prst="rect">
            <a:avLst/>
          </a:prstGeom>
        </p:spPr>
      </p:pic>
      <p:sp>
        <p:nvSpPr>
          <p:cNvPr id="41" name="Folded Corner 82">
            <a:extLst>
              <a:ext uri="{FF2B5EF4-FFF2-40B4-BE49-F238E27FC236}">
                <a16:creationId xmlns:a16="http://schemas.microsoft.com/office/drawing/2014/main" id="{F01F3D20-A08B-4AFB-AEA4-6DC4C47470E7}"/>
              </a:ext>
            </a:extLst>
          </p:cNvPr>
          <p:cNvSpPr/>
          <p:nvPr/>
        </p:nvSpPr>
        <p:spPr>
          <a:xfrm>
            <a:off x="1929106" y="5240562"/>
            <a:ext cx="864000" cy="540000"/>
          </a:xfrm>
          <a:prstGeom prst="foldedCorner">
            <a:avLst/>
          </a:prstGeom>
          <a:solidFill>
            <a:sysClr val="window" lastClr="FFFFFF"/>
          </a:solidFill>
          <a:ln w="19050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olid"/>
          </a:ln>
          <a:effectLst/>
        </p:spPr>
        <p:txBody>
          <a:bodyPr lIns="288000" tIns="0" rIns="0" bIns="0" anchor="ctr"/>
          <a:lstStyle/>
          <a:p>
            <a:pPr defTabSz="457200"/>
            <a:endParaRPr lang="en-GB" sz="800" ker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2" name="Rounded Rectangle 59">
            <a:extLst>
              <a:ext uri="{FF2B5EF4-FFF2-40B4-BE49-F238E27FC236}">
                <a16:creationId xmlns:a16="http://schemas.microsoft.com/office/drawing/2014/main" id="{27E65E99-838A-4785-8907-03FFD43EF5C4}"/>
              </a:ext>
            </a:extLst>
          </p:cNvPr>
          <p:cNvSpPr/>
          <p:nvPr/>
        </p:nvSpPr>
        <p:spPr>
          <a:xfrm>
            <a:off x="819716" y="3323739"/>
            <a:ext cx="8648282" cy="756000"/>
          </a:xfrm>
          <a:prstGeom prst="roundRect">
            <a:avLst>
              <a:gd name="adj" fmla="val 8551"/>
            </a:avLst>
          </a:prstGeom>
          <a:solidFill>
            <a:sysClr val="window" lastClr="FFFFFF">
              <a:lumMod val="95000"/>
            </a:sysClr>
          </a:solidFill>
          <a:ln w="25400" cap="flat" cmpd="sng" algn="ctr">
            <a:solidFill>
              <a:sysClr val="window" lastClr="FFFFFF">
                <a:lumMod val="85000"/>
              </a:sys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TextBox 157">
            <a:extLst>
              <a:ext uri="{FF2B5EF4-FFF2-40B4-BE49-F238E27FC236}">
                <a16:creationId xmlns:a16="http://schemas.microsoft.com/office/drawing/2014/main" id="{2E08DC0F-649B-4429-9517-8CB927E3F6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5856" y="3910462"/>
            <a:ext cx="526628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defPPr>
              <a:defRPr lang="nb-NO"/>
            </a:defPPr>
            <a:lvl1pPr marR="0" lvl="0" indent="0" defTabSz="4572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" kern="0">
                <a:solidFill>
                  <a:prstClr val="black"/>
                </a:solidFill>
                <a:latin typeface="Calibri" pitchFamily="34" charset="0"/>
              </a:defRPr>
            </a:lvl1pPr>
            <a:lvl2pPr marL="742950" indent="-285750">
              <a:defRPr>
                <a:latin typeface="Calibri" pitchFamily="34" charset="0"/>
              </a:defRPr>
            </a:lvl2pPr>
            <a:lvl3pPr marL="1143000" indent="-228600">
              <a:defRPr>
                <a:latin typeface="Calibri" pitchFamily="34" charset="0"/>
              </a:defRPr>
            </a:lvl3pPr>
            <a:lvl4pPr marL="1600200" indent="-228600">
              <a:defRPr>
                <a:latin typeface="Calibri" pitchFamily="34" charset="0"/>
              </a:defRPr>
            </a:lvl4pPr>
            <a:lvl5pPr marL="2057400" indent="-228600">
              <a:defRPr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9pPr>
          </a:lstStyle>
          <a:p>
            <a:r>
              <a:rPr lang="en-GB" altLang="en-US"/>
              <a:t>Actor 2</a:t>
            </a:r>
          </a:p>
        </p:txBody>
      </p:sp>
      <p:sp>
        <p:nvSpPr>
          <p:cNvPr id="44" name="Rounded Rectangle 60">
            <a:extLst>
              <a:ext uri="{FF2B5EF4-FFF2-40B4-BE49-F238E27FC236}">
                <a16:creationId xmlns:a16="http://schemas.microsoft.com/office/drawing/2014/main" id="{5A72834E-2839-4A85-8368-72C9EFAEFAA9}"/>
              </a:ext>
            </a:extLst>
          </p:cNvPr>
          <p:cNvSpPr/>
          <p:nvPr/>
        </p:nvSpPr>
        <p:spPr>
          <a:xfrm>
            <a:off x="832434" y="4227771"/>
            <a:ext cx="8648282" cy="756000"/>
          </a:xfrm>
          <a:prstGeom prst="roundRect">
            <a:avLst>
              <a:gd name="adj" fmla="val 8551"/>
            </a:avLst>
          </a:prstGeom>
          <a:solidFill>
            <a:sysClr val="window" lastClr="FFFFFF">
              <a:lumMod val="95000"/>
            </a:sysClr>
          </a:solidFill>
          <a:ln w="25400" cap="flat" cmpd="sng" algn="ctr">
            <a:solidFill>
              <a:sysClr val="window" lastClr="FFFFFF">
                <a:lumMod val="85000"/>
              </a:sysClr>
            </a:solidFill>
            <a:prstDash val="solid"/>
          </a:ln>
          <a:effectLst/>
        </p:spPr>
        <p:txBody>
          <a:bodyPr rIns="3600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" name="Rounded Rectangle 45">
            <a:extLst>
              <a:ext uri="{FF2B5EF4-FFF2-40B4-BE49-F238E27FC236}">
                <a16:creationId xmlns:a16="http://schemas.microsoft.com/office/drawing/2014/main" id="{702DC679-DCFB-4625-98F9-69BDBF45056A}"/>
              </a:ext>
            </a:extLst>
          </p:cNvPr>
          <p:cNvSpPr/>
          <p:nvPr/>
        </p:nvSpPr>
        <p:spPr>
          <a:xfrm>
            <a:off x="844793" y="2451434"/>
            <a:ext cx="8648282" cy="756000"/>
          </a:xfrm>
          <a:prstGeom prst="roundRect">
            <a:avLst>
              <a:gd name="adj" fmla="val 8551"/>
            </a:avLst>
          </a:prstGeom>
          <a:solidFill>
            <a:sysClr val="window" lastClr="FFFFFF">
              <a:lumMod val="95000"/>
            </a:sysClr>
          </a:solidFill>
          <a:ln w="25400" cap="flat" cmpd="sng" algn="ctr">
            <a:solidFill>
              <a:sysClr val="window" lastClr="FFFFFF">
                <a:lumMod val="85000"/>
              </a:sys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" name="TextBox 157">
            <a:extLst>
              <a:ext uri="{FF2B5EF4-FFF2-40B4-BE49-F238E27FC236}">
                <a16:creationId xmlns:a16="http://schemas.microsoft.com/office/drawing/2014/main" id="{E5896746-EAB8-4E5B-AA79-BA7CC19C0E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5856" y="2997917"/>
            <a:ext cx="554148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altLang="en-US" sz="1100" kern="0">
                <a:solidFill>
                  <a:prstClr val="black"/>
                </a:solidFill>
              </a:rPr>
              <a:t>Actor 1</a:t>
            </a:r>
            <a:endParaRPr kumimoji="0" lang="en-GB" altLang="en-US" sz="12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47" name="TextBox 157">
            <a:extLst>
              <a:ext uri="{FF2B5EF4-FFF2-40B4-BE49-F238E27FC236}">
                <a16:creationId xmlns:a16="http://schemas.microsoft.com/office/drawing/2014/main" id="{424866FC-3155-47F3-A423-3AAEE708B8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5856" y="4802078"/>
            <a:ext cx="589829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defPPr>
              <a:defRPr lang="nb-NO"/>
            </a:defPPr>
            <a:lvl1pPr marR="0" lvl="0" indent="0" defTabSz="4572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" kern="0">
                <a:solidFill>
                  <a:prstClr val="black"/>
                </a:solidFill>
                <a:latin typeface="Calibri" pitchFamily="34" charset="0"/>
              </a:defRPr>
            </a:lvl1pPr>
            <a:lvl2pPr marL="742950" indent="-285750">
              <a:defRPr>
                <a:latin typeface="Calibri" pitchFamily="34" charset="0"/>
              </a:defRPr>
            </a:lvl2pPr>
            <a:lvl3pPr marL="1143000" indent="-228600">
              <a:defRPr>
                <a:latin typeface="Calibri" pitchFamily="34" charset="0"/>
              </a:defRPr>
            </a:lvl3pPr>
            <a:lvl4pPr marL="1600200" indent="-228600">
              <a:defRPr>
                <a:latin typeface="Calibri" pitchFamily="34" charset="0"/>
              </a:defRPr>
            </a:lvl4pPr>
            <a:lvl5pPr marL="2057400" indent="-228600">
              <a:defRPr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9pPr>
          </a:lstStyle>
          <a:p>
            <a:r>
              <a:rPr lang="en-GB" altLang="en-US"/>
              <a:t>Actor 3</a:t>
            </a:r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A5DA062D-F353-42C6-97B5-FFCA1AC9E8DA}"/>
              </a:ext>
            </a:extLst>
          </p:cNvPr>
          <p:cNvCxnSpPr>
            <a:stCxn id="49" idx="2"/>
            <a:endCxn id="50" idx="0"/>
          </p:cNvCxnSpPr>
          <p:nvPr/>
        </p:nvCxnSpPr>
        <p:spPr>
          <a:xfrm>
            <a:off x="3639438" y="3117434"/>
            <a:ext cx="1" cy="328032"/>
          </a:xfrm>
          <a:prstGeom prst="straightConnector1">
            <a:avLst/>
          </a:prstGeom>
          <a:noFill/>
          <a:ln w="22225" cap="flat" cmpd="sng" algn="ctr">
            <a:solidFill>
              <a:sysClr val="window" lastClr="FFFFFF">
                <a:lumMod val="50000"/>
              </a:sysClr>
            </a:solidFill>
            <a:prstDash val="sysDash"/>
            <a:tailEnd type="triangle" w="med" len="med"/>
          </a:ln>
          <a:effectLst/>
        </p:spPr>
      </p:cxnSp>
      <p:pic>
        <p:nvPicPr>
          <p:cNvPr id="49" name="Picture 48">
            <a:extLst>
              <a:ext uri="{FF2B5EF4-FFF2-40B4-BE49-F238E27FC236}">
                <a16:creationId xmlns:a16="http://schemas.microsoft.com/office/drawing/2014/main" id="{0D6C9849-751E-4FC0-8476-896626081F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5115" y="2541434"/>
            <a:ext cx="1108646" cy="57600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F751CECE-7DD6-4213-BC87-F1E722FAC3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5116" y="3445466"/>
            <a:ext cx="1108646" cy="576000"/>
          </a:xfrm>
          <a:prstGeom prst="rect">
            <a:avLst/>
          </a:prstGeom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id="{4D2976A1-44AA-449E-A94E-6833C3E38E08}"/>
              </a:ext>
            </a:extLst>
          </p:cNvPr>
          <p:cNvGrpSpPr/>
          <p:nvPr/>
        </p:nvGrpSpPr>
        <p:grpSpPr>
          <a:xfrm>
            <a:off x="1868146" y="2561455"/>
            <a:ext cx="875713" cy="535959"/>
            <a:chOff x="1391422" y="1424268"/>
            <a:chExt cx="1064424" cy="535959"/>
          </a:xfrm>
        </p:grpSpPr>
        <p:sp>
          <p:nvSpPr>
            <p:cNvPr id="52" name="Rounded Rectangle 69">
              <a:extLst>
                <a:ext uri="{FF2B5EF4-FFF2-40B4-BE49-F238E27FC236}">
                  <a16:creationId xmlns:a16="http://schemas.microsoft.com/office/drawing/2014/main" id="{1DE0010B-DE58-476C-86BA-9A1E84CFB607}"/>
                </a:ext>
              </a:extLst>
            </p:cNvPr>
            <p:cNvSpPr/>
            <p:nvPr/>
          </p:nvSpPr>
          <p:spPr>
            <a:xfrm>
              <a:off x="1391422" y="1424268"/>
              <a:ext cx="1064424" cy="535959"/>
            </a:xfrm>
            <a:prstGeom prst="roundRect">
              <a:avLst>
                <a:gd name="adj" fmla="val 12023"/>
              </a:avLst>
            </a:prstGeom>
            <a:solidFill>
              <a:sysClr val="window" lastClr="FFFFFF"/>
            </a:solidFill>
            <a:ln w="19050" cap="flat" cmpd="sng" algn="ctr">
              <a:solidFill>
                <a:sysClr val="windowText" lastClr="000000">
                  <a:lumMod val="50000"/>
                  <a:lumOff val="50000"/>
                </a:sysClr>
              </a:solidFill>
              <a:prstDash val="solid"/>
            </a:ln>
            <a:effectLst/>
          </p:spPr>
          <p:txBody>
            <a:bodyPr lIns="288000" tIns="0" rIns="0" bIns="0" anchor="ctr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3" name="Rounded Rectangle 82">
              <a:extLst>
                <a:ext uri="{FF2B5EF4-FFF2-40B4-BE49-F238E27FC236}">
                  <a16:creationId xmlns:a16="http://schemas.microsoft.com/office/drawing/2014/main" id="{02A172EC-A45F-43E2-872D-23EF0FDA5D0E}"/>
                </a:ext>
              </a:extLst>
            </p:cNvPr>
            <p:cNvSpPr/>
            <p:nvPr/>
          </p:nvSpPr>
          <p:spPr>
            <a:xfrm>
              <a:off x="1479906" y="1504452"/>
              <a:ext cx="901946" cy="372542"/>
            </a:xfrm>
            <a:prstGeom prst="roundRect">
              <a:avLst>
                <a:gd name="adj" fmla="val 7458"/>
              </a:avLst>
            </a:prstGeom>
            <a:pattFill prst="ltUpDiag">
              <a:fgClr>
                <a:sysClr val="window" lastClr="FFFFFF">
                  <a:lumMod val="65000"/>
                </a:sysClr>
              </a:fgClr>
              <a:bgClr>
                <a:sysClr val="window" lastClr="FFFFFF"/>
              </a:bgClr>
            </a:patt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57" name="Picture 56">
            <a:extLst>
              <a:ext uri="{FF2B5EF4-FFF2-40B4-BE49-F238E27FC236}">
                <a16:creationId xmlns:a16="http://schemas.microsoft.com/office/drawing/2014/main" id="{27A7B8D5-CC16-4414-BF2E-ACCE7CE924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798" y="4346462"/>
            <a:ext cx="1108646" cy="576000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138FB64B-3EEB-4ACC-846E-7B2AD17B7A4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798" y="2521414"/>
            <a:ext cx="1108646" cy="576000"/>
          </a:xfrm>
          <a:prstGeom prst="rect">
            <a:avLst/>
          </a:prstGeom>
        </p:spPr>
      </p:pic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AB10DFF5-755D-47AB-BF99-AAA07A0F0A25}"/>
              </a:ext>
            </a:extLst>
          </p:cNvPr>
          <p:cNvCxnSpPr>
            <a:cxnSpLocks/>
            <a:stCxn id="57" idx="0"/>
            <a:endCxn id="58" idx="2"/>
          </p:cNvCxnSpPr>
          <p:nvPr/>
        </p:nvCxnSpPr>
        <p:spPr>
          <a:xfrm flipV="1">
            <a:off x="7413121" y="3097414"/>
            <a:ext cx="0" cy="1249048"/>
          </a:xfrm>
          <a:prstGeom prst="straightConnector1">
            <a:avLst/>
          </a:prstGeom>
          <a:noFill/>
          <a:ln w="22225" cap="flat" cmpd="sng" algn="ctr">
            <a:solidFill>
              <a:sysClr val="window" lastClr="FFFFFF">
                <a:lumMod val="50000"/>
              </a:sysClr>
            </a:solidFill>
            <a:prstDash val="sysDash"/>
            <a:tailEnd type="triangle" w="med" len="med"/>
          </a:ln>
          <a:effectLst/>
        </p:spPr>
      </p:cxnSp>
      <p:pic>
        <p:nvPicPr>
          <p:cNvPr id="60" name="Picture 59" descr="Shape&#10;&#10;Description automatically generated with medium confidence">
            <a:extLst>
              <a:ext uri="{FF2B5EF4-FFF2-40B4-BE49-F238E27FC236}">
                <a16:creationId xmlns:a16="http://schemas.microsoft.com/office/drawing/2014/main" id="{6A134ADF-814D-4B7B-96FE-0B3723BD5D2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8646" y="3524408"/>
            <a:ext cx="271059" cy="360000"/>
          </a:xfrm>
          <a:prstGeom prst="rect">
            <a:avLst/>
          </a:prstGeom>
        </p:spPr>
      </p:pic>
      <p:pic>
        <p:nvPicPr>
          <p:cNvPr id="61" name="Picture 60" descr="Shape&#10;&#10;Description automatically generated with medium confidence">
            <a:extLst>
              <a:ext uri="{FF2B5EF4-FFF2-40B4-BE49-F238E27FC236}">
                <a16:creationId xmlns:a16="http://schemas.microsoft.com/office/drawing/2014/main" id="{369C9DE7-78FB-43BF-A3EA-2603C18E10C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856" y="4353440"/>
            <a:ext cx="426984" cy="393680"/>
          </a:xfrm>
          <a:prstGeom prst="rect">
            <a:avLst/>
          </a:prstGeom>
        </p:spPr>
      </p:pic>
      <p:pic>
        <p:nvPicPr>
          <p:cNvPr id="62" name="Picture 61" descr="Shape&#10;&#10;Description automatically generated with low confidence">
            <a:extLst>
              <a:ext uri="{FF2B5EF4-FFF2-40B4-BE49-F238E27FC236}">
                <a16:creationId xmlns:a16="http://schemas.microsoft.com/office/drawing/2014/main" id="{4E5D94D2-D43A-4A6A-9AAB-2A0381EAFEE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7583" y="2594381"/>
            <a:ext cx="253187" cy="360000"/>
          </a:xfrm>
          <a:prstGeom prst="rect">
            <a:avLst/>
          </a:prstGeom>
        </p:spPr>
      </p:pic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B8266913-6EFA-47AF-B172-0D79D59670C9}"/>
              </a:ext>
            </a:extLst>
          </p:cNvPr>
          <p:cNvCxnSpPr>
            <a:stCxn id="64" idx="2"/>
            <a:endCxn id="65" idx="0"/>
          </p:cNvCxnSpPr>
          <p:nvPr/>
        </p:nvCxnSpPr>
        <p:spPr>
          <a:xfrm>
            <a:off x="5011584" y="4021466"/>
            <a:ext cx="1" cy="328032"/>
          </a:xfrm>
          <a:prstGeom prst="straightConnector1">
            <a:avLst/>
          </a:prstGeom>
          <a:noFill/>
          <a:ln w="22225" cap="flat" cmpd="sng" algn="ctr">
            <a:solidFill>
              <a:sysClr val="window" lastClr="FFFFFF">
                <a:lumMod val="50000"/>
              </a:sysClr>
            </a:solidFill>
            <a:prstDash val="sysDash"/>
            <a:tailEnd type="triangle" w="med" len="med"/>
          </a:ln>
          <a:effectLst/>
        </p:spPr>
      </p:cxnSp>
      <p:pic>
        <p:nvPicPr>
          <p:cNvPr id="64" name="Picture 63">
            <a:extLst>
              <a:ext uri="{FF2B5EF4-FFF2-40B4-BE49-F238E27FC236}">
                <a16:creationId xmlns:a16="http://schemas.microsoft.com/office/drawing/2014/main" id="{B9F60990-59FF-449E-B3C1-D6161659FD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7261" y="3445466"/>
            <a:ext cx="1108646" cy="576000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41BFCC38-54A5-419E-9B0F-091A502988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7262" y="4349498"/>
            <a:ext cx="1108646" cy="576000"/>
          </a:xfrm>
          <a:prstGeom prst="rect">
            <a:avLst/>
          </a:prstGeom>
        </p:spPr>
      </p:pic>
      <p:sp>
        <p:nvSpPr>
          <p:cNvPr id="76" name="AutoShape 63">
            <a:extLst>
              <a:ext uri="{FF2B5EF4-FFF2-40B4-BE49-F238E27FC236}">
                <a16:creationId xmlns:a16="http://schemas.microsoft.com/office/drawing/2014/main" id="{93E2404F-984C-44F2-9EFB-2FE2001A0D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68145" y="2101037"/>
            <a:ext cx="3760901" cy="216000"/>
          </a:xfrm>
          <a:prstGeom prst="chevron">
            <a:avLst>
              <a:gd name="adj" fmla="val 38168"/>
            </a:avLst>
          </a:prstGeom>
          <a:solidFill>
            <a:srgbClr val="8064A2">
              <a:lumMod val="40000"/>
              <a:lumOff val="60000"/>
            </a:srgbClr>
          </a:solidFill>
          <a:ln w="19050" algn="ctr">
            <a:solidFill>
              <a:srgbClr val="8064A2">
                <a:lumMod val="40000"/>
                <a:lumOff val="60000"/>
              </a:srgbClr>
            </a:solidFill>
            <a:miter lim="800000"/>
            <a:headEnd/>
            <a:tailEnd/>
          </a:ln>
        </p:spPr>
        <p:txBody>
          <a:bodyPr lIns="180000" tIns="0" rIns="0" bIns="0" anchor="ctr" anchorCtr="0"/>
          <a:lstStyle/>
          <a:p>
            <a:pPr defTabSz="995363">
              <a:buSzPct val="90000"/>
            </a:pPr>
            <a:r>
              <a:rPr lang="en-GB" sz="1200" kern="0" spc="100">
                <a:cs typeface="Arial" charset="0"/>
              </a:rPr>
              <a:t>Phase 1</a:t>
            </a: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E5CDB754-0C57-469C-A7E1-C28073933B84}"/>
              </a:ext>
            </a:extLst>
          </p:cNvPr>
          <p:cNvSpPr/>
          <p:nvPr/>
        </p:nvSpPr>
        <p:spPr>
          <a:xfrm flipH="1">
            <a:off x="5746160" y="2493093"/>
            <a:ext cx="597113" cy="3383243"/>
          </a:xfrm>
          <a:prstGeom prst="rect">
            <a:avLst/>
          </a:prstGeom>
          <a:pattFill prst="wdUpDiag">
            <a:fgClr>
              <a:srgbClr val="8064A2">
                <a:lumMod val="40000"/>
                <a:lumOff val="60000"/>
              </a:srgbClr>
            </a:fgClr>
            <a:bgClr>
              <a:sysClr val="window" lastClr="FFFFFF"/>
            </a:bgClr>
          </a:pattFill>
          <a:ln w="12700" cap="flat" cmpd="sng" algn="ctr">
            <a:solidFill>
              <a:srgbClr val="8064A2">
                <a:lumMod val="40000"/>
                <a:lumOff val="60000"/>
              </a:srgbClr>
            </a:solidFill>
            <a:prstDash val="solid"/>
          </a:ln>
          <a:effectLst/>
        </p:spPr>
        <p:txBody>
          <a:bodyPr vert="wordArtVert" lIns="0" rIns="0"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WAITING TIME</a:t>
            </a:r>
          </a:p>
        </p:txBody>
      </p:sp>
      <p:sp>
        <p:nvSpPr>
          <p:cNvPr id="78" name="AutoShape 63">
            <a:extLst>
              <a:ext uri="{FF2B5EF4-FFF2-40B4-BE49-F238E27FC236}">
                <a16:creationId xmlns:a16="http://schemas.microsoft.com/office/drawing/2014/main" id="{13841BBE-7866-4B5A-BD7E-94F8FBBD83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06251" y="2098301"/>
            <a:ext cx="743801" cy="218737"/>
          </a:xfrm>
          <a:prstGeom prst="chevron">
            <a:avLst>
              <a:gd name="adj" fmla="val 38168"/>
            </a:avLst>
          </a:prstGeom>
          <a:pattFill prst="wdUpDiag">
            <a:fgClr>
              <a:srgbClr val="8064A2">
                <a:lumMod val="40000"/>
                <a:lumOff val="60000"/>
              </a:srgbClr>
            </a:fgClr>
            <a:bgClr>
              <a:sysClr val="window" lastClr="FFFFFF"/>
            </a:bgClr>
          </a:pattFill>
          <a:ln w="19050" algn="ctr">
            <a:solidFill>
              <a:srgbClr val="8064A2">
                <a:lumMod val="40000"/>
                <a:lumOff val="60000"/>
              </a:srgbClr>
            </a:solidFill>
            <a:miter lim="800000"/>
            <a:headEnd/>
            <a:tailEnd/>
          </a:ln>
        </p:spPr>
        <p:txBody>
          <a:bodyPr lIns="69145" tIns="0" rIns="0" bIns="0" anchor="ctr" anchorCtr="0"/>
          <a:lstStyle/>
          <a:p>
            <a:pPr marL="0" marR="0" lvl="0" indent="0" algn="ctr" defTabSz="99536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Tx/>
              <a:buNone/>
              <a:tabLst/>
              <a:defRPr/>
            </a:pPr>
            <a:endParaRPr kumimoji="0" lang="en-GB" sz="1000" b="0" i="0" u="none" strike="noStrike" kern="0" cap="none" spc="10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Arial" charset="0"/>
            </a:endParaRPr>
          </a:p>
        </p:txBody>
      </p:sp>
      <p:sp>
        <p:nvSpPr>
          <p:cNvPr id="79" name="AutoShape 63">
            <a:extLst>
              <a:ext uri="{FF2B5EF4-FFF2-40B4-BE49-F238E27FC236}">
                <a16:creationId xmlns:a16="http://schemas.microsoft.com/office/drawing/2014/main" id="{3A0FDA26-E65D-4128-A16D-F4F353D75A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31199" y="2099668"/>
            <a:ext cx="2780417" cy="217369"/>
          </a:xfrm>
          <a:prstGeom prst="chevron">
            <a:avLst>
              <a:gd name="adj" fmla="val 38168"/>
            </a:avLst>
          </a:prstGeom>
          <a:solidFill>
            <a:srgbClr val="8064A2">
              <a:lumMod val="40000"/>
              <a:lumOff val="60000"/>
            </a:srgbClr>
          </a:solidFill>
          <a:ln w="19050" algn="ctr">
            <a:solidFill>
              <a:srgbClr val="8064A2">
                <a:lumMod val="40000"/>
                <a:lumOff val="60000"/>
              </a:srgbClr>
            </a:solidFill>
            <a:miter lim="800000"/>
            <a:headEnd/>
            <a:tailEnd/>
          </a:ln>
        </p:spPr>
        <p:txBody>
          <a:bodyPr lIns="180000" tIns="0" rIns="0" bIns="0" anchor="ctr" anchorCtr="0"/>
          <a:lstStyle/>
          <a:p>
            <a:pPr marL="0" marR="0" lvl="0" indent="0" defTabSz="99536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Tx/>
              <a:buNone/>
              <a:tabLst/>
              <a:defRPr/>
            </a:pPr>
            <a:r>
              <a:rPr kumimoji="0" lang="en-GB" sz="1200" b="0" i="0" u="none" strike="noStrike" kern="0" cap="none" spc="100" normalizeH="0" baseline="0" noProof="0">
                <a:ln>
                  <a:noFill/>
                </a:ln>
                <a:effectLst/>
                <a:uLnTx/>
                <a:uFillTx/>
                <a:cs typeface="Arial" charset="0"/>
              </a:rPr>
              <a:t>Phase 2</a:t>
            </a:r>
          </a:p>
        </p:txBody>
      </p: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0CC76FE9-D569-4C63-84A2-9857668D2166}"/>
              </a:ext>
            </a:extLst>
          </p:cNvPr>
          <p:cNvCxnSpPr>
            <a:stCxn id="81" idx="2"/>
            <a:endCxn id="82" idx="0"/>
          </p:cNvCxnSpPr>
          <p:nvPr/>
        </p:nvCxnSpPr>
        <p:spPr>
          <a:xfrm>
            <a:off x="8775317" y="3103034"/>
            <a:ext cx="1" cy="1242432"/>
          </a:xfrm>
          <a:prstGeom prst="straightConnector1">
            <a:avLst/>
          </a:prstGeom>
          <a:noFill/>
          <a:ln w="22225" cap="flat" cmpd="sng" algn="ctr">
            <a:solidFill>
              <a:sysClr val="window" lastClr="FFFFFF">
                <a:lumMod val="50000"/>
              </a:sysClr>
            </a:solidFill>
            <a:prstDash val="sysDash"/>
            <a:tailEnd type="triangle" w="med" len="med"/>
          </a:ln>
          <a:effectLst/>
        </p:spPr>
      </p:cxnSp>
      <p:pic>
        <p:nvPicPr>
          <p:cNvPr id="81" name="Picture 80">
            <a:extLst>
              <a:ext uri="{FF2B5EF4-FFF2-40B4-BE49-F238E27FC236}">
                <a16:creationId xmlns:a16="http://schemas.microsoft.com/office/drawing/2014/main" id="{050B2AA1-887D-4A2B-AE55-A91B35A658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0994" y="2527034"/>
            <a:ext cx="1108646" cy="576000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44FC41BC-A016-4BFE-9D18-7224D92631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0995" y="4345466"/>
            <a:ext cx="1108646" cy="576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895CF373-9D88-41BD-A3A3-3E6E914EAC91}"/>
              </a:ext>
            </a:extLst>
          </p:cNvPr>
          <p:cNvGrpSpPr/>
          <p:nvPr/>
        </p:nvGrpSpPr>
        <p:grpSpPr>
          <a:xfrm>
            <a:off x="3141909" y="1667738"/>
            <a:ext cx="969291" cy="409448"/>
            <a:chOff x="4272309" y="1730233"/>
            <a:chExt cx="969291" cy="409448"/>
          </a:xfrm>
        </p:grpSpPr>
        <p:cxnSp>
          <p:nvCxnSpPr>
            <p:cNvPr id="91" name="Straight Arrow Connector 90">
              <a:extLst>
                <a:ext uri="{FF2B5EF4-FFF2-40B4-BE49-F238E27FC236}">
                  <a16:creationId xmlns:a16="http://schemas.microsoft.com/office/drawing/2014/main" id="{39D8F51B-5997-4CB4-95C2-AA63E8C687C5}"/>
                </a:ext>
              </a:extLst>
            </p:cNvPr>
            <p:cNvCxnSpPr/>
            <p:nvPr/>
          </p:nvCxnSpPr>
          <p:spPr>
            <a:xfrm>
              <a:off x="4657822" y="1970512"/>
              <a:ext cx="0" cy="169169"/>
            </a:xfrm>
            <a:prstGeom prst="straightConnector1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tailEnd type="oval" w="med" len="med"/>
            </a:ln>
            <a:effectLst/>
          </p:spPr>
        </p:cxn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B3FC56A9-66E5-46AE-A8DA-8BB90D56B032}"/>
                </a:ext>
              </a:extLst>
            </p:cNvPr>
            <p:cNvSpPr txBox="1"/>
            <p:nvPr/>
          </p:nvSpPr>
          <p:spPr>
            <a:xfrm>
              <a:off x="4272309" y="1730233"/>
              <a:ext cx="96929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Date and time</a:t>
              </a:r>
            </a:p>
          </p:txBody>
        </p:sp>
      </p:grpSp>
      <p:cxnSp>
        <p:nvCxnSpPr>
          <p:cNvPr id="96" name="Straight Arrow Connector 95">
            <a:extLst>
              <a:ext uri="{FF2B5EF4-FFF2-40B4-BE49-F238E27FC236}">
                <a16:creationId xmlns:a16="http://schemas.microsoft.com/office/drawing/2014/main" id="{00A2FC60-AB37-462C-9AB3-D85138878AAC}"/>
              </a:ext>
            </a:extLst>
          </p:cNvPr>
          <p:cNvCxnSpPr>
            <a:cxnSpLocks/>
          </p:cNvCxnSpPr>
          <p:nvPr/>
        </p:nvCxnSpPr>
        <p:spPr>
          <a:xfrm>
            <a:off x="6071964" y="1919738"/>
            <a:ext cx="0" cy="169169"/>
          </a:xfrm>
          <a:prstGeom prst="straightConnector1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tailEnd type="oval" w="med" len="med"/>
          </a:ln>
          <a:effectLst/>
        </p:spPr>
      </p:cxnSp>
      <p:sp>
        <p:nvSpPr>
          <p:cNvPr id="97" name="TextBox 96">
            <a:extLst>
              <a:ext uri="{FF2B5EF4-FFF2-40B4-BE49-F238E27FC236}">
                <a16:creationId xmlns:a16="http://schemas.microsoft.com/office/drawing/2014/main" id="{420B9159-536F-4F2F-B0B8-C60FBD29C673}"/>
              </a:ext>
            </a:extLst>
          </p:cNvPr>
          <p:cNvSpPr txBox="1"/>
          <p:nvPr/>
        </p:nvSpPr>
        <p:spPr>
          <a:xfrm>
            <a:off x="5730974" y="1667738"/>
            <a:ext cx="74380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Duration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7852270-CA29-4ECD-B6B7-B9B4DDB57F4A}"/>
              </a:ext>
            </a:extLst>
          </p:cNvPr>
          <p:cNvGrpSpPr/>
          <p:nvPr/>
        </p:nvGrpSpPr>
        <p:grpSpPr>
          <a:xfrm>
            <a:off x="4643776" y="1667738"/>
            <a:ext cx="969291" cy="409448"/>
            <a:chOff x="5774176" y="1752323"/>
            <a:chExt cx="969291" cy="409448"/>
          </a:xfrm>
        </p:grpSpPr>
        <p:cxnSp>
          <p:nvCxnSpPr>
            <p:cNvPr id="112" name="Straight Arrow Connector 111">
              <a:extLst>
                <a:ext uri="{FF2B5EF4-FFF2-40B4-BE49-F238E27FC236}">
                  <a16:creationId xmlns:a16="http://schemas.microsoft.com/office/drawing/2014/main" id="{4E05E1BF-E755-4DDA-94A4-BDDDB1372BF5}"/>
                </a:ext>
              </a:extLst>
            </p:cNvPr>
            <p:cNvCxnSpPr/>
            <p:nvPr/>
          </p:nvCxnSpPr>
          <p:spPr>
            <a:xfrm>
              <a:off x="6159689" y="1992602"/>
              <a:ext cx="0" cy="169169"/>
            </a:xfrm>
            <a:prstGeom prst="straightConnector1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tailEnd type="oval" w="med" len="med"/>
            </a:ln>
            <a:effectLst/>
          </p:spPr>
        </p:cxnSp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6185A029-5F25-4AD3-89A0-4FD4F3512716}"/>
                </a:ext>
              </a:extLst>
            </p:cNvPr>
            <p:cNvSpPr txBox="1"/>
            <p:nvPr/>
          </p:nvSpPr>
          <p:spPr>
            <a:xfrm>
              <a:off x="5774176" y="1752323"/>
              <a:ext cx="96929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Date and time</a:t>
              </a:r>
            </a:p>
          </p:txBody>
        </p:sp>
      </p:grp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E2318E28-0B54-45E2-AA68-A218D8A13F9D}"/>
              </a:ext>
            </a:extLst>
          </p:cNvPr>
          <p:cNvGrpSpPr/>
          <p:nvPr/>
        </p:nvGrpSpPr>
        <p:grpSpPr>
          <a:xfrm>
            <a:off x="7188988" y="1667738"/>
            <a:ext cx="969291" cy="409448"/>
            <a:chOff x="4272309" y="1730233"/>
            <a:chExt cx="969291" cy="409448"/>
          </a:xfrm>
        </p:grpSpPr>
        <p:cxnSp>
          <p:nvCxnSpPr>
            <p:cNvPr id="121" name="Straight Arrow Connector 120">
              <a:extLst>
                <a:ext uri="{FF2B5EF4-FFF2-40B4-BE49-F238E27FC236}">
                  <a16:creationId xmlns:a16="http://schemas.microsoft.com/office/drawing/2014/main" id="{66F922E1-C813-40B8-A8B1-059A67CD9C08}"/>
                </a:ext>
              </a:extLst>
            </p:cNvPr>
            <p:cNvCxnSpPr/>
            <p:nvPr/>
          </p:nvCxnSpPr>
          <p:spPr>
            <a:xfrm>
              <a:off x="4657822" y="1970512"/>
              <a:ext cx="0" cy="169169"/>
            </a:xfrm>
            <a:prstGeom prst="straightConnector1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tailEnd type="oval" w="med" len="med"/>
            </a:ln>
            <a:effectLst/>
          </p:spPr>
        </p:cxnSp>
        <p:sp>
          <p:nvSpPr>
            <p:cNvPr id="124" name="TextBox 123">
              <a:extLst>
                <a:ext uri="{FF2B5EF4-FFF2-40B4-BE49-F238E27FC236}">
                  <a16:creationId xmlns:a16="http://schemas.microsoft.com/office/drawing/2014/main" id="{453C766F-2D60-491F-81E8-B0146154CFDB}"/>
                </a:ext>
              </a:extLst>
            </p:cNvPr>
            <p:cNvSpPr txBox="1"/>
            <p:nvPr/>
          </p:nvSpPr>
          <p:spPr>
            <a:xfrm>
              <a:off x="4272309" y="1730233"/>
              <a:ext cx="96929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Date and time</a:t>
              </a:r>
            </a:p>
          </p:txBody>
        </p:sp>
      </p:grpSp>
      <p:grpSp>
        <p:nvGrpSpPr>
          <p:cNvPr id="125" name="Group 124">
            <a:extLst>
              <a:ext uri="{FF2B5EF4-FFF2-40B4-BE49-F238E27FC236}">
                <a16:creationId xmlns:a16="http://schemas.microsoft.com/office/drawing/2014/main" id="{CB4EE967-6E12-4712-87F7-4061513E525F}"/>
              </a:ext>
            </a:extLst>
          </p:cNvPr>
          <p:cNvGrpSpPr/>
          <p:nvPr/>
        </p:nvGrpSpPr>
        <p:grpSpPr>
          <a:xfrm>
            <a:off x="8374186" y="1667738"/>
            <a:ext cx="969291" cy="409448"/>
            <a:chOff x="4272309" y="1730233"/>
            <a:chExt cx="969291" cy="409448"/>
          </a:xfrm>
        </p:grpSpPr>
        <p:cxnSp>
          <p:nvCxnSpPr>
            <p:cNvPr id="126" name="Straight Arrow Connector 125">
              <a:extLst>
                <a:ext uri="{FF2B5EF4-FFF2-40B4-BE49-F238E27FC236}">
                  <a16:creationId xmlns:a16="http://schemas.microsoft.com/office/drawing/2014/main" id="{26781249-1440-411E-9DED-8544910DB343}"/>
                </a:ext>
              </a:extLst>
            </p:cNvPr>
            <p:cNvCxnSpPr/>
            <p:nvPr/>
          </p:nvCxnSpPr>
          <p:spPr>
            <a:xfrm>
              <a:off x="4657822" y="1970512"/>
              <a:ext cx="0" cy="169169"/>
            </a:xfrm>
            <a:prstGeom prst="straightConnector1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tailEnd type="oval" w="med" len="med"/>
            </a:ln>
            <a:effectLst/>
          </p:spPr>
        </p:cxnSp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C421AE45-320D-4F3B-A294-871F9183F0E7}"/>
                </a:ext>
              </a:extLst>
            </p:cNvPr>
            <p:cNvSpPr txBox="1"/>
            <p:nvPr/>
          </p:nvSpPr>
          <p:spPr>
            <a:xfrm>
              <a:off x="4272309" y="1730233"/>
              <a:ext cx="96929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Date and time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9F3A2DAB-4FEE-AE87-9EF9-324E9A37EA40}"/>
              </a:ext>
            </a:extLst>
          </p:cNvPr>
          <p:cNvGrpSpPr/>
          <p:nvPr/>
        </p:nvGrpSpPr>
        <p:grpSpPr>
          <a:xfrm>
            <a:off x="954182" y="6524168"/>
            <a:ext cx="9925038" cy="200677"/>
            <a:chOff x="954182" y="6524168"/>
            <a:chExt cx="9925038" cy="200677"/>
          </a:xfrm>
        </p:grpSpPr>
        <p:sp>
          <p:nvSpPr>
            <p:cNvPr id="4" name="AutoShape 63">
              <a:extLst>
                <a:ext uri="{FF2B5EF4-FFF2-40B4-BE49-F238E27FC236}">
                  <a16:creationId xmlns:a16="http://schemas.microsoft.com/office/drawing/2014/main" id="{CD7CD3AB-B4F9-00FA-234B-58145ECE0C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4182" y="6524168"/>
              <a:ext cx="1584000" cy="198000"/>
            </a:xfrm>
            <a:prstGeom prst="chevron">
              <a:avLst>
                <a:gd name="adj" fmla="val 38168"/>
              </a:avLst>
            </a:prstGeom>
            <a:solidFill>
              <a:schemeClr val="bg1">
                <a:lumMod val="85000"/>
              </a:schemeClr>
            </a:solidFill>
            <a:ln w="19050" algn="ctr">
              <a:noFill/>
              <a:miter lim="800000"/>
              <a:headEnd/>
              <a:tailEnd/>
            </a:ln>
          </p:spPr>
          <p:txBody>
            <a:bodyPr lIns="0" tIns="0" rIns="0" bIns="0" anchor="ctr" anchorCtr="0"/>
            <a:lstStyle/>
            <a:p>
              <a:pPr algn="ctr" defTabSz="995363">
                <a:buSzPct val="90000"/>
              </a:pPr>
              <a:r>
                <a:rPr lang="en-GB" sz="1000" kern="0" dirty="0">
                  <a:solidFill>
                    <a:schemeClr val="bg1">
                      <a:lumMod val="50000"/>
                    </a:schemeClr>
                  </a:solidFill>
                  <a:cs typeface="Arial" charset="0"/>
                </a:rPr>
                <a:t>Overview</a:t>
              </a:r>
            </a:p>
          </p:txBody>
        </p:sp>
        <p:sp>
          <p:nvSpPr>
            <p:cNvPr id="9" name="AutoShape 64">
              <a:extLst>
                <a:ext uri="{FF2B5EF4-FFF2-40B4-BE49-F238E27FC236}">
                  <a16:creationId xmlns:a16="http://schemas.microsoft.com/office/drawing/2014/main" id="{3ABF063A-F3EF-1959-C524-FDE271A7D1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8355" y="6524168"/>
              <a:ext cx="1404000" cy="198000"/>
            </a:xfrm>
            <a:prstGeom prst="chevron">
              <a:avLst>
                <a:gd name="adj" fmla="val 38168"/>
              </a:avLst>
            </a:prstGeom>
            <a:solidFill>
              <a:schemeClr val="bg1">
                <a:lumMod val="85000"/>
              </a:schemeClr>
            </a:solidFill>
            <a:ln w="19050" algn="ctr">
              <a:noFill/>
              <a:miter lim="800000"/>
              <a:headEnd/>
              <a:tailEnd/>
            </a:ln>
          </p:spPr>
          <p:txBody>
            <a:bodyPr lIns="0" tIns="0" rIns="0" bIns="0" anchor="ctr" anchorCtr="0"/>
            <a:lstStyle/>
            <a:p>
              <a:pPr algn="ctr" defTabSz="995363">
                <a:buSzPct val="90000"/>
              </a:pPr>
              <a:r>
                <a:rPr lang="en-GB" sz="1000" kern="0">
                  <a:solidFill>
                    <a:schemeClr val="bg1">
                      <a:lumMod val="50000"/>
                    </a:schemeClr>
                  </a:solidFill>
                  <a:cs typeface="Arial" charset="0"/>
                </a:rPr>
                <a:t>Symbols</a:t>
              </a:r>
            </a:p>
          </p:txBody>
        </p:sp>
        <p:sp>
          <p:nvSpPr>
            <p:cNvPr id="10" name="AutoShape 65">
              <a:extLst>
                <a:ext uri="{FF2B5EF4-FFF2-40B4-BE49-F238E27FC236}">
                  <a16:creationId xmlns:a16="http://schemas.microsoft.com/office/drawing/2014/main" id="{CB0F11F3-9DD4-95D1-2649-4CB0440B7D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02528" y="6524168"/>
              <a:ext cx="1944000" cy="198000"/>
            </a:xfrm>
            <a:prstGeom prst="chevron">
              <a:avLst>
                <a:gd name="adj" fmla="val 38168"/>
              </a:avLst>
            </a:prstGeom>
            <a:solidFill>
              <a:schemeClr val="bg1">
                <a:lumMod val="85000"/>
              </a:schemeClr>
            </a:solidFill>
            <a:ln w="19050" algn="ctr">
              <a:noFill/>
              <a:miter lim="800000"/>
              <a:headEnd/>
              <a:tailEnd/>
            </a:ln>
          </p:spPr>
          <p:txBody>
            <a:bodyPr lIns="0" tIns="0" rIns="0" bIns="0" anchor="ctr" anchorCtr="0"/>
            <a:lstStyle/>
            <a:p>
              <a:pPr algn="ctr" defTabSz="995363">
                <a:buSzPct val="90000"/>
              </a:pPr>
              <a:r>
                <a:rPr lang="en-GB" sz="1000" kern="0" dirty="0">
                  <a:solidFill>
                    <a:schemeClr val="bg1">
                      <a:lumMod val="50000"/>
                    </a:schemeClr>
                  </a:solidFill>
                  <a:cs typeface="Arial" charset="0"/>
                </a:rPr>
                <a:t>Customer journey diagram</a:t>
              </a:r>
            </a:p>
          </p:txBody>
        </p:sp>
        <p:sp>
          <p:nvSpPr>
            <p:cNvPr id="11" name="AutoShape 63">
              <a:extLst>
                <a:ext uri="{FF2B5EF4-FFF2-40B4-BE49-F238E27FC236}">
                  <a16:creationId xmlns:a16="http://schemas.microsoft.com/office/drawing/2014/main" id="{E7B9EE5B-4746-5A9A-B0B7-92E8B24DFF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26701" y="6525045"/>
              <a:ext cx="1764000" cy="198000"/>
            </a:xfrm>
            <a:prstGeom prst="chevron">
              <a:avLst>
                <a:gd name="adj" fmla="val 38168"/>
              </a:avLst>
            </a:prstGeom>
            <a:solidFill>
              <a:srgbClr val="00558E"/>
            </a:solidFill>
            <a:ln w="19050" algn="ctr">
              <a:noFill/>
              <a:miter lim="800000"/>
              <a:headEnd/>
              <a:tailEnd/>
            </a:ln>
          </p:spPr>
          <p:txBody>
            <a:bodyPr lIns="0" tIns="0" rIns="0" bIns="0" anchor="ctr" anchorCtr="0"/>
            <a:lstStyle/>
            <a:p>
              <a:pPr algn="ctr" defTabSz="995363">
                <a:buSzPct val="90000"/>
              </a:pPr>
              <a:r>
                <a:rPr lang="en-GB" sz="1000" kern="0" dirty="0">
                  <a:solidFill>
                    <a:schemeClr val="bg1"/>
                  </a:solidFill>
                  <a:cs typeface="Arial" charset="0"/>
                </a:rPr>
                <a:t>Journey network diagram</a:t>
              </a:r>
            </a:p>
          </p:txBody>
        </p:sp>
        <p:sp>
          <p:nvSpPr>
            <p:cNvPr id="12" name="AutoShape 64">
              <a:extLst>
                <a:ext uri="{FF2B5EF4-FFF2-40B4-BE49-F238E27FC236}">
                  <a16:creationId xmlns:a16="http://schemas.microsoft.com/office/drawing/2014/main" id="{C3C57F58-54AD-2151-2771-4937556B80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70874" y="6526845"/>
              <a:ext cx="1656000" cy="198000"/>
            </a:xfrm>
            <a:prstGeom prst="chevron">
              <a:avLst>
                <a:gd name="adj" fmla="val 38168"/>
              </a:avLst>
            </a:prstGeom>
            <a:solidFill>
              <a:schemeClr val="bg1">
                <a:lumMod val="85000"/>
              </a:schemeClr>
            </a:solidFill>
            <a:ln w="19050" algn="ctr">
              <a:noFill/>
              <a:miter lim="800000"/>
              <a:headEnd/>
              <a:tailEnd/>
            </a:ln>
          </p:spPr>
          <p:txBody>
            <a:bodyPr lIns="0" tIns="0" rIns="0" bIns="0" anchor="ctr" anchorCtr="0"/>
            <a:lstStyle/>
            <a:p>
              <a:pPr algn="ctr" defTabSz="995363">
                <a:buSzPct val="90000"/>
              </a:pPr>
              <a:r>
                <a:rPr lang="en-GB" sz="1000" kern="0">
                  <a:solidFill>
                    <a:schemeClr val="bg1">
                      <a:lumMod val="50000"/>
                    </a:schemeClr>
                  </a:solidFill>
                  <a:cs typeface="Arial" charset="0"/>
                </a:rPr>
                <a:t>Customer experience</a:t>
              </a:r>
            </a:p>
          </p:txBody>
        </p:sp>
        <p:sp>
          <p:nvSpPr>
            <p:cNvPr id="13" name="AutoShape 64">
              <a:extLst>
                <a:ext uri="{FF2B5EF4-FFF2-40B4-BE49-F238E27FC236}">
                  <a16:creationId xmlns:a16="http://schemas.microsoft.com/office/drawing/2014/main" id="{9DD5BE79-764D-86E3-6485-CD92601CC7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23220" y="6524168"/>
              <a:ext cx="1656000" cy="198000"/>
            </a:xfrm>
            <a:prstGeom prst="chevron">
              <a:avLst>
                <a:gd name="adj" fmla="val 38168"/>
              </a:avLst>
            </a:prstGeom>
            <a:solidFill>
              <a:schemeClr val="bg1">
                <a:lumMod val="85000"/>
              </a:schemeClr>
            </a:solidFill>
            <a:ln w="19050" algn="ctr">
              <a:noFill/>
              <a:miter lim="800000"/>
              <a:headEnd/>
              <a:tailEnd/>
            </a:ln>
          </p:spPr>
          <p:txBody>
            <a:bodyPr lIns="0" tIns="0" rIns="0" bIns="0" anchor="ctr" anchorCtr="0"/>
            <a:lstStyle/>
            <a:p>
              <a:pPr algn="ctr" defTabSz="995363">
                <a:buSzPct val="90000"/>
              </a:pPr>
              <a:r>
                <a:rPr lang="en-GB" sz="1000" kern="0" dirty="0">
                  <a:solidFill>
                    <a:schemeClr val="bg1">
                      <a:lumMod val="50000"/>
                    </a:schemeClr>
                  </a:solidFill>
                  <a:cs typeface="Arial" charset="0"/>
                </a:rPr>
                <a:t>Appendix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8071210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93C4BE-5E27-46F9-B4B5-B31A61970E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4182" y="331155"/>
            <a:ext cx="9001711" cy="888244"/>
          </a:xfrm>
        </p:spPr>
        <p:txBody>
          <a:bodyPr/>
          <a:lstStyle/>
          <a:p>
            <a:r>
              <a:rPr lang="en-GB" dirty="0"/>
              <a:t>Example: Health service process</a:t>
            </a:r>
          </a:p>
        </p:txBody>
      </p:sp>
      <p:sp>
        <p:nvSpPr>
          <p:cNvPr id="16" name="Rounded Rectangle 44">
            <a:extLst>
              <a:ext uri="{FF2B5EF4-FFF2-40B4-BE49-F238E27FC236}">
                <a16:creationId xmlns:a16="http://schemas.microsoft.com/office/drawing/2014/main" id="{08772F88-26CD-4031-9BB2-56E52271C0DC}"/>
              </a:ext>
            </a:extLst>
          </p:cNvPr>
          <p:cNvSpPr/>
          <p:nvPr/>
        </p:nvSpPr>
        <p:spPr>
          <a:xfrm>
            <a:off x="1184007" y="5604313"/>
            <a:ext cx="8493037" cy="684000"/>
          </a:xfrm>
          <a:prstGeom prst="roundRect">
            <a:avLst>
              <a:gd name="adj" fmla="val 8551"/>
            </a:avLst>
          </a:prstGeom>
          <a:noFill/>
          <a:ln w="25400" cap="flat" cmpd="sng" algn="ctr">
            <a:solidFill>
              <a:sysClr val="window" lastClr="FFFFFF">
                <a:lumMod val="85000"/>
              </a:sys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ounded Rectangle 45">
            <a:extLst>
              <a:ext uri="{FF2B5EF4-FFF2-40B4-BE49-F238E27FC236}">
                <a16:creationId xmlns:a16="http://schemas.microsoft.com/office/drawing/2014/main" id="{A5AC76D5-7109-4BD0-8D50-129FAA4BCF3F}"/>
              </a:ext>
            </a:extLst>
          </p:cNvPr>
          <p:cNvSpPr/>
          <p:nvPr/>
        </p:nvSpPr>
        <p:spPr>
          <a:xfrm>
            <a:off x="1188559" y="3130060"/>
            <a:ext cx="8493037" cy="684000"/>
          </a:xfrm>
          <a:prstGeom prst="roundRect">
            <a:avLst>
              <a:gd name="adj" fmla="val 8551"/>
            </a:avLst>
          </a:prstGeom>
          <a:solidFill>
            <a:sysClr val="window" lastClr="FFFFFF">
              <a:lumMod val="95000"/>
            </a:sysClr>
          </a:solidFill>
          <a:ln w="25400" cap="flat" cmpd="sng" algn="ctr">
            <a:solidFill>
              <a:sysClr val="window" lastClr="FFFFFF">
                <a:lumMod val="85000"/>
              </a:sys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Rounded Rectangle 59">
            <a:extLst>
              <a:ext uri="{FF2B5EF4-FFF2-40B4-BE49-F238E27FC236}">
                <a16:creationId xmlns:a16="http://schemas.microsoft.com/office/drawing/2014/main" id="{EE48CE22-D7CF-40EC-ADAB-BB31A2E331FF}"/>
              </a:ext>
            </a:extLst>
          </p:cNvPr>
          <p:cNvSpPr/>
          <p:nvPr/>
        </p:nvSpPr>
        <p:spPr>
          <a:xfrm>
            <a:off x="1188559" y="3949792"/>
            <a:ext cx="8493037" cy="684000"/>
          </a:xfrm>
          <a:prstGeom prst="roundRect">
            <a:avLst>
              <a:gd name="adj" fmla="val 8551"/>
            </a:avLst>
          </a:prstGeom>
          <a:solidFill>
            <a:sysClr val="window" lastClr="FFFFFF">
              <a:lumMod val="95000"/>
            </a:sysClr>
          </a:solidFill>
          <a:ln w="25400" cap="flat" cmpd="sng" algn="ctr">
            <a:solidFill>
              <a:sysClr val="window" lastClr="FFFFFF">
                <a:lumMod val="85000"/>
              </a:sys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Rounded Rectangle 60">
            <a:extLst>
              <a:ext uri="{FF2B5EF4-FFF2-40B4-BE49-F238E27FC236}">
                <a16:creationId xmlns:a16="http://schemas.microsoft.com/office/drawing/2014/main" id="{25B0F891-6E40-4D07-B235-BA2F64071067}"/>
              </a:ext>
            </a:extLst>
          </p:cNvPr>
          <p:cNvSpPr/>
          <p:nvPr/>
        </p:nvSpPr>
        <p:spPr>
          <a:xfrm>
            <a:off x="1188559" y="4776348"/>
            <a:ext cx="8493037" cy="684000"/>
          </a:xfrm>
          <a:prstGeom prst="roundRect">
            <a:avLst>
              <a:gd name="adj" fmla="val 8551"/>
            </a:avLst>
          </a:prstGeom>
          <a:solidFill>
            <a:sysClr val="window" lastClr="FFFFFF">
              <a:lumMod val="95000"/>
            </a:sysClr>
          </a:solidFill>
          <a:ln w="25400" cap="flat" cmpd="sng" algn="ctr">
            <a:solidFill>
              <a:sysClr val="window" lastClr="FFFFFF">
                <a:lumMod val="85000"/>
              </a:sys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TextBox 157">
            <a:extLst>
              <a:ext uri="{FF2B5EF4-FFF2-40B4-BE49-F238E27FC236}">
                <a16:creationId xmlns:a16="http://schemas.microsoft.com/office/drawing/2014/main" id="{C2EBBEEF-AF2C-48D1-958B-73E1D820D1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3483" y="3570371"/>
            <a:ext cx="990600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1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</a:rPr>
              <a:t>Patient</a:t>
            </a:r>
            <a:endParaRPr kumimoji="0" lang="en-GB" altLang="en-US" sz="12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</a:endParaRPr>
          </a:p>
        </p:txBody>
      </p:sp>
      <p:sp>
        <p:nvSpPr>
          <p:cNvPr id="21" name="TextBox 157">
            <a:extLst>
              <a:ext uri="{FF2B5EF4-FFF2-40B4-BE49-F238E27FC236}">
                <a16:creationId xmlns:a16="http://schemas.microsoft.com/office/drawing/2014/main" id="{67EA1A37-97B2-4C26-874C-A7D003DA2D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3483" y="4393787"/>
            <a:ext cx="990600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1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</a:rPr>
              <a:t>GP</a:t>
            </a:r>
            <a:endParaRPr kumimoji="0" lang="en-GB" altLang="en-US" sz="12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</a:endParaRPr>
          </a:p>
        </p:txBody>
      </p:sp>
      <p:sp>
        <p:nvSpPr>
          <p:cNvPr id="22" name="TextBox 157">
            <a:extLst>
              <a:ext uri="{FF2B5EF4-FFF2-40B4-BE49-F238E27FC236}">
                <a16:creationId xmlns:a16="http://schemas.microsoft.com/office/drawing/2014/main" id="{2D083312-7255-4298-93DB-2ED23C42FA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3483" y="5224027"/>
            <a:ext cx="990600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1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</a:rPr>
              <a:t>Specialist</a:t>
            </a:r>
            <a:endParaRPr kumimoji="0" lang="en-GB" altLang="en-US" sz="12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B9B4E9E4-A50A-4A7C-B249-F89873F444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560" y="3929451"/>
            <a:ext cx="569892" cy="56989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B0C9626-060A-4CBE-BF9F-3BF562C183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7073" y="4867844"/>
            <a:ext cx="284946" cy="356183"/>
          </a:xfrm>
          <a:prstGeom prst="rect">
            <a:avLst/>
          </a:prstGeom>
        </p:spPr>
      </p:pic>
      <p:sp>
        <p:nvSpPr>
          <p:cNvPr id="25" name="Rounded Rectangle 67">
            <a:extLst>
              <a:ext uri="{FF2B5EF4-FFF2-40B4-BE49-F238E27FC236}">
                <a16:creationId xmlns:a16="http://schemas.microsoft.com/office/drawing/2014/main" id="{94BED682-2E91-4B91-BD37-F05BF18E19A1}"/>
              </a:ext>
            </a:extLst>
          </p:cNvPr>
          <p:cNvSpPr/>
          <p:nvPr/>
        </p:nvSpPr>
        <p:spPr>
          <a:xfrm>
            <a:off x="6797237" y="4839523"/>
            <a:ext cx="1224000" cy="576000"/>
          </a:xfrm>
          <a:prstGeom prst="roundRect">
            <a:avLst>
              <a:gd name="adj" fmla="val 12023"/>
            </a:avLst>
          </a:prstGeom>
          <a:solidFill>
            <a:srgbClr val="4BACC6">
              <a:lumMod val="20000"/>
              <a:lumOff val="80000"/>
            </a:srgbClr>
          </a:solidFill>
          <a:ln w="28575" cap="flat" cmpd="sng" algn="ctr">
            <a:solidFill>
              <a:srgbClr val="4BACC6">
                <a:lumMod val="75000"/>
              </a:srgbClr>
            </a:solidFill>
            <a:prstDash val="solid"/>
          </a:ln>
          <a:effectLst/>
        </p:spPr>
        <p:txBody>
          <a:bodyPr lIns="360000" tIns="0" rIns="36000" bIns="0" anchor="ctr"/>
          <a:lstStyle/>
          <a:p>
            <a:pPr marL="0" marR="0" lvl="0" indent="0" defTabSz="457200" eaLnBrk="1" fontAlgn="auto" latinLnBrk="0" hangingPunct="1">
              <a:lnSpc>
                <a:spcPts val="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Sends notification about the appointment</a:t>
            </a:r>
          </a:p>
        </p:txBody>
      </p:sp>
      <p:sp>
        <p:nvSpPr>
          <p:cNvPr id="26" name="Rounded Rectangle 69">
            <a:extLst>
              <a:ext uri="{FF2B5EF4-FFF2-40B4-BE49-F238E27FC236}">
                <a16:creationId xmlns:a16="http://schemas.microsoft.com/office/drawing/2014/main" id="{7EA7EAAE-BC33-4D5D-AB3B-A104D88D5356}"/>
              </a:ext>
            </a:extLst>
          </p:cNvPr>
          <p:cNvSpPr/>
          <p:nvPr/>
        </p:nvSpPr>
        <p:spPr>
          <a:xfrm>
            <a:off x="6797237" y="3193539"/>
            <a:ext cx="1224000" cy="576000"/>
          </a:xfrm>
          <a:prstGeom prst="roundRect">
            <a:avLst>
              <a:gd name="adj" fmla="val 12023"/>
            </a:avLst>
          </a:prstGeom>
          <a:solidFill>
            <a:sysClr val="window" lastClr="FFFFFF"/>
          </a:solidFill>
          <a:ln w="28575" cap="flat" cmpd="sng" algn="ctr">
            <a:solidFill>
              <a:srgbClr val="4BACC6">
                <a:lumMod val="75000"/>
              </a:srgbClr>
            </a:solidFill>
            <a:prstDash val="solid"/>
          </a:ln>
          <a:effectLst/>
        </p:spPr>
        <p:txBody>
          <a:bodyPr lIns="360000" tIns="0" rIns="36000" bIns="0" anchor="ctr"/>
          <a:lstStyle/>
          <a:p>
            <a:pPr marL="0" marR="0" lvl="0" indent="0" defTabSz="457200" eaLnBrk="1" fontAlgn="auto" latinLnBrk="0" hangingPunct="1">
              <a:lnSpc>
                <a:spcPts val="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Receives SMS-reminder about the appointment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AF733BF0-BFAB-4CD4-BC02-5A6436C47EB4}"/>
              </a:ext>
            </a:extLst>
          </p:cNvPr>
          <p:cNvPicPr>
            <a:picLocks noChangeAspect="1"/>
          </p:cNvPicPr>
          <p:nvPr/>
        </p:nvPicPr>
        <p:blipFill>
          <a:blip r:embed="rId5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0117" y="3362941"/>
            <a:ext cx="237195" cy="237195"/>
          </a:xfrm>
          <a:prstGeom prst="rect">
            <a:avLst/>
          </a:prstGeom>
        </p:spPr>
      </p:pic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BBCDA03C-BB6E-402B-BE5A-AF9ACAA31E57}"/>
              </a:ext>
            </a:extLst>
          </p:cNvPr>
          <p:cNvCxnSpPr>
            <a:stCxn id="30" idx="2"/>
            <a:endCxn id="31" idx="0"/>
          </p:cNvCxnSpPr>
          <p:nvPr/>
        </p:nvCxnSpPr>
        <p:spPr>
          <a:xfrm>
            <a:off x="8785383" y="3769538"/>
            <a:ext cx="0" cy="1069985"/>
          </a:xfrm>
          <a:prstGeom prst="straightConnector1">
            <a:avLst/>
          </a:prstGeom>
          <a:noFill/>
          <a:ln w="22225" cap="flat" cmpd="sng" algn="ctr">
            <a:solidFill>
              <a:sysClr val="window" lastClr="FFFFFF">
                <a:lumMod val="50000"/>
              </a:sysClr>
            </a:solidFill>
            <a:prstDash val="sysDash"/>
            <a:tailEnd type="triangle" w="med" len="med"/>
          </a:ln>
          <a:effectLst/>
        </p:spPr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761529E7-8504-4EE3-9478-2AB81074E3FC}"/>
              </a:ext>
            </a:extLst>
          </p:cNvPr>
          <p:cNvCxnSpPr>
            <a:stCxn id="25" idx="0"/>
            <a:endCxn id="26" idx="2"/>
          </p:cNvCxnSpPr>
          <p:nvPr/>
        </p:nvCxnSpPr>
        <p:spPr>
          <a:xfrm flipV="1">
            <a:off x="7409237" y="3769539"/>
            <a:ext cx="0" cy="1069984"/>
          </a:xfrm>
          <a:prstGeom prst="straightConnector1">
            <a:avLst/>
          </a:prstGeom>
          <a:noFill/>
          <a:ln w="22225" cap="flat" cmpd="sng" algn="ctr">
            <a:solidFill>
              <a:sysClr val="window" lastClr="FFFFFF">
                <a:lumMod val="50000"/>
              </a:sysClr>
            </a:solidFill>
            <a:prstDash val="sysDash"/>
            <a:tailEnd type="triangle" w="med" len="med"/>
          </a:ln>
          <a:effectLst/>
        </p:spPr>
      </p:cxnSp>
      <p:sp>
        <p:nvSpPr>
          <p:cNvPr id="30" name="Rounded Rectangle 75">
            <a:extLst>
              <a:ext uri="{FF2B5EF4-FFF2-40B4-BE49-F238E27FC236}">
                <a16:creationId xmlns:a16="http://schemas.microsoft.com/office/drawing/2014/main" id="{80BCCFB3-E7B1-44D3-ABE0-6863FF6B3F5B}"/>
              </a:ext>
            </a:extLst>
          </p:cNvPr>
          <p:cNvSpPr/>
          <p:nvPr/>
        </p:nvSpPr>
        <p:spPr>
          <a:xfrm>
            <a:off x="8173383" y="3193538"/>
            <a:ext cx="1224000" cy="576000"/>
          </a:xfrm>
          <a:prstGeom prst="roundRect">
            <a:avLst>
              <a:gd name="adj" fmla="val 12023"/>
            </a:avLst>
          </a:prstGeom>
          <a:solidFill>
            <a:srgbClr val="4BACC6">
              <a:lumMod val="20000"/>
              <a:lumOff val="80000"/>
            </a:srgbClr>
          </a:solidFill>
          <a:ln w="28575" cap="flat" cmpd="sng" algn="ctr">
            <a:solidFill>
              <a:srgbClr val="4BACC6">
                <a:lumMod val="75000"/>
              </a:srgbClr>
            </a:solidFill>
            <a:prstDash val="solid"/>
          </a:ln>
          <a:effectLst/>
        </p:spPr>
        <p:txBody>
          <a:bodyPr lIns="360000" tIns="0" rIns="36000" bIns="0" anchor="ctr"/>
          <a:lstStyle/>
          <a:p>
            <a:pPr marL="0" marR="0" lvl="0" indent="0" defTabSz="457200" eaLnBrk="1" fontAlgn="auto" latinLnBrk="0" hangingPunct="1">
              <a:lnSpc>
                <a:spcPts val="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Meets at specialist clinic for an examination</a:t>
            </a:r>
          </a:p>
        </p:txBody>
      </p:sp>
      <p:sp>
        <p:nvSpPr>
          <p:cNvPr id="31" name="Rounded Rectangle 76">
            <a:extLst>
              <a:ext uri="{FF2B5EF4-FFF2-40B4-BE49-F238E27FC236}">
                <a16:creationId xmlns:a16="http://schemas.microsoft.com/office/drawing/2014/main" id="{662FAFDD-5D96-43E1-8DA6-3933CE833F47}"/>
              </a:ext>
            </a:extLst>
          </p:cNvPr>
          <p:cNvSpPr/>
          <p:nvPr/>
        </p:nvSpPr>
        <p:spPr>
          <a:xfrm>
            <a:off x="8173383" y="4839523"/>
            <a:ext cx="1224000" cy="576000"/>
          </a:xfrm>
          <a:prstGeom prst="roundRect">
            <a:avLst>
              <a:gd name="adj" fmla="val 12023"/>
            </a:avLst>
          </a:prstGeom>
          <a:solidFill>
            <a:sysClr val="window" lastClr="FFFFFF"/>
          </a:solidFill>
          <a:ln w="28575" cap="flat" cmpd="sng" algn="ctr">
            <a:solidFill>
              <a:srgbClr val="4BACC6">
                <a:lumMod val="75000"/>
              </a:srgbClr>
            </a:solidFill>
            <a:prstDash val="solid"/>
          </a:ln>
          <a:effectLst/>
        </p:spPr>
        <p:txBody>
          <a:bodyPr lIns="360000" tIns="0" rIns="36000" bIns="0" anchor="ctr"/>
          <a:lstStyle/>
          <a:p>
            <a:pPr marL="0" marR="0" lvl="0" indent="0" defTabSz="457200" eaLnBrk="1" fontAlgn="auto" latinLnBrk="0" hangingPunct="1">
              <a:lnSpc>
                <a:spcPts val="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Examines the patient, decides for an operation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1E5517B3-8E09-4EC3-B9A2-16993117670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3771" y="3286917"/>
            <a:ext cx="389244" cy="389244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8B2B13CF-B14E-4980-A871-EAC9D34D37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3771" y="4932901"/>
            <a:ext cx="389244" cy="389244"/>
          </a:xfrm>
          <a:prstGeom prst="rect">
            <a:avLst/>
          </a:prstGeom>
        </p:spPr>
      </p:pic>
      <p:sp>
        <p:nvSpPr>
          <p:cNvPr id="34" name="TextBox 157">
            <a:extLst>
              <a:ext uri="{FF2B5EF4-FFF2-40B4-BE49-F238E27FC236}">
                <a16:creationId xmlns:a16="http://schemas.microsoft.com/office/drawing/2014/main" id="{0E4D0C2F-4337-48DF-A2C0-3D41A8FF9E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9835" y="5989900"/>
            <a:ext cx="990600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1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</a:rPr>
              <a:t>Comment</a:t>
            </a:r>
            <a:endParaRPr kumimoji="0" lang="en-GB" altLang="en-US" sz="12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</a:endParaRPr>
          </a:p>
        </p:txBody>
      </p:sp>
      <p:sp>
        <p:nvSpPr>
          <p:cNvPr id="35" name="AutoShape 63">
            <a:extLst>
              <a:ext uri="{FF2B5EF4-FFF2-40B4-BE49-F238E27FC236}">
                <a16:creationId xmlns:a16="http://schemas.microsoft.com/office/drawing/2014/main" id="{32BB02FF-74B0-4962-AA73-35A828EC36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80009" y="2738005"/>
            <a:ext cx="4034806" cy="216000"/>
          </a:xfrm>
          <a:prstGeom prst="chevron">
            <a:avLst>
              <a:gd name="adj" fmla="val 38168"/>
            </a:avLst>
          </a:prstGeom>
          <a:solidFill>
            <a:srgbClr val="8064A2">
              <a:lumMod val="40000"/>
              <a:lumOff val="60000"/>
            </a:srgbClr>
          </a:solidFill>
          <a:ln w="19050" algn="ctr">
            <a:solidFill>
              <a:srgbClr val="8064A2">
                <a:lumMod val="40000"/>
                <a:lumOff val="60000"/>
              </a:srgbClr>
            </a:solidFill>
            <a:miter lim="800000"/>
            <a:headEnd/>
            <a:tailEnd/>
          </a:ln>
        </p:spPr>
        <p:txBody>
          <a:bodyPr lIns="69145" tIns="0" rIns="0" bIns="0" anchor="ctr" anchorCtr="0"/>
          <a:lstStyle/>
          <a:p>
            <a:pPr marL="0" marR="0" lvl="0" indent="0" algn="ctr" defTabSz="99536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Tx/>
              <a:buNone/>
              <a:tabLst/>
              <a:defRPr/>
            </a:pPr>
            <a:r>
              <a:rPr kumimoji="0" lang="en-GB" sz="1000" b="0" i="0" u="none" strike="noStrike" kern="0" cap="none" spc="1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charset="0"/>
              </a:rPr>
              <a:t>General practitioner's office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B0263A7D-DF28-465A-B29A-B4DA87829A0A}"/>
              </a:ext>
            </a:extLst>
          </p:cNvPr>
          <p:cNvPicPr>
            <a:picLocks noChangeAspect="1"/>
          </p:cNvPicPr>
          <p:nvPr/>
        </p:nvPicPr>
        <p:blipFill>
          <a:blip r:embed="rId5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0116" y="5007968"/>
            <a:ext cx="237195" cy="237195"/>
          </a:xfrm>
          <a:prstGeom prst="rect">
            <a:avLst/>
          </a:prstGeom>
        </p:spPr>
      </p:pic>
      <p:sp>
        <p:nvSpPr>
          <p:cNvPr id="37" name="Folded Corner 82">
            <a:extLst>
              <a:ext uri="{FF2B5EF4-FFF2-40B4-BE49-F238E27FC236}">
                <a16:creationId xmlns:a16="http://schemas.microsoft.com/office/drawing/2014/main" id="{AE51417B-8E8B-47EE-AEA5-C2630A14A10D}"/>
              </a:ext>
            </a:extLst>
          </p:cNvPr>
          <p:cNvSpPr/>
          <p:nvPr/>
        </p:nvSpPr>
        <p:spPr>
          <a:xfrm>
            <a:off x="4666930" y="5658471"/>
            <a:ext cx="1138704" cy="576000"/>
          </a:xfrm>
          <a:prstGeom prst="foldedCorner">
            <a:avLst/>
          </a:prstGeom>
          <a:solidFill>
            <a:sysClr val="window" lastClr="FFFFFF"/>
          </a:solidFill>
          <a:ln w="9525" cap="flat" cmpd="sng" algn="ctr">
            <a:solidFill>
              <a:sysClr val="windowText" lastClr="000000">
                <a:lumMod val="75000"/>
                <a:lumOff val="25000"/>
              </a:sysClr>
            </a:solidFill>
            <a:prstDash val="solid"/>
          </a:ln>
          <a:effectLst/>
        </p:spPr>
        <p:txBody>
          <a:bodyPr lIns="72000" tIns="36000" rIns="36000" bIns="36000" rtlCol="0" anchor="t" anchorCtr="0"/>
          <a:lstStyle/>
          <a:p>
            <a:pPr marL="0" marR="0" lvl="0" indent="0" defTabSz="457200" eaLnBrk="1" fontAlgn="auto" latinLnBrk="0" hangingPunct="1">
              <a:lnSpc>
                <a:spcPts val="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Simplification: this is normally taken care of by a medical coordinator at the specialist clinic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08624531-AAB8-4E24-9C00-DD15FF26E884}"/>
              </a:ext>
            </a:extLst>
          </p:cNvPr>
          <p:cNvSpPr/>
          <p:nvPr/>
        </p:nvSpPr>
        <p:spPr>
          <a:xfrm flipH="1">
            <a:off x="6016140" y="3130060"/>
            <a:ext cx="597113" cy="3158253"/>
          </a:xfrm>
          <a:prstGeom prst="rect">
            <a:avLst/>
          </a:prstGeom>
          <a:pattFill prst="wdUpDiag">
            <a:fgClr>
              <a:srgbClr val="8064A2">
                <a:lumMod val="40000"/>
                <a:lumOff val="60000"/>
              </a:srgbClr>
            </a:fgClr>
            <a:bgClr>
              <a:sysClr val="window" lastClr="FFFFFF"/>
            </a:bgClr>
          </a:pattFill>
          <a:ln w="12700" cap="flat" cmpd="sng" algn="ctr">
            <a:solidFill>
              <a:srgbClr val="8064A2">
                <a:lumMod val="40000"/>
                <a:lumOff val="60000"/>
              </a:srgbClr>
            </a:solidFill>
            <a:prstDash val="solid"/>
          </a:ln>
          <a:effectLst/>
        </p:spPr>
        <p:txBody>
          <a:bodyPr vert="wordArtVert" lIns="0" rIns="0"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WAITING TIME</a:t>
            </a:r>
          </a:p>
        </p:txBody>
      </p:sp>
      <p:sp>
        <p:nvSpPr>
          <p:cNvPr id="39" name="AutoShape 63">
            <a:extLst>
              <a:ext uri="{FF2B5EF4-FFF2-40B4-BE49-F238E27FC236}">
                <a16:creationId xmlns:a16="http://schemas.microsoft.com/office/drawing/2014/main" id="{6C7CD059-5FE4-4FF0-A165-60E2F8C77D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76230" y="2735268"/>
            <a:ext cx="743801" cy="218737"/>
          </a:xfrm>
          <a:prstGeom prst="chevron">
            <a:avLst>
              <a:gd name="adj" fmla="val 38168"/>
            </a:avLst>
          </a:prstGeom>
          <a:pattFill prst="wdUpDiag">
            <a:fgClr>
              <a:srgbClr val="8064A2">
                <a:lumMod val="40000"/>
                <a:lumOff val="60000"/>
              </a:srgbClr>
            </a:fgClr>
            <a:bgClr>
              <a:sysClr val="window" lastClr="FFFFFF"/>
            </a:bgClr>
          </a:pattFill>
          <a:ln w="19050" algn="ctr">
            <a:solidFill>
              <a:srgbClr val="8064A2">
                <a:lumMod val="40000"/>
                <a:lumOff val="60000"/>
              </a:srgbClr>
            </a:solidFill>
            <a:miter lim="800000"/>
            <a:headEnd/>
            <a:tailEnd/>
          </a:ln>
        </p:spPr>
        <p:txBody>
          <a:bodyPr lIns="69145" tIns="0" rIns="0" bIns="0" anchor="ctr" anchorCtr="0"/>
          <a:lstStyle/>
          <a:p>
            <a:pPr marL="0" marR="0" lvl="0" indent="0" algn="ctr" defTabSz="99536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Tx/>
              <a:buNone/>
              <a:tabLst/>
              <a:defRPr/>
            </a:pPr>
            <a:endParaRPr kumimoji="0" lang="en-GB" sz="1000" b="0" i="0" u="none" strike="noStrike" kern="0" cap="none" spc="10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Arial" charset="0"/>
            </a:endParaRPr>
          </a:p>
        </p:txBody>
      </p:sp>
      <p:sp>
        <p:nvSpPr>
          <p:cNvPr id="40" name="AutoShape 63">
            <a:extLst>
              <a:ext uri="{FF2B5EF4-FFF2-40B4-BE49-F238E27FC236}">
                <a16:creationId xmlns:a16="http://schemas.microsoft.com/office/drawing/2014/main" id="{D9A4C4BB-41D6-435D-872A-F34CD1DE5A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97237" y="2736635"/>
            <a:ext cx="2884360" cy="217369"/>
          </a:xfrm>
          <a:prstGeom prst="chevron">
            <a:avLst>
              <a:gd name="adj" fmla="val 38168"/>
            </a:avLst>
          </a:prstGeom>
          <a:solidFill>
            <a:srgbClr val="8064A2">
              <a:lumMod val="40000"/>
              <a:lumOff val="60000"/>
            </a:srgbClr>
          </a:solidFill>
          <a:ln w="19050" algn="ctr">
            <a:solidFill>
              <a:srgbClr val="8064A2">
                <a:lumMod val="40000"/>
                <a:lumOff val="60000"/>
              </a:srgbClr>
            </a:solidFill>
            <a:miter lim="800000"/>
            <a:headEnd/>
            <a:tailEnd/>
          </a:ln>
        </p:spPr>
        <p:txBody>
          <a:bodyPr lIns="69145" tIns="0" rIns="0" bIns="0" anchor="ctr" anchorCtr="0"/>
          <a:lstStyle/>
          <a:p>
            <a:pPr marL="0" marR="0" lvl="0" indent="0" algn="ctr" defTabSz="99536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Tx/>
              <a:buNone/>
              <a:tabLst/>
              <a:defRPr/>
            </a:pPr>
            <a:r>
              <a:rPr kumimoji="0" lang="en-GB" sz="1000" b="0" i="0" u="none" strike="noStrike" kern="0" cap="none" spc="1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charset="0"/>
              </a:rPr>
              <a:t>Out-patient clinic</a:t>
            </a:r>
          </a:p>
        </p:txBody>
      </p:sp>
      <p:sp>
        <p:nvSpPr>
          <p:cNvPr id="41" name="Rounded Rectangle 88">
            <a:extLst>
              <a:ext uri="{FF2B5EF4-FFF2-40B4-BE49-F238E27FC236}">
                <a16:creationId xmlns:a16="http://schemas.microsoft.com/office/drawing/2014/main" id="{BDE1BABA-7443-4C47-8322-530989B127C4}"/>
              </a:ext>
            </a:extLst>
          </p:cNvPr>
          <p:cNvSpPr/>
          <p:nvPr/>
        </p:nvSpPr>
        <p:spPr>
          <a:xfrm>
            <a:off x="1880009" y="4003792"/>
            <a:ext cx="1224000" cy="576000"/>
          </a:xfrm>
          <a:prstGeom prst="roundRect">
            <a:avLst>
              <a:gd name="adj" fmla="val 12023"/>
            </a:avLst>
          </a:prstGeom>
          <a:solidFill>
            <a:sysClr val="window" lastClr="FFFFFF"/>
          </a:solidFill>
          <a:ln w="28575" cap="flat" cmpd="sng" algn="ctr">
            <a:solidFill>
              <a:srgbClr val="4BACC6">
                <a:lumMod val="75000"/>
              </a:srgbClr>
            </a:solidFill>
            <a:prstDash val="solid"/>
          </a:ln>
          <a:effectLst/>
        </p:spPr>
        <p:txBody>
          <a:bodyPr lIns="360000" tIns="0" rIns="36000" bIns="0" anchor="ctr"/>
          <a:lstStyle/>
          <a:p>
            <a:pPr marL="0" marR="0" lvl="0" indent="0" defTabSz="457200" eaLnBrk="1" fontAlgn="auto" latinLnBrk="0" hangingPunct="1">
              <a:lnSpc>
                <a:spcPts val="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Medical examination of patient =&gt; need to consult a specialist</a:t>
            </a:r>
          </a:p>
        </p:txBody>
      </p:sp>
      <p:sp>
        <p:nvSpPr>
          <p:cNvPr id="42" name="Rounded Rectangle 89">
            <a:extLst>
              <a:ext uri="{FF2B5EF4-FFF2-40B4-BE49-F238E27FC236}">
                <a16:creationId xmlns:a16="http://schemas.microsoft.com/office/drawing/2014/main" id="{AF83FC8F-9A5F-474D-AD31-0757DC94AA83}"/>
              </a:ext>
            </a:extLst>
          </p:cNvPr>
          <p:cNvSpPr/>
          <p:nvPr/>
        </p:nvSpPr>
        <p:spPr>
          <a:xfrm>
            <a:off x="1880009" y="3184060"/>
            <a:ext cx="1224000" cy="576000"/>
          </a:xfrm>
          <a:prstGeom prst="roundRect">
            <a:avLst>
              <a:gd name="adj" fmla="val 12023"/>
            </a:avLst>
          </a:prstGeom>
          <a:solidFill>
            <a:srgbClr val="4BACC6">
              <a:lumMod val="20000"/>
              <a:lumOff val="80000"/>
            </a:srgbClr>
          </a:solidFill>
          <a:ln w="28575" cap="flat" cmpd="sng" algn="ctr">
            <a:solidFill>
              <a:srgbClr val="4BACC6">
                <a:lumMod val="75000"/>
              </a:srgbClr>
            </a:solidFill>
            <a:prstDash val="solid"/>
          </a:ln>
          <a:effectLst/>
        </p:spPr>
        <p:txBody>
          <a:bodyPr lIns="360000" tIns="0" rIns="36000" bIns="0" anchor="ctr"/>
          <a:lstStyle/>
          <a:p>
            <a:pPr marL="0" marR="0" lvl="0" indent="0" defTabSz="457200" eaLnBrk="1" fontAlgn="auto" latinLnBrk="0" hangingPunct="1">
              <a:lnSpc>
                <a:spcPts val="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Meets at local medical centre for  an appointment with GP</a:t>
            </a:r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8DB0F9BA-F8C5-408D-A0B8-33F6CBE2D026}"/>
              </a:ext>
            </a:extLst>
          </p:cNvPr>
          <p:cNvCxnSpPr>
            <a:stCxn id="42" idx="2"/>
            <a:endCxn id="41" idx="0"/>
          </p:cNvCxnSpPr>
          <p:nvPr/>
        </p:nvCxnSpPr>
        <p:spPr>
          <a:xfrm>
            <a:off x="2492009" y="3760060"/>
            <a:ext cx="0" cy="243732"/>
          </a:xfrm>
          <a:prstGeom prst="straightConnector1">
            <a:avLst/>
          </a:prstGeom>
          <a:noFill/>
          <a:ln w="22225" cap="flat" cmpd="sng" algn="ctr">
            <a:solidFill>
              <a:sysClr val="window" lastClr="FFFFFF">
                <a:lumMod val="50000"/>
              </a:sysClr>
            </a:solidFill>
            <a:prstDash val="sysDash"/>
            <a:tailEnd type="triangle" w="med" len="med"/>
          </a:ln>
          <a:effectLst/>
        </p:spPr>
      </p:cxnSp>
      <p:pic>
        <p:nvPicPr>
          <p:cNvPr id="44" name="Picture 43">
            <a:extLst>
              <a:ext uri="{FF2B5EF4-FFF2-40B4-BE49-F238E27FC236}">
                <a16:creationId xmlns:a16="http://schemas.microsoft.com/office/drawing/2014/main" id="{BD912485-D131-4121-91CF-91BC0E415F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0638" y="3276953"/>
            <a:ext cx="389244" cy="389244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FFB36DD7-97BF-4211-B068-7B235ED9CD6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3863" y="4097170"/>
            <a:ext cx="389244" cy="389244"/>
          </a:xfrm>
          <a:prstGeom prst="rect">
            <a:avLst/>
          </a:prstGeom>
        </p:spPr>
      </p:pic>
      <p:sp>
        <p:nvSpPr>
          <p:cNvPr id="46" name="Rounded Rectangle 93">
            <a:extLst>
              <a:ext uri="{FF2B5EF4-FFF2-40B4-BE49-F238E27FC236}">
                <a16:creationId xmlns:a16="http://schemas.microsoft.com/office/drawing/2014/main" id="{63A29BBC-3DAD-4A53-AA04-8D26DFA6AAA3}"/>
              </a:ext>
            </a:extLst>
          </p:cNvPr>
          <p:cNvSpPr/>
          <p:nvPr/>
        </p:nvSpPr>
        <p:spPr>
          <a:xfrm>
            <a:off x="3281165" y="4003792"/>
            <a:ext cx="1224000" cy="576000"/>
          </a:xfrm>
          <a:prstGeom prst="roundRect">
            <a:avLst>
              <a:gd name="adj" fmla="val 12023"/>
            </a:avLst>
          </a:prstGeom>
          <a:solidFill>
            <a:srgbClr val="4BACC6">
              <a:lumMod val="20000"/>
              <a:lumOff val="80000"/>
            </a:srgbClr>
          </a:solidFill>
          <a:ln w="28575" cap="flat" cmpd="sng" algn="ctr">
            <a:solidFill>
              <a:srgbClr val="4BACC6">
                <a:lumMod val="75000"/>
              </a:srgbClr>
            </a:solidFill>
            <a:prstDash val="solid"/>
          </a:ln>
          <a:effectLst/>
        </p:spPr>
        <p:txBody>
          <a:bodyPr lIns="360000" tIns="0" rIns="36000" bIns="0" anchor="ctr"/>
          <a:lstStyle/>
          <a:p>
            <a:pPr marL="0" marR="0" lvl="0" indent="0" defTabSz="457200" eaLnBrk="1" fontAlgn="auto" latinLnBrk="0" hangingPunct="1">
              <a:lnSpc>
                <a:spcPts val="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GP prepares and sends an electronic referral to the specialist</a:t>
            </a:r>
          </a:p>
        </p:txBody>
      </p:sp>
      <p:sp>
        <p:nvSpPr>
          <p:cNvPr id="47" name="Rounded Rectangle 94">
            <a:extLst>
              <a:ext uri="{FF2B5EF4-FFF2-40B4-BE49-F238E27FC236}">
                <a16:creationId xmlns:a16="http://schemas.microsoft.com/office/drawing/2014/main" id="{79639170-6267-49FA-90B7-6CF5A72D2036}"/>
              </a:ext>
            </a:extLst>
          </p:cNvPr>
          <p:cNvSpPr/>
          <p:nvPr/>
        </p:nvSpPr>
        <p:spPr>
          <a:xfrm>
            <a:off x="3281165" y="4839523"/>
            <a:ext cx="1224000" cy="576000"/>
          </a:xfrm>
          <a:prstGeom prst="roundRect">
            <a:avLst>
              <a:gd name="adj" fmla="val 12023"/>
            </a:avLst>
          </a:prstGeom>
          <a:solidFill>
            <a:sysClr val="window" lastClr="FFFFFF"/>
          </a:solidFill>
          <a:ln w="28575" cap="flat" cmpd="sng" algn="ctr">
            <a:solidFill>
              <a:srgbClr val="4BACC6">
                <a:lumMod val="75000"/>
              </a:srgbClr>
            </a:solidFill>
            <a:prstDash val="solid"/>
          </a:ln>
          <a:effectLst/>
        </p:spPr>
        <p:txBody>
          <a:bodyPr lIns="360000" tIns="0" rIns="36000" bIns="0" anchor="ctr"/>
          <a:lstStyle/>
          <a:p>
            <a:pPr marL="0" marR="0" lvl="0" indent="0" defTabSz="457200" eaLnBrk="1" fontAlgn="auto" latinLnBrk="0" hangingPunct="1">
              <a:lnSpc>
                <a:spcPts val="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Receives the referral and decide to call in the patient</a:t>
            </a:r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DA35DC8D-EE48-4546-BD09-5A51690D9842}"/>
              </a:ext>
            </a:extLst>
          </p:cNvPr>
          <p:cNvCxnSpPr>
            <a:stCxn id="46" idx="2"/>
            <a:endCxn id="47" idx="0"/>
          </p:cNvCxnSpPr>
          <p:nvPr/>
        </p:nvCxnSpPr>
        <p:spPr>
          <a:xfrm>
            <a:off x="3893165" y="4579792"/>
            <a:ext cx="0" cy="259731"/>
          </a:xfrm>
          <a:prstGeom prst="straightConnector1">
            <a:avLst/>
          </a:prstGeom>
          <a:noFill/>
          <a:ln w="22225" cap="flat" cmpd="sng" algn="ctr">
            <a:solidFill>
              <a:sysClr val="window" lastClr="FFFFFF">
                <a:lumMod val="50000"/>
              </a:sysClr>
            </a:solidFill>
            <a:prstDash val="sysDash"/>
            <a:tailEnd type="triangle" w="med" len="med"/>
          </a:ln>
          <a:effectLst/>
        </p:spPr>
      </p:cxnSp>
      <p:pic>
        <p:nvPicPr>
          <p:cNvPr id="49" name="Picture 48">
            <a:extLst>
              <a:ext uri="{FF2B5EF4-FFF2-40B4-BE49-F238E27FC236}">
                <a16:creationId xmlns:a16="http://schemas.microsoft.com/office/drawing/2014/main" id="{F5D9FA85-B361-43AF-8C0E-097ABA59757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8558" y="4179198"/>
            <a:ext cx="213335" cy="225187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D15C63F8-B6BE-4F0D-BD7C-0B20111358F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8558" y="5014930"/>
            <a:ext cx="213335" cy="225187"/>
          </a:xfrm>
          <a:prstGeom prst="rect">
            <a:avLst/>
          </a:prstGeom>
        </p:spPr>
      </p:pic>
      <p:sp>
        <p:nvSpPr>
          <p:cNvPr id="51" name="Rounded Rectangle 100">
            <a:extLst>
              <a:ext uri="{FF2B5EF4-FFF2-40B4-BE49-F238E27FC236}">
                <a16:creationId xmlns:a16="http://schemas.microsoft.com/office/drawing/2014/main" id="{FC199D11-1FF5-4D34-B2DA-6896A6E5121F}"/>
              </a:ext>
            </a:extLst>
          </p:cNvPr>
          <p:cNvSpPr/>
          <p:nvPr/>
        </p:nvSpPr>
        <p:spPr>
          <a:xfrm>
            <a:off x="4641407" y="3184060"/>
            <a:ext cx="1224000" cy="576000"/>
          </a:xfrm>
          <a:prstGeom prst="roundRect">
            <a:avLst>
              <a:gd name="adj" fmla="val 12023"/>
            </a:avLst>
          </a:prstGeom>
          <a:solidFill>
            <a:sysClr val="window" lastClr="FFFFFF"/>
          </a:solidFill>
          <a:ln w="28575" cap="flat" cmpd="sng" algn="ctr">
            <a:solidFill>
              <a:srgbClr val="4BACC6">
                <a:lumMod val="75000"/>
              </a:srgbClr>
            </a:solidFill>
            <a:prstDash val="solid"/>
          </a:ln>
          <a:effectLst/>
        </p:spPr>
        <p:txBody>
          <a:bodyPr lIns="360000" tIns="0" rIns="36000" bIns="0" anchor="ctr"/>
          <a:lstStyle/>
          <a:p>
            <a:pPr marL="0" marR="0" lvl="0" indent="0" defTabSz="457200" eaLnBrk="1" fontAlgn="auto" latinLnBrk="0" hangingPunct="1">
              <a:lnSpc>
                <a:spcPts val="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Receives letter with date and time for appointment</a:t>
            </a:r>
          </a:p>
        </p:txBody>
      </p:sp>
      <p:sp>
        <p:nvSpPr>
          <p:cNvPr id="52" name="Rounded Rectangle 101">
            <a:extLst>
              <a:ext uri="{FF2B5EF4-FFF2-40B4-BE49-F238E27FC236}">
                <a16:creationId xmlns:a16="http://schemas.microsoft.com/office/drawing/2014/main" id="{F0BB68CB-B0B5-40C9-94B7-F3BFEA019DA6}"/>
              </a:ext>
            </a:extLst>
          </p:cNvPr>
          <p:cNvSpPr/>
          <p:nvPr/>
        </p:nvSpPr>
        <p:spPr>
          <a:xfrm>
            <a:off x="4641407" y="4839523"/>
            <a:ext cx="1224000" cy="576000"/>
          </a:xfrm>
          <a:prstGeom prst="roundRect">
            <a:avLst>
              <a:gd name="adj" fmla="val 12023"/>
            </a:avLst>
          </a:prstGeom>
          <a:solidFill>
            <a:srgbClr val="4BACC6">
              <a:lumMod val="20000"/>
              <a:lumOff val="80000"/>
            </a:srgbClr>
          </a:solidFill>
          <a:ln w="28575" cap="flat" cmpd="sng" algn="ctr">
            <a:solidFill>
              <a:srgbClr val="4BACC6">
                <a:lumMod val="75000"/>
              </a:srgbClr>
            </a:solidFill>
            <a:prstDash val="solid"/>
          </a:ln>
          <a:effectLst/>
        </p:spPr>
        <p:txBody>
          <a:bodyPr lIns="360000" tIns="0" rIns="36000" bIns="0" anchor="ctr"/>
          <a:lstStyle/>
          <a:p>
            <a:pPr marL="0" marR="0" lvl="0" indent="0" defTabSz="457200" eaLnBrk="1" fontAlgn="auto" latinLnBrk="0" hangingPunct="1">
              <a:lnSpc>
                <a:spcPts val="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Schedules and sends letter about appointment</a:t>
            </a: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E1441C9F-6349-4AEA-98F2-9D8E0CD98EF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7531" y="4912482"/>
            <a:ext cx="428168" cy="428168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04DEDA13-6E7E-4FE8-858D-6D09028B2FD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801" y="3257976"/>
            <a:ext cx="428168" cy="428168"/>
          </a:xfrm>
          <a:prstGeom prst="rect">
            <a:avLst/>
          </a:prstGeom>
        </p:spPr>
      </p:pic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270E7741-5FE3-4375-A142-8F2CEC910FFA}"/>
              </a:ext>
            </a:extLst>
          </p:cNvPr>
          <p:cNvCxnSpPr>
            <a:stCxn id="52" idx="0"/>
            <a:endCxn id="51" idx="2"/>
          </p:cNvCxnSpPr>
          <p:nvPr/>
        </p:nvCxnSpPr>
        <p:spPr>
          <a:xfrm flipV="1">
            <a:off x="5253407" y="3760060"/>
            <a:ext cx="0" cy="1079463"/>
          </a:xfrm>
          <a:prstGeom prst="straightConnector1">
            <a:avLst/>
          </a:prstGeom>
          <a:noFill/>
          <a:ln w="22225" cap="flat" cmpd="sng" algn="ctr">
            <a:solidFill>
              <a:sysClr val="window" lastClr="FFFFFF">
                <a:lumMod val="50000"/>
              </a:sysClr>
            </a:solidFill>
            <a:prstDash val="sysDash"/>
            <a:tailEnd type="triangle" w="med" len="med"/>
          </a:ln>
          <a:effectLst/>
        </p:spPr>
      </p:cxnSp>
      <p:pic>
        <p:nvPicPr>
          <p:cNvPr id="56" name="Picture 55">
            <a:extLst>
              <a:ext uri="{FF2B5EF4-FFF2-40B4-BE49-F238E27FC236}">
                <a16:creationId xmlns:a16="http://schemas.microsoft.com/office/drawing/2014/main" id="{5C93DFFB-B389-4691-9F14-EA69DEF7191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152" y="5695163"/>
            <a:ext cx="349028" cy="349028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42E083B8-BB8C-463C-A271-A9BE3C6C5F8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251" y="3285794"/>
            <a:ext cx="225203" cy="297175"/>
          </a:xfrm>
          <a:prstGeom prst="rect">
            <a:avLst/>
          </a:prstGeom>
        </p:spPr>
      </p:pic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F5D89B85-A57B-4D4E-8454-99ED88DF02C1}"/>
              </a:ext>
            </a:extLst>
          </p:cNvPr>
          <p:cNvCxnSpPr/>
          <p:nvPr/>
        </p:nvCxnSpPr>
        <p:spPr>
          <a:xfrm>
            <a:off x="2144642" y="2661760"/>
            <a:ext cx="0" cy="169169"/>
          </a:xfrm>
          <a:prstGeom prst="straightConnector1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tailEnd type="oval" w="med" len="med"/>
          </a:ln>
          <a:effectLst/>
        </p:spPr>
      </p:cxnSp>
      <p:sp>
        <p:nvSpPr>
          <p:cNvPr id="59" name="TextBox 58">
            <a:extLst>
              <a:ext uri="{FF2B5EF4-FFF2-40B4-BE49-F238E27FC236}">
                <a16:creationId xmlns:a16="http://schemas.microsoft.com/office/drawing/2014/main" id="{10EAEE1D-E0AE-475E-9E3F-02B4F180AC90}"/>
              </a:ext>
            </a:extLst>
          </p:cNvPr>
          <p:cNvSpPr txBox="1"/>
          <p:nvPr/>
        </p:nvSpPr>
        <p:spPr>
          <a:xfrm>
            <a:off x="1890638" y="2470929"/>
            <a:ext cx="94498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Date/time</a:t>
            </a:r>
          </a:p>
        </p:txBody>
      </p: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DA296E8B-3632-4729-9A45-39D8A77226D7}"/>
              </a:ext>
            </a:extLst>
          </p:cNvPr>
          <p:cNvCxnSpPr/>
          <p:nvPr/>
        </p:nvCxnSpPr>
        <p:spPr>
          <a:xfrm>
            <a:off x="7255369" y="2667702"/>
            <a:ext cx="0" cy="169169"/>
          </a:xfrm>
          <a:prstGeom prst="straightConnector1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tailEnd type="oval" w="med" len="med"/>
          </a:ln>
          <a:effectLst/>
        </p:spPr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8BB5F7F6-9C50-4A56-BB56-F47749332C9F}"/>
              </a:ext>
            </a:extLst>
          </p:cNvPr>
          <p:cNvSpPr txBox="1"/>
          <p:nvPr/>
        </p:nvSpPr>
        <p:spPr>
          <a:xfrm>
            <a:off x="7001365" y="2476871"/>
            <a:ext cx="94498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Date/time</a:t>
            </a:r>
          </a:p>
        </p:txBody>
      </p:sp>
      <p:sp>
        <p:nvSpPr>
          <p:cNvPr id="66" name="Content Placeholder 65">
            <a:extLst>
              <a:ext uri="{FF2B5EF4-FFF2-40B4-BE49-F238E27FC236}">
                <a16:creationId xmlns:a16="http://schemas.microsoft.com/office/drawing/2014/main" id="{4F877B47-ADB6-4237-8418-149FACA3F0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4183" y="1548001"/>
            <a:ext cx="8175418" cy="848055"/>
          </a:xfrm>
        </p:spPr>
        <p:txBody>
          <a:bodyPr>
            <a:normAutofit fontScale="77500" lnSpcReduction="20000"/>
          </a:bodyPr>
          <a:lstStyle/>
          <a:p>
            <a:r>
              <a:rPr lang="en-GB"/>
              <a:t>A patient visits a general practitioner and is referred to a specialist</a:t>
            </a:r>
          </a:p>
          <a:p>
            <a:r>
              <a:rPr lang="en-GB"/>
              <a:t>After some waiting time the patient visits the specialist at an out-patient clinic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35D02C2-BA17-5631-F501-C408A6FEA383}"/>
              </a:ext>
            </a:extLst>
          </p:cNvPr>
          <p:cNvGrpSpPr/>
          <p:nvPr/>
        </p:nvGrpSpPr>
        <p:grpSpPr>
          <a:xfrm>
            <a:off x="954182" y="6524168"/>
            <a:ext cx="9925038" cy="200677"/>
            <a:chOff x="954182" y="6524168"/>
            <a:chExt cx="9925038" cy="200677"/>
          </a:xfrm>
        </p:grpSpPr>
        <p:sp>
          <p:nvSpPr>
            <p:cNvPr id="4" name="AutoShape 63">
              <a:extLst>
                <a:ext uri="{FF2B5EF4-FFF2-40B4-BE49-F238E27FC236}">
                  <a16:creationId xmlns:a16="http://schemas.microsoft.com/office/drawing/2014/main" id="{FB45BF7C-5C43-B4DF-9A86-4BB5A184E4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4182" y="6524168"/>
              <a:ext cx="1584000" cy="198000"/>
            </a:xfrm>
            <a:prstGeom prst="chevron">
              <a:avLst>
                <a:gd name="adj" fmla="val 38168"/>
              </a:avLst>
            </a:prstGeom>
            <a:solidFill>
              <a:schemeClr val="bg1">
                <a:lumMod val="85000"/>
              </a:schemeClr>
            </a:solidFill>
            <a:ln w="19050" algn="ctr">
              <a:noFill/>
              <a:miter lim="800000"/>
              <a:headEnd/>
              <a:tailEnd/>
            </a:ln>
          </p:spPr>
          <p:txBody>
            <a:bodyPr lIns="0" tIns="0" rIns="0" bIns="0" anchor="ctr" anchorCtr="0"/>
            <a:lstStyle/>
            <a:p>
              <a:pPr algn="ctr" defTabSz="995363">
                <a:buSzPct val="90000"/>
              </a:pPr>
              <a:r>
                <a:rPr lang="en-GB" sz="1000" kern="0" dirty="0">
                  <a:solidFill>
                    <a:schemeClr val="bg1">
                      <a:lumMod val="50000"/>
                    </a:schemeClr>
                  </a:solidFill>
                  <a:cs typeface="Arial" charset="0"/>
                </a:rPr>
                <a:t>Overview</a:t>
              </a:r>
            </a:p>
          </p:txBody>
        </p:sp>
        <p:sp>
          <p:nvSpPr>
            <p:cNvPr id="5" name="AutoShape 64">
              <a:extLst>
                <a:ext uri="{FF2B5EF4-FFF2-40B4-BE49-F238E27FC236}">
                  <a16:creationId xmlns:a16="http://schemas.microsoft.com/office/drawing/2014/main" id="{23C32993-8978-B0EE-2E4C-301EEFFFA3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8355" y="6524168"/>
              <a:ext cx="1404000" cy="198000"/>
            </a:xfrm>
            <a:prstGeom prst="chevron">
              <a:avLst>
                <a:gd name="adj" fmla="val 38168"/>
              </a:avLst>
            </a:prstGeom>
            <a:solidFill>
              <a:schemeClr val="bg1">
                <a:lumMod val="85000"/>
              </a:schemeClr>
            </a:solidFill>
            <a:ln w="19050" algn="ctr">
              <a:noFill/>
              <a:miter lim="800000"/>
              <a:headEnd/>
              <a:tailEnd/>
            </a:ln>
          </p:spPr>
          <p:txBody>
            <a:bodyPr lIns="0" tIns="0" rIns="0" bIns="0" anchor="ctr" anchorCtr="0"/>
            <a:lstStyle/>
            <a:p>
              <a:pPr algn="ctr" defTabSz="995363">
                <a:buSzPct val="90000"/>
              </a:pPr>
              <a:r>
                <a:rPr lang="en-GB" sz="1000" kern="0">
                  <a:solidFill>
                    <a:schemeClr val="bg1">
                      <a:lumMod val="50000"/>
                    </a:schemeClr>
                  </a:solidFill>
                  <a:cs typeface="Arial" charset="0"/>
                </a:rPr>
                <a:t>Symbols</a:t>
              </a:r>
            </a:p>
          </p:txBody>
        </p:sp>
        <p:sp>
          <p:nvSpPr>
            <p:cNvPr id="6" name="AutoShape 65">
              <a:extLst>
                <a:ext uri="{FF2B5EF4-FFF2-40B4-BE49-F238E27FC236}">
                  <a16:creationId xmlns:a16="http://schemas.microsoft.com/office/drawing/2014/main" id="{5311BC46-021E-4976-1329-6E7A1CD7C3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02528" y="6524168"/>
              <a:ext cx="1944000" cy="198000"/>
            </a:xfrm>
            <a:prstGeom prst="chevron">
              <a:avLst>
                <a:gd name="adj" fmla="val 38168"/>
              </a:avLst>
            </a:prstGeom>
            <a:solidFill>
              <a:schemeClr val="bg1">
                <a:lumMod val="85000"/>
              </a:schemeClr>
            </a:solidFill>
            <a:ln w="19050" algn="ctr">
              <a:noFill/>
              <a:miter lim="800000"/>
              <a:headEnd/>
              <a:tailEnd/>
            </a:ln>
          </p:spPr>
          <p:txBody>
            <a:bodyPr lIns="0" tIns="0" rIns="0" bIns="0" anchor="ctr" anchorCtr="0"/>
            <a:lstStyle/>
            <a:p>
              <a:pPr algn="ctr" defTabSz="995363">
                <a:buSzPct val="90000"/>
              </a:pPr>
              <a:r>
                <a:rPr lang="en-GB" sz="1000" kern="0" dirty="0">
                  <a:solidFill>
                    <a:schemeClr val="bg1">
                      <a:lumMod val="50000"/>
                    </a:schemeClr>
                  </a:solidFill>
                  <a:cs typeface="Arial" charset="0"/>
                </a:rPr>
                <a:t>Customer journey diagram</a:t>
              </a:r>
            </a:p>
          </p:txBody>
        </p:sp>
        <p:sp>
          <p:nvSpPr>
            <p:cNvPr id="7" name="AutoShape 63">
              <a:extLst>
                <a:ext uri="{FF2B5EF4-FFF2-40B4-BE49-F238E27FC236}">
                  <a16:creationId xmlns:a16="http://schemas.microsoft.com/office/drawing/2014/main" id="{0246D1C4-5A21-FFA2-4BD5-E95701EA86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26701" y="6525045"/>
              <a:ext cx="1764000" cy="198000"/>
            </a:xfrm>
            <a:prstGeom prst="chevron">
              <a:avLst>
                <a:gd name="adj" fmla="val 38168"/>
              </a:avLst>
            </a:prstGeom>
            <a:solidFill>
              <a:srgbClr val="00558E"/>
            </a:solidFill>
            <a:ln w="19050" algn="ctr">
              <a:noFill/>
              <a:miter lim="800000"/>
              <a:headEnd/>
              <a:tailEnd/>
            </a:ln>
          </p:spPr>
          <p:txBody>
            <a:bodyPr lIns="0" tIns="0" rIns="0" bIns="0" anchor="ctr" anchorCtr="0"/>
            <a:lstStyle/>
            <a:p>
              <a:pPr algn="ctr" defTabSz="995363">
                <a:buSzPct val="90000"/>
              </a:pPr>
              <a:r>
                <a:rPr lang="en-GB" sz="1000" kern="0" dirty="0">
                  <a:solidFill>
                    <a:schemeClr val="bg1"/>
                  </a:solidFill>
                  <a:cs typeface="Arial" charset="0"/>
                </a:rPr>
                <a:t>Journey network diagram</a:t>
              </a:r>
            </a:p>
          </p:txBody>
        </p:sp>
        <p:sp>
          <p:nvSpPr>
            <p:cNvPr id="8" name="AutoShape 64">
              <a:extLst>
                <a:ext uri="{FF2B5EF4-FFF2-40B4-BE49-F238E27FC236}">
                  <a16:creationId xmlns:a16="http://schemas.microsoft.com/office/drawing/2014/main" id="{321A915B-495F-090E-86F6-CB4D8A258C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70874" y="6526845"/>
              <a:ext cx="1656000" cy="198000"/>
            </a:xfrm>
            <a:prstGeom prst="chevron">
              <a:avLst>
                <a:gd name="adj" fmla="val 38168"/>
              </a:avLst>
            </a:prstGeom>
            <a:solidFill>
              <a:schemeClr val="bg1">
                <a:lumMod val="85000"/>
              </a:schemeClr>
            </a:solidFill>
            <a:ln w="19050" algn="ctr">
              <a:noFill/>
              <a:miter lim="800000"/>
              <a:headEnd/>
              <a:tailEnd/>
            </a:ln>
          </p:spPr>
          <p:txBody>
            <a:bodyPr lIns="0" tIns="0" rIns="0" bIns="0" anchor="ctr" anchorCtr="0"/>
            <a:lstStyle/>
            <a:p>
              <a:pPr algn="ctr" defTabSz="995363">
                <a:buSzPct val="90000"/>
              </a:pPr>
              <a:r>
                <a:rPr lang="en-GB" sz="1000" kern="0">
                  <a:solidFill>
                    <a:schemeClr val="bg1">
                      <a:lumMod val="50000"/>
                    </a:schemeClr>
                  </a:solidFill>
                  <a:cs typeface="Arial" charset="0"/>
                </a:rPr>
                <a:t>Customer experience</a:t>
              </a:r>
            </a:p>
          </p:txBody>
        </p:sp>
        <p:sp>
          <p:nvSpPr>
            <p:cNvPr id="9" name="AutoShape 64">
              <a:extLst>
                <a:ext uri="{FF2B5EF4-FFF2-40B4-BE49-F238E27FC236}">
                  <a16:creationId xmlns:a16="http://schemas.microsoft.com/office/drawing/2014/main" id="{92231285-27E0-D078-14DF-5F04277B50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23220" y="6524168"/>
              <a:ext cx="1656000" cy="198000"/>
            </a:xfrm>
            <a:prstGeom prst="chevron">
              <a:avLst>
                <a:gd name="adj" fmla="val 38168"/>
              </a:avLst>
            </a:prstGeom>
            <a:solidFill>
              <a:schemeClr val="bg1">
                <a:lumMod val="85000"/>
              </a:schemeClr>
            </a:solidFill>
            <a:ln w="19050" algn="ctr">
              <a:noFill/>
              <a:miter lim="800000"/>
              <a:headEnd/>
              <a:tailEnd/>
            </a:ln>
          </p:spPr>
          <p:txBody>
            <a:bodyPr lIns="0" tIns="0" rIns="0" bIns="0" anchor="ctr" anchorCtr="0"/>
            <a:lstStyle/>
            <a:p>
              <a:pPr algn="ctr" defTabSz="995363">
                <a:buSzPct val="90000"/>
              </a:pPr>
              <a:r>
                <a:rPr lang="en-GB" sz="1000" kern="0" dirty="0">
                  <a:solidFill>
                    <a:schemeClr val="bg1">
                      <a:lumMod val="50000"/>
                    </a:schemeClr>
                  </a:solidFill>
                  <a:cs typeface="Arial" charset="0"/>
                </a:rPr>
                <a:t>Appendix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0775150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Box 42">
            <a:extLst>
              <a:ext uri="{FF2B5EF4-FFF2-40B4-BE49-F238E27FC236}">
                <a16:creationId xmlns:a16="http://schemas.microsoft.com/office/drawing/2014/main" id="{7B843785-8368-445E-A029-B42D8925CACC}"/>
              </a:ext>
            </a:extLst>
          </p:cNvPr>
          <p:cNvSpPr txBox="1"/>
          <p:nvPr/>
        </p:nvSpPr>
        <p:spPr>
          <a:xfrm>
            <a:off x="64098" y="38055"/>
            <a:ext cx="5215442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Summary of visual syntax - Journey Network Diagram</a:t>
            </a:r>
            <a:endParaRPr kumimoji="0" lang="en-GB" sz="11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26226205-C31B-45A8-855B-988C2D39C989}"/>
              </a:ext>
            </a:extLst>
          </p:cNvPr>
          <p:cNvSpPr txBox="1"/>
          <p:nvPr/>
        </p:nvSpPr>
        <p:spPr>
          <a:xfrm>
            <a:off x="1103118" y="3790263"/>
            <a:ext cx="1327422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kern="0" dirty="0">
                <a:solidFill>
                  <a:srgbClr val="00B0F0"/>
                </a:solidFill>
                <a:latin typeface="Calibri" panose="020F0502020204030204"/>
              </a:rPr>
              <a:t>Legend</a:t>
            </a:r>
            <a:endParaRPr kumimoji="0" lang="en-GB" sz="1100" b="1" i="0" u="none" strike="noStrike" kern="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D7386FF6-AA4A-45BA-9450-45AEC69A598E}"/>
              </a:ext>
            </a:extLst>
          </p:cNvPr>
          <p:cNvSpPr/>
          <p:nvPr/>
        </p:nvSpPr>
        <p:spPr>
          <a:xfrm>
            <a:off x="1075522" y="3785068"/>
            <a:ext cx="7980556" cy="23871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1" name="Picture 140">
            <a:extLst>
              <a:ext uri="{FF2B5EF4-FFF2-40B4-BE49-F238E27FC236}">
                <a16:creationId xmlns:a16="http://schemas.microsoft.com/office/drawing/2014/main" id="{1FB28938-5DDB-E3B4-1003-3A838F5688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1969" y="360523"/>
            <a:ext cx="5861539" cy="2993339"/>
          </a:xfrm>
          <a:prstGeom prst="rect">
            <a:avLst/>
          </a:prstGeom>
        </p:spPr>
      </p:pic>
      <p:pic>
        <p:nvPicPr>
          <p:cNvPr id="142" name="Picture 141">
            <a:extLst>
              <a:ext uri="{FF2B5EF4-FFF2-40B4-BE49-F238E27FC236}">
                <a16:creationId xmlns:a16="http://schemas.microsoft.com/office/drawing/2014/main" id="{30B07673-DC39-2CF5-30CF-77BD3FA764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2863" y="4098305"/>
            <a:ext cx="7119799" cy="1966179"/>
          </a:xfrm>
          <a:prstGeom prst="rect">
            <a:avLst/>
          </a:prstGeom>
        </p:spPr>
      </p:pic>
      <p:sp>
        <p:nvSpPr>
          <p:cNvPr id="2" name="AutoShape 63">
            <a:extLst>
              <a:ext uri="{FF2B5EF4-FFF2-40B4-BE49-F238E27FC236}">
                <a16:creationId xmlns:a16="http://schemas.microsoft.com/office/drawing/2014/main" id="{50BEF221-4A47-9341-E603-0E023FC6E1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4182" y="6524168"/>
            <a:ext cx="1584000" cy="198000"/>
          </a:xfrm>
          <a:prstGeom prst="chevron">
            <a:avLst>
              <a:gd name="adj" fmla="val 38168"/>
            </a:avLst>
          </a:prstGeom>
          <a:solidFill>
            <a:schemeClr val="bg1">
              <a:lumMod val="85000"/>
            </a:schemeClr>
          </a:solidFill>
          <a:ln w="19050" algn="ctr">
            <a:noFill/>
            <a:miter lim="800000"/>
            <a:headEnd/>
            <a:tailEnd/>
          </a:ln>
        </p:spPr>
        <p:txBody>
          <a:bodyPr lIns="0" tIns="0" rIns="0" bIns="0" anchor="ctr" anchorCtr="0"/>
          <a:lstStyle/>
          <a:p>
            <a:pPr algn="ctr" defTabSz="995363">
              <a:buSzPct val="90000"/>
            </a:pPr>
            <a:r>
              <a:rPr lang="en-GB" sz="1000" kern="0" dirty="0">
                <a:solidFill>
                  <a:schemeClr val="bg1">
                    <a:lumMod val="50000"/>
                  </a:schemeClr>
                </a:solidFill>
                <a:cs typeface="Arial" charset="0"/>
              </a:rPr>
              <a:t>Overview</a:t>
            </a:r>
          </a:p>
        </p:txBody>
      </p:sp>
      <p:sp>
        <p:nvSpPr>
          <p:cNvPr id="3" name="AutoShape 64">
            <a:extLst>
              <a:ext uri="{FF2B5EF4-FFF2-40B4-BE49-F238E27FC236}">
                <a16:creationId xmlns:a16="http://schemas.microsoft.com/office/drawing/2014/main" id="{AC3789A4-7FED-22C1-8E58-B77E3BB09D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8355" y="6524168"/>
            <a:ext cx="1404000" cy="198000"/>
          </a:xfrm>
          <a:prstGeom prst="chevron">
            <a:avLst>
              <a:gd name="adj" fmla="val 38168"/>
            </a:avLst>
          </a:prstGeom>
          <a:solidFill>
            <a:schemeClr val="bg1">
              <a:lumMod val="85000"/>
            </a:schemeClr>
          </a:solidFill>
          <a:ln w="19050" algn="ctr">
            <a:noFill/>
            <a:miter lim="800000"/>
            <a:headEnd/>
            <a:tailEnd/>
          </a:ln>
        </p:spPr>
        <p:txBody>
          <a:bodyPr lIns="0" tIns="0" rIns="0" bIns="0" anchor="ctr" anchorCtr="0"/>
          <a:lstStyle/>
          <a:p>
            <a:pPr algn="ctr" defTabSz="995363">
              <a:buSzPct val="90000"/>
            </a:pPr>
            <a:r>
              <a:rPr lang="en-GB" sz="1000" kern="0">
                <a:solidFill>
                  <a:schemeClr val="bg1">
                    <a:lumMod val="50000"/>
                  </a:schemeClr>
                </a:solidFill>
                <a:cs typeface="Arial" charset="0"/>
              </a:rPr>
              <a:t>Symbols</a:t>
            </a:r>
          </a:p>
        </p:txBody>
      </p:sp>
      <p:sp>
        <p:nvSpPr>
          <p:cNvPr id="4" name="AutoShape 65">
            <a:extLst>
              <a:ext uri="{FF2B5EF4-FFF2-40B4-BE49-F238E27FC236}">
                <a16:creationId xmlns:a16="http://schemas.microsoft.com/office/drawing/2014/main" id="{5EEDD0BD-AFB9-CFED-CEA3-2A90C70079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02528" y="6524168"/>
            <a:ext cx="1944000" cy="198000"/>
          </a:xfrm>
          <a:prstGeom prst="chevron">
            <a:avLst>
              <a:gd name="adj" fmla="val 38168"/>
            </a:avLst>
          </a:prstGeom>
          <a:solidFill>
            <a:schemeClr val="bg1">
              <a:lumMod val="85000"/>
            </a:schemeClr>
          </a:solidFill>
          <a:ln w="19050" algn="ctr">
            <a:noFill/>
            <a:miter lim="800000"/>
            <a:headEnd/>
            <a:tailEnd/>
          </a:ln>
        </p:spPr>
        <p:txBody>
          <a:bodyPr lIns="0" tIns="0" rIns="0" bIns="0" anchor="ctr" anchorCtr="0"/>
          <a:lstStyle/>
          <a:p>
            <a:pPr algn="ctr" defTabSz="995363">
              <a:buSzPct val="90000"/>
            </a:pPr>
            <a:r>
              <a:rPr lang="en-GB" sz="1000" kern="0" dirty="0">
                <a:solidFill>
                  <a:schemeClr val="bg1">
                    <a:lumMod val="50000"/>
                  </a:schemeClr>
                </a:solidFill>
                <a:cs typeface="Arial" charset="0"/>
              </a:rPr>
              <a:t>Customer journey diagram</a:t>
            </a:r>
          </a:p>
        </p:txBody>
      </p:sp>
      <p:sp>
        <p:nvSpPr>
          <p:cNvPr id="5" name="AutoShape 63">
            <a:extLst>
              <a:ext uri="{FF2B5EF4-FFF2-40B4-BE49-F238E27FC236}">
                <a16:creationId xmlns:a16="http://schemas.microsoft.com/office/drawing/2014/main" id="{2750D1D9-E3AE-9779-92E2-EAA37686D4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26701" y="6525045"/>
            <a:ext cx="1764000" cy="198000"/>
          </a:xfrm>
          <a:prstGeom prst="chevron">
            <a:avLst>
              <a:gd name="adj" fmla="val 38168"/>
            </a:avLst>
          </a:prstGeom>
          <a:solidFill>
            <a:srgbClr val="00558E"/>
          </a:solidFill>
          <a:ln w="19050" algn="ctr">
            <a:noFill/>
            <a:miter lim="800000"/>
            <a:headEnd/>
            <a:tailEnd/>
          </a:ln>
        </p:spPr>
        <p:txBody>
          <a:bodyPr lIns="0" tIns="0" rIns="0" bIns="0" anchor="ctr" anchorCtr="0"/>
          <a:lstStyle/>
          <a:p>
            <a:pPr algn="ctr" defTabSz="995363">
              <a:buSzPct val="90000"/>
            </a:pPr>
            <a:r>
              <a:rPr lang="en-GB" sz="1000" kern="0" dirty="0">
                <a:solidFill>
                  <a:schemeClr val="bg1"/>
                </a:solidFill>
                <a:cs typeface="Arial" charset="0"/>
              </a:rPr>
              <a:t>Journey network diagram</a:t>
            </a:r>
          </a:p>
        </p:txBody>
      </p:sp>
      <p:sp>
        <p:nvSpPr>
          <p:cNvPr id="6" name="AutoShape 64">
            <a:extLst>
              <a:ext uri="{FF2B5EF4-FFF2-40B4-BE49-F238E27FC236}">
                <a16:creationId xmlns:a16="http://schemas.microsoft.com/office/drawing/2014/main" id="{B98F1D13-5B6B-903E-FC19-14B1326580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70874" y="6526845"/>
            <a:ext cx="1656000" cy="198000"/>
          </a:xfrm>
          <a:prstGeom prst="chevron">
            <a:avLst>
              <a:gd name="adj" fmla="val 38168"/>
            </a:avLst>
          </a:prstGeom>
          <a:solidFill>
            <a:schemeClr val="bg1">
              <a:lumMod val="85000"/>
            </a:schemeClr>
          </a:solidFill>
          <a:ln w="19050" algn="ctr">
            <a:noFill/>
            <a:miter lim="800000"/>
            <a:headEnd/>
            <a:tailEnd/>
          </a:ln>
        </p:spPr>
        <p:txBody>
          <a:bodyPr lIns="0" tIns="0" rIns="0" bIns="0" anchor="ctr" anchorCtr="0"/>
          <a:lstStyle/>
          <a:p>
            <a:pPr algn="ctr" defTabSz="995363">
              <a:buSzPct val="90000"/>
            </a:pPr>
            <a:r>
              <a:rPr lang="en-GB" sz="1000" kern="0">
                <a:solidFill>
                  <a:schemeClr val="bg1">
                    <a:lumMod val="50000"/>
                  </a:schemeClr>
                </a:solidFill>
                <a:cs typeface="Arial" charset="0"/>
              </a:rPr>
              <a:t>Customer experience</a:t>
            </a:r>
          </a:p>
        </p:txBody>
      </p:sp>
      <p:sp>
        <p:nvSpPr>
          <p:cNvPr id="7" name="AutoShape 64">
            <a:extLst>
              <a:ext uri="{FF2B5EF4-FFF2-40B4-BE49-F238E27FC236}">
                <a16:creationId xmlns:a16="http://schemas.microsoft.com/office/drawing/2014/main" id="{1767203A-6965-A51B-C576-5A5A0B3571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3220" y="6524168"/>
            <a:ext cx="1656000" cy="198000"/>
          </a:xfrm>
          <a:prstGeom prst="chevron">
            <a:avLst>
              <a:gd name="adj" fmla="val 38168"/>
            </a:avLst>
          </a:prstGeom>
          <a:solidFill>
            <a:schemeClr val="bg1">
              <a:lumMod val="85000"/>
            </a:schemeClr>
          </a:solidFill>
          <a:ln w="19050" algn="ctr">
            <a:noFill/>
            <a:miter lim="800000"/>
            <a:headEnd/>
            <a:tailEnd/>
          </a:ln>
        </p:spPr>
        <p:txBody>
          <a:bodyPr lIns="0" tIns="0" rIns="0" bIns="0" anchor="ctr" anchorCtr="0"/>
          <a:lstStyle/>
          <a:p>
            <a:pPr algn="ctr" defTabSz="995363">
              <a:buSzPct val="90000"/>
            </a:pPr>
            <a:r>
              <a:rPr lang="en-GB" sz="1000" kern="0" dirty="0">
                <a:solidFill>
                  <a:schemeClr val="bg1">
                    <a:lumMod val="50000"/>
                  </a:schemeClr>
                </a:solidFill>
                <a:cs typeface="Arial" charset="0"/>
              </a:rPr>
              <a:t>Appendix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0514AE4-5679-4AE0-62DA-6A612D4E866D}"/>
              </a:ext>
            </a:extLst>
          </p:cNvPr>
          <p:cNvGrpSpPr/>
          <p:nvPr/>
        </p:nvGrpSpPr>
        <p:grpSpPr>
          <a:xfrm>
            <a:off x="954182" y="6524168"/>
            <a:ext cx="9925038" cy="200677"/>
            <a:chOff x="954182" y="6524168"/>
            <a:chExt cx="9925038" cy="200677"/>
          </a:xfrm>
        </p:grpSpPr>
        <p:sp>
          <p:nvSpPr>
            <p:cNvPr id="9" name="AutoShape 63">
              <a:extLst>
                <a:ext uri="{FF2B5EF4-FFF2-40B4-BE49-F238E27FC236}">
                  <a16:creationId xmlns:a16="http://schemas.microsoft.com/office/drawing/2014/main" id="{0ABA8BD3-637F-CEA9-ED6A-B1AC26E57C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4182" y="6524168"/>
              <a:ext cx="1584000" cy="198000"/>
            </a:xfrm>
            <a:prstGeom prst="chevron">
              <a:avLst>
                <a:gd name="adj" fmla="val 38168"/>
              </a:avLst>
            </a:prstGeom>
            <a:solidFill>
              <a:schemeClr val="bg1">
                <a:lumMod val="85000"/>
              </a:schemeClr>
            </a:solidFill>
            <a:ln w="19050" algn="ctr">
              <a:noFill/>
              <a:miter lim="800000"/>
              <a:headEnd/>
              <a:tailEnd/>
            </a:ln>
          </p:spPr>
          <p:txBody>
            <a:bodyPr lIns="0" tIns="0" rIns="0" bIns="0" anchor="ctr" anchorCtr="0"/>
            <a:lstStyle/>
            <a:p>
              <a:pPr algn="ctr" defTabSz="995363">
                <a:buSzPct val="90000"/>
              </a:pPr>
              <a:r>
                <a:rPr lang="en-GB" sz="1000" kern="0" dirty="0">
                  <a:solidFill>
                    <a:schemeClr val="bg1">
                      <a:lumMod val="50000"/>
                    </a:schemeClr>
                  </a:solidFill>
                  <a:cs typeface="Arial" charset="0"/>
                </a:rPr>
                <a:t>Overview</a:t>
              </a:r>
            </a:p>
          </p:txBody>
        </p:sp>
        <p:sp>
          <p:nvSpPr>
            <p:cNvPr id="10" name="AutoShape 64">
              <a:extLst>
                <a:ext uri="{FF2B5EF4-FFF2-40B4-BE49-F238E27FC236}">
                  <a16:creationId xmlns:a16="http://schemas.microsoft.com/office/drawing/2014/main" id="{03DC701B-E357-BB52-E3F7-66879D5760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8355" y="6524168"/>
              <a:ext cx="1404000" cy="198000"/>
            </a:xfrm>
            <a:prstGeom prst="chevron">
              <a:avLst>
                <a:gd name="adj" fmla="val 38168"/>
              </a:avLst>
            </a:prstGeom>
            <a:solidFill>
              <a:schemeClr val="bg1">
                <a:lumMod val="85000"/>
              </a:schemeClr>
            </a:solidFill>
            <a:ln w="19050" algn="ctr">
              <a:noFill/>
              <a:miter lim="800000"/>
              <a:headEnd/>
              <a:tailEnd/>
            </a:ln>
          </p:spPr>
          <p:txBody>
            <a:bodyPr lIns="0" tIns="0" rIns="0" bIns="0" anchor="ctr" anchorCtr="0"/>
            <a:lstStyle/>
            <a:p>
              <a:pPr algn="ctr" defTabSz="995363">
                <a:buSzPct val="90000"/>
              </a:pPr>
              <a:r>
                <a:rPr lang="en-GB" sz="1000" kern="0">
                  <a:solidFill>
                    <a:schemeClr val="bg1">
                      <a:lumMod val="50000"/>
                    </a:schemeClr>
                  </a:solidFill>
                  <a:cs typeface="Arial" charset="0"/>
                </a:rPr>
                <a:t>Symbols</a:t>
              </a:r>
            </a:p>
          </p:txBody>
        </p:sp>
        <p:sp>
          <p:nvSpPr>
            <p:cNvPr id="11" name="AutoShape 65">
              <a:extLst>
                <a:ext uri="{FF2B5EF4-FFF2-40B4-BE49-F238E27FC236}">
                  <a16:creationId xmlns:a16="http://schemas.microsoft.com/office/drawing/2014/main" id="{B39A93B7-FCBE-9199-50FE-4A848D985B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02528" y="6524168"/>
              <a:ext cx="1944000" cy="198000"/>
            </a:xfrm>
            <a:prstGeom prst="chevron">
              <a:avLst>
                <a:gd name="adj" fmla="val 38168"/>
              </a:avLst>
            </a:prstGeom>
            <a:solidFill>
              <a:schemeClr val="bg1">
                <a:lumMod val="85000"/>
              </a:schemeClr>
            </a:solidFill>
            <a:ln w="19050" algn="ctr">
              <a:noFill/>
              <a:miter lim="800000"/>
              <a:headEnd/>
              <a:tailEnd/>
            </a:ln>
          </p:spPr>
          <p:txBody>
            <a:bodyPr lIns="0" tIns="0" rIns="0" bIns="0" anchor="ctr" anchorCtr="0"/>
            <a:lstStyle/>
            <a:p>
              <a:pPr algn="ctr" defTabSz="995363">
                <a:buSzPct val="90000"/>
              </a:pPr>
              <a:r>
                <a:rPr lang="en-GB" sz="1000" kern="0" dirty="0">
                  <a:solidFill>
                    <a:schemeClr val="bg1">
                      <a:lumMod val="50000"/>
                    </a:schemeClr>
                  </a:solidFill>
                  <a:cs typeface="Arial" charset="0"/>
                </a:rPr>
                <a:t>Customer journey diagram</a:t>
              </a:r>
            </a:p>
          </p:txBody>
        </p:sp>
        <p:sp>
          <p:nvSpPr>
            <p:cNvPr id="12" name="AutoShape 63">
              <a:extLst>
                <a:ext uri="{FF2B5EF4-FFF2-40B4-BE49-F238E27FC236}">
                  <a16:creationId xmlns:a16="http://schemas.microsoft.com/office/drawing/2014/main" id="{20AF504B-27A6-8674-56C9-D687DE4424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26701" y="6525045"/>
              <a:ext cx="1764000" cy="198000"/>
            </a:xfrm>
            <a:prstGeom prst="chevron">
              <a:avLst>
                <a:gd name="adj" fmla="val 38168"/>
              </a:avLst>
            </a:prstGeom>
            <a:solidFill>
              <a:srgbClr val="00558E"/>
            </a:solidFill>
            <a:ln w="19050" algn="ctr">
              <a:noFill/>
              <a:miter lim="800000"/>
              <a:headEnd/>
              <a:tailEnd/>
            </a:ln>
          </p:spPr>
          <p:txBody>
            <a:bodyPr lIns="0" tIns="0" rIns="0" bIns="0" anchor="ctr" anchorCtr="0"/>
            <a:lstStyle/>
            <a:p>
              <a:pPr algn="ctr" defTabSz="995363">
                <a:buSzPct val="90000"/>
              </a:pPr>
              <a:r>
                <a:rPr lang="en-GB" sz="1000" kern="0" dirty="0">
                  <a:solidFill>
                    <a:schemeClr val="bg1"/>
                  </a:solidFill>
                  <a:cs typeface="Arial" charset="0"/>
                </a:rPr>
                <a:t>Journey network diagram</a:t>
              </a:r>
            </a:p>
          </p:txBody>
        </p:sp>
        <p:sp>
          <p:nvSpPr>
            <p:cNvPr id="13" name="AutoShape 64">
              <a:extLst>
                <a:ext uri="{FF2B5EF4-FFF2-40B4-BE49-F238E27FC236}">
                  <a16:creationId xmlns:a16="http://schemas.microsoft.com/office/drawing/2014/main" id="{5ED8D009-0C36-E108-7DC7-1C3D5AE29E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70874" y="6526845"/>
              <a:ext cx="1656000" cy="198000"/>
            </a:xfrm>
            <a:prstGeom prst="chevron">
              <a:avLst>
                <a:gd name="adj" fmla="val 38168"/>
              </a:avLst>
            </a:prstGeom>
            <a:solidFill>
              <a:schemeClr val="bg1">
                <a:lumMod val="85000"/>
              </a:schemeClr>
            </a:solidFill>
            <a:ln w="19050" algn="ctr">
              <a:noFill/>
              <a:miter lim="800000"/>
              <a:headEnd/>
              <a:tailEnd/>
            </a:ln>
          </p:spPr>
          <p:txBody>
            <a:bodyPr lIns="0" tIns="0" rIns="0" bIns="0" anchor="ctr" anchorCtr="0"/>
            <a:lstStyle/>
            <a:p>
              <a:pPr algn="ctr" defTabSz="995363">
                <a:buSzPct val="90000"/>
              </a:pPr>
              <a:r>
                <a:rPr lang="en-GB" sz="1000" kern="0">
                  <a:solidFill>
                    <a:schemeClr val="bg1">
                      <a:lumMod val="50000"/>
                    </a:schemeClr>
                  </a:solidFill>
                  <a:cs typeface="Arial" charset="0"/>
                </a:rPr>
                <a:t>Customer experience</a:t>
              </a:r>
            </a:p>
          </p:txBody>
        </p:sp>
        <p:sp>
          <p:nvSpPr>
            <p:cNvPr id="14" name="AutoShape 64">
              <a:extLst>
                <a:ext uri="{FF2B5EF4-FFF2-40B4-BE49-F238E27FC236}">
                  <a16:creationId xmlns:a16="http://schemas.microsoft.com/office/drawing/2014/main" id="{1525CB83-AABE-7E56-8A70-C613B014A2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23220" y="6524168"/>
              <a:ext cx="1656000" cy="198000"/>
            </a:xfrm>
            <a:prstGeom prst="chevron">
              <a:avLst>
                <a:gd name="adj" fmla="val 38168"/>
              </a:avLst>
            </a:prstGeom>
            <a:solidFill>
              <a:schemeClr val="bg1">
                <a:lumMod val="85000"/>
              </a:schemeClr>
            </a:solidFill>
            <a:ln w="19050" algn="ctr">
              <a:noFill/>
              <a:miter lim="800000"/>
              <a:headEnd/>
              <a:tailEnd/>
            </a:ln>
          </p:spPr>
          <p:txBody>
            <a:bodyPr lIns="0" tIns="0" rIns="0" bIns="0" anchor="ctr" anchorCtr="0"/>
            <a:lstStyle/>
            <a:p>
              <a:pPr algn="ctr" defTabSz="995363">
                <a:buSzPct val="90000"/>
              </a:pPr>
              <a:r>
                <a:rPr lang="en-GB" sz="1000" kern="0" dirty="0">
                  <a:solidFill>
                    <a:schemeClr val="bg1">
                      <a:lumMod val="50000"/>
                    </a:schemeClr>
                  </a:solidFill>
                  <a:cs typeface="Arial" charset="0"/>
                </a:rPr>
                <a:t>Appendix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3686669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456730-9CCD-4717-BE03-D62C6887A2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4183" y="1883324"/>
            <a:ext cx="8042532" cy="3182946"/>
          </a:xfrm>
        </p:spPr>
        <p:txBody>
          <a:bodyPr>
            <a:normAutofit/>
          </a:bodyPr>
          <a:lstStyle/>
          <a:p>
            <a:r>
              <a:rPr lang="en-GB" dirty="0"/>
              <a:t>Customer/User experience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7EEA35-A974-41C3-B310-23E12C4247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61956" y="3387367"/>
            <a:ext cx="8042532" cy="1558908"/>
          </a:xfrm>
        </p:spPr>
        <p:txBody>
          <a:bodyPr>
            <a:noAutofit/>
          </a:bodyPr>
          <a:lstStyle/>
          <a:p>
            <a:r>
              <a:rPr lang="en-GB" dirty="0"/>
              <a:t>General principles</a:t>
            </a:r>
          </a:p>
          <a:p>
            <a:r>
              <a:rPr lang="en-GB" dirty="0"/>
              <a:t>Visualisation of customer experience</a:t>
            </a:r>
          </a:p>
          <a:p>
            <a:endParaRPr lang="en-GB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1195E09-52B6-38EE-B56E-16FBF38879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5379" y="4808394"/>
            <a:ext cx="6015322" cy="1142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46294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B5A6E4F-A8CB-40BC-846D-CA5BEDFCEC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4182" y="216855"/>
            <a:ext cx="9001711" cy="888244"/>
          </a:xfrm>
        </p:spPr>
        <p:txBody>
          <a:bodyPr/>
          <a:lstStyle/>
          <a:p>
            <a:r>
              <a:rPr lang="en-GB" dirty="0"/>
              <a:t>Customer/User experience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50478A3-16F6-44AE-A201-47C1B0E913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4088" y="1357312"/>
            <a:ext cx="7632254" cy="3131515"/>
          </a:xfrm>
        </p:spPr>
        <p:txBody>
          <a:bodyPr>
            <a:normAutofit fontScale="70000" lnSpcReduction="20000"/>
          </a:bodyPr>
          <a:lstStyle/>
          <a:p>
            <a:r>
              <a:rPr lang="en-GB" dirty="0"/>
              <a:t>When representing user experience (UX), CJML adheres to principles from HCI research;</a:t>
            </a:r>
          </a:p>
          <a:p>
            <a:pPr lvl="1"/>
            <a:r>
              <a:rPr lang="en-GB" dirty="0"/>
              <a:t>UX is subjective </a:t>
            </a:r>
          </a:p>
          <a:p>
            <a:pPr lvl="1"/>
            <a:r>
              <a:rPr lang="en-GB" dirty="0"/>
              <a:t>UX is dynamic</a:t>
            </a:r>
          </a:p>
          <a:p>
            <a:pPr lvl="1"/>
            <a:r>
              <a:rPr lang="en-GB" dirty="0"/>
              <a:t>UX is context dependent</a:t>
            </a:r>
          </a:p>
          <a:p>
            <a:r>
              <a:rPr lang="en-GB" dirty="0"/>
              <a:t>UX is thus associated with actual journeys only.</a:t>
            </a:r>
          </a:p>
          <a:p>
            <a:r>
              <a:rPr lang="en-GB" dirty="0"/>
              <a:t>UX is based on a user's self-reported input.</a:t>
            </a:r>
          </a:p>
          <a:p>
            <a:pPr lvl="1"/>
            <a:r>
              <a:rPr lang="en-GB" dirty="0"/>
              <a:t>Otherwise it must be flagged as "anticipated user experience"</a:t>
            </a:r>
          </a:p>
          <a:p>
            <a:r>
              <a:rPr lang="en-GB" dirty="0"/>
              <a:t>UX can be expressed in various ways, depending on the diagram type.</a:t>
            </a:r>
          </a:p>
          <a:p>
            <a:pPr lvl="1"/>
            <a:r>
              <a:rPr lang="en-GB" dirty="0"/>
              <a:t>Swimlane diagram: in a separate swimlane</a:t>
            </a:r>
          </a:p>
          <a:p>
            <a:pPr lvl="1"/>
            <a:r>
              <a:rPr lang="en-GB" dirty="0"/>
              <a:t>Journey diagram: as call-outs from a communication point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15FE0B6-DC88-4973-B6DF-B0E42959B66B}"/>
              </a:ext>
            </a:extLst>
          </p:cNvPr>
          <p:cNvSpPr/>
          <p:nvPr/>
        </p:nvSpPr>
        <p:spPr>
          <a:xfrm>
            <a:off x="9594703" y="1042385"/>
            <a:ext cx="220738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GB" sz="1200" kern="0" dirty="0">
                <a:solidFill>
                  <a:schemeClr val="accent4">
                    <a:lumMod val="50000"/>
                  </a:schemeClr>
                </a:solidFill>
              </a:rPr>
              <a:t>CJML insists that a user's experience is individual and thus cannot be assigned to a journey on a general level. In this way, CJML differs from the majority of other customer journey approaches. </a:t>
            </a:r>
          </a:p>
        </p:txBody>
      </p:sp>
      <p:pic>
        <p:nvPicPr>
          <p:cNvPr id="22" name="Picture 4" descr="Bilderesultat for light bulb free clipart">
            <a:extLst>
              <a:ext uri="{FF2B5EF4-FFF2-40B4-BE49-F238E27FC236}">
                <a16:creationId xmlns:a16="http://schemas.microsoft.com/office/drawing/2014/main" id="{73473192-F6A7-4810-B7FC-EFFFADBDF1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270220" y="1123221"/>
            <a:ext cx="205307" cy="268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36D36F6-EF5D-4135-8BA6-270CE1365F2F}"/>
              </a:ext>
            </a:extLst>
          </p:cNvPr>
          <p:cNvSpPr txBox="1"/>
          <p:nvPr/>
        </p:nvSpPr>
        <p:spPr>
          <a:xfrm>
            <a:off x="3604776" y="1823126"/>
            <a:ext cx="4641969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 dirty="0">
                <a:solidFill>
                  <a:srgbClr val="C55A11"/>
                </a:solidFill>
                <a:latin typeface="Segoe UI" panose="020B0502040204020203" pitchFamily="34" charset="0"/>
              </a:rPr>
              <a:t>See for example Law, E. et al. (2009). Understanding, scoping and defining user experience: a survey approach. </a:t>
            </a:r>
            <a:r>
              <a:rPr lang="en-GB" sz="1100" i="1" dirty="0">
                <a:solidFill>
                  <a:srgbClr val="C55A11"/>
                </a:solidFill>
                <a:latin typeface="Segoe UI" panose="020B0502040204020203" pitchFamily="34" charset="0"/>
              </a:rPr>
              <a:t>Proceedings of 27th SIGCHI conference on Human factors in computing systems</a:t>
            </a:r>
            <a:r>
              <a:rPr lang="en-GB" sz="1100" i="0" dirty="0">
                <a:solidFill>
                  <a:srgbClr val="C55A11"/>
                </a:solidFill>
                <a:latin typeface="Segoe UI" panose="020B0502040204020203" pitchFamily="34" charset="0"/>
              </a:rPr>
              <a:t> (pp. 719-728). </a:t>
            </a:r>
            <a:endParaRPr lang="en-GB" sz="1100" dirty="0">
              <a:solidFill>
                <a:srgbClr val="C55A1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1CAD63C-3DDE-4A54-8652-2E81A76635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8179" y="5410629"/>
            <a:ext cx="4584710" cy="619844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59CED5AB-B47B-4BAA-B98F-418921BBFC81}"/>
              </a:ext>
            </a:extLst>
          </p:cNvPr>
          <p:cNvSpPr txBox="1"/>
          <p:nvPr/>
        </p:nvSpPr>
        <p:spPr>
          <a:xfrm>
            <a:off x="1661965" y="4806620"/>
            <a:ext cx="103159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i="1"/>
              <a:t>Emoticon based on rating</a:t>
            </a: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759D51DF-E02E-4572-9C3E-9E0637546A9F}"/>
              </a:ext>
            </a:extLst>
          </p:cNvPr>
          <p:cNvCxnSpPr>
            <a:cxnSpLocks/>
          </p:cNvCxnSpPr>
          <p:nvPr/>
        </p:nvCxnSpPr>
        <p:spPr>
          <a:xfrm>
            <a:off x="2315971" y="5209664"/>
            <a:ext cx="188414" cy="38332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5468BCB8-51C1-4455-AD72-956B8154C444}"/>
              </a:ext>
            </a:extLst>
          </p:cNvPr>
          <p:cNvSpPr txBox="1"/>
          <p:nvPr/>
        </p:nvSpPr>
        <p:spPr>
          <a:xfrm>
            <a:off x="2848869" y="4806620"/>
            <a:ext cx="135646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i="1"/>
              <a:t>Text based on user's self-reported input</a:t>
            </a: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36DA7BA1-B186-44A9-AC3A-D9BCAD17A2DE}"/>
              </a:ext>
            </a:extLst>
          </p:cNvPr>
          <p:cNvCxnSpPr>
            <a:cxnSpLocks/>
          </p:cNvCxnSpPr>
          <p:nvPr/>
        </p:nvCxnSpPr>
        <p:spPr>
          <a:xfrm flipH="1">
            <a:off x="3012369" y="5209664"/>
            <a:ext cx="158523" cy="50145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 Placeholder 3">
            <a:extLst>
              <a:ext uri="{FF2B5EF4-FFF2-40B4-BE49-F238E27FC236}">
                <a16:creationId xmlns:a16="http://schemas.microsoft.com/office/drawing/2014/main" id="{13B4FEB3-2BB0-4F48-9C65-C0FF48F2A6E5}"/>
              </a:ext>
            </a:extLst>
          </p:cNvPr>
          <p:cNvSpPr txBox="1">
            <a:spLocks/>
          </p:cNvSpPr>
          <p:nvPr/>
        </p:nvSpPr>
        <p:spPr>
          <a:xfrm>
            <a:off x="306385" y="4621803"/>
            <a:ext cx="1429012" cy="6198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400" dirty="0">
                <a:solidFill>
                  <a:srgbClr val="00ADEE"/>
                </a:solidFill>
              </a:rPr>
              <a:t>Journey network diagram</a:t>
            </a:r>
          </a:p>
        </p:txBody>
      </p:sp>
      <p:sp>
        <p:nvSpPr>
          <p:cNvPr id="51" name="Text Placeholder 3">
            <a:extLst>
              <a:ext uri="{FF2B5EF4-FFF2-40B4-BE49-F238E27FC236}">
                <a16:creationId xmlns:a16="http://schemas.microsoft.com/office/drawing/2014/main" id="{C6EE03F8-DE15-4CB4-9B84-3E29147D4379}"/>
              </a:ext>
            </a:extLst>
          </p:cNvPr>
          <p:cNvSpPr txBox="1">
            <a:spLocks/>
          </p:cNvSpPr>
          <p:nvPr/>
        </p:nvSpPr>
        <p:spPr>
          <a:xfrm>
            <a:off x="6642566" y="4675030"/>
            <a:ext cx="2100087" cy="51338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400" dirty="0">
                <a:solidFill>
                  <a:srgbClr val="00ADEE"/>
                </a:solidFill>
              </a:rPr>
              <a:t>Customer journey diagram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DB82968-1A5A-47B2-B623-F1673404A9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54335" y="4737165"/>
            <a:ext cx="3745593" cy="1351960"/>
          </a:xfrm>
          <a:prstGeom prst="rect">
            <a:avLst/>
          </a:prstGeom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B77BADDC-F72D-4F0C-BABF-C45E08215EA9}"/>
              </a:ext>
            </a:extLst>
          </p:cNvPr>
          <p:cNvSpPr txBox="1"/>
          <p:nvPr/>
        </p:nvSpPr>
        <p:spPr>
          <a:xfrm>
            <a:off x="6914556" y="5651605"/>
            <a:ext cx="116058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i="1"/>
              <a:t>Emoticon based on rating</a:t>
            </a:r>
          </a:p>
        </p:txBody>
      </p: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24D69E2B-3452-4C80-93B6-887531DCC328}"/>
              </a:ext>
            </a:extLst>
          </p:cNvPr>
          <p:cNvCxnSpPr>
            <a:cxnSpLocks/>
          </p:cNvCxnSpPr>
          <p:nvPr/>
        </p:nvCxnSpPr>
        <p:spPr>
          <a:xfrm>
            <a:off x="8094341" y="5394723"/>
            <a:ext cx="384175" cy="28694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Box 65">
            <a:extLst>
              <a:ext uri="{FF2B5EF4-FFF2-40B4-BE49-F238E27FC236}">
                <a16:creationId xmlns:a16="http://schemas.microsoft.com/office/drawing/2014/main" id="{D6E442C2-2D56-4863-A67B-FA5D09FA962E}"/>
              </a:ext>
            </a:extLst>
          </p:cNvPr>
          <p:cNvSpPr txBox="1"/>
          <p:nvPr/>
        </p:nvSpPr>
        <p:spPr>
          <a:xfrm>
            <a:off x="6923471" y="5187728"/>
            <a:ext cx="135646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i="1"/>
              <a:t>Text based on user's self-reported input</a:t>
            </a:r>
          </a:p>
        </p:txBody>
      </p: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62122773-5DEB-4DD5-9141-BD3CEED26048}"/>
              </a:ext>
            </a:extLst>
          </p:cNvPr>
          <p:cNvCxnSpPr>
            <a:cxnSpLocks/>
          </p:cNvCxnSpPr>
          <p:nvPr/>
        </p:nvCxnSpPr>
        <p:spPr>
          <a:xfrm>
            <a:off x="7926228" y="5814056"/>
            <a:ext cx="507710" cy="15172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D0CB6EE8-CDF8-A5A1-A59C-D9FC00EBC711}"/>
              </a:ext>
            </a:extLst>
          </p:cNvPr>
          <p:cNvGrpSpPr/>
          <p:nvPr/>
        </p:nvGrpSpPr>
        <p:grpSpPr>
          <a:xfrm>
            <a:off x="954182" y="6524168"/>
            <a:ext cx="9925038" cy="200677"/>
            <a:chOff x="954182" y="6524168"/>
            <a:chExt cx="9925038" cy="200677"/>
          </a:xfrm>
        </p:grpSpPr>
        <p:sp>
          <p:nvSpPr>
            <p:cNvPr id="14" name="AutoShape 63">
              <a:extLst>
                <a:ext uri="{FF2B5EF4-FFF2-40B4-BE49-F238E27FC236}">
                  <a16:creationId xmlns:a16="http://schemas.microsoft.com/office/drawing/2014/main" id="{32A96514-D292-2E3E-BE6D-67CF840B49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4182" y="6524168"/>
              <a:ext cx="1584000" cy="198000"/>
            </a:xfrm>
            <a:prstGeom prst="chevron">
              <a:avLst>
                <a:gd name="adj" fmla="val 38168"/>
              </a:avLst>
            </a:prstGeom>
            <a:solidFill>
              <a:schemeClr val="bg1">
                <a:lumMod val="85000"/>
              </a:schemeClr>
            </a:solidFill>
            <a:ln w="19050" algn="ctr">
              <a:noFill/>
              <a:miter lim="800000"/>
              <a:headEnd/>
              <a:tailEnd/>
            </a:ln>
          </p:spPr>
          <p:txBody>
            <a:bodyPr lIns="0" tIns="0" rIns="0" bIns="0" anchor="ctr" anchorCtr="0"/>
            <a:lstStyle/>
            <a:p>
              <a:pPr algn="ctr" defTabSz="995363">
                <a:buSzPct val="90000"/>
              </a:pPr>
              <a:r>
                <a:rPr lang="en-GB" sz="1000" kern="0" dirty="0">
                  <a:solidFill>
                    <a:schemeClr val="bg1">
                      <a:lumMod val="50000"/>
                    </a:schemeClr>
                  </a:solidFill>
                  <a:cs typeface="Arial" charset="0"/>
                </a:rPr>
                <a:t>Overview</a:t>
              </a:r>
            </a:p>
          </p:txBody>
        </p:sp>
        <p:sp>
          <p:nvSpPr>
            <p:cNvPr id="15" name="AutoShape 64">
              <a:extLst>
                <a:ext uri="{FF2B5EF4-FFF2-40B4-BE49-F238E27FC236}">
                  <a16:creationId xmlns:a16="http://schemas.microsoft.com/office/drawing/2014/main" id="{4F70A4D2-F1DB-C1B8-C173-85E9936A54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8355" y="6524168"/>
              <a:ext cx="1404000" cy="198000"/>
            </a:xfrm>
            <a:prstGeom prst="chevron">
              <a:avLst>
                <a:gd name="adj" fmla="val 38168"/>
              </a:avLst>
            </a:prstGeom>
            <a:solidFill>
              <a:schemeClr val="bg1">
                <a:lumMod val="85000"/>
              </a:schemeClr>
            </a:solidFill>
            <a:ln w="19050" algn="ctr">
              <a:noFill/>
              <a:miter lim="800000"/>
              <a:headEnd/>
              <a:tailEnd/>
            </a:ln>
          </p:spPr>
          <p:txBody>
            <a:bodyPr lIns="0" tIns="0" rIns="0" bIns="0" anchor="ctr" anchorCtr="0"/>
            <a:lstStyle/>
            <a:p>
              <a:pPr algn="ctr" defTabSz="995363">
                <a:buSzPct val="90000"/>
              </a:pPr>
              <a:r>
                <a:rPr lang="en-GB" sz="1000" kern="0">
                  <a:solidFill>
                    <a:schemeClr val="bg1">
                      <a:lumMod val="50000"/>
                    </a:schemeClr>
                  </a:solidFill>
                  <a:cs typeface="Arial" charset="0"/>
                </a:rPr>
                <a:t>Symbols</a:t>
              </a:r>
            </a:p>
          </p:txBody>
        </p:sp>
        <p:sp>
          <p:nvSpPr>
            <p:cNvPr id="16" name="AutoShape 65">
              <a:extLst>
                <a:ext uri="{FF2B5EF4-FFF2-40B4-BE49-F238E27FC236}">
                  <a16:creationId xmlns:a16="http://schemas.microsoft.com/office/drawing/2014/main" id="{2AE039B2-19A3-D0C5-DEB6-C8964DEC35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02528" y="6524168"/>
              <a:ext cx="1944000" cy="198000"/>
            </a:xfrm>
            <a:prstGeom prst="chevron">
              <a:avLst>
                <a:gd name="adj" fmla="val 38168"/>
              </a:avLst>
            </a:prstGeom>
            <a:solidFill>
              <a:schemeClr val="bg1">
                <a:lumMod val="85000"/>
              </a:schemeClr>
            </a:solidFill>
            <a:ln w="19050" algn="ctr">
              <a:noFill/>
              <a:miter lim="800000"/>
              <a:headEnd/>
              <a:tailEnd/>
            </a:ln>
          </p:spPr>
          <p:txBody>
            <a:bodyPr lIns="0" tIns="0" rIns="0" bIns="0" anchor="ctr" anchorCtr="0"/>
            <a:lstStyle/>
            <a:p>
              <a:pPr algn="ctr" defTabSz="995363">
                <a:buSzPct val="90000"/>
              </a:pPr>
              <a:r>
                <a:rPr lang="en-GB" sz="1000" kern="0" dirty="0">
                  <a:solidFill>
                    <a:schemeClr val="bg1">
                      <a:lumMod val="50000"/>
                    </a:schemeClr>
                  </a:solidFill>
                  <a:cs typeface="Arial" charset="0"/>
                </a:rPr>
                <a:t>Customer journey diagram</a:t>
              </a:r>
            </a:p>
          </p:txBody>
        </p:sp>
        <p:sp>
          <p:nvSpPr>
            <p:cNvPr id="17" name="AutoShape 63">
              <a:extLst>
                <a:ext uri="{FF2B5EF4-FFF2-40B4-BE49-F238E27FC236}">
                  <a16:creationId xmlns:a16="http://schemas.microsoft.com/office/drawing/2014/main" id="{444C9F7A-3DD8-124E-576C-E5A9BDE228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26701" y="6525045"/>
              <a:ext cx="1764000" cy="198000"/>
            </a:xfrm>
            <a:prstGeom prst="chevron">
              <a:avLst>
                <a:gd name="adj" fmla="val 38168"/>
              </a:avLst>
            </a:prstGeom>
            <a:solidFill>
              <a:schemeClr val="bg1">
                <a:lumMod val="85000"/>
              </a:schemeClr>
            </a:solidFill>
            <a:ln w="19050" algn="ctr">
              <a:noFill/>
              <a:miter lim="800000"/>
              <a:headEnd/>
              <a:tailEnd/>
            </a:ln>
          </p:spPr>
          <p:txBody>
            <a:bodyPr lIns="0" tIns="0" rIns="0" bIns="0" anchor="ctr" anchorCtr="0"/>
            <a:lstStyle/>
            <a:p>
              <a:pPr algn="ctr" defTabSz="995363">
                <a:buSzPct val="90000"/>
              </a:pPr>
              <a:r>
                <a:rPr lang="en-GB" sz="1000" kern="0" dirty="0">
                  <a:solidFill>
                    <a:schemeClr val="bg1">
                      <a:lumMod val="50000"/>
                    </a:schemeClr>
                  </a:solidFill>
                  <a:cs typeface="Arial" charset="0"/>
                </a:rPr>
                <a:t>Journey network diagram</a:t>
              </a:r>
            </a:p>
          </p:txBody>
        </p:sp>
        <p:sp>
          <p:nvSpPr>
            <p:cNvPr id="18" name="AutoShape 64">
              <a:extLst>
                <a:ext uri="{FF2B5EF4-FFF2-40B4-BE49-F238E27FC236}">
                  <a16:creationId xmlns:a16="http://schemas.microsoft.com/office/drawing/2014/main" id="{D7370D77-44A7-FF51-F465-04083E2DC4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70874" y="6526845"/>
              <a:ext cx="1656000" cy="198000"/>
            </a:xfrm>
            <a:prstGeom prst="chevron">
              <a:avLst>
                <a:gd name="adj" fmla="val 38168"/>
              </a:avLst>
            </a:prstGeom>
            <a:solidFill>
              <a:srgbClr val="00558E"/>
            </a:solidFill>
            <a:ln w="19050" algn="ctr">
              <a:noFill/>
              <a:miter lim="800000"/>
              <a:headEnd/>
              <a:tailEnd/>
            </a:ln>
          </p:spPr>
          <p:txBody>
            <a:bodyPr lIns="0" tIns="0" rIns="0" bIns="0" anchor="ctr" anchorCtr="0"/>
            <a:lstStyle/>
            <a:p>
              <a:pPr algn="ctr" defTabSz="995363">
                <a:buSzPct val="90000"/>
              </a:pPr>
              <a:r>
                <a:rPr lang="en-GB" sz="1000" kern="0" dirty="0">
                  <a:solidFill>
                    <a:schemeClr val="bg1"/>
                  </a:solidFill>
                  <a:cs typeface="Arial" charset="0"/>
                </a:rPr>
                <a:t>Customer experience</a:t>
              </a:r>
            </a:p>
          </p:txBody>
        </p:sp>
        <p:sp>
          <p:nvSpPr>
            <p:cNvPr id="19" name="AutoShape 64">
              <a:extLst>
                <a:ext uri="{FF2B5EF4-FFF2-40B4-BE49-F238E27FC236}">
                  <a16:creationId xmlns:a16="http://schemas.microsoft.com/office/drawing/2014/main" id="{D1B1CA07-212E-DCF2-2C40-B5D07C65FB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23220" y="6524168"/>
              <a:ext cx="1656000" cy="198000"/>
            </a:xfrm>
            <a:prstGeom prst="chevron">
              <a:avLst>
                <a:gd name="adj" fmla="val 38168"/>
              </a:avLst>
            </a:prstGeom>
            <a:solidFill>
              <a:schemeClr val="bg1">
                <a:lumMod val="85000"/>
              </a:schemeClr>
            </a:solidFill>
            <a:ln w="19050" algn="ctr">
              <a:noFill/>
              <a:miter lim="800000"/>
              <a:headEnd/>
              <a:tailEnd/>
            </a:ln>
          </p:spPr>
          <p:txBody>
            <a:bodyPr lIns="0" tIns="0" rIns="0" bIns="0" anchor="ctr" anchorCtr="0"/>
            <a:lstStyle/>
            <a:p>
              <a:pPr algn="ctr" defTabSz="995363">
                <a:buSzPct val="90000"/>
              </a:pPr>
              <a:r>
                <a:rPr lang="en-GB" sz="1000" kern="0" dirty="0">
                  <a:solidFill>
                    <a:schemeClr val="bg1">
                      <a:lumMod val="50000"/>
                    </a:schemeClr>
                  </a:solidFill>
                  <a:cs typeface="Arial" charset="0"/>
                </a:rPr>
                <a:t>Appendix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1909402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93C4BE-5E27-46F9-B4B5-B31A61970E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Customer experience symbols</a:t>
            </a:r>
          </a:p>
        </p:txBody>
      </p:sp>
      <p:sp>
        <p:nvSpPr>
          <p:cNvPr id="36" name="Content Placeholder 35">
            <a:extLst>
              <a:ext uri="{FF2B5EF4-FFF2-40B4-BE49-F238E27FC236}">
                <a16:creationId xmlns:a16="http://schemas.microsoft.com/office/drawing/2014/main" id="{B40DC7FD-9DAE-4C8A-843A-DE94364EBA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CJML conveys  CX in two different ways: 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Textual description based on the customer's own formulation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Symbols representing the customer's rating. Smiley symbols are used to visualize the customer's experience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symbols can be used to match both a 3-point and a 5-point Likert scale.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CJML language supports CX in customer journey diagrams (using callout or table), as shown in the following slides.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CX symbols may also be inserted directly into the diagram in the close vicinity of a touchpoint.</a:t>
            </a:r>
          </a:p>
          <a:p>
            <a:endParaRPr lang="en-GB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230A329-0550-47AF-8BA7-F8BD30660CD4}"/>
              </a:ext>
            </a:extLst>
          </p:cNvPr>
          <p:cNvSpPr/>
          <p:nvPr/>
        </p:nvSpPr>
        <p:spPr>
          <a:xfrm>
            <a:off x="10834380" y="72498"/>
            <a:ext cx="1271755" cy="288000"/>
          </a:xfrm>
          <a:prstGeom prst="rect">
            <a:avLst/>
          </a:prstGeom>
          <a:solidFill>
            <a:srgbClr val="E7F9FF"/>
          </a:solidFill>
          <a:ln w="19050">
            <a:solidFill>
              <a:srgbClr val="00ADE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400" dirty="0">
                <a:solidFill>
                  <a:schemeClr val="tx1"/>
                </a:solidFill>
              </a:rPr>
              <a:t>Actual journey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9D08D4DE-F528-4092-A62C-31D89BA9BE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4521" y="4381501"/>
            <a:ext cx="3333836" cy="1839358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2DE69BB0-0CAA-40AC-8DC2-756126C450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08820" y="995450"/>
            <a:ext cx="2184716" cy="2350494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62583483-23AC-499F-9D2F-BE2DF9124CF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9083" y="4682405"/>
            <a:ext cx="142312" cy="18974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D40E606-3A1B-E3B9-AE84-CA502E63B3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5400" y="4808970"/>
            <a:ext cx="5384146" cy="102302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E8C3FCCF-3B36-8678-E001-19F9BC5F7D8C}"/>
              </a:ext>
            </a:extLst>
          </p:cNvPr>
          <p:cNvGrpSpPr/>
          <p:nvPr/>
        </p:nvGrpSpPr>
        <p:grpSpPr>
          <a:xfrm>
            <a:off x="954182" y="6524168"/>
            <a:ext cx="9925038" cy="200677"/>
            <a:chOff x="954182" y="6524168"/>
            <a:chExt cx="9925038" cy="200677"/>
          </a:xfrm>
        </p:grpSpPr>
        <p:sp>
          <p:nvSpPr>
            <p:cNvPr id="4" name="AutoShape 63">
              <a:extLst>
                <a:ext uri="{FF2B5EF4-FFF2-40B4-BE49-F238E27FC236}">
                  <a16:creationId xmlns:a16="http://schemas.microsoft.com/office/drawing/2014/main" id="{7E03BF30-094C-D20A-243E-6A6B6D6B94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4182" y="6524168"/>
              <a:ext cx="1584000" cy="198000"/>
            </a:xfrm>
            <a:prstGeom prst="chevron">
              <a:avLst>
                <a:gd name="adj" fmla="val 38168"/>
              </a:avLst>
            </a:prstGeom>
            <a:solidFill>
              <a:schemeClr val="bg1">
                <a:lumMod val="85000"/>
              </a:schemeClr>
            </a:solidFill>
            <a:ln w="19050" algn="ctr">
              <a:noFill/>
              <a:miter lim="800000"/>
              <a:headEnd/>
              <a:tailEnd/>
            </a:ln>
          </p:spPr>
          <p:txBody>
            <a:bodyPr lIns="0" tIns="0" rIns="0" bIns="0" anchor="ctr" anchorCtr="0"/>
            <a:lstStyle/>
            <a:p>
              <a:pPr algn="ctr" defTabSz="995363">
                <a:buSzPct val="90000"/>
              </a:pPr>
              <a:r>
                <a:rPr lang="en-GB" sz="1000" kern="0" dirty="0">
                  <a:solidFill>
                    <a:schemeClr val="bg1">
                      <a:lumMod val="50000"/>
                    </a:schemeClr>
                  </a:solidFill>
                  <a:cs typeface="Arial" charset="0"/>
                </a:rPr>
                <a:t>Overview</a:t>
              </a:r>
            </a:p>
          </p:txBody>
        </p:sp>
        <p:sp>
          <p:nvSpPr>
            <p:cNvPr id="6" name="AutoShape 64">
              <a:extLst>
                <a:ext uri="{FF2B5EF4-FFF2-40B4-BE49-F238E27FC236}">
                  <a16:creationId xmlns:a16="http://schemas.microsoft.com/office/drawing/2014/main" id="{B4CB67B4-1D48-F926-7F99-E975A185CB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8355" y="6524168"/>
              <a:ext cx="1404000" cy="198000"/>
            </a:xfrm>
            <a:prstGeom prst="chevron">
              <a:avLst>
                <a:gd name="adj" fmla="val 38168"/>
              </a:avLst>
            </a:prstGeom>
            <a:solidFill>
              <a:schemeClr val="bg1">
                <a:lumMod val="85000"/>
              </a:schemeClr>
            </a:solidFill>
            <a:ln w="19050" algn="ctr">
              <a:noFill/>
              <a:miter lim="800000"/>
              <a:headEnd/>
              <a:tailEnd/>
            </a:ln>
          </p:spPr>
          <p:txBody>
            <a:bodyPr lIns="0" tIns="0" rIns="0" bIns="0" anchor="ctr" anchorCtr="0"/>
            <a:lstStyle/>
            <a:p>
              <a:pPr algn="ctr" defTabSz="995363">
                <a:buSzPct val="90000"/>
              </a:pPr>
              <a:r>
                <a:rPr lang="en-GB" sz="1000" kern="0">
                  <a:solidFill>
                    <a:schemeClr val="bg1">
                      <a:lumMod val="50000"/>
                    </a:schemeClr>
                  </a:solidFill>
                  <a:cs typeface="Arial" charset="0"/>
                </a:rPr>
                <a:t>Symbols</a:t>
              </a:r>
            </a:p>
          </p:txBody>
        </p:sp>
        <p:sp>
          <p:nvSpPr>
            <p:cNvPr id="7" name="AutoShape 65">
              <a:extLst>
                <a:ext uri="{FF2B5EF4-FFF2-40B4-BE49-F238E27FC236}">
                  <a16:creationId xmlns:a16="http://schemas.microsoft.com/office/drawing/2014/main" id="{B9724F44-FC56-89A5-4C9F-879BDCFFAE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02528" y="6524168"/>
              <a:ext cx="1944000" cy="198000"/>
            </a:xfrm>
            <a:prstGeom prst="chevron">
              <a:avLst>
                <a:gd name="adj" fmla="val 38168"/>
              </a:avLst>
            </a:prstGeom>
            <a:solidFill>
              <a:schemeClr val="bg1">
                <a:lumMod val="85000"/>
              </a:schemeClr>
            </a:solidFill>
            <a:ln w="19050" algn="ctr">
              <a:noFill/>
              <a:miter lim="800000"/>
              <a:headEnd/>
              <a:tailEnd/>
            </a:ln>
          </p:spPr>
          <p:txBody>
            <a:bodyPr lIns="0" tIns="0" rIns="0" bIns="0" anchor="ctr" anchorCtr="0"/>
            <a:lstStyle/>
            <a:p>
              <a:pPr algn="ctr" defTabSz="995363">
                <a:buSzPct val="90000"/>
              </a:pPr>
              <a:r>
                <a:rPr lang="en-GB" sz="1000" kern="0" dirty="0">
                  <a:solidFill>
                    <a:schemeClr val="bg1">
                      <a:lumMod val="50000"/>
                    </a:schemeClr>
                  </a:solidFill>
                  <a:cs typeface="Arial" charset="0"/>
                </a:rPr>
                <a:t>Customer journey diagram</a:t>
              </a:r>
            </a:p>
          </p:txBody>
        </p:sp>
        <p:sp>
          <p:nvSpPr>
            <p:cNvPr id="8" name="AutoShape 63">
              <a:extLst>
                <a:ext uri="{FF2B5EF4-FFF2-40B4-BE49-F238E27FC236}">
                  <a16:creationId xmlns:a16="http://schemas.microsoft.com/office/drawing/2014/main" id="{700F8BD7-DECD-ECC3-6DC2-7B0ABFE5B2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26701" y="6525045"/>
              <a:ext cx="1764000" cy="198000"/>
            </a:xfrm>
            <a:prstGeom prst="chevron">
              <a:avLst>
                <a:gd name="adj" fmla="val 38168"/>
              </a:avLst>
            </a:prstGeom>
            <a:solidFill>
              <a:schemeClr val="bg1">
                <a:lumMod val="85000"/>
              </a:schemeClr>
            </a:solidFill>
            <a:ln w="19050" algn="ctr">
              <a:noFill/>
              <a:miter lim="800000"/>
              <a:headEnd/>
              <a:tailEnd/>
            </a:ln>
          </p:spPr>
          <p:txBody>
            <a:bodyPr lIns="0" tIns="0" rIns="0" bIns="0" anchor="ctr" anchorCtr="0"/>
            <a:lstStyle/>
            <a:p>
              <a:pPr algn="ctr" defTabSz="995363">
                <a:buSzPct val="90000"/>
              </a:pPr>
              <a:r>
                <a:rPr lang="en-GB" sz="1000" kern="0" dirty="0">
                  <a:solidFill>
                    <a:schemeClr val="bg1">
                      <a:lumMod val="50000"/>
                    </a:schemeClr>
                  </a:solidFill>
                  <a:cs typeface="Arial" charset="0"/>
                </a:rPr>
                <a:t>Journey network diagram</a:t>
              </a:r>
            </a:p>
          </p:txBody>
        </p:sp>
        <p:sp>
          <p:nvSpPr>
            <p:cNvPr id="9" name="AutoShape 64">
              <a:extLst>
                <a:ext uri="{FF2B5EF4-FFF2-40B4-BE49-F238E27FC236}">
                  <a16:creationId xmlns:a16="http://schemas.microsoft.com/office/drawing/2014/main" id="{F08786DC-2A00-E4F7-A261-25326F9741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70874" y="6526845"/>
              <a:ext cx="1656000" cy="198000"/>
            </a:xfrm>
            <a:prstGeom prst="chevron">
              <a:avLst>
                <a:gd name="adj" fmla="val 38168"/>
              </a:avLst>
            </a:prstGeom>
            <a:solidFill>
              <a:srgbClr val="00558E"/>
            </a:solidFill>
            <a:ln w="19050" algn="ctr">
              <a:noFill/>
              <a:miter lim="800000"/>
              <a:headEnd/>
              <a:tailEnd/>
            </a:ln>
          </p:spPr>
          <p:txBody>
            <a:bodyPr lIns="0" tIns="0" rIns="0" bIns="0" anchor="ctr" anchorCtr="0"/>
            <a:lstStyle/>
            <a:p>
              <a:pPr algn="ctr" defTabSz="995363">
                <a:buSzPct val="90000"/>
              </a:pPr>
              <a:r>
                <a:rPr lang="en-GB" sz="1000" kern="0" dirty="0">
                  <a:solidFill>
                    <a:schemeClr val="bg1"/>
                  </a:solidFill>
                  <a:cs typeface="Arial" charset="0"/>
                </a:rPr>
                <a:t>Customer experience</a:t>
              </a:r>
            </a:p>
          </p:txBody>
        </p:sp>
        <p:sp>
          <p:nvSpPr>
            <p:cNvPr id="10" name="AutoShape 64">
              <a:extLst>
                <a:ext uri="{FF2B5EF4-FFF2-40B4-BE49-F238E27FC236}">
                  <a16:creationId xmlns:a16="http://schemas.microsoft.com/office/drawing/2014/main" id="{F2C3491C-207A-2824-36E8-F7D3975EAA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23220" y="6524168"/>
              <a:ext cx="1656000" cy="198000"/>
            </a:xfrm>
            <a:prstGeom prst="chevron">
              <a:avLst>
                <a:gd name="adj" fmla="val 38168"/>
              </a:avLst>
            </a:prstGeom>
            <a:solidFill>
              <a:schemeClr val="bg1">
                <a:lumMod val="85000"/>
              </a:schemeClr>
            </a:solidFill>
            <a:ln w="19050" algn="ctr">
              <a:noFill/>
              <a:miter lim="800000"/>
              <a:headEnd/>
              <a:tailEnd/>
            </a:ln>
          </p:spPr>
          <p:txBody>
            <a:bodyPr lIns="0" tIns="0" rIns="0" bIns="0" anchor="ctr" anchorCtr="0"/>
            <a:lstStyle/>
            <a:p>
              <a:pPr algn="ctr" defTabSz="995363">
                <a:buSzPct val="90000"/>
              </a:pPr>
              <a:r>
                <a:rPr lang="en-GB" sz="1000" kern="0" dirty="0">
                  <a:solidFill>
                    <a:schemeClr val="bg1">
                      <a:lumMod val="50000"/>
                    </a:schemeClr>
                  </a:solidFill>
                  <a:cs typeface="Arial" charset="0"/>
                </a:rPr>
                <a:t>Appendix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899402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4F2BA05-2B30-452D-8C3D-FBB90EA1F0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89872" y="637109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263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31" algn="l" defTabSz="914263" rtl="0" eaLnBrk="1" latinLnBrk="0" hangingPunct="1"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63" algn="l" defTabSz="914263" rtl="0" eaLnBrk="1" latinLnBrk="0" hangingPunct="1"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94" algn="l" defTabSz="914263" rtl="0" eaLnBrk="1" latinLnBrk="0" hangingPunct="1"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25" algn="l" defTabSz="914263" rtl="0" eaLnBrk="1" latinLnBrk="0" hangingPunct="1"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57" algn="l" defTabSz="914263" rtl="0" eaLnBrk="1" latinLnBrk="0" hangingPunct="1"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789" algn="l" defTabSz="914263" rtl="0" eaLnBrk="1" latinLnBrk="0" hangingPunct="1"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920" algn="l" defTabSz="914263" rtl="0" eaLnBrk="1" latinLnBrk="0" hangingPunct="1"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051" algn="l" defTabSz="914263" rtl="0" eaLnBrk="1" latinLnBrk="0" hangingPunct="1"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2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BFA56D-298E-294D-B4E1-2047B637E85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2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6" name="Rektangel 1">
            <a:extLst>
              <a:ext uri="{FF2B5EF4-FFF2-40B4-BE49-F238E27FC236}">
                <a16:creationId xmlns:a16="http://schemas.microsoft.com/office/drawing/2014/main" id="{E916BE45-A4CE-4E39-BE49-7D48D0AEEC08}"/>
              </a:ext>
            </a:extLst>
          </p:cNvPr>
          <p:cNvSpPr/>
          <p:nvPr/>
        </p:nvSpPr>
        <p:spPr>
          <a:xfrm>
            <a:off x="853847" y="1049858"/>
            <a:ext cx="502920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CJML is a visual language dedicated to modelling of  human journeys, regardless of whether the human has the role of customer, user, patient, or citizen.</a:t>
            </a:r>
          </a:p>
        </p:txBody>
      </p:sp>
      <p:pic>
        <p:nvPicPr>
          <p:cNvPr id="77" name="Picture 76">
            <a:extLst>
              <a:ext uri="{FF2B5EF4-FFF2-40B4-BE49-F238E27FC236}">
                <a16:creationId xmlns:a16="http://schemas.microsoft.com/office/drawing/2014/main" id="{B1112A13-5330-432B-8C16-AD0C2C6D63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4282" y="1129324"/>
            <a:ext cx="257143" cy="360000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E9213AF0-3EC5-4BCC-907F-919BC90A8E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7871" y="1129324"/>
            <a:ext cx="270000" cy="360000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8C4F0D9D-03D5-42CD-B91B-937EB49FB2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460" y="1129324"/>
            <a:ext cx="270000" cy="360000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09109D23-9CCA-4BD3-960C-1F66795571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7838" y="1129324"/>
            <a:ext cx="270000" cy="360000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5F3ED5C3-0B84-4ADE-8CE4-F5F9B4C7DD0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049" y="1129324"/>
            <a:ext cx="270000" cy="360000"/>
          </a:xfrm>
          <a:prstGeom prst="rect">
            <a:avLst/>
          </a:prstGeom>
        </p:spPr>
      </p:pic>
      <p:sp>
        <p:nvSpPr>
          <p:cNvPr id="82" name="TextBox 81">
            <a:extLst>
              <a:ext uri="{FF2B5EF4-FFF2-40B4-BE49-F238E27FC236}">
                <a16:creationId xmlns:a16="http://schemas.microsoft.com/office/drawing/2014/main" id="{3474AE71-2537-4A80-A4FE-71D014335B8F}"/>
              </a:ext>
            </a:extLst>
          </p:cNvPr>
          <p:cNvSpPr txBox="1"/>
          <p:nvPr/>
        </p:nvSpPr>
        <p:spPr>
          <a:xfrm>
            <a:off x="6550955" y="1500610"/>
            <a:ext cx="79504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Customer journey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822863CD-0D01-4E6D-A93C-A69B6253101C}"/>
              </a:ext>
            </a:extLst>
          </p:cNvPr>
          <p:cNvSpPr txBox="1"/>
          <p:nvPr/>
        </p:nvSpPr>
        <p:spPr>
          <a:xfrm>
            <a:off x="8435966" y="1500610"/>
            <a:ext cx="80845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Employee journey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8F93A468-1BB4-4E1C-B5BF-E39CFF9A1124}"/>
              </a:ext>
            </a:extLst>
          </p:cNvPr>
          <p:cNvSpPr txBox="1"/>
          <p:nvPr/>
        </p:nvSpPr>
        <p:spPr>
          <a:xfrm>
            <a:off x="7522532" y="1500610"/>
            <a:ext cx="73689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User journey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CFFAC38B-5C89-481A-924A-37D619BA4459}"/>
              </a:ext>
            </a:extLst>
          </p:cNvPr>
          <p:cNvSpPr txBox="1"/>
          <p:nvPr/>
        </p:nvSpPr>
        <p:spPr>
          <a:xfrm>
            <a:off x="9420954" y="1500610"/>
            <a:ext cx="73689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Patient journey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D92F3499-EA88-4E69-9EC9-9816743D5952}"/>
              </a:ext>
            </a:extLst>
          </p:cNvPr>
          <p:cNvSpPr txBox="1"/>
          <p:nvPr/>
        </p:nvSpPr>
        <p:spPr>
          <a:xfrm>
            <a:off x="10334389" y="1500610"/>
            <a:ext cx="73689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Citizen journey</a:t>
            </a:r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9DA88975-8DAF-4779-BFA2-D1869799F5F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5632"/>
                    </a14:imgEffect>
                    <a14:imgEffect>
                      <a14:brightnessContrast bright="9000"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150" b="6115"/>
          <a:stretch/>
        </p:blipFill>
        <p:spPr>
          <a:xfrm>
            <a:off x="0" y="2645799"/>
            <a:ext cx="12192000" cy="421220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B429529-8D22-4A8A-97E1-A87985567D62}"/>
              </a:ext>
            </a:extLst>
          </p:cNvPr>
          <p:cNvSpPr/>
          <p:nvPr/>
        </p:nvSpPr>
        <p:spPr>
          <a:xfrm>
            <a:off x="0" y="-1"/>
            <a:ext cx="12192000" cy="828000"/>
          </a:xfrm>
          <a:prstGeom prst="rect">
            <a:avLst/>
          </a:prstGeom>
          <a:solidFill>
            <a:srgbClr val="F5F4F7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6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74EE4AF3-4149-45E1-B163-7FB161D26CA8}"/>
              </a:ext>
            </a:extLst>
          </p:cNvPr>
          <p:cNvSpPr txBox="1"/>
          <p:nvPr/>
        </p:nvSpPr>
        <p:spPr>
          <a:xfrm>
            <a:off x="601649" y="90833"/>
            <a:ext cx="879770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CJML - Customer Journey Modelling Language</a:t>
            </a:r>
          </a:p>
        </p:txBody>
      </p:sp>
    </p:spTree>
    <p:extLst>
      <p:ext uri="{BB962C8B-B14F-4D97-AF65-F5344CB8AC3E}">
        <p14:creationId xmlns:p14="http://schemas.microsoft.com/office/powerpoint/2010/main" val="173055217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93C4BE-5E27-46F9-B4B5-B31A61970E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Customer experience – callout</a:t>
            </a:r>
          </a:p>
        </p:txBody>
      </p:sp>
      <p:sp>
        <p:nvSpPr>
          <p:cNvPr id="49" name="Content Placeholder 48">
            <a:extLst>
              <a:ext uri="{FF2B5EF4-FFF2-40B4-BE49-F238E27FC236}">
                <a16:creationId xmlns:a16="http://schemas.microsoft.com/office/drawing/2014/main" id="{2712F927-EB08-4E44-B46A-2EA0F27900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4182" y="1548001"/>
            <a:ext cx="9743125" cy="1049185"/>
          </a:xfrm>
        </p:spPr>
        <p:txBody>
          <a:bodyPr>
            <a:normAutofit/>
          </a:bodyPr>
          <a:lstStyle/>
          <a:p>
            <a:r>
              <a:rPr lang="en-GB" dirty="0"/>
              <a:t>The example shows the use of callouts to express customer experience.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F5106D2-63B1-4A51-8461-BF9E1A161626}"/>
              </a:ext>
            </a:extLst>
          </p:cNvPr>
          <p:cNvSpPr/>
          <p:nvPr/>
        </p:nvSpPr>
        <p:spPr>
          <a:xfrm>
            <a:off x="10834380" y="72498"/>
            <a:ext cx="1271755" cy="288000"/>
          </a:xfrm>
          <a:prstGeom prst="rect">
            <a:avLst/>
          </a:prstGeom>
          <a:solidFill>
            <a:srgbClr val="E7F9FF"/>
          </a:solidFill>
          <a:ln w="19050">
            <a:solidFill>
              <a:srgbClr val="00ADE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400" dirty="0">
                <a:solidFill>
                  <a:schemeClr val="tx1"/>
                </a:solidFill>
              </a:rPr>
              <a:t>Actual journey</a:t>
            </a:r>
          </a:p>
        </p:txBody>
      </p:sp>
      <p:sp>
        <p:nvSpPr>
          <p:cNvPr id="17" name="Rounded Rectangular Callout 20">
            <a:extLst>
              <a:ext uri="{FF2B5EF4-FFF2-40B4-BE49-F238E27FC236}">
                <a16:creationId xmlns:a16="http://schemas.microsoft.com/office/drawing/2014/main" id="{1CC398EE-F647-4AB9-897D-50549B0ED847}"/>
              </a:ext>
            </a:extLst>
          </p:cNvPr>
          <p:cNvSpPr/>
          <p:nvPr/>
        </p:nvSpPr>
        <p:spPr>
          <a:xfrm>
            <a:off x="2262357" y="4191261"/>
            <a:ext cx="1908000" cy="1125096"/>
          </a:xfrm>
          <a:prstGeom prst="wedgeRoundRectCallout">
            <a:avLst>
              <a:gd name="adj1" fmla="val -1410"/>
              <a:gd name="adj2" fmla="val -91186"/>
              <a:gd name="adj3" fmla="val 16667"/>
            </a:avLst>
          </a:prstGeom>
          <a:solidFill>
            <a:sysClr val="window" lastClr="FFFFFF">
              <a:lumMod val="95000"/>
            </a:sysClr>
          </a:solidFill>
          <a:ln w="9525" cap="flat" cmpd="sng" algn="ctr">
            <a:solidFill>
              <a:sysClr val="window" lastClr="FFFFFF">
                <a:lumMod val="50000"/>
              </a:sys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defTabSz="45720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1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It was easy to order the tickets. I just chose the movie I wanted to see, selected a seat, and put in my payment details.</a:t>
            </a:r>
          </a:p>
          <a:p>
            <a:pPr marL="0" marR="0" lvl="0" indent="0" defTabSz="45720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0" i="1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defTabSz="45720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1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     </a:t>
            </a:r>
            <a:r>
              <a:rPr kumimoji="0" lang="en-GB" sz="1000" b="1" i="1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Very satisfied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A7CA79B-DF0E-4421-BF18-915C7AE4F2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617" y="5032080"/>
            <a:ext cx="216000" cy="216000"/>
          </a:xfrm>
          <a:prstGeom prst="rect">
            <a:avLst/>
          </a:prstGeom>
        </p:spPr>
      </p:pic>
      <p:sp>
        <p:nvSpPr>
          <p:cNvPr id="19" name="Rounded Rectangular Callout 22">
            <a:extLst>
              <a:ext uri="{FF2B5EF4-FFF2-40B4-BE49-F238E27FC236}">
                <a16:creationId xmlns:a16="http://schemas.microsoft.com/office/drawing/2014/main" id="{2A3AF0F4-9EBB-48F6-BC07-78F41AAB1285}"/>
              </a:ext>
            </a:extLst>
          </p:cNvPr>
          <p:cNvSpPr/>
          <p:nvPr/>
        </p:nvSpPr>
        <p:spPr>
          <a:xfrm>
            <a:off x="4802850" y="4189007"/>
            <a:ext cx="2072400" cy="951073"/>
          </a:xfrm>
          <a:prstGeom prst="wedgeRoundRectCallout">
            <a:avLst>
              <a:gd name="adj1" fmla="val -16459"/>
              <a:gd name="adj2" fmla="val -86358"/>
              <a:gd name="adj3" fmla="val 16667"/>
            </a:avLst>
          </a:prstGeom>
          <a:solidFill>
            <a:sysClr val="window" lastClr="FFFFFF">
              <a:lumMod val="95000"/>
            </a:sysClr>
          </a:solidFill>
          <a:ln w="9525" cap="flat" cmpd="sng" algn="ctr">
            <a:solidFill>
              <a:sysClr val="window" lastClr="FFFFFF">
                <a:lumMod val="50000"/>
              </a:sys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defTabSz="45720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 don't understand why I get this information on SMS when I also received it on e-mail.</a:t>
            </a:r>
          </a:p>
          <a:p>
            <a:pPr marL="0" marR="0" lvl="0" indent="0" defTabSz="45720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0" i="1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defTabSz="45720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     </a:t>
            </a:r>
            <a:r>
              <a:rPr kumimoji="0" lang="en-GB" sz="10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Unsatisfied</a:t>
            </a:r>
          </a:p>
        </p:txBody>
      </p:sp>
      <p:sp>
        <p:nvSpPr>
          <p:cNvPr id="20" name="Rounded Rectangular Callout 25">
            <a:extLst>
              <a:ext uri="{FF2B5EF4-FFF2-40B4-BE49-F238E27FC236}">
                <a16:creationId xmlns:a16="http://schemas.microsoft.com/office/drawing/2014/main" id="{9250A55B-CC9D-45A9-BE8E-4269F3242AF2}"/>
              </a:ext>
            </a:extLst>
          </p:cNvPr>
          <p:cNvSpPr/>
          <p:nvPr/>
        </p:nvSpPr>
        <p:spPr>
          <a:xfrm>
            <a:off x="7368009" y="4191260"/>
            <a:ext cx="2268000" cy="1125097"/>
          </a:xfrm>
          <a:prstGeom prst="wedgeRoundRectCallout">
            <a:avLst>
              <a:gd name="adj1" fmla="val -32302"/>
              <a:gd name="adj2" fmla="val -88596"/>
              <a:gd name="adj3" fmla="val 16667"/>
            </a:avLst>
          </a:prstGeom>
          <a:solidFill>
            <a:sysClr val="window" lastClr="FFFFFF">
              <a:lumMod val="95000"/>
            </a:sysClr>
          </a:solidFill>
          <a:ln w="9525" cap="flat" cmpd="sng" algn="ctr">
            <a:solidFill>
              <a:sysClr val="window" lastClr="FFFFFF">
                <a:lumMod val="50000"/>
              </a:sys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defTabSz="45720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queue for getting into the movie theatre was a bit long, but the person at the entrance was very friendly and helpful.</a:t>
            </a:r>
          </a:p>
          <a:p>
            <a:pPr marL="0" marR="0" lvl="0" indent="0" defTabSz="45720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0" i="1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defTabSz="45720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     </a:t>
            </a:r>
            <a:r>
              <a:rPr kumimoji="0" lang="en-GB" sz="10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Satisfied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EF985143-DAA2-4037-B275-3BD2733AE1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7876" y="5029653"/>
            <a:ext cx="216000" cy="21600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E8214A2E-D08F-40D1-8482-4688B4080882}"/>
              </a:ext>
            </a:extLst>
          </p:cNvPr>
          <p:cNvSpPr txBox="1"/>
          <p:nvPr/>
        </p:nvSpPr>
        <p:spPr>
          <a:xfrm>
            <a:off x="2900200" y="2778898"/>
            <a:ext cx="98972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order and pay ticket via web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DA35402-16A6-4152-8B4A-EC900FBBA677}"/>
              </a:ext>
            </a:extLst>
          </p:cNvPr>
          <p:cNvSpPr txBox="1"/>
          <p:nvPr/>
        </p:nvSpPr>
        <p:spPr>
          <a:xfrm>
            <a:off x="4023016" y="2778898"/>
            <a:ext cx="92260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e-mail confirmation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6326C2A-80D7-4A61-B51F-B60F404BCE85}"/>
              </a:ext>
            </a:extLst>
          </p:cNvPr>
          <p:cNvSpPr txBox="1"/>
          <p:nvPr/>
        </p:nvSpPr>
        <p:spPr>
          <a:xfrm>
            <a:off x="5059592" y="2778898"/>
            <a:ext cx="9635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SMS confirmation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E46E56E-7BF8-406C-B2EF-882164AD03A5}"/>
              </a:ext>
            </a:extLst>
          </p:cNvPr>
          <p:cNvSpPr txBox="1"/>
          <p:nvPr/>
        </p:nvSpPr>
        <p:spPr>
          <a:xfrm>
            <a:off x="6186906" y="2778898"/>
            <a:ext cx="90391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retrieve ticket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89B8B25-7DAA-46F8-B91F-5842C8634CEA}"/>
              </a:ext>
            </a:extLst>
          </p:cNvPr>
          <p:cNvSpPr txBox="1"/>
          <p:nvPr/>
        </p:nvSpPr>
        <p:spPr>
          <a:xfrm>
            <a:off x="7231718" y="2778898"/>
            <a:ext cx="101163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ticket control at entrance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9EB8B10C-C46B-4C6C-8979-31614FDDD31C}"/>
              </a:ext>
            </a:extLst>
          </p:cNvPr>
          <p:cNvSpPr>
            <a:spLocks noChangeAspect="1"/>
          </p:cNvSpPr>
          <p:nvPr/>
        </p:nvSpPr>
        <p:spPr>
          <a:xfrm>
            <a:off x="4175042" y="3170227"/>
            <a:ext cx="540000" cy="540000"/>
          </a:xfrm>
          <a:prstGeom prst="ellipse">
            <a:avLst/>
          </a:prstGeom>
          <a:blipFill dpi="0" rotWithShape="1">
            <a:blip r:embed="rId5"/>
            <a:srcRect/>
            <a:stretch>
              <a:fillRect l="27000" t="27000" r="27000" b="27000"/>
            </a:stretch>
          </a:blipFill>
          <a:ln w="38100" cap="flat" cmpd="sng" algn="ctr">
            <a:solidFill>
              <a:srgbClr val="9BBB59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368AC3CC-9983-4432-9DBE-A61F3CC77320}"/>
              </a:ext>
            </a:extLst>
          </p:cNvPr>
          <p:cNvSpPr>
            <a:spLocks noChangeAspect="1"/>
          </p:cNvSpPr>
          <p:nvPr/>
        </p:nvSpPr>
        <p:spPr>
          <a:xfrm>
            <a:off x="5255250" y="3170227"/>
            <a:ext cx="540000" cy="540000"/>
          </a:xfrm>
          <a:prstGeom prst="ellipse">
            <a:avLst/>
          </a:prstGeom>
          <a:blipFill dpi="0" rotWithShape="1">
            <a:blip r:embed="rId6"/>
            <a:srcRect/>
            <a:stretch>
              <a:fillRect l="17000" t="26000" r="17000" b="20000"/>
            </a:stretch>
          </a:blipFill>
          <a:ln w="38100" cap="flat" cmpd="sng" algn="ctr">
            <a:solidFill>
              <a:srgbClr val="9BBB59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6C7CDF78-5ED1-46DD-BB33-858EB92E7565}"/>
              </a:ext>
            </a:extLst>
          </p:cNvPr>
          <p:cNvSpPr>
            <a:spLocks noChangeAspect="1"/>
          </p:cNvSpPr>
          <p:nvPr/>
        </p:nvSpPr>
        <p:spPr>
          <a:xfrm>
            <a:off x="7415250" y="3170227"/>
            <a:ext cx="540000" cy="540000"/>
          </a:xfrm>
          <a:prstGeom prst="ellipse">
            <a:avLst/>
          </a:prstGeom>
          <a:blipFill dpi="0" rotWithShape="1">
            <a:blip r:embed="rId7"/>
            <a:srcRect/>
            <a:stretch>
              <a:fillRect l="19000" t="28000" r="19000" b="25000"/>
            </a:stretch>
          </a:blipFill>
          <a:ln w="38100" cap="flat" cmpd="sng" algn="ctr">
            <a:solidFill>
              <a:srgbClr val="9BBB59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10F58110-7965-4595-B143-EDB9B7309EE7}"/>
              </a:ext>
            </a:extLst>
          </p:cNvPr>
          <p:cNvCxnSpPr>
            <a:endCxn id="27" idx="2"/>
          </p:cNvCxnSpPr>
          <p:nvPr/>
        </p:nvCxnSpPr>
        <p:spPr>
          <a:xfrm>
            <a:off x="3635042" y="3440227"/>
            <a:ext cx="540000" cy="0"/>
          </a:xfrm>
          <a:prstGeom prst="straightConnector1">
            <a:avLst/>
          </a:prstGeom>
          <a:noFill/>
          <a:ln w="22225" cap="flat" cmpd="sng" algn="ctr">
            <a:solidFill>
              <a:sysClr val="window" lastClr="FFFFFF">
                <a:lumMod val="50000"/>
              </a:sysClr>
            </a:solidFill>
            <a:prstDash val="solid"/>
            <a:tailEnd type="triangle" w="med" len="med"/>
          </a:ln>
          <a:effectLst/>
        </p:spPr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E3802DE3-3CB2-4CA7-A087-562ECDD4170B}"/>
              </a:ext>
            </a:extLst>
          </p:cNvPr>
          <p:cNvCxnSpPr>
            <a:stCxn id="27" idx="6"/>
            <a:endCxn id="28" idx="2"/>
          </p:cNvCxnSpPr>
          <p:nvPr/>
        </p:nvCxnSpPr>
        <p:spPr>
          <a:xfrm>
            <a:off x="4715042" y="3440227"/>
            <a:ext cx="540208" cy="0"/>
          </a:xfrm>
          <a:prstGeom prst="straightConnector1">
            <a:avLst/>
          </a:prstGeom>
          <a:noFill/>
          <a:ln w="22225" cap="flat" cmpd="sng" algn="ctr">
            <a:solidFill>
              <a:sysClr val="window" lastClr="FFFFFF">
                <a:lumMod val="50000"/>
              </a:sysClr>
            </a:solidFill>
            <a:prstDash val="solid"/>
            <a:tailEnd type="triangle" w="med" len="med"/>
          </a:ln>
          <a:effectLst/>
        </p:spPr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81C88804-F638-4C4C-BFC2-81F545C1DE34}"/>
              </a:ext>
            </a:extLst>
          </p:cNvPr>
          <p:cNvCxnSpPr>
            <a:stCxn id="28" idx="6"/>
          </p:cNvCxnSpPr>
          <p:nvPr/>
        </p:nvCxnSpPr>
        <p:spPr>
          <a:xfrm>
            <a:off x="5795250" y="3440227"/>
            <a:ext cx="540000" cy="0"/>
          </a:xfrm>
          <a:prstGeom prst="line">
            <a:avLst/>
          </a:prstGeom>
          <a:noFill/>
          <a:ln w="22225" cap="flat" cmpd="sng" algn="ctr">
            <a:solidFill>
              <a:sysClr val="window" lastClr="FFFFFF">
                <a:lumMod val="50000"/>
              </a:sysClr>
            </a:solidFill>
            <a:prstDash val="solid"/>
            <a:tailEnd type="triangle" w="med" len="med"/>
          </a:ln>
          <a:effectLst/>
        </p:spPr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E22F3CE2-27F8-44CC-93FF-34989ECA6885}"/>
              </a:ext>
            </a:extLst>
          </p:cNvPr>
          <p:cNvCxnSpPr>
            <a:endCxn id="29" idx="2"/>
          </p:cNvCxnSpPr>
          <p:nvPr/>
        </p:nvCxnSpPr>
        <p:spPr>
          <a:xfrm>
            <a:off x="6875250" y="3440227"/>
            <a:ext cx="540000" cy="0"/>
          </a:xfrm>
          <a:prstGeom prst="line">
            <a:avLst/>
          </a:prstGeom>
          <a:noFill/>
          <a:ln w="22225" cap="flat" cmpd="sng" algn="ctr">
            <a:solidFill>
              <a:sysClr val="window" lastClr="FFFFFF">
                <a:lumMod val="50000"/>
              </a:sysClr>
            </a:solidFill>
            <a:prstDash val="solid"/>
            <a:tailEnd type="triangle" w="med" len="med"/>
          </a:ln>
          <a:effectLst/>
        </p:spPr>
      </p:cxnSp>
      <p:sp>
        <p:nvSpPr>
          <p:cNvPr id="34" name="Oval 33">
            <a:extLst>
              <a:ext uri="{FF2B5EF4-FFF2-40B4-BE49-F238E27FC236}">
                <a16:creationId xmlns:a16="http://schemas.microsoft.com/office/drawing/2014/main" id="{881B1D9D-9054-4ADC-B97F-26A68D47DD62}"/>
              </a:ext>
            </a:extLst>
          </p:cNvPr>
          <p:cNvSpPr>
            <a:spLocks noChangeAspect="1"/>
          </p:cNvSpPr>
          <p:nvPr/>
        </p:nvSpPr>
        <p:spPr>
          <a:xfrm flipH="1">
            <a:off x="8243554" y="3386227"/>
            <a:ext cx="108000" cy="108000"/>
          </a:xfrm>
          <a:prstGeom prst="ellipse">
            <a:avLst/>
          </a:prstGeom>
          <a:solidFill>
            <a:sysClr val="windowText" lastClr="000000">
              <a:lumMod val="50000"/>
              <a:lumOff val="50000"/>
            </a:sysClr>
          </a:solidFill>
          <a:ln w="22225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F12E5B7E-6B19-42B9-B08B-7F6190414950}"/>
              </a:ext>
            </a:extLst>
          </p:cNvPr>
          <p:cNvCxnSpPr>
            <a:stCxn id="34" idx="6"/>
            <a:endCxn id="29" idx="6"/>
          </p:cNvCxnSpPr>
          <p:nvPr/>
        </p:nvCxnSpPr>
        <p:spPr>
          <a:xfrm flipH="1">
            <a:off x="7955250" y="3440227"/>
            <a:ext cx="288304" cy="0"/>
          </a:xfrm>
          <a:prstGeom prst="line">
            <a:avLst/>
          </a:prstGeom>
          <a:noFill/>
          <a:ln w="22225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olid"/>
          </a:ln>
          <a:effectLst/>
        </p:spPr>
      </p:cxnSp>
      <p:sp>
        <p:nvSpPr>
          <p:cNvPr id="36" name="Oval 35">
            <a:extLst>
              <a:ext uri="{FF2B5EF4-FFF2-40B4-BE49-F238E27FC236}">
                <a16:creationId xmlns:a16="http://schemas.microsoft.com/office/drawing/2014/main" id="{69C5167C-A7F2-439D-A82A-564693C730D5}"/>
              </a:ext>
            </a:extLst>
          </p:cNvPr>
          <p:cNvSpPr>
            <a:spLocks noChangeAspect="1"/>
          </p:cNvSpPr>
          <p:nvPr/>
        </p:nvSpPr>
        <p:spPr>
          <a:xfrm>
            <a:off x="2698950" y="3386227"/>
            <a:ext cx="108000" cy="108000"/>
          </a:xfrm>
          <a:prstGeom prst="ellipse">
            <a:avLst/>
          </a:prstGeom>
          <a:noFill/>
          <a:ln w="22225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CA013238-036E-4E37-BC0E-680B38BB5DB5}"/>
              </a:ext>
            </a:extLst>
          </p:cNvPr>
          <p:cNvCxnSpPr>
            <a:stCxn id="36" idx="6"/>
          </p:cNvCxnSpPr>
          <p:nvPr/>
        </p:nvCxnSpPr>
        <p:spPr>
          <a:xfrm>
            <a:off x="2806950" y="3440227"/>
            <a:ext cx="288092" cy="0"/>
          </a:xfrm>
          <a:prstGeom prst="line">
            <a:avLst/>
          </a:prstGeom>
          <a:noFill/>
          <a:ln w="22225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olid"/>
          </a:ln>
          <a:effectLst/>
        </p:spPr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DD3074F9-CB62-4614-A617-EC0D29C5413A}"/>
              </a:ext>
            </a:extLst>
          </p:cNvPr>
          <p:cNvSpPr txBox="1"/>
          <p:nvPr/>
        </p:nvSpPr>
        <p:spPr>
          <a:xfrm>
            <a:off x="3142525" y="2580356"/>
            <a:ext cx="42720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T1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3208E0E-3E83-4FC2-A26B-3DDC3AC452BB}"/>
              </a:ext>
            </a:extLst>
          </p:cNvPr>
          <p:cNvSpPr txBox="1"/>
          <p:nvPr/>
        </p:nvSpPr>
        <p:spPr>
          <a:xfrm>
            <a:off x="4231441" y="2580356"/>
            <a:ext cx="42720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T2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0510192-97CE-41A9-B77A-FF7ED92C6093}"/>
              </a:ext>
            </a:extLst>
          </p:cNvPr>
          <p:cNvSpPr txBox="1"/>
          <p:nvPr/>
        </p:nvSpPr>
        <p:spPr>
          <a:xfrm>
            <a:off x="5311649" y="2580356"/>
            <a:ext cx="42720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T3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14C4DC0-6F84-4A06-B4E7-EB4B161A9717}"/>
              </a:ext>
            </a:extLst>
          </p:cNvPr>
          <p:cNvSpPr txBox="1"/>
          <p:nvPr/>
        </p:nvSpPr>
        <p:spPr>
          <a:xfrm>
            <a:off x="6391649" y="2580355"/>
            <a:ext cx="42720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T4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D30B1A9-F91F-4631-B1B1-78C7CCE89FAF}"/>
              </a:ext>
            </a:extLst>
          </p:cNvPr>
          <p:cNvSpPr txBox="1"/>
          <p:nvPr/>
        </p:nvSpPr>
        <p:spPr>
          <a:xfrm>
            <a:off x="7471649" y="2580355"/>
            <a:ext cx="42720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T5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4A07A89F-48E3-4AEE-B1BF-98C84FE26A0F}"/>
              </a:ext>
            </a:extLst>
          </p:cNvPr>
          <p:cNvSpPr>
            <a:spLocks noChangeAspect="1"/>
          </p:cNvSpPr>
          <p:nvPr/>
        </p:nvSpPr>
        <p:spPr>
          <a:xfrm>
            <a:off x="3095042" y="3173759"/>
            <a:ext cx="540000" cy="540000"/>
          </a:xfrm>
          <a:prstGeom prst="ellipse">
            <a:avLst/>
          </a:prstGeom>
          <a:noFill/>
          <a:ln w="38100" cap="flat" cmpd="sng" algn="ctr">
            <a:solidFill>
              <a:srgbClr val="F79646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11FF8BEB-5090-4D2B-BFC9-96963022E395}"/>
              </a:ext>
            </a:extLst>
          </p:cNvPr>
          <p:cNvPicPr>
            <a:picLocks noChangeAspect="1"/>
          </p:cNvPicPr>
          <p:nvPr/>
        </p:nvPicPr>
        <p:blipFill>
          <a:blip r:embed="rId8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6357" y="3286432"/>
            <a:ext cx="314655" cy="314655"/>
          </a:xfrm>
          <a:prstGeom prst="rect">
            <a:avLst/>
          </a:prstGeom>
        </p:spPr>
      </p:pic>
      <p:sp>
        <p:nvSpPr>
          <p:cNvPr id="45" name="Oval 44">
            <a:extLst>
              <a:ext uri="{FF2B5EF4-FFF2-40B4-BE49-F238E27FC236}">
                <a16:creationId xmlns:a16="http://schemas.microsoft.com/office/drawing/2014/main" id="{802A1E51-EDFC-485A-8696-C5A454BDCBD8}"/>
              </a:ext>
            </a:extLst>
          </p:cNvPr>
          <p:cNvSpPr>
            <a:spLocks noChangeAspect="1"/>
          </p:cNvSpPr>
          <p:nvPr/>
        </p:nvSpPr>
        <p:spPr>
          <a:xfrm>
            <a:off x="6334558" y="3165222"/>
            <a:ext cx="540000" cy="540000"/>
          </a:xfrm>
          <a:prstGeom prst="ellipse">
            <a:avLst/>
          </a:prstGeom>
          <a:noFill/>
          <a:ln w="38100" cap="flat" cmpd="sng" algn="ctr">
            <a:solidFill>
              <a:srgbClr val="F79646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0170B861-746F-406D-A4EF-A2151A41363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7201" y="4863338"/>
            <a:ext cx="216000" cy="216000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A752C6C4-89A1-4C4A-8674-71889851D4B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0682" y="3218628"/>
            <a:ext cx="428168" cy="428168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51F638E3-4DDC-4599-A443-3A051FADDF3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446" y="3225305"/>
            <a:ext cx="286317" cy="381755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CCBF922-E78C-4A42-9DAC-2567104C89EC}"/>
              </a:ext>
            </a:extLst>
          </p:cNvPr>
          <p:cNvGrpSpPr/>
          <p:nvPr/>
        </p:nvGrpSpPr>
        <p:grpSpPr>
          <a:xfrm>
            <a:off x="954182" y="6524168"/>
            <a:ext cx="9925038" cy="200677"/>
            <a:chOff x="954182" y="6524168"/>
            <a:chExt cx="9925038" cy="200677"/>
          </a:xfrm>
        </p:grpSpPr>
        <p:sp>
          <p:nvSpPr>
            <p:cNvPr id="4" name="AutoShape 63">
              <a:extLst>
                <a:ext uri="{FF2B5EF4-FFF2-40B4-BE49-F238E27FC236}">
                  <a16:creationId xmlns:a16="http://schemas.microsoft.com/office/drawing/2014/main" id="{D72385BF-D38E-1564-4991-96ECEDE641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4182" y="6524168"/>
              <a:ext cx="1584000" cy="198000"/>
            </a:xfrm>
            <a:prstGeom prst="chevron">
              <a:avLst>
                <a:gd name="adj" fmla="val 38168"/>
              </a:avLst>
            </a:prstGeom>
            <a:solidFill>
              <a:schemeClr val="bg1">
                <a:lumMod val="85000"/>
              </a:schemeClr>
            </a:solidFill>
            <a:ln w="19050" algn="ctr">
              <a:noFill/>
              <a:miter lim="800000"/>
              <a:headEnd/>
              <a:tailEnd/>
            </a:ln>
          </p:spPr>
          <p:txBody>
            <a:bodyPr lIns="0" tIns="0" rIns="0" bIns="0" anchor="ctr" anchorCtr="0"/>
            <a:lstStyle/>
            <a:p>
              <a:pPr algn="ctr" defTabSz="995363">
                <a:buSzPct val="90000"/>
              </a:pPr>
              <a:r>
                <a:rPr lang="en-GB" sz="1000" kern="0" dirty="0">
                  <a:solidFill>
                    <a:schemeClr val="bg1">
                      <a:lumMod val="50000"/>
                    </a:schemeClr>
                  </a:solidFill>
                  <a:cs typeface="Arial" charset="0"/>
                </a:rPr>
                <a:t>Overview</a:t>
              </a:r>
            </a:p>
          </p:txBody>
        </p:sp>
        <p:sp>
          <p:nvSpPr>
            <p:cNvPr id="5" name="AutoShape 64">
              <a:extLst>
                <a:ext uri="{FF2B5EF4-FFF2-40B4-BE49-F238E27FC236}">
                  <a16:creationId xmlns:a16="http://schemas.microsoft.com/office/drawing/2014/main" id="{04B8CAF1-51BB-00AD-1704-2E92C09F11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8355" y="6524168"/>
              <a:ext cx="1404000" cy="198000"/>
            </a:xfrm>
            <a:prstGeom prst="chevron">
              <a:avLst>
                <a:gd name="adj" fmla="val 38168"/>
              </a:avLst>
            </a:prstGeom>
            <a:solidFill>
              <a:schemeClr val="bg1">
                <a:lumMod val="85000"/>
              </a:schemeClr>
            </a:solidFill>
            <a:ln w="19050" algn="ctr">
              <a:noFill/>
              <a:miter lim="800000"/>
              <a:headEnd/>
              <a:tailEnd/>
            </a:ln>
          </p:spPr>
          <p:txBody>
            <a:bodyPr lIns="0" tIns="0" rIns="0" bIns="0" anchor="ctr" anchorCtr="0"/>
            <a:lstStyle/>
            <a:p>
              <a:pPr algn="ctr" defTabSz="995363">
                <a:buSzPct val="90000"/>
              </a:pPr>
              <a:r>
                <a:rPr lang="en-GB" sz="1000" kern="0">
                  <a:solidFill>
                    <a:schemeClr val="bg1">
                      <a:lumMod val="50000"/>
                    </a:schemeClr>
                  </a:solidFill>
                  <a:cs typeface="Arial" charset="0"/>
                </a:rPr>
                <a:t>Symbols</a:t>
              </a:r>
            </a:p>
          </p:txBody>
        </p:sp>
        <p:sp>
          <p:nvSpPr>
            <p:cNvPr id="6" name="AutoShape 65">
              <a:extLst>
                <a:ext uri="{FF2B5EF4-FFF2-40B4-BE49-F238E27FC236}">
                  <a16:creationId xmlns:a16="http://schemas.microsoft.com/office/drawing/2014/main" id="{EC649691-9AFA-9393-89C5-9233CE5A6B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02528" y="6524168"/>
              <a:ext cx="1944000" cy="198000"/>
            </a:xfrm>
            <a:prstGeom prst="chevron">
              <a:avLst>
                <a:gd name="adj" fmla="val 38168"/>
              </a:avLst>
            </a:prstGeom>
            <a:solidFill>
              <a:schemeClr val="bg1">
                <a:lumMod val="85000"/>
              </a:schemeClr>
            </a:solidFill>
            <a:ln w="19050" algn="ctr">
              <a:noFill/>
              <a:miter lim="800000"/>
              <a:headEnd/>
              <a:tailEnd/>
            </a:ln>
          </p:spPr>
          <p:txBody>
            <a:bodyPr lIns="0" tIns="0" rIns="0" bIns="0" anchor="ctr" anchorCtr="0"/>
            <a:lstStyle/>
            <a:p>
              <a:pPr algn="ctr" defTabSz="995363">
                <a:buSzPct val="90000"/>
              </a:pPr>
              <a:r>
                <a:rPr lang="en-GB" sz="1000" kern="0" dirty="0">
                  <a:solidFill>
                    <a:schemeClr val="bg1">
                      <a:lumMod val="50000"/>
                    </a:schemeClr>
                  </a:solidFill>
                  <a:cs typeface="Arial" charset="0"/>
                </a:rPr>
                <a:t>Customer journey diagram</a:t>
              </a:r>
            </a:p>
          </p:txBody>
        </p:sp>
        <p:sp>
          <p:nvSpPr>
            <p:cNvPr id="7" name="AutoShape 63">
              <a:extLst>
                <a:ext uri="{FF2B5EF4-FFF2-40B4-BE49-F238E27FC236}">
                  <a16:creationId xmlns:a16="http://schemas.microsoft.com/office/drawing/2014/main" id="{07CB0266-8AE0-74CE-B4FD-0C311873A1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26701" y="6525045"/>
              <a:ext cx="1764000" cy="198000"/>
            </a:xfrm>
            <a:prstGeom prst="chevron">
              <a:avLst>
                <a:gd name="adj" fmla="val 38168"/>
              </a:avLst>
            </a:prstGeom>
            <a:solidFill>
              <a:schemeClr val="bg1">
                <a:lumMod val="85000"/>
              </a:schemeClr>
            </a:solidFill>
            <a:ln w="19050" algn="ctr">
              <a:noFill/>
              <a:miter lim="800000"/>
              <a:headEnd/>
              <a:tailEnd/>
            </a:ln>
          </p:spPr>
          <p:txBody>
            <a:bodyPr lIns="0" tIns="0" rIns="0" bIns="0" anchor="ctr" anchorCtr="0"/>
            <a:lstStyle/>
            <a:p>
              <a:pPr algn="ctr" defTabSz="995363">
                <a:buSzPct val="90000"/>
              </a:pPr>
              <a:r>
                <a:rPr lang="en-GB" sz="1000" kern="0" dirty="0">
                  <a:solidFill>
                    <a:schemeClr val="bg1">
                      <a:lumMod val="50000"/>
                    </a:schemeClr>
                  </a:solidFill>
                  <a:cs typeface="Arial" charset="0"/>
                </a:rPr>
                <a:t>Journey network diagram</a:t>
              </a:r>
            </a:p>
          </p:txBody>
        </p:sp>
        <p:sp>
          <p:nvSpPr>
            <p:cNvPr id="8" name="AutoShape 64">
              <a:extLst>
                <a:ext uri="{FF2B5EF4-FFF2-40B4-BE49-F238E27FC236}">
                  <a16:creationId xmlns:a16="http://schemas.microsoft.com/office/drawing/2014/main" id="{F166A7E4-76ED-1B0F-BF34-B759709B57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70874" y="6526845"/>
              <a:ext cx="1656000" cy="198000"/>
            </a:xfrm>
            <a:prstGeom prst="chevron">
              <a:avLst>
                <a:gd name="adj" fmla="val 38168"/>
              </a:avLst>
            </a:prstGeom>
            <a:solidFill>
              <a:srgbClr val="00558E"/>
            </a:solidFill>
            <a:ln w="19050" algn="ctr">
              <a:noFill/>
              <a:miter lim="800000"/>
              <a:headEnd/>
              <a:tailEnd/>
            </a:ln>
          </p:spPr>
          <p:txBody>
            <a:bodyPr lIns="0" tIns="0" rIns="0" bIns="0" anchor="ctr" anchorCtr="0"/>
            <a:lstStyle/>
            <a:p>
              <a:pPr algn="ctr" defTabSz="995363">
                <a:buSzPct val="90000"/>
              </a:pPr>
              <a:r>
                <a:rPr lang="en-GB" sz="1000" kern="0" dirty="0">
                  <a:solidFill>
                    <a:schemeClr val="bg1"/>
                  </a:solidFill>
                  <a:cs typeface="Arial" charset="0"/>
                </a:rPr>
                <a:t>Customer experience</a:t>
              </a:r>
            </a:p>
          </p:txBody>
        </p:sp>
        <p:sp>
          <p:nvSpPr>
            <p:cNvPr id="9" name="AutoShape 64">
              <a:extLst>
                <a:ext uri="{FF2B5EF4-FFF2-40B4-BE49-F238E27FC236}">
                  <a16:creationId xmlns:a16="http://schemas.microsoft.com/office/drawing/2014/main" id="{FF8492D9-54E1-466E-FE3D-05B040B387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23220" y="6524168"/>
              <a:ext cx="1656000" cy="198000"/>
            </a:xfrm>
            <a:prstGeom prst="chevron">
              <a:avLst>
                <a:gd name="adj" fmla="val 38168"/>
              </a:avLst>
            </a:prstGeom>
            <a:solidFill>
              <a:schemeClr val="bg1">
                <a:lumMod val="85000"/>
              </a:schemeClr>
            </a:solidFill>
            <a:ln w="19050" algn="ctr">
              <a:noFill/>
              <a:miter lim="800000"/>
              <a:headEnd/>
              <a:tailEnd/>
            </a:ln>
          </p:spPr>
          <p:txBody>
            <a:bodyPr lIns="0" tIns="0" rIns="0" bIns="0" anchor="ctr" anchorCtr="0"/>
            <a:lstStyle/>
            <a:p>
              <a:pPr algn="ctr" defTabSz="995363">
                <a:buSzPct val="90000"/>
              </a:pPr>
              <a:r>
                <a:rPr lang="en-GB" sz="1000" kern="0" dirty="0">
                  <a:solidFill>
                    <a:schemeClr val="bg1">
                      <a:lumMod val="50000"/>
                    </a:schemeClr>
                  </a:solidFill>
                  <a:cs typeface="Arial" charset="0"/>
                </a:rPr>
                <a:t>Appendix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4023820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93C4BE-5E27-46F9-B4B5-B31A61970E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Customer experience – table </a:t>
            </a: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559E7EAC-610D-4600-A9E2-4F4BA6D37D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4182" y="1547999"/>
            <a:ext cx="9537971" cy="1226135"/>
          </a:xfrm>
        </p:spPr>
        <p:txBody>
          <a:bodyPr vert="horz" wrap="square" lIns="0" tIns="0" rIns="0" bIns="0" rtlCol="0">
            <a:normAutofit/>
          </a:bodyPr>
          <a:lstStyle/>
          <a:p>
            <a:r>
              <a:rPr lang="en-GB" dirty="0"/>
              <a:t>The example shows the use of a table to express customer experience.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5F19637-62DD-4645-885C-431911EA843B}"/>
              </a:ext>
            </a:extLst>
          </p:cNvPr>
          <p:cNvSpPr/>
          <p:nvPr/>
        </p:nvSpPr>
        <p:spPr>
          <a:xfrm>
            <a:off x="10834380" y="72498"/>
            <a:ext cx="1271755" cy="288000"/>
          </a:xfrm>
          <a:prstGeom prst="rect">
            <a:avLst/>
          </a:prstGeom>
          <a:solidFill>
            <a:srgbClr val="E7F9FF"/>
          </a:solidFill>
          <a:ln w="19050">
            <a:solidFill>
              <a:srgbClr val="00ADE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400" dirty="0">
                <a:solidFill>
                  <a:schemeClr val="tx1"/>
                </a:solidFill>
              </a:rPr>
              <a:t>Actual journey</a:t>
            </a:r>
          </a:p>
        </p:txBody>
      </p:sp>
      <p:graphicFrame>
        <p:nvGraphicFramePr>
          <p:cNvPr id="45" name="Table 44">
            <a:extLst>
              <a:ext uri="{FF2B5EF4-FFF2-40B4-BE49-F238E27FC236}">
                <a16:creationId xmlns:a16="http://schemas.microsoft.com/office/drawing/2014/main" id="{5FA3F247-0881-48C0-990B-43CFA8FF399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8501559"/>
              </p:ext>
            </p:extLst>
          </p:nvPr>
        </p:nvGraphicFramePr>
        <p:xfrm>
          <a:off x="2119205" y="4222670"/>
          <a:ext cx="6263013" cy="1682361"/>
        </p:xfrm>
        <a:graphic>
          <a:graphicData uri="http://schemas.openxmlformats.org/drawingml/2006/table">
            <a:tbl>
              <a:tblPr firstRow="1" firstCol="1" bandRow="1"/>
              <a:tblGrid>
                <a:gridCol w="4509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776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582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7619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0">
                <a:tc>
                  <a:txBody>
                    <a:bodyPr/>
                    <a:lstStyle>
                      <a:lvl1pPr marL="0" algn="l" defTabSz="91453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68" algn="l" defTabSz="91453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537" algn="l" defTabSz="91453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806" algn="l" defTabSz="91453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9074" algn="l" defTabSz="91453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343" algn="l" defTabSz="91453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612" algn="l" defTabSz="91453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880" algn="l" defTabSz="91453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8148" algn="l" defTabSz="91453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algn="l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en-GB" sz="1000" b="1" kern="1200" cap="none" noProof="0">
                          <a:solidFill>
                            <a:schemeClr val="tx1"/>
                          </a:solidFill>
                          <a:effectLst/>
                          <a:latin typeface="+mj-lt"/>
                          <a:ea typeface="SimSun"/>
                          <a:cs typeface="Times New Roman"/>
                        </a:rPr>
                        <a:t>Label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53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68" algn="l" defTabSz="91453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537" algn="l" defTabSz="91453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806" algn="l" defTabSz="91453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9074" algn="l" defTabSz="91453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343" algn="l" defTabSz="91453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612" algn="l" defTabSz="91453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880" algn="l" defTabSz="91453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8148" algn="l" defTabSz="91453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algn="l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en-GB" sz="1000" b="1" kern="1200" cap="none" noProof="0">
                          <a:solidFill>
                            <a:schemeClr val="tx1"/>
                          </a:solidFill>
                          <a:effectLst/>
                          <a:latin typeface="+mj-lt"/>
                          <a:ea typeface="SimSun"/>
                          <a:cs typeface="Times New Roman"/>
                        </a:rPr>
                        <a:t>Touchpoints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53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68" algn="l" defTabSz="91453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537" algn="l" defTabSz="91453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806" algn="l" defTabSz="91453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9074" algn="l" defTabSz="91453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343" algn="l" defTabSz="91453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612" algn="l" defTabSz="91453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880" algn="l" defTabSz="91453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8148" algn="l" defTabSz="91453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algn="l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en-GB" sz="1000" b="1" kern="1200" cap="none" noProof="0">
                          <a:solidFill>
                            <a:schemeClr val="tx1"/>
                          </a:solidFill>
                          <a:effectLst/>
                          <a:latin typeface="+mj-lt"/>
                          <a:ea typeface="SimSun"/>
                          <a:cs typeface="Times New Roman"/>
                        </a:rPr>
                        <a:t>Customer experience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53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68" algn="l" defTabSz="91453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537" algn="l" defTabSz="91453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806" algn="l" defTabSz="91453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9074" algn="l" defTabSz="91453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343" algn="l" defTabSz="91453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612" algn="l" defTabSz="91453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880" algn="l" defTabSz="91453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8148" algn="l" defTabSz="91453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algn="l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en-GB" sz="1000" b="1" kern="1200" cap="none" noProof="0">
                          <a:solidFill>
                            <a:schemeClr val="tx1"/>
                          </a:solidFill>
                          <a:effectLst/>
                          <a:latin typeface="+mj-lt"/>
                          <a:ea typeface="SimSun"/>
                          <a:cs typeface="Times New Roman"/>
                        </a:rPr>
                        <a:t>Score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453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68" algn="l" defTabSz="91453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537" algn="l" defTabSz="91453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806" algn="l" defTabSz="91453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9074" algn="l" defTabSz="91453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343" algn="l" defTabSz="91453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612" algn="l" defTabSz="91453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880" algn="l" defTabSz="91453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8148" algn="l" defTabSz="91453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t"/>
                      <a:r>
                        <a:rPr lang="en-GB" sz="1000" i="0" u="none" strike="noStrike" noProof="0" dirty="0">
                          <a:solidFill>
                            <a:schemeClr val="tx1"/>
                          </a:solidFill>
                          <a:effectLst/>
                        </a:rPr>
                        <a:t>T1</a:t>
                      </a:r>
                      <a:endParaRPr lang="en-GB" sz="1000" b="0" i="0" u="none" strike="noStrike" noProof="0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36000" marR="0" marT="0" marB="0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53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68" algn="l" defTabSz="91453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537" algn="l" defTabSz="91453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806" algn="l" defTabSz="91453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9074" algn="l" defTabSz="91453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343" algn="l" defTabSz="91453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612" algn="l" defTabSz="91453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880" algn="l" defTabSz="91453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8148" algn="l" defTabSz="91453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t"/>
                      <a:r>
                        <a:rPr lang="en-GB" sz="1000" b="0" i="0" u="none" strike="noStrike" noProof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Order and pay via web</a:t>
                      </a:r>
                    </a:p>
                  </a:txBody>
                  <a:tcPr marL="36000" marR="0" marT="0" marB="0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53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68" algn="l" defTabSz="91453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537" algn="l" defTabSz="91453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806" algn="l" defTabSz="91453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9074" algn="l" defTabSz="91453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343" algn="l" defTabSz="91453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612" algn="l" defTabSz="91453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880" algn="l" defTabSz="91453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8148" algn="l" defTabSz="91453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i="0">
                          <a:solidFill>
                            <a:schemeClr val="tx1"/>
                          </a:solidFill>
                        </a:rPr>
                        <a:t>It was easy to order the tickets. I just chose the movie I wanted to see, selected a seat, and put in my payment details.</a:t>
                      </a:r>
                    </a:p>
                  </a:txBody>
                  <a:tcPr marL="36000" marR="0" marT="0" marB="0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53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68" algn="l" defTabSz="91453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537" algn="l" defTabSz="91453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806" algn="l" defTabSz="91453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9074" algn="l" defTabSz="91453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343" algn="l" defTabSz="91453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612" algn="l" defTabSz="91453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880" algn="l" defTabSz="91453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8148" algn="l" defTabSz="91453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t"/>
                      <a:r>
                        <a:rPr lang="en-GB" sz="1000" b="0" i="0" u="none" strike="noStrike" noProof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36000" marR="0" marT="0" marB="0" anchor="ctr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0754">
                <a:tc>
                  <a:txBody>
                    <a:bodyPr/>
                    <a:lstStyle>
                      <a:lvl1pPr marL="0" algn="l" defTabSz="91453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68" algn="l" defTabSz="91453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537" algn="l" defTabSz="91453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806" algn="l" defTabSz="91453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9074" algn="l" defTabSz="91453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343" algn="l" defTabSz="91453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612" algn="l" defTabSz="91453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880" algn="l" defTabSz="91453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8148" algn="l" defTabSz="91453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t"/>
                      <a:r>
                        <a:rPr lang="en-GB" sz="1000" i="0" u="none" strike="noStrike" noProof="0" dirty="0">
                          <a:solidFill>
                            <a:schemeClr val="tx1"/>
                          </a:solidFill>
                          <a:effectLst/>
                        </a:rPr>
                        <a:t>T2</a:t>
                      </a:r>
                      <a:endParaRPr lang="en-GB" sz="1000" b="0" i="0" u="none" strike="noStrike" noProof="0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36000" marR="0" marT="0" marB="0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53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68" algn="l" defTabSz="91453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537" algn="l" defTabSz="91453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806" algn="l" defTabSz="91453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9074" algn="l" defTabSz="91453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343" algn="l" defTabSz="91453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612" algn="l" defTabSz="91453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880" algn="l" defTabSz="91453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8148" algn="l" defTabSz="91453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t"/>
                      <a:r>
                        <a:rPr lang="en-GB" sz="1000" b="0" i="0" u="none" strike="noStrike" noProof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E-mail confirmation</a:t>
                      </a:r>
                    </a:p>
                  </a:txBody>
                  <a:tcPr marL="36000" marR="0" marT="0" marB="0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53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68" algn="l" defTabSz="91453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537" algn="l" defTabSz="91453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806" algn="l" defTabSz="91453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9074" algn="l" defTabSz="91453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343" algn="l" defTabSz="91453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612" algn="l" defTabSz="91453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880" algn="l" defTabSz="91453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8148" algn="l" defTabSz="91453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t"/>
                      <a:r>
                        <a:rPr lang="en-GB" sz="1000" b="0" i="0" u="none" strike="noStrike" noProof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It</a:t>
                      </a:r>
                      <a:r>
                        <a:rPr lang="en-GB" sz="1000" b="0" i="0" u="none" strike="noStrike" baseline="0" noProof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 was nice to get an e-mail confirming my ticket purchase.</a:t>
                      </a:r>
                      <a:endParaRPr lang="en-GB" sz="1000" b="0" i="0" u="none" strike="noStrike" noProof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36000" marR="0" marT="0" marB="0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53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68" algn="l" defTabSz="91453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537" algn="l" defTabSz="91453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806" algn="l" defTabSz="91453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9074" algn="l" defTabSz="91453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343" algn="l" defTabSz="91453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612" algn="l" defTabSz="91453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880" algn="l" defTabSz="91453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8148" algn="l" defTabSz="91453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t"/>
                      <a:r>
                        <a:rPr lang="en-GB" sz="1000" b="0" i="0" u="none" strike="noStrike" noProof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36000" marR="0" marT="0" marB="0" anchor="ctr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60000"/>
                        <a:lumOff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1192">
                <a:tc>
                  <a:txBody>
                    <a:bodyPr/>
                    <a:lstStyle>
                      <a:lvl1pPr marL="0" algn="l" defTabSz="91453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68" algn="l" defTabSz="91453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537" algn="l" defTabSz="91453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806" algn="l" defTabSz="91453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9074" algn="l" defTabSz="91453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343" algn="l" defTabSz="91453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612" algn="l" defTabSz="91453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880" algn="l" defTabSz="91453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8148" algn="l" defTabSz="91453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t"/>
                      <a:r>
                        <a:rPr lang="en-GB" sz="1000" i="0" u="none" strike="noStrike" noProof="0" dirty="0">
                          <a:solidFill>
                            <a:schemeClr val="tx1"/>
                          </a:solidFill>
                          <a:effectLst/>
                        </a:rPr>
                        <a:t>T3</a:t>
                      </a:r>
                      <a:endParaRPr lang="en-GB" sz="1000" b="0" i="0" u="none" strike="noStrike" noProof="0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36000" marR="0" marT="0" marB="0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53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68" algn="l" defTabSz="91453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537" algn="l" defTabSz="91453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806" algn="l" defTabSz="91453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9074" algn="l" defTabSz="91453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343" algn="l" defTabSz="91453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612" algn="l" defTabSz="91453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880" algn="l" defTabSz="91453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8148" algn="l" defTabSz="91453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t"/>
                      <a:r>
                        <a:rPr lang="en-GB" sz="1000" b="0" i="0" u="none" strike="noStrike" noProof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SMS confirmation</a:t>
                      </a:r>
                    </a:p>
                  </a:txBody>
                  <a:tcPr marL="36000" marR="0" marT="0" marB="0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53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68" algn="l" defTabSz="91453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537" algn="l" defTabSz="91453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806" algn="l" defTabSz="91453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9074" algn="l" defTabSz="91453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343" algn="l" defTabSz="91453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612" algn="l" defTabSz="91453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880" algn="l" defTabSz="91453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8148" algn="l" defTabSz="91453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t"/>
                      <a:r>
                        <a:rPr lang="en-GB" sz="1000" b="0" i="0" u="none" strike="noStrike" noProof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I don't understand why I get this information on SMS when I also received it on e-mail.</a:t>
                      </a:r>
                    </a:p>
                  </a:txBody>
                  <a:tcPr marL="36000" marR="0" marT="0" marB="0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53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68" algn="l" defTabSz="91453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537" algn="l" defTabSz="91453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806" algn="l" defTabSz="91453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9074" algn="l" defTabSz="91453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343" algn="l" defTabSz="91453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612" algn="l" defTabSz="91453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880" algn="l" defTabSz="91453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8148" algn="l" defTabSz="91453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t"/>
                      <a:r>
                        <a:rPr lang="en-GB" sz="1000" b="0" i="0" u="none" strike="noStrike" noProof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36000" marR="0" marT="0" marB="0" anchor="ctr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>
                        <a:lumMod val="40000"/>
                        <a:lumOff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6891">
                <a:tc>
                  <a:txBody>
                    <a:bodyPr/>
                    <a:lstStyle>
                      <a:lvl1pPr marL="0" algn="l" defTabSz="91453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68" algn="l" defTabSz="91453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537" algn="l" defTabSz="91453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806" algn="l" defTabSz="91453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9074" algn="l" defTabSz="91453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343" algn="l" defTabSz="91453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612" algn="l" defTabSz="91453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880" algn="l" defTabSz="91453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8148" algn="l" defTabSz="91453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t"/>
                      <a:r>
                        <a:rPr lang="en-GB" sz="1000" b="0" i="0" u="none" strike="noStrike" noProof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T4</a:t>
                      </a:r>
                      <a:endParaRPr lang="en-GB" sz="1000" b="0" i="0" u="none" strike="noStrike" noProof="0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36000" marR="0" marT="0" marB="0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53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68" algn="l" defTabSz="91453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537" algn="l" defTabSz="91453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806" algn="l" defTabSz="91453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9074" algn="l" defTabSz="91453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343" algn="l" defTabSz="91453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612" algn="l" defTabSz="91453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880" algn="l" defTabSz="91453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8148" algn="l" defTabSz="91453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t"/>
                      <a:r>
                        <a:rPr lang="en-GB" sz="1000" b="0" i="0" u="none" strike="noStrike" noProof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Retrieve ticket</a:t>
                      </a:r>
                    </a:p>
                  </a:txBody>
                  <a:tcPr marL="36000" marR="0" marT="0" marB="0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53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68" algn="l" defTabSz="91453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537" algn="l" defTabSz="91453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806" algn="l" defTabSz="91453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9074" algn="l" defTabSz="91453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343" algn="l" defTabSz="91453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612" algn="l" defTabSz="91453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880" algn="l" defTabSz="91453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8148" algn="l" defTabSz="91453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i="0">
                          <a:solidFill>
                            <a:schemeClr val="tx1"/>
                          </a:solidFill>
                        </a:rPr>
                        <a:t>I got a bit confused because</a:t>
                      </a:r>
                      <a:r>
                        <a:rPr lang="en-GB" sz="1000" i="0" baseline="0">
                          <a:solidFill>
                            <a:schemeClr val="tx1"/>
                          </a:solidFill>
                        </a:rPr>
                        <a:t> the ticket machine was not so intuitive, but it went OK and I managed to retrieve my tickets.</a:t>
                      </a:r>
                      <a:endParaRPr lang="en-GB" sz="1000" i="0">
                        <a:solidFill>
                          <a:schemeClr val="tx1"/>
                        </a:solidFill>
                      </a:endParaRPr>
                    </a:p>
                  </a:txBody>
                  <a:tcPr marL="36000" marR="0" marT="0" marB="0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53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68" algn="l" defTabSz="91453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537" algn="l" defTabSz="91453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806" algn="l" defTabSz="91453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9074" algn="l" defTabSz="91453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343" algn="l" defTabSz="91453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612" algn="l" defTabSz="91453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880" algn="l" defTabSz="91453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8148" algn="l" defTabSz="91453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t"/>
                      <a:r>
                        <a:rPr lang="en-GB" sz="1000" b="0" i="0" u="none" strike="noStrike" noProof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36000" marR="0" marT="0" marB="0" anchor="ctr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2716">
                <a:tc>
                  <a:txBody>
                    <a:bodyPr/>
                    <a:lstStyle>
                      <a:lvl1pPr marL="0" algn="l" defTabSz="91453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68" algn="l" defTabSz="91453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537" algn="l" defTabSz="91453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806" algn="l" defTabSz="91453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9074" algn="l" defTabSz="91453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343" algn="l" defTabSz="91453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612" algn="l" defTabSz="91453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880" algn="l" defTabSz="91453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8148" algn="l" defTabSz="91453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t"/>
                      <a:r>
                        <a:rPr lang="en-GB" sz="1000" b="0" i="0" u="none" strike="noStrike" noProof="0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T5</a:t>
                      </a:r>
                    </a:p>
                  </a:txBody>
                  <a:tcPr marL="36000" marR="0" marT="0" marB="0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53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68" algn="l" defTabSz="91453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537" algn="l" defTabSz="91453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806" algn="l" defTabSz="91453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9074" algn="l" defTabSz="91453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343" algn="l" defTabSz="91453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612" algn="l" defTabSz="91453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880" algn="l" defTabSz="91453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8148" algn="l" defTabSz="91453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i="0" u="none" strike="noStrike" noProof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Ticket</a:t>
                      </a:r>
                      <a:r>
                        <a:rPr lang="en-GB" sz="1000" b="0" i="0" u="none" strike="noStrike" baseline="0" noProof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control at entrance</a:t>
                      </a:r>
                      <a:endParaRPr lang="en-GB" sz="1000" b="0" i="0" u="none" strike="noStrike" noProof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0" marT="0" marB="0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53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68" algn="l" defTabSz="91453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537" algn="l" defTabSz="91453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806" algn="l" defTabSz="91453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9074" algn="l" defTabSz="91453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343" algn="l" defTabSz="91453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612" algn="l" defTabSz="91453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880" algn="l" defTabSz="91453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8148" algn="l" defTabSz="91453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i="0">
                          <a:solidFill>
                            <a:schemeClr val="tx1"/>
                          </a:solidFill>
                        </a:rPr>
                        <a:t>The queue for getting the tickets was a bit long, but the person at the service desk was very friendly and helpful.</a:t>
                      </a:r>
                    </a:p>
                  </a:txBody>
                  <a:tcPr marL="36000" marR="0" marT="0" marB="0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53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68" algn="l" defTabSz="91453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537" algn="l" defTabSz="91453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806" algn="l" defTabSz="91453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9074" algn="l" defTabSz="91453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343" algn="l" defTabSz="91453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612" algn="l" defTabSz="91453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880" algn="l" defTabSz="91453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8148" algn="l" defTabSz="91453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t"/>
                      <a:r>
                        <a:rPr lang="en-GB" sz="1000" b="0" i="0" u="none" strike="noStrike" noProof="0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36000" marR="0" marT="0" marB="0" anchor="ctr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60000"/>
                        <a:lumOff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46" name="Picture 45">
            <a:extLst>
              <a:ext uri="{FF2B5EF4-FFF2-40B4-BE49-F238E27FC236}">
                <a16:creationId xmlns:a16="http://schemas.microsoft.com/office/drawing/2014/main" id="{8547A8A9-14AE-4B38-92A4-A79C218B17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0592" y="3253222"/>
            <a:ext cx="233200" cy="310933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1766FC55-8FA5-4772-9A88-7EF899C48F7D}"/>
              </a:ext>
            </a:extLst>
          </p:cNvPr>
          <p:cNvSpPr txBox="1"/>
          <p:nvPr/>
        </p:nvSpPr>
        <p:spPr>
          <a:xfrm>
            <a:off x="2873945" y="2628148"/>
            <a:ext cx="98972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order and pay ticket via web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E707659A-8984-4DB0-BEDF-02E7DF5AACE2}"/>
              </a:ext>
            </a:extLst>
          </p:cNvPr>
          <p:cNvSpPr txBox="1"/>
          <p:nvPr/>
        </p:nvSpPr>
        <p:spPr>
          <a:xfrm>
            <a:off x="3996761" y="2628148"/>
            <a:ext cx="92260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e-mail confirmation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8C213D9B-E95F-4606-BD03-5B560F688F8C}"/>
              </a:ext>
            </a:extLst>
          </p:cNvPr>
          <p:cNvSpPr txBox="1"/>
          <p:nvPr/>
        </p:nvSpPr>
        <p:spPr>
          <a:xfrm>
            <a:off x="5033337" y="2628148"/>
            <a:ext cx="9635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SMS confirmation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F84C7B06-8A8A-41F9-B148-DAD7317C53EA}"/>
              </a:ext>
            </a:extLst>
          </p:cNvPr>
          <p:cNvSpPr txBox="1"/>
          <p:nvPr/>
        </p:nvSpPr>
        <p:spPr>
          <a:xfrm>
            <a:off x="6160651" y="2628148"/>
            <a:ext cx="90391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retrieve ticket 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DCA9451C-3212-460A-A857-D0DE5871510B}"/>
              </a:ext>
            </a:extLst>
          </p:cNvPr>
          <p:cNvSpPr txBox="1"/>
          <p:nvPr/>
        </p:nvSpPr>
        <p:spPr>
          <a:xfrm>
            <a:off x="7205463" y="2628148"/>
            <a:ext cx="101163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ticket control at entrance</a:t>
            </a: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F6CA70B8-82ED-4ADD-9EF4-7E844C00C39C}"/>
              </a:ext>
            </a:extLst>
          </p:cNvPr>
          <p:cNvSpPr>
            <a:spLocks noChangeAspect="1"/>
          </p:cNvSpPr>
          <p:nvPr/>
        </p:nvSpPr>
        <p:spPr>
          <a:xfrm>
            <a:off x="4148787" y="3150678"/>
            <a:ext cx="540000" cy="540000"/>
          </a:xfrm>
          <a:prstGeom prst="ellipse">
            <a:avLst/>
          </a:prstGeom>
          <a:blipFill dpi="0" rotWithShape="1">
            <a:blip r:embed="rId4"/>
            <a:srcRect/>
            <a:stretch>
              <a:fillRect l="27000" t="27000" r="27000" b="27000"/>
            </a:stretch>
          </a:blipFill>
          <a:ln w="38100" cap="flat" cmpd="sng" algn="ctr">
            <a:solidFill>
              <a:srgbClr val="9BBB59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540A9043-ED87-489E-974B-982FE5E626BC}"/>
              </a:ext>
            </a:extLst>
          </p:cNvPr>
          <p:cNvSpPr>
            <a:spLocks noChangeAspect="1"/>
          </p:cNvSpPr>
          <p:nvPr/>
        </p:nvSpPr>
        <p:spPr>
          <a:xfrm>
            <a:off x="5228995" y="3150678"/>
            <a:ext cx="540000" cy="540000"/>
          </a:xfrm>
          <a:prstGeom prst="ellipse">
            <a:avLst/>
          </a:prstGeom>
          <a:blipFill dpi="0" rotWithShape="1">
            <a:blip r:embed="rId5"/>
            <a:srcRect/>
            <a:stretch>
              <a:fillRect l="17000" t="26000" r="17000" b="20000"/>
            </a:stretch>
          </a:blipFill>
          <a:ln w="38100" cap="flat" cmpd="sng" algn="ctr">
            <a:solidFill>
              <a:srgbClr val="9BBB59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9E5520C8-7B29-4DBA-B9A9-9D74ECBCF961}"/>
              </a:ext>
            </a:extLst>
          </p:cNvPr>
          <p:cNvSpPr>
            <a:spLocks noChangeAspect="1"/>
          </p:cNvSpPr>
          <p:nvPr/>
        </p:nvSpPr>
        <p:spPr>
          <a:xfrm>
            <a:off x="7388995" y="3150678"/>
            <a:ext cx="540000" cy="540000"/>
          </a:xfrm>
          <a:prstGeom prst="ellipse">
            <a:avLst/>
          </a:prstGeom>
          <a:blipFill dpi="0" rotWithShape="1">
            <a:blip r:embed="rId6"/>
            <a:srcRect/>
            <a:stretch>
              <a:fillRect l="19000" t="28000" r="19000" b="25000"/>
            </a:stretch>
          </a:blipFill>
          <a:ln w="38100" cap="flat" cmpd="sng" algn="ctr">
            <a:solidFill>
              <a:srgbClr val="9BBB59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C9B1A8E9-651D-4C0B-8C6B-25FB2E250697}"/>
              </a:ext>
            </a:extLst>
          </p:cNvPr>
          <p:cNvCxnSpPr>
            <a:endCxn id="52" idx="2"/>
          </p:cNvCxnSpPr>
          <p:nvPr/>
        </p:nvCxnSpPr>
        <p:spPr>
          <a:xfrm>
            <a:off x="3608787" y="3420678"/>
            <a:ext cx="540000" cy="0"/>
          </a:xfrm>
          <a:prstGeom prst="straightConnector1">
            <a:avLst/>
          </a:prstGeom>
          <a:noFill/>
          <a:ln w="22225" cap="flat" cmpd="sng" algn="ctr">
            <a:solidFill>
              <a:sysClr val="window" lastClr="FFFFFF">
                <a:lumMod val="50000"/>
              </a:sysClr>
            </a:solidFill>
            <a:prstDash val="solid"/>
            <a:tailEnd type="triangle" w="med" len="med"/>
          </a:ln>
          <a:effectLst/>
        </p:spPr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B779A4EE-CB12-4FCE-A179-01EB4CCF9AC4}"/>
              </a:ext>
            </a:extLst>
          </p:cNvPr>
          <p:cNvCxnSpPr>
            <a:stCxn id="52" idx="6"/>
            <a:endCxn id="53" idx="2"/>
          </p:cNvCxnSpPr>
          <p:nvPr/>
        </p:nvCxnSpPr>
        <p:spPr>
          <a:xfrm>
            <a:off x="4688787" y="3420678"/>
            <a:ext cx="540208" cy="0"/>
          </a:xfrm>
          <a:prstGeom prst="straightConnector1">
            <a:avLst/>
          </a:prstGeom>
          <a:noFill/>
          <a:ln w="22225" cap="flat" cmpd="sng" algn="ctr">
            <a:solidFill>
              <a:sysClr val="window" lastClr="FFFFFF">
                <a:lumMod val="50000"/>
              </a:sysClr>
            </a:solidFill>
            <a:prstDash val="solid"/>
            <a:tailEnd type="triangle" w="med" len="med"/>
          </a:ln>
          <a:effectLst/>
        </p:spPr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A8C35BA3-606C-466D-83CA-D9C10FAC8F40}"/>
              </a:ext>
            </a:extLst>
          </p:cNvPr>
          <p:cNvCxnSpPr>
            <a:stCxn id="53" idx="6"/>
          </p:cNvCxnSpPr>
          <p:nvPr/>
        </p:nvCxnSpPr>
        <p:spPr>
          <a:xfrm>
            <a:off x="5768995" y="3420678"/>
            <a:ext cx="540000" cy="0"/>
          </a:xfrm>
          <a:prstGeom prst="line">
            <a:avLst/>
          </a:prstGeom>
          <a:noFill/>
          <a:ln w="22225" cap="flat" cmpd="sng" algn="ctr">
            <a:solidFill>
              <a:sysClr val="window" lastClr="FFFFFF">
                <a:lumMod val="50000"/>
              </a:sysClr>
            </a:solidFill>
            <a:prstDash val="solid"/>
            <a:tailEnd type="triangle" w="med" len="med"/>
          </a:ln>
          <a:effectLst/>
        </p:spPr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19023577-571C-4713-9C3D-C127F1858071}"/>
              </a:ext>
            </a:extLst>
          </p:cNvPr>
          <p:cNvCxnSpPr>
            <a:endCxn id="54" idx="2"/>
          </p:cNvCxnSpPr>
          <p:nvPr/>
        </p:nvCxnSpPr>
        <p:spPr>
          <a:xfrm>
            <a:off x="6848995" y="3420678"/>
            <a:ext cx="540000" cy="0"/>
          </a:xfrm>
          <a:prstGeom prst="line">
            <a:avLst/>
          </a:prstGeom>
          <a:noFill/>
          <a:ln w="22225" cap="flat" cmpd="sng" algn="ctr">
            <a:solidFill>
              <a:sysClr val="window" lastClr="FFFFFF">
                <a:lumMod val="50000"/>
              </a:sysClr>
            </a:solidFill>
            <a:prstDash val="solid"/>
            <a:tailEnd type="triangle" w="med" len="med"/>
          </a:ln>
          <a:effectLst/>
        </p:spPr>
      </p:cxnSp>
      <p:sp>
        <p:nvSpPr>
          <p:cNvPr id="59" name="Oval 58">
            <a:extLst>
              <a:ext uri="{FF2B5EF4-FFF2-40B4-BE49-F238E27FC236}">
                <a16:creationId xmlns:a16="http://schemas.microsoft.com/office/drawing/2014/main" id="{45A7FF15-E8F4-49E5-AF3E-C57CD1466B22}"/>
              </a:ext>
            </a:extLst>
          </p:cNvPr>
          <p:cNvSpPr>
            <a:spLocks noChangeAspect="1"/>
          </p:cNvSpPr>
          <p:nvPr/>
        </p:nvSpPr>
        <p:spPr>
          <a:xfrm flipH="1">
            <a:off x="8217299" y="3366678"/>
            <a:ext cx="108000" cy="108000"/>
          </a:xfrm>
          <a:prstGeom prst="ellipse">
            <a:avLst/>
          </a:prstGeom>
          <a:solidFill>
            <a:sysClr val="windowText" lastClr="000000">
              <a:lumMod val="50000"/>
              <a:lumOff val="50000"/>
            </a:sysClr>
          </a:solidFill>
          <a:ln w="22225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53D5842B-7CF2-4D74-B579-56C4A69F88F8}"/>
              </a:ext>
            </a:extLst>
          </p:cNvPr>
          <p:cNvCxnSpPr>
            <a:stCxn id="59" idx="6"/>
            <a:endCxn id="54" idx="6"/>
          </p:cNvCxnSpPr>
          <p:nvPr/>
        </p:nvCxnSpPr>
        <p:spPr>
          <a:xfrm flipH="1">
            <a:off x="7928995" y="3420678"/>
            <a:ext cx="288304" cy="0"/>
          </a:xfrm>
          <a:prstGeom prst="line">
            <a:avLst/>
          </a:prstGeom>
          <a:noFill/>
          <a:ln w="22225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olid"/>
          </a:ln>
          <a:effectLst/>
        </p:spPr>
      </p:cxnSp>
      <p:sp>
        <p:nvSpPr>
          <p:cNvPr id="61" name="Oval 60">
            <a:extLst>
              <a:ext uri="{FF2B5EF4-FFF2-40B4-BE49-F238E27FC236}">
                <a16:creationId xmlns:a16="http://schemas.microsoft.com/office/drawing/2014/main" id="{6262201D-643C-4F25-BABA-6EDD31F009AC}"/>
              </a:ext>
            </a:extLst>
          </p:cNvPr>
          <p:cNvSpPr>
            <a:spLocks noChangeAspect="1"/>
          </p:cNvSpPr>
          <p:nvPr/>
        </p:nvSpPr>
        <p:spPr>
          <a:xfrm>
            <a:off x="2672695" y="3366678"/>
            <a:ext cx="108000" cy="108000"/>
          </a:xfrm>
          <a:prstGeom prst="ellipse">
            <a:avLst/>
          </a:prstGeom>
          <a:noFill/>
          <a:ln w="22225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059D5DC9-1644-4B0D-8D20-10B7AFB40386}"/>
              </a:ext>
            </a:extLst>
          </p:cNvPr>
          <p:cNvCxnSpPr>
            <a:stCxn id="61" idx="6"/>
          </p:cNvCxnSpPr>
          <p:nvPr/>
        </p:nvCxnSpPr>
        <p:spPr>
          <a:xfrm>
            <a:off x="2780695" y="3420678"/>
            <a:ext cx="288092" cy="0"/>
          </a:xfrm>
          <a:prstGeom prst="line">
            <a:avLst/>
          </a:prstGeom>
          <a:noFill/>
          <a:ln w="22225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olid"/>
          </a:ln>
          <a:effectLst/>
        </p:spPr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id="{8908F295-6DF8-404B-8051-60BB6FF7F4F4}"/>
              </a:ext>
            </a:extLst>
          </p:cNvPr>
          <p:cNvSpPr txBox="1"/>
          <p:nvPr/>
        </p:nvSpPr>
        <p:spPr>
          <a:xfrm>
            <a:off x="3116270" y="2429606"/>
            <a:ext cx="42720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50" kern="0" dirty="0">
                <a:solidFill>
                  <a:prstClr val="black"/>
                </a:solidFill>
              </a:rPr>
              <a:t>T</a:t>
            </a:r>
            <a:r>
              <a:rPr kumimoji="0" lang="en-GB" sz="1050" b="0" i="0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1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36D498E7-3504-4F9F-9344-ABBD21BE4B94}"/>
              </a:ext>
            </a:extLst>
          </p:cNvPr>
          <p:cNvSpPr txBox="1"/>
          <p:nvPr/>
        </p:nvSpPr>
        <p:spPr>
          <a:xfrm>
            <a:off x="4205186" y="2429606"/>
            <a:ext cx="42720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T2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FD63A77C-A598-458B-B1FE-65F67DAC1170}"/>
              </a:ext>
            </a:extLst>
          </p:cNvPr>
          <p:cNvSpPr txBox="1"/>
          <p:nvPr/>
        </p:nvSpPr>
        <p:spPr>
          <a:xfrm>
            <a:off x="5285394" y="2429606"/>
            <a:ext cx="42720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T3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785747B7-EAD0-454E-8CAC-8EAD27595A08}"/>
              </a:ext>
            </a:extLst>
          </p:cNvPr>
          <p:cNvSpPr txBox="1"/>
          <p:nvPr/>
        </p:nvSpPr>
        <p:spPr>
          <a:xfrm>
            <a:off x="6365394" y="2429605"/>
            <a:ext cx="42720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T4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92E853B7-62A6-4C53-80A4-E38A35F28FB1}"/>
              </a:ext>
            </a:extLst>
          </p:cNvPr>
          <p:cNvSpPr txBox="1"/>
          <p:nvPr/>
        </p:nvSpPr>
        <p:spPr>
          <a:xfrm>
            <a:off x="7445394" y="2429605"/>
            <a:ext cx="42720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T5</a:t>
            </a:r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5B33FD6A-6E84-4A7F-9B1E-CDFEC7975BA5}"/>
              </a:ext>
            </a:extLst>
          </p:cNvPr>
          <p:cNvSpPr>
            <a:spLocks noChangeAspect="1"/>
          </p:cNvSpPr>
          <p:nvPr/>
        </p:nvSpPr>
        <p:spPr>
          <a:xfrm>
            <a:off x="3068787" y="3154210"/>
            <a:ext cx="540000" cy="540000"/>
          </a:xfrm>
          <a:prstGeom prst="ellipse">
            <a:avLst/>
          </a:prstGeom>
          <a:noFill/>
          <a:ln w="38100" cap="flat" cmpd="sng" algn="ctr">
            <a:solidFill>
              <a:srgbClr val="F79646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9" name="Picture 68">
            <a:extLst>
              <a:ext uri="{FF2B5EF4-FFF2-40B4-BE49-F238E27FC236}">
                <a16:creationId xmlns:a16="http://schemas.microsoft.com/office/drawing/2014/main" id="{CF3A88C7-6026-4D5E-B2F7-7B4F308B80E8}"/>
              </a:ext>
            </a:extLst>
          </p:cNvPr>
          <p:cNvPicPr>
            <a:picLocks noChangeAspect="1"/>
          </p:cNvPicPr>
          <p:nvPr/>
        </p:nvPicPr>
        <p:blipFill>
          <a:blip r:embed="rId7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0102" y="3266883"/>
            <a:ext cx="314655" cy="314655"/>
          </a:xfrm>
          <a:prstGeom prst="rect">
            <a:avLst/>
          </a:prstGeom>
        </p:spPr>
      </p:pic>
      <p:sp>
        <p:nvSpPr>
          <p:cNvPr id="70" name="Oval 69">
            <a:extLst>
              <a:ext uri="{FF2B5EF4-FFF2-40B4-BE49-F238E27FC236}">
                <a16:creationId xmlns:a16="http://schemas.microsoft.com/office/drawing/2014/main" id="{0BAF3E37-09EC-47C3-9290-B83758E11489}"/>
              </a:ext>
            </a:extLst>
          </p:cNvPr>
          <p:cNvSpPr>
            <a:spLocks noChangeAspect="1"/>
          </p:cNvSpPr>
          <p:nvPr/>
        </p:nvSpPr>
        <p:spPr>
          <a:xfrm>
            <a:off x="6308303" y="3145673"/>
            <a:ext cx="540000" cy="540000"/>
          </a:xfrm>
          <a:prstGeom prst="ellipse">
            <a:avLst/>
          </a:prstGeom>
          <a:noFill/>
          <a:ln w="38100" cap="flat" cmpd="sng" algn="ctr">
            <a:solidFill>
              <a:srgbClr val="F79646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1" name="Picture 70">
            <a:extLst>
              <a:ext uri="{FF2B5EF4-FFF2-40B4-BE49-F238E27FC236}">
                <a16:creationId xmlns:a16="http://schemas.microsoft.com/office/drawing/2014/main" id="{2C3702B9-2972-4333-B49E-027A4CA796D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4427" y="3199079"/>
            <a:ext cx="428168" cy="428168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CC690D5B-9BA2-C556-E528-5AA6C38CFA1A}"/>
              </a:ext>
            </a:extLst>
          </p:cNvPr>
          <p:cNvGrpSpPr/>
          <p:nvPr/>
        </p:nvGrpSpPr>
        <p:grpSpPr>
          <a:xfrm>
            <a:off x="954182" y="6524168"/>
            <a:ext cx="9925038" cy="200677"/>
            <a:chOff x="954182" y="6524168"/>
            <a:chExt cx="9925038" cy="200677"/>
          </a:xfrm>
        </p:grpSpPr>
        <p:sp>
          <p:nvSpPr>
            <p:cNvPr id="4" name="AutoShape 63">
              <a:extLst>
                <a:ext uri="{FF2B5EF4-FFF2-40B4-BE49-F238E27FC236}">
                  <a16:creationId xmlns:a16="http://schemas.microsoft.com/office/drawing/2014/main" id="{8E822BEE-8091-97F2-B7C1-114254B686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4182" y="6524168"/>
              <a:ext cx="1584000" cy="198000"/>
            </a:xfrm>
            <a:prstGeom prst="chevron">
              <a:avLst>
                <a:gd name="adj" fmla="val 38168"/>
              </a:avLst>
            </a:prstGeom>
            <a:solidFill>
              <a:schemeClr val="bg1">
                <a:lumMod val="85000"/>
              </a:schemeClr>
            </a:solidFill>
            <a:ln w="19050" algn="ctr">
              <a:noFill/>
              <a:miter lim="800000"/>
              <a:headEnd/>
              <a:tailEnd/>
            </a:ln>
          </p:spPr>
          <p:txBody>
            <a:bodyPr lIns="0" tIns="0" rIns="0" bIns="0" anchor="ctr" anchorCtr="0"/>
            <a:lstStyle/>
            <a:p>
              <a:pPr algn="ctr" defTabSz="995363">
                <a:buSzPct val="90000"/>
              </a:pPr>
              <a:r>
                <a:rPr lang="en-GB" sz="1000" kern="0" dirty="0">
                  <a:solidFill>
                    <a:schemeClr val="bg1">
                      <a:lumMod val="50000"/>
                    </a:schemeClr>
                  </a:solidFill>
                  <a:cs typeface="Arial" charset="0"/>
                </a:rPr>
                <a:t>Overview</a:t>
              </a:r>
            </a:p>
          </p:txBody>
        </p:sp>
        <p:sp>
          <p:nvSpPr>
            <p:cNvPr id="5" name="AutoShape 64">
              <a:extLst>
                <a:ext uri="{FF2B5EF4-FFF2-40B4-BE49-F238E27FC236}">
                  <a16:creationId xmlns:a16="http://schemas.microsoft.com/office/drawing/2014/main" id="{6687CCCD-A215-C5C6-9BFD-0AE67A43FB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8355" y="6524168"/>
              <a:ext cx="1404000" cy="198000"/>
            </a:xfrm>
            <a:prstGeom prst="chevron">
              <a:avLst>
                <a:gd name="adj" fmla="val 38168"/>
              </a:avLst>
            </a:prstGeom>
            <a:solidFill>
              <a:schemeClr val="bg1">
                <a:lumMod val="85000"/>
              </a:schemeClr>
            </a:solidFill>
            <a:ln w="19050" algn="ctr">
              <a:noFill/>
              <a:miter lim="800000"/>
              <a:headEnd/>
              <a:tailEnd/>
            </a:ln>
          </p:spPr>
          <p:txBody>
            <a:bodyPr lIns="0" tIns="0" rIns="0" bIns="0" anchor="ctr" anchorCtr="0"/>
            <a:lstStyle/>
            <a:p>
              <a:pPr algn="ctr" defTabSz="995363">
                <a:buSzPct val="90000"/>
              </a:pPr>
              <a:r>
                <a:rPr lang="en-GB" sz="1000" kern="0">
                  <a:solidFill>
                    <a:schemeClr val="bg1">
                      <a:lumMod val="50000"/>
                    </a:schemeClr>
                  </a:solidFill>
                  <a:cs typeface="Arial" charset="0"/>
                </a:rPr>
                <a:t>Symbols</a:t>
              </a:r>
            </a:p>
          </p:txBody>
        </p:sp>
        <p:sp>
          <p:nvSpPr>
            <p:cNvPr id="6" name="AutoShape 65">
              <a:extLst>
                <a:ext uri="{FF2B5EF4-FFF2-40B4-BE49-F238E27FC236}">
                  <a16:creationId xmlns:a16="http://schemas.microsoft.com/office/drawing/2014/main" id="{C44FEAC6-74FA-741B-963D-223A9AB27B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02528" y="6524168"/>
              <a:ext cx="1944000" cy="198000"/>
            </a:xfrm>
            <a:prstGeom prst="chevron">
              <a:avLst>
                <a:gd name="adj" fmla="val 38168"/>
              </a:avLst>
            </a:prstGeom>
            <a:solidFill>
              <a:schemeClr val="bg1">
                <a:lumMod val="85000"/>
              </a:schemeClr>
            </a:solidFill>
            <a:ln w="19050" algn="ctr">
              <a:noFill/>
              <a:miter lim="800000"/>
              <a:headEnd/>
              <a:tailEnd/>
            </a:ln>
          </p:spPr>
          <p:txBody>
            <a:bodyPr lIns="0" tIns="0" rIns="0" bIns="0" anchor="ctr" anchorCtr="0"/>
            <a:lstStyle/>
            <a:p>
              <a:pPr algn="ctr" defTabSz="995363">
                <a:buSzPct val="90000"/>
              </a:pPr>
              <a:r>
                <a:rPr lang="en-GB" sz="1000" kern="0" dirty="0">
                  <a:solidFill>
                    <a:schemeClr val="bg1">
                      <a:lumMod val="50000"/>
                    </a:schemeClr>
                  </a:solidFill>
                  <a:cs typeface="Arial" charset="0"/>
                </a:rPr>
                <a:t>Customer journey diagram</a:t>
              </a:r>
            </a:p>
          </p:txBody>
        </p:sp>
        <p:sp>
          <p:nvSpPr>
            <p:cNvPr id="7" name="AutoShape 63">
              <a:extLst>
                <a:ext uri="{FF2B5EF4-FFF2-40B4-BE49-F238E27FC236}">
                  <a16:creationId xmlns:a16="http://schemas.microsoft.com/office/drawing/2014/main" id="{2DF91589-3E8A-9799-F804-9452593218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26701" y="6525045"/>
              <a:ext cx="1764000" cy="198000"/>
            </a:xfrm>
            <a:prstGeom prst="chevron">
              <a:avLst>
                <a:gd name="adj" fmla="val 38168"/>
              </a:avLst>
            </a:prstGeom>
            <a:solidFill>
              <a:schemeClr val="bg1">
                <a:lumMod val="85000"/>
              </a:schemeClr>
            </a:solidFill>
            <a:ln w="19050" algn="ctr">
              <a:noFill/>
              <a:miter lim="800000"/>
              <a:headEnd/>
              <a:tailEnd/>
            </a:ln>
          </p:spPr>
          <p:txBody>
            <a:bodyPr lIns="0" tIns="0" rIns="0" bIns="0" anchor="ctr" anchorCtr="0"/>
            <a:lstStyle/>
            <a:p>
              <a:pPr algn="ctr" defTabSz="995363">
                <a:buSzPct val="90000"/>
              </a:pPr>
              <a:r>
                <a:rPr lang="en-GB" sz="1000" kern="0" dirty="0">
                  <a:solidFill>
                    <a:schemeClr val="bg1">
                      <a:lumMod val="50000"/>
                    </a:schemeClr>
                  </a:solidFill>
                  <a:cs typeface="Arial" charset="0"/>
                </a:rPr>
                <a:t>Journey network diagram</a:t>
              </a:r>
            </a:p>
          </p:txBody>
        </p:sp>
        <p:sp>
          <p:nvSpPr>
            <p:cNvPr id="8" name="AutoShape 64">
              <a:extLst>
                <a:ext uri="{FF2B5EF4-FFF2-40B4-BE49-F238E27FC236}">
                  <a16:creationId xmlns:a16="http://schemas.microsoft.com/office/drawing/2014/main" id="{2A8F106B-7044-03B9-0E6E-D0150CA05E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70874" y="6526845"/>
              <a:ext cx="1656000" cy="198000"/>
            </a:xfrm>
            <a:prstGeom prst="chevron">
              <a:avLst>
                <a:gd name="adj" fmla="val 38168"/>
              </a:avLst>
            </a:prstGeom>
            <a:solidFill>
              <a:srgbClr val="00558E"/>
            </a:solidFill>
            <a:ln w="19050" algn="ctr">
              <a:noFill/>
              <a:miter lim="800000"/>
              <a:headEnd/>
              <a:tailEnd/>
            </a:ln>
          </p:spPr>
          <p:txBody>
            <a:bodyPr lIns="0" tIns="0" rIns="0" bIns="0" anchor="ctr" anchorCtr="0"/>
            <a:lstStyle/>
            <a:p>
              <a:pPr algn="ctr" defTabSz="995363">
                <a:buSzPct val="90000"/>
              </a:pPr>
              <a:r>
                <a:rPr lang="en-GB" sz="1000" kern="0" dirty="0">
                  <a:solidFill>
                    <a:schemeClr val="bg1"/>
                  </a:solidFill>
                  <a:cs typeface="Arial" charset="0"/>
                </a:rPr>
                <a:t>Customer experience</a:t>
              </a:r>
            </a:p>
          </p:txBody>
        </p:sp>
        <p:sp>
          <p:nvSpPr>
            <p:cNvPr id="9" name="AutoShape 64">
              <a:extLst>
                <a:ext uri="{FF2B5EF4-FFF2-40B4-BE49-F238E27FC236}">
                  <a16:creationId xmlns:a16="http://schemas.microsoft.com/office/drawing/2014/main" id="{6624216E-C7D4-91B6-F3AF-E1062F6FEE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23220" y="6524168"/>
              <a:ext cx="1656000" cy="198000"/>
            </a:xfrm>
            <a:prstGeom prst="chevron">
              <a:avLst>
                <a:gd name="adj" fmla="val 38168"/>
              </a:avLst>
            </a:prstGeom>
            <a:solidFill>
              <a:schemeClr val="bg1">
                <a:lumMod val="85000"/>
              </a:schemeClr>
            </a:solidFill>
            <a:ln w="19050" algn="ctr">
              <a:noFill/>
              <a:miter lim="800000"/>
              <a:headEnd/>
              <a:tailEnd/>
            </a:ln>
          </p:spPr>
          <p:txBody>
            <a:bodyPr lIns="0" tIns="0" rIns="0" bIns="0" anchor="ctr" anchorCtr="0"/>
            <a:lstStyle/>
            <a:p>
              <a:pPr algn="ctr" defTabSz="995363">
                <a:buSzPct val="90000"/>
              </a:pPr>
              <a:r>
                <a:rPr lang="en-GB" sz="1000" kern="0" dirty="0">
                  <a:solidFill>
                    <a:schemeClr val="bg1">
                      <a:lumMod val="50000"/>
                    </a:schemeClr>
                  </a:solidFill>
                  <a:cs typeface="Arial" charset="0"/>
                </a:rPr>
                <a:t>Appendix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922624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ounded Rectangle 59">
            <a:extLst>
              <a:ext uri="{FF2B5EF4-FFF2-40B4-BE49-F238E27FC236}">
                <a16:creationId xmlns:a16="http://schemas.microsoft.com/office/drawing/2014/main" id="{3D426255-F45E-4AFB-8BB1-D38D37308DB2}"/>
              </a:ext>
            </a:extLst>
          </p:cNvPr>
          <p:cNvSpPr/>
          <p:nvPr/>
        </p:nvSpPr>
        <p:spPr>
          <a:xfrm>
            <a:off x="1241356" y="3391048"/>
            <a:ext cx="7740000" cy="684000"/>
          </a:xfrm>
          <a:prstGeom prst="roundRect">
            <a:avLst>
              <a:gd name="adj" fmla="val 8551"/>
            </a:avLst>
          </a:prstGeom>
          <a:solidFill>
            <a:sysClr val="window" lastClr="FFFFFF">
              <a:lumMod val="95000"/>
            </a:sysClr>
          </a:solidFill>
          <a:ln w="25400" cap="flat" cmpd="sng" algn="ctr">
            <a:solidFill>
              <a:sysClr val="window" lastClr="FFFFFF">
                <a:lumMod val="85000"/>
              </a:sys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" name="TextBox 157">
            <a:extLst>
              <a:ext uri="{FF2B5EF4-FFF2-40B4-BE49-F238E27FC236}">
                <a16:creationId xmlns:a16="http://schemas.microsoft.com/office/drawing/2014/main" id="{3AD3BCEB-7BA9-4A0C-B4B0-A3BED8386C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6278" y="3815548"/>
            <a:ext cx="1477863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1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</a:rPr>
              <a:t>General practitioner</a:t>
            </a:r>
            <a:endParaRPr kumimoji="0" lang="en-GB" altLang="en-US" sz="12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</a:endParaRP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51A6866B-59BB-4884-85D6-9B8E178466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402" y="3356772"/>
            <a:ext cx="569888" cy="5698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133D43D-0D1F-4602-BAD7-9C51AB7AEB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4182" y="361933"/>
            <a:ext cx="9848633" cy="826689"/>
          </a:xfrm>
        </p:spPr>
        <p:txBody>
          <a:bodyPr/>
          <a:lstStyle/>
          <a:p>
            <a:r>
              <a:rPr lang="en-GB" sz="3600" dirty="0"/>
              <a:t>Customer experience - journey network diagram</a:t>
            </a:r>
          </a:p>
        </p:txBody>
      </p:sp>
      <p:sp>
        <p:nvSpPr>
          <p:cNvPr id="4" name="Rounded Rectangle 44">
            <a:extLst>
              <a:ext uri="{FF2B5EF4-FFF2-40B4-BE49-F238E27FC236}">
                <a16:creationId xmlns:a16="http://schemas.microsoft.com/office/drawing/2014/main" id="{3E409192-EFC3-4030-BB15-A4456C1E642D}"/>
              </a:ext>
            </a:extLst>
          </p:cNvPr>
          <p:cNvSpPr/>
          <p:nvPr/>
        </p:nvSpPr>
        <p:spPr>
          <a:xfrm>
            <a:off x="1261881" y="5199112"/>
            <a:ext cx="7740000" cy="684000"/>
          </a:xfrm>
          <a:prstGeom prst="roundRect">
            <a:avLst>
              <a:gd name="adj" fmla="val 8551"/>
            </a:avLst>
          </a:prstGeom>
          <a:noFill/>
          <a:ln w="25400" cap="flat" cmpd="sng" algn="ctr">
            <a:solidFill>
              <a:sysClr val="window" lastClr="FFFFFF">
                <a:lumMod val="85000"/>
              </a:sys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ounded Rectangle 60">
            <a:extLst>
              <a:ext uri="{FF2B5EF4-FFF2-40B4-BE49-F238E27FC236}">
                <a16:creationId xmlns:a16="http://schemas.microsoft.com/office/drawing/2014/main" id="{61D3507E-A364-4AE5-B4D7-87C033B3D654}"/>
              </a:ext>
            </a:extLst>
          </p:cNvPr>
          <p:cNvSpPr/>
          <p:nvPr/>
        </p:nvSpPr>
        <p:spPr>
          <a:xfrm>
            <a:off x="1254074" y="4295080"/>
            <a:ext cx="7740000" cy="684000"/>
          </a:xfrm>
          <a:prstGeom prst="roundRect">
            <a:avLst>
              <a:gd name="adj" fmla="val 8551"/>
            </a:avLst>
          </a:prstGeom>
          <a:solidFill>
            <a:sysClr val="window" lastClr="FFFFFF">
              <a:lumMod val="95000"/>
            </a:sysClr>
          </a:solidFill>
          <a:ln w="25400" cap="flat" cmpd="sng" algn="ctr">
            <a:solidFill>
              <a:sysClr val="window" lastClr="FFFFFF">
                <a:lumMod val="85000"/>
              </a:sysClr>
            </a:solidFill>
            <a:prstDash val="solid"/>
          </a:ln>
          <a:effectLst/>
        </p:spPr>
        <p:txBody>
          <a:bodyPr rIns="3600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ounded Rectangle 45">
            <a:extLst>
              <a:ext uri="{FF2B5EF4-FFF2-40B4-BE49-F238E27FC236}">
                <a16:creationId xmlns:a16="http://schemas.microsoft.com/office/drawing/2014/main" id="{5B31DE4E-9EBE-4C75-AD43-ED22855B39A1}"/>
              </a:ext>
            </a:extLst>
          </p:cNvPr>
          <p:cNvSpPr/>
          <p:nvPr/>
        </p:nvSpPr>
        <p:spPr>
          <a:xfrm>
            <a:off x="1282223" y="2487016"/>
            <a:ext cx="7740000" cy="684000"/>
          </a:xfrm>
          <a:prstGeom prst="roundRect">
            <a:avLst>
              <a:gd name="adj" fmla="val 8551"/>
            </a:avLst>
          </a:prstGeom>
          <a:solidFill>
            <a:sysClr val="window" lastClr="FFFFFF">
              <a:lumMod val="95000"/>
            </a:sysClr>
          </a:solidFill>
          <a:ln w="25400" cap="flat" cmpd="sng" algn="ctr">
            <a:solidFill>
              <a:sysClr val="window" lastClr="FFFFFF">
                <a:lumMod val="85000"/>
              </a:sys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157">
            <a:extLst>
              <a:ext uri="{FF2B5EF4-FFF2-40B4-BE49-F238E27FC236}">
                <a16:creationId xmlns:a16="http://schemas.microsoft.com/office/drawing/2014/main" id="{1CA8A055-D4F3-4A42-A4BD-8601487F4B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6432" y="2927327"/>
            <a:ext cx="965524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altLang="en-US" sz="1100" kern="0">
                <a:solidFill>
                  <a:prstClr val="black"/>
                </a:solidFill>
              </a:rPr>
              <a:t>Patient</a:t>
            </a:r>
            <a:endParaRPr kumimoji="0" lang="en-GB" altLang="en-US" sz="12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7" name="TextBox 157">
            <a:extLst>
              <a:ext uri="{FF2B5EF4-FFF2-40B4-BE49-F238E27FC236}">
                <a16:creationId xmlns:a16="http://schemas.microsoft.com/office/drawing/2014/main" id="{C12976B0-7964-44DE-A6CD-AD0CAE7496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8996" y="4728119"/>
            <a:ext cx="1537915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1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</a:rPr>
              <a:t>Hospital</a:t>
            </a:r>
            <a:endParaRPr kumimoji="0" lang="en-GB" altLang="en-US" sz="12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</a:endParaRPr>
          </a:p>
        </p:txBody>
      </p:sp>
      <p:sp>
        <p:nvSpPr>
          <p:cNvPr id="41" name="TextBox 157">
            <a:extLst>
              <a:ext uri="{FF2B5EF4-FFF2-40B4-BE49-F238E27FC236}">
                <a16:creationId xmlns:a16="http://schemas.microsoft.com/office/drawing/2014/main" id="{87797DAE-C547-49D5-84E6-48F467FAEC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1356" y="5598325"/>
            <a:ext cx="1269798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1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</a:rPr>
              <a:t>Patient experience</a:t>
            </a:r>
            <a:endParaRPr kumimoji="0" lang="en-GB" altLang="en-US" sz="12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</a:endParaRPr>
          </a:p>
        </p:txBody>
      </p:sp>
      <p:pic>
        <p:nvPicPr>
          <p:cNvPr id="44" name="Picture 43" descr="Shape&#10;&#10;Description automatically generated with medium confidence">
            <a:extLst>
              <a:ext uri="{FF2B5EF4-FFF2-40B4-BE49-F238E27FC236}">
                <a16:creationId xmlns:a16="http://schemas.microsoft.com/office/drawing/2014/main" id="{D6430BFE-3402-4774-B302-F9113C944D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5465" y="4368066"/>
            <a:ext cx="456238" cy="360000"/>
          </a:xfrm>
          <a:prstGeom prst="rect">
            <a:avLst/>
          </a:prstGeom>
        </p:spPr>
      </p:pic>
      <p:pic>
        <p:nvPicPr>
          <p:cNvPr id="46" name="Picture 45" descr="Shape&#10;&#10;Description automatically generated with medium confidence">
            <a:extLst>
              <a:ext uri="{FF2B5EF4-FFF2-40B4-BE49-F238E27FC236}">
                <a16:creationId xmlns:a16="http://schemas.microsoft.com/office/drawing/2014/main" id="{74BE5F82-BAFA-4A82-AE78-C0078BA439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302" y="2579561"/>
            <a:ext cx="272664" cy="360000"/>
          </a:xfrm>
          <a:prstGeom prst="rect">
            <a:avLst/>
          </a:prstGeom>
        </p:spPr>
      </p:pic>
      <p:pic>
        <p:nvPicPr>
          <p:cNvPr id="47" name="Picture 46" descr="Shape&#10;&#10;Description automatically generated with medium confidence">
            <a:extLst>
              <a:ext uri="{FF2B5EF4-FFF2-40B4-BE49-F238E27FC236}">
                <a16:creationId xmlns:a16="http://schemas.microsoft.com/office/drawing/2014/main" id="{6D10084A-6DD9-41B0-BA1E-2B4C7A81A5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302" y="5259849"/>
            <a:ext cx="272664" cy="360000"/>
          </a:xfrm>
          <a:prstGeom prst="rect">
            <a:avLst/>
          </a:prstGeom>
        </p:spPr>
      </p:pic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782C281F-0706-45DE-AB4E-0DDA327B5D14}"/>
              </a:ext>
            </a:extLst>
          </p:cNvPr>
          <p:cNvCxnSpPr>
            <a:stCxn id="52" idx="2"/>
            <a:endCxn id="53" idx="0"/>
          </p:cNvCxnSpPr>
          <p:nvPr/>
        </p:nvCxnSpPr>
        <p:spPr>
          <a:xfrm>
            <a:off x="3181033" y="3098940"/>
            <a:ext cx="1" cy="364185"/>
          </a:xfrm>
          <a:prstGeom prst="straightConnector1">
            <a:avLst/>
          </a:prstGeom>
          <a:noFill/>
          <a:ln w="22225" cap="flat" cmpd="sng" algn="ctr">
            <a:solidFill>
              <a:sysClr val="window" lastClr="FFFFFF">
                <a:lumMod val="50000"/>
              </a:sysClr>
            </a:solidFill>
            <a:prstDash val="sysDash"/>
            <a:tailEnd type="triangle" w="med" len="med"/>
          </a:ln>
          <a:effectLst/>
        </p:spPr>
      </p:cxnSp>
      <p:pic>
        <p:nvPicPr>
          <p:cNvPr id="52" name="Picture 51">
            <a:extLst>
              <a:ext uri="{FF2B5EF4-FFF2-40B4-BE49-F238E27FC236}">
                <a16:creationId xmlns:a16="http://schemas.microsoft.com/office/drawing/2014/main" id="{1A530035-58B6-4CBF-9F7E-931101D772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1502" y="2559093"/>
            <a:ext cx="1039062" cy="539847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9CD210B9-198F-4E90-967E-30F34249DCB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1503" y="3463125"/>
            <a:ext cx="1039062" cy="539847"/>
          </a:xfrm>
          <a:prstGeom prst="rect">
            <a:avLst/>
          </a:prstGeom>
        </p:spPr>
      </p:pic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ECC02656-6E34-4ED0-AD0E-6EE4458B9D72}"/>
              </a:ext>
            </a:extLst>
          </p:cNvPr>
          <p:cNvCxnSpPr>
            <a:stCxn id="55" idx="2"/>
            <a:endCxn id="56" idx="0"/>
          </p:cNvCxnSpPr>
          <p:nvPr/>
        </p:nvCxnSpPr>
        <p:spPr>
          <a:xfrm>
            <a:off x="5680930" y="4002972"/>
            <a:ext cx="1" cy="364185"/>
          </a:xfrm>
          <a:prstGeom prst="straightConnector1">
            <a:avLst/>
          </a:prstGeom>
          <a:noFill/>
          <a:ln w="22225" cap="flat" cmpd="sng" algn="ctr">
            <a:solidFill>
              <a:sysClr val="window" lastClr="FFFFFF">
                <a:lumMod val="50000"/>
              </a:sysClr>
            </a:solidFill>
            <a:prstDash val="sysDash"/>
            <a:tailEnd type="triangle" w="med" len="med"/>
          </a:ln>
          <a:effectLst/>
        </p:spPr>
      </p:cxnSp>
      <p:pic>
        <p:nvPicPr>
          <p:cNvPr id="55" name="Picture 54">
            <a:extLst>
              <a:ext uri="{FF2B5EF4-FFF2-40B4-BE49-F238E27FC236}">
                <a16:creationId xmlns:a16="http://schemas.microsoft.com/office/drawing/2014/main" id="{4F47E42C-C590-4619-9DED-EE71B5BE5D4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1399" y="3463125"/>
            <a:ext cx="1039062" cy="539847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1A64F110-F45E-4D6B-8DC4-73E1A3C0A91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1400" y="4367157"/>
            <a:ext cx="1039062" cy="539847"/>
          </a:xfrm>
          <a:prstGeom prst="rect">
            <a:avLst/>
          </a:prstGeom>
        </p:spPr>
      </p:pic>
      <p:sp>
        <p:nvSpPr>
          <p:cNvPr id="57" name="Rounded Rectangle 69">
            <a:extLst>
              <a:ext uri="{FF2B5EF4-FFF2-40B4-BE49-F238E27FC236}">
                <a16:creationId xmlns:a16="http://schemas.microsoft.com/office/drawing/2014/main" id="{32F47FDE-CEA3-4A1D-A9F6-19D4652C1E1B}"/>
              </a:ext>
            </a:extLst>
          </p:cNvPr>
          <p:cNvSpPr/>
          <p:nvPr/>
        </p:nvSpPr>
        <p:spPr>
          <a:xfrm>
            <a:off x="3948220" y="2561037"/>
            <a:ext cx="965524" cy="535959"/>
          </a:xfrm>
          <a:prstGeom prst="roundRect">
            <a:avLst>
              <a:gd name="adj" fmla="val 12023"/>
            </a:avLst>
          </a:prstGeom>
          <a:solidFill>
            <a:sysClr val="window" lastClr="FFFFFF"/>
          </a:solidFill>
          <a:ln w="19050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olid"/>
          </a:ln>
          <a:effectLst/>
        </p:spPr>
        <p:txBody>
          <a:bodyPr lIns="288000" tIns="0" rIns="0" bIns="0" anchor="ctr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8" name="Rounded Rectangle 82">
            <a:extLst>
              <a:ext uri="{FF2B5EF4-FFF2-40B4-BE49-F238E27FC236}">
                <a16:creationId xmlns:a16="http://schemas.microsoft.com/office/drawing/2014/main" id="{E7F280B7-1C97-4565-99A7-0F7F4C532D80}"/>
              </a:ext>
            </a:extLst>
          </p:cNvPr>
          <p:cNvSpPr/>
          <p:nvPr/>
        </p:nvSpPr>
        <p:spPr>
          <a:xfrm>
            <a:off x="4028483" y="2641221"/>
            <a:ext cx="818142" cy="372542"/>
          </a:xfrm>
          <a:prstGeom prst="roundRect">
            <a:avLst>
              <a:gd name="adj" fmla="val 7458"/>
            </a:avLst>
          </a:prstGeom>
          <a:pattFill prst="ltUpDiag">
            <a:fgClr>
              <a:sysClr val="window" lastClr="FFFFFF">
                <a:lumMod val="65000"/>
              </a:sysClr>
            </a:fgClr>
            <a:bgClr>
              <a:sysClr val="window" lastClr="FFFFFF"/>
            </a:bgClr>
          </a:pattFill>
          <a:ln w="9525" cap="flat" cmpd="sng" algn="ctr">
            <a:solidFill>
              <a:sysClr val="window" lastClr="FFFFFF">
                <a:lumMod val="6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9AAF7520-F51B-435F-8E7E-228379CA3DD2}"/>
              </a:ext>
            </a:extLst>
          </p:cNvPr>
          <p:cNvCxnSpPr>
            <a:stCxn id="61" idx="2"/>
            <a:endCxn id="62" idx="0"/>
          </p:cNvCxnSpPr>
          <p:nvPr/>
        </p:nvCxnSpPr>
        <p:spPr>
          <a:xfrm>
            <a:off x="8254366" y="3098940"/>
            <a:ext cx="0" cy="1268217"/>
          </a:xfrm>
          <a:prstGeom prst="straightConnector1">
            <a:avLst/>
          </a:prstGeom>
          <a:noFill/>
          <a:ln w="22225" cap="flat" cmpd="sng" algn="ctr">
            <a:solidFill>
              <a:sysClr val="window" lastClr="FFFFFF">
                <a:lumMod val="50000"/>
              </a:sysClr>
            </a:solidFill>
            <a:prstDash val="sysDash"/>
            <a:tailEnd type="triangle" w="med" len="med"/>
          </a:ln>
          <a:effectLst/>
        </p:spPr>
      </p:cxnSp>
      <p:pic>
        <p:nvPicPr>
          <p:cNvPr id="61" name="Picture 60">
            <a:extLst>
              <a:ext uri="{FF2B5EF4-FFF2-40B4-BE49-F238E27FC236}">
                <a16:creationId xmlns:a16="http://schemas.microsoft.com/office/drawing/2014/main" id="{5C4EB483-5F08-440B-85E2-13F732BCDE1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4835" y="2559093"/>
            <a:ext cx="1039062" cy="539847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11E5DDA7-F52B-4CED-AFAA-FEA9C6C235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4835" y="4367157"/>
            <a:ext cx="1039062" cy="539847"/>
          </a:xfrm>
          <a:prstGeom prst="rect">
            <a:avLst/>
          </a:prstGeom>
        </p:spPr>
      </p:pic>
      <p:sp>
        <p:nvSpPr>
          <p:cNvPr id="70" name="Oval 69">
            <a:extLst>
              <a:ext uri="{FF2B5EF4-FFF2-40B4-BE49-F238E27FC236}">
                <a16:creationId xmlns:a16="http://schemas.microsoft.com/office/drawing/2014/main" id="{61310300-69BB-4023-A705-73FB163B84A0}"/>
              </a:ext>
            </a:extLst>
          </p:cNvPr>
          <p:cNvSpPr>
            <a:spLocks noChangeAspect="1"/>
          </p:cNvSpPr>
          <p:nvPr/>
        </p:nvSpPr>
        <p:spPr>
          <a:xfrm>
            <a:off x="10117759" y="5408328"/>
            <a:ext cx="324660" cy="324660"/>
          </a:xfrm>
          <a:prstGeom prst="ellipse">
            <a:avLst/>
          </a:prstGeom>
          <a:pattFill prst="pct10">
            <a:fgClr>
              <a:schemeClr val="bg1">
                <a:lumMod val="65000"/>
              </a:schemeClr>
            </a:fgClr>
            <a:bgClr>
              <a:schemeClr val="bg1"/>
            </a:bgClr>
          </a:pattFill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1" name="Rounded Rectangle 19">
            <a:extLst>
              <a:ext uri="{FF2B5EF4-FFF2-40B4-BE49-F238E27FC236}">
                <a16:creationId xmlns:a16="http://schemas.microsoft.com/office/drawing/2014/main" id="{104E7E65-4C0D-4D52-B49E-9C3D078D17A3}"/>
              </a:ext>
            </a:extLst>
          </p:cNvPr>
          <p:cNvSpPr/>
          <p:nvPr/>
        </p:nvSpPr>
        <p:spPr>
          <a:xfrm>
            <a:off x="10522713" y="5320581"/>
            <a:ext cx="830425" cy="468000"/>
          </a:xfrm>
          <a:prstGeom prst="roundRect">
            <a:avLst>
              <a:gd name="adj" fmla="val 7458"/>
            </a:avLst>
          </a:prstGeom>
          <a:pattFill prst="ltUpDiag">
            <a:fgClr>
              <a:schemeClr val="bg1">
                <a:lumMod val="65000"/>
              </a:schemeClr>
            </a:fgClr>
            <a:bgClr>
              <a:schemeClr val="bg1"/>
            </a:bgClr>
          </a:pattFill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7F1BCAAC-662C-4E99-96A6-024506E15084}"/>
              </a:ext>
            </a:extLst>
          </p:cNvPr>
          <p:cNvSpPr txBox="1"/>
          <p:nvPr/>
        </p:nvSpPr>
        <p:spPr>
          <a:xfrm>
            <a:off x="10433189" y="4660668"/>
            <a:ext cx="14018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i="1"/>
              <a:t>User's self-reported content (text)</a:t>
            </a:r>
          </a:p>
        </p:txBody>
      </p: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643C5C7E-0069-4F1E-B4FC-6ACF52C08AF5}"/>
              </a:ext>
            </a:extLst>
          </p:cNvPr>
          <p:cNvCxnSpPr>
            <a:cxnSpLocks/>
            <a:stCxn id="73" idx="2"/>
          </p:cNvCxnSpPr>
          <p:nvPr/>
        </p:nvCxnSpPr>
        <p:spPr>
          <a:xfrm flipH="1">
            <a:off x="10970659" y="5122333"/>
            <a:ext cx="163462" cy="40598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TextBox 79">
            <a:extLst>
              <a:ext uri="{FF2B5EF4-FFF2-40B4-BE49-F238E27FC236}">
                <a16:creationId xmlns:a16="http://schemas.microsoft.com/office/drawing/2014/main" id="{79F3804A-6076-4580-9760-14FDA40E5FC1}"/>
              </a:ext>
            </a:extLst>
          </p:cNvPr>
          <p:cNvSpPr txBox="1"/>
          <p:nvPr/>
        </p:nvSpPr>
        <p:spPr>
          <a:xfrm>
            <a:off x="9494157" y="4668682"/>
            <a:ext cx="7977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i="1"/>
              <a:t>Rating or emoticon </a:t>
            </a:r>
          </a:p>
        </p:txBody>
      </p: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BBB9B62C-5AFA-4D55-83FA-CC0A97B2854B}"/>
              </a:ext>
            </a:extLst>
          </p:cNvPr>
          <p:cNvCxnSpPr>
            <a:cxnSpLocks/>
            <a:stCxn id="80" idx="2"/>
          </p:cNvCxnSpPr>
          <p:nvPr/>
        </p:nvCxnSpPr>
        <p:spPr>
          <a:xfrm>
            <a:off x="9893018" y="5130347"/>
            <a:ext cx="398861" cy="42580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3" name="Picture 62">
            <a:extLst>
              <a:ext uri="{FF2B5EF4-FFF2-40B4-BE49-F238E27FC236}">
                <a16:creationId xmlns:a16="http://schemas.microsoft.com/office/drawing/2014/main" id="{79D7370A-91A8-474C-A930-F6F4A91CCBA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8117" y="4367157"/>
            <a:ext cx="1039062" cy="539847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056A3017-C8B9-4E90-BA49-63CE3DCB72B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8117" y="2559093"/>
            <a:ext cx="1039062" cy="539847"/>
          </a:xfrm>
          <a:prstGeom prst="rect">
            <a:avLst/>
          </a:prstGeom>
        </p:spPr>
      </p:pic>
      <p:cxnSp>
        <p:nvCxnSpPr>
          <p:cNvPr id="94" name="Straight Arrow Connector 93">
            <a:extLst>
              <a:ext uri="{FF2B5EF4-FFF2-40B4-BE49-F238E27FC236}">
                <a16:creationId xmlns:a16="http://schemas.microsoft.com/office/drawing/2014/main" id="{2BB2999C-60FC-4B92-AF55-C28AD99BD30F}"/>
              </a:ext>
            </a:extLst>
          </p:cNvPr>
          <p:cNvCxnSpPr>
            <a:cxnSpLocks/>
            <a:stCxn id="63" idx="0"/>
            <a:endCxn id="64" idx="2"/>
          </p:cNvCxnSpPr>
          <p:nvPr/>
        </p:nvCxnSpPr>
        <p:spPr>
          <a:xfrm flipV="1">
            <a:off x="6967648" y="3098940"/>
            <a:ext cx="0" cy="1268217"/>
          </a:xfrm>
          <a:prstGeom prst="straightConnector1">
            <a:avLst/>
          </a:prstGeom>
          <a:noFill/>
          <a:ln w="22225" cap="flat" cmpd="sng" algn="ctr">
            <a:solidFill>
              <a:sysClr val="window" lastClr="FFFFFF">
                <a:lumMod val="50000"/>
              </a:sysClr>
            </a:solidFill>
            <a:prstDash val="sysDash"/>
            <a:tailEnd type="triangle" w="med" len="med"/>
          </a:ln>
          <a:effectLst/>
        </p:spPr>
      </p:cxn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B1574BE1-49DB-4C7A-B83B-6D9AA6EC40C4}"/>
              </a:ext>
            </a:extLst>
          </p:cNvPr>
          <p:cNvGrpSpPr/>
          <p:nvPr/>
        </p:nvGrpSpPr>
        <p:grpSpPr>
          <a:xfrm>
            <a:off x="2661502" y="5276748"/>
            <a:ext cx="1068249" cy="535782"/>
            <a:chOff x="2532200" y="4838609"/>
            <a:chExt cx="1068249" cy="535782"/>
          </a:xfrm>
        </p:grpSpPr>
        <p:sp>
          <p:nvSpPr>
            <p:cNvPr id="93" name="Rounded Rectangle 19">
              <a:extLst>
                <a:ext uri="{FF2B5EF4-FFF2-40B4-BE49-F238E27FC236}">
                  <a16:creationId xmlns:a16="http://schemas.microsoft.com/office/drawing/2014/main" id="{0D80B84A-7E54-452D-8F99-16C82CC81361}"/>
                </a:ext>
              </a:extLst>
            </p:cNvPr>
            <p:cNvSpPr/>
            <p:nvPr/>
          </p:nvSpPr>
          <p:spPr>
            <a:xfrm>
              <a:off x="2914853" y="4872500"/>
              <a:ext cx="656410" cy="468000"/>
            </a:xfrm>
            <a:prstGeom prst="roundRect">
              <a:avLst>
                <a:gd name="adj" fmla="val 7458"/>
              </a:avLst>
            </a:prstGeom>
            <a:pattFill prst="ltUpDiag">
              <a:fgClr>
                <a:schemeClr val="bg1">
                  <a:lumMod val="65000"/>
                </a:schemeClr>
              </a:fgClr>
              <a:bgClr>
                <a:schemeClr val="bg1"/>
              </a:bgClr>
            </a:pattFill>
            <a:ln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9" name="Picture 108">
              <a:extLst>
                <a:ext uri="{FF2B5EF4-FFF2-40B4-BE49-F238E27FC236}">
                  <a16:creationId xmlns:a16="http://schemas.microsoft.com/office/drawing/2014/main" id="{A71FF0C6-E1C4-414F-95D1-2F6D04C2923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duotone>
                <a:prstClr val="black"/>
                <a:srgbClr val="FFFF0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4839" y="4962500"/>
              <a:ext cx="288000" cy="288000"/>
            </a:xfrm>
            <a:prstGeom prst="rect">
              <a:avLst/>
            </a:prstGeom>
          </p:spPr>
        </p:pic>
        <p:sp>
          <p:nvSpPr>
            <p:cNvPr id="114" name="Rounded Rectangle 19">
              <a:extLst>
                <a:ext uri="{FF2B5EF4-FFF2-40B4-BE49-F238E27FC236}">
                  <a16:creationId xmlns:a16="http://schemas.microsoft.com/office/drawing/2014/main" id="{12AEBF62-309D-4557-883E-C01B3D87E962}"/>
                </a:ext>
              </a:extLst>
            </p:cNvPr>
            <p:cNvSpPr/>
            <p:nvPr/>
          </p:nvSpPr>
          <p:spPr>
            <a:xfrm>
              <a:off x="2532200" y="4838609"/>
              <a:ext cx="1068249" cy="535782"/>
            </a:xfrm>
            <a:prstGeom prst="roundRect">
              <a:avLst>
                <a:gd name="adj" fmla="val 7458"/>
              </a:avLst>
            </a:prstGeom>
            <a:noFill/>
            <a:ln>
              <a:solidFill>
                <a:schemeClr val="bg1">
                  <a:lumMod val="65000"/>
                </a:schemeClr>
              </a:solidFill>
              <a:prstDash val="sys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06C25150-7025-4877-BABF-E284FD14410F}"/>
              </a:ext>
            </a:extLst>
          </p:cNvPr>
          <p:cNvGrpSpPr/>
          <p:nvPr/>
        </p:nvGrpSpPr>
        <p:grpSpPr>
          <a:xfrm>
            <a:off x="3944395" y="5276748"/>
            <a:ext cx="1068249" cy="535782"/>
            <a:chOff x="3750797" y="4838609"/>
            <a:chExt cx="1068249" cy="535782"/>
          </a:xfrm>
        </p:grpSpPr>
        <p:sp>
          <p:nvSpPr>
            <p:cNvPr id="102" name="Rounded Rectangle 19">
              <a:extLst>
                <a:ext uri="{FF2B5EF4-FFF2-40B4-BE49-F238E27FC236}">
                  <a16:creationId xmlns:a16="http://schemas.microsoft.com/office/drawing/2014/main" id="{E7476A82-CF4E-4589-B82A-4F3902561551}"/>
                </a:ext>
              </a:extLst>
            </p:cNvPr>
            <p:cNvSpPr/>
            <p:nvPr/>
          </p:nvSpPr>
          <p:spPr>
            <a:xfrm>
              <a:off x="4128032" y="4872500"/>
              <a:ext cx="656410" cy="468000"/>
            </a:xfrm>
            <a:prstGeom prst="roundRect">
              <a:avLst>
                <a:gd name="adj" fmla="val 7458"/>
              </a:avLst>
            </a:prstGeom>
            <a:pattFill prst="ltUpDiag">
              <a:fgClr>
                <a:schemeClr val="bg1">
                  <a:lumMod val="65000"/>
                </a:schemeClr>
              </a:fgClr>
              <a:bgClr>
                <a:schemeClr val="bg1"/>
              </a:bgClr>
            </a:pattFill>
            <a:ln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10" name="Picture 109">
              <a:extLst>
                <a:ext uri="{FF2B5EF4-FFF2-40B4-BE49-F238E27FC236}">
                  <a16:creationId xmlns:a16="http://schemas.microsoft.com/office/drawing/2014/main" id="{E31751D4-F686-499F-B69E-5E4AA63E1C7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78018" y="4962500"/>
              <a:ext cx="288000" cy="288000"/>
            </a:xfrm>
            <a:prstGeom prst="rect">
              <a:avLst/>
            </a:prstGeom>
          </p:spPr>
        </p:pic>
        <p:sp>
          <p:nvSpPr>
            <p:cNvPr id="115" name="Rounded Rectangle 19">
              <a:extLst>
                <a:ext uri="{FF2B5EF4-FFF2-40B4-BE49-F238E27FC236}">
                  <a16:creationId xmlns:a16="http://schemas.microsoft.com/office/drawing/2014/main" id="{9F78B174-501D-48BD-A837-BD933C5937F7}"/>
                </a:ext>
              </a:extLst>
            </p:cNvPr>
            <p:cNvSpPr/>
            <p:nvPr/>
          </p:nvSpPr>
          <p:spPr>
            <a:xfrm>
              <a:off x="3750797" y="4838609"/>
              <a:ext cx="1068249" cy="535782"/>
            </a:xfrm>
            <a:prstGeom prst="roundRect">
              <a:avLst>
                <a:gd name="adj" fmla="val 7458"/>
              </a:avLst>
            </a:prstGeom>
            <a:noFill/>
            <a:ln>
              <a:solidFill>
                <a:schemeClr val="bg1">
                  <a:lumMod val="65000"/>
                </a:schemeClr>
              </a:solidFill>
              <a:prstDash val="sys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21" name="Group 120">
            <a:extLst>
              <a:ext uri="{FF2B5EF4-FFF2-40B4-BE49-F238E27FC236}">
                <a16:creationId xmlns:a16="http://schemas.microsoft.com/office/drawing/2014/main" id="{FF35332F-7A8B-4939-95DA-D208429A9899}"/>
              </a:ext>
            </a:extLst>
          </p:cNvPr>
          <p:cNvGrpSpPr/>
          <p:nvPr/>
        </p:nvGrpSpPr>
        <p:grpSpPr>
          <a:xfrm>
            <a:off x="5227288" y="5276748"/>
            <a:ext cx="1068249" cy="535782"/>
            <a:chOff x="4969394" y="4838609"/>
            <a:chExt cx="1068249" cy="535782"/>
          </a:xfrm>
        </p:grpSpPr>
        <p:sp>
          <p:nvSpPr>
            <p:cNvPr id="104" name="Rounded Rectangle 19">
              <a:extLst>
                <a:ext uri="{FF2B5EF4-FFF2-40B4-BE49-F238E27FC236}">
                  <a16:creationId xmlns:a16="http://schemas.microsoft.com/office/drawing/2014/main" id="{0B21604A-E89C-4D73-9CB3-A2259FC18542}"/>
                </a:ext>
              </a:extLst>
            </p:cNvPr>
            <p:cNvSpPr/>
            <p:nvPr/>
          </p:nvSpPr>
          <p:spPr>
            <a:xfrm>
              <a:off x="5341211" y="4872500"/>
              <a:ext cx="656410" cy="468000"/>
            </a:xfrm>
            <a:prstGeom prst="roundRect">
              <a:avLst>
                <a:gd name="adj" fmla="val 7458"/>
              </a:avLst>
            </a:prstGeom>
            <a:pattFill prst="ltUpDiag">
              <a:fgClr>
                <a:schemeClr val="bg1">
                  <a:lumMod val="65000"/>
                </a:schemeClr>
              </a:fgClr>
              <a:bgClr>
                <a:schemeClr val="bg1"/>
              </a:bgClr>
            </a:pattFill>
            <a:ln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12" name="Picture 111">
              <a:extLst>
                <a:ext uri="{FF2B5EF4-FFF2-40B4-BE49-F238E27FC236}">
                  <a16:creationId xmlns:a16="http://schemas.microsoft.com/office/drawing/2014/main" id="{00576611-74D3-45C4-A2CE-91AE80254E6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91197" y="4962500"/>
              <a:ext cx="288000" cy="288000"/>
            </a:xfrm>
            <a:prstGeom prst="rect">
              <a:avLst/>
            </a:prstGeom>
          </p:spPr>
        </p:pic>
        <p:sp>
          <p:nvSpPr>
            <p:cNvPr id="116" name="Rounded Rectangle 19">
              <a:extLst>
                <a:ext uri="{FF2B5EF4-FFF2-40B4-BE49-F238E27FC236}">
                  <a16:creationId xmlns:a16="http://schemas.microsoft.com/office/drawing/2014/main" id="{AD961079-8461-42D7-A6D9-6ECBB10BCB48}"/>
                </a:ext>
              </a:extLst>
            </p:cNvPr>
            <p:cNvSpPr/>
            <p:nvPr/>
          </p:nvSpPr>
          <p:spPr>
            <a:xfrm>
              <a:off x="4969394" y="4838609"/>
              <a:ext cx="1068249" cy="535782"/>
            </a:xfrm>
            <a:prstGeom prst="roundRect">
              <a:avLst>
                <a:gd name="adj" fmla="val 7458"/>
              </a:avLst>
            </a:prstGeom>
            <a:noFill/>
            <a:ln>
              <a:solidFill>
                <a:schemeClr val="bg1">
                  <a:lumMod val="65000"/>
                </a:schemeClr>
              </a:solidFill>
              <a:prstDash val="sys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665C7806-03DF-42E4-99DD-9BEE2CADC4E0}"/>
              </a:ext>
            </a:extLst>
          </p:cNvPr>
          <p:cNvGrpSpPr/>
          <p:nvPr/>
        </p:nvGrpSpPr>
        <p:grpSpPr>
          <a:xfrm>
            <a:off x="6510181" y="5276748"/>
            <a:ext cx="1068249" cy="535782"/>
            <a:chOff x="6187991" y="4838609"/>
            <a:chExt cx="1068249" cy="535782"/>
          </a:xfrm>
        </p:grpSpPr>
        <p:sp>
          <p:nvSpPr>
            <p:cNvPr id="106" name="Rounded Rectangle 19">
              <a:extLst>
                <a:ext uri="{FF2B5EF4-FFF2-40B4-BE49-F238E27FC236}">
                  <a16:creationId xmlns:a16="http://schemas.microsoft.com/office/drawing/2014/main" id="{8F0C45AB-09C2-442E-AFA5-125BE8FA8423}"/>
                </a:ext>
              </a:extLst>
            </p:cNvPr>
            <p:cNvSpPr/>
            <p:nvPr/>
          </p:nvSpPr>
          <p:spPr>
            <a:xfrm>
              <a:off x="6554390" y="4872500"/>
              <a:ext cx="656410" cy="468000"/>
            </a:xfrm>
            <a:prstGeom prst="roundRect">
              <a:avLst>
                <a:gd name="adj" fmla="val 7458"/>
              </a:avLst>
            </a:prstGeom>
            <a:pattFill prst="ltUpDiag">
              <a:fgClr>
                <a:schemeClr val="bg1">
                  <a:lumMod val="65000"/>
                </a:schemeClr>
              </a:fgClr>
              <a:bgClr>
                <a:schemeClr val="bg1"/>
              </a:bgClr>
            </a:pattFill>
            <a:ln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13" name="Picture 112">
              <a:extLst>
                <a:ext uri="{FF2B5EF4-FFF2-40B4-BE49-F238E27FC236}">
                  <a16:creationId xmlns:a16="http://schemas.microsoft.com/office/drawing/2014/main" id="{C13D77E6-0EFC-4D9F-802D-CF34673DF90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duotone>
                <a:prstClr val="black"/>
                <a:srgbClr val="FFFF0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04376" y="4962500"/>
              <a:ext cx="288000" cy="288000"/>
            </a:xfrm>
            <a:prstGeom prst="rect">
              <a:avLst/>
            </a:prstGeom>
          </p:spPr>
        </p:pic>
        <p:sp>
          <p:nvSpPr>
            <p:cNvPr id="117" name="Rounded Rectangle 19">
              <a:extLst>
                <a:ext uri="{FF2B5EF4-FFF2-40B4-BE49-F238E27FC236}">
                  <a16:creationId xmlns:a16="http://schemas.microsoft.com/office/drawing/2014/main" id="{49040173-D78F-4279-8F67-6AF46507E285}"/>
                </a:ext>
              </a:extLst>
            </p:cNvPr>
            <p:cNvSpPr/>
            <p:nvPr/>
          </p:nvSpPr>
          <p:spPr>
            <a:xfrm>
              <a:off x="6187991" y="4838609"/>
              <a:ext cx="1068249" cy="535782"/>
            </a:xfrm>
            <a:prstGeom prst="roundRect">
              <a:avLst>
                <a:gd name="adj" fmla="val 7458"/>
              </a:avLst>
            </a:prstGeom>
            <a:noFill/>
            <a:ln>
              <a:solidFill>
                <a:schemeClr val="bg1">
                  <a:lumMod val="65000"/>
                </a:schemeClr>
              </a:solidFill>
              <a:prstDash val="sys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052863D2-582F-40E9-A8A9-1D55F7659A90}"/>
              </a:ext>
            </a:extLst>
          </p:cNvPr>
          <p:cNvGrpSpPr/>
          <p:nvPr/>
        </p:nvGrpSpPr>
        <p:grpSpPr>
          <a:xfrm>
            <a:off x="7793073" y="5276748"/>
            <a:ext cx="1068249" cy="535782"/>
            <a:chOff x="7663771" y="4838609"/>
            <a:chExt cx="1068249" cy="535782"/>
          </a:xfrm>
        </p:grpSpPr>
        <p:sp>
          <p:nvSpPr>
            <p:cNvPr id="108" name="Rounded Rectangle 19">
              <a:extLst>
                <a:ext uri="{FF2B5EF4-FFF2-40B4-BE49-F238E27FC236}">
                  <a16:creationId xmlns:a16="http://schemas.microsoft.com/office/drawing/2014/main" id="{489122EE-3A42-465D-9253-4E064049939F}"/>
                </a:ext>
              </a:extLst>
            </p:cNvPr>
            <p:cNvSpPr/>
            <p:nvPr/>
          </p:nvSpPr>
          <p:spPr>
            <a:xfrm>
              <a:off x="8024752" y="4872500"/>
              <a:ext cx="656410" cy="468000"/>
            </a:xfrm>
            <a:prstGeom prst="roundRect">
              <a:avLst>
                <a:gd name="adj" fmla="val 7458"/>
              </a:avLst>
            </a:prstGeom>
            <a:pattFill prst="ltUpDiag">
              <a:fgClr>
                <a:schemeClr val="bg1">
                  <a:lumMod val="65000"/>
                </a:schemeClr>
              </a:fgClr>
              <a:bgClr>
                <a:schemeClr val="bg1"/>
              </a:bgClr>
            </a:pattFill>
            <a:ln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11" name="Picture 110">
              <a:extLst>
                <a:ext uri="{FF2B5EF4-FFF2-40B4-BE49-F238E27FC236}">
                  <a16:creationId xmlns:a16="http://schemas.microsoft.com/office/drawing/2014/main" id="{0670B62A-9229-4988-A02F-CE32EFFCB1F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74738" y="4962500"/>
              <a:ext cx="288000" cy="288000"/>
            </a:xfrm>
            <a:prstGeom prst="rect">
              <a:avLst/>
            </a:prstGeom>
          </p:spPr>
        </p:pic>
        <p:sp>
          <p:nvSpPr>
            <p:cNvPr id="118" name="Rounded Rectangle 19">
              <a:extLst>
                <a:ext uri="{FF2B5EF4-FFF2-40B4-BE49-F238E27FC236}">
                  <a16:creationId xmlns:a16="http://schemas.microsoft.com/office/drawing/2014/main" id="{E46860B3-A63C-4CBB-8117-82E3000A2C27}"/>
                </a:ext>
              </a:extLst>
            </p:cNvPr>
            <p:cNvSpPr/>
            <p:nvPr/>
          </p:nvSpPr>
          <p:spPr>
            <a:xfrm>
              <a:off x="7663771" y="4838609"/>
              <a:ext cx="1068249" cy="535782"/>
            </a:xfrm>
            <a:prstGeom prst="roundRect">
              <a:avLst>
                <a:gd name="adj" fmla="val 7458"/>
              </a:avLst>
            </a:prstGeom>
            <a:noFill/>
            <a:ln>
              <a:solidFill>
                <a:schemeClr val="bg1">
                  <a:lumMod val="65000"/>
                </a:schemeClr>
              </a:solidFill>
              <a:prstDash val="sys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8" name="Rounded Rectangle 19">
            <a:extLst>
              <a:ext uri="{FF2B5EF4-FFF2-40B4-BE49-F238E27FC236}">
                <a16:creationId xmlns:a16="http://schemas.microsoft.com/office/drawing/2014/main" id="{7FE403D0-4681-4847-8766-BE4F9BFA0454}"/>
              </a:ext>
            </a:extLst>
          </p:cNvPr>
          <p:cNvSpPr/>
          <p:nvPr/>
        </p:nvSpPr>
        <p:spPr>
          <a:xfrm>
            <a:off x="10074800" y="5241692"/>
            <a:ext cx="1340211" cy="646331"/>
          </a:xfrm>
          <a:prstGeom prst="roundRect">
            <a:avLst>
              <a:gd name="adj" fmla="val 7458"/>
            </a:avLst>
          </a:prstGeom>
          <a:noFill/>
          <a:ln>
            <a:solidFill>
              <a:schemeClr val="bg1">
                <a:lumMod val="65000"/>
              </a:schemeClr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3" name="Content Placeholder 15">
            <a:extLst>
              <a:ext uri="{FF2B5EF4-FFF2-40B4-BE49-F238E27FC236}">
                <a16:creationId xmlns:a16="http://schemas.microsoft.com/office/drawing/2014/main" id="{88203F98-A2D0-481A-A4FB-A2174D468BD8}"/>
              </a:ext>
            </a:extLst>
          </p:cNvPr>
          <p:cNvSpPr txBox="1">
            <a:spLocks/>
          </p:cNvSpPr>
          <p:nvPr/>
        </p:nvSpPr>
        <p:spPr>
          <a:xfrm>
            <a:off x="954183" y="1548000"/>
            <a:ext cx="9568102" cy="870253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>
            <a:lvl1pPr marL="396079" indent="-216043" defTabSz="914537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</a:defRPr>
            </a:lvl1pPr>
            <a:lvl2pPr marL="576115" indent="-216043" defTabSz="914537">
              <a:lnSpc>
                <a:spcPct val="110000"/>
              </a:lnSpc>
              <a:spcBef>
                <a:spcPts val="500"/>
              </a:spcBef>
              <a:buFont typeface="Calibri" panose="020F0502020204030204" pitchFamily="34" charset="0"/>
              <a:buChar char="-"/>
              <a:defRPr sz="1800">
                <a:solidFill>
                  <a:schemeClr val="tx2"/>
                </a:solidFill>
              </a:defRPr>
            </a:lvl2pPr>
            <a:lvl3pPr marL="756151" indent="-216043" defTabSz="914537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chemeClr val="tx2"/>
                </a:solidFill>
              </a:defRPr>
            </a:lvl3pPr>
            <a:lvl4pPr marL="936187" indent="-216043" defTabSz="914537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>
                <a:solidFill>
                  <a:schemeClr val="tx2"/>
                </a:solidFill>
              </a:defRPr>
            </a:lvl4pPr>
            <a:lvl5pPr marL="1116223" indent="-216043" defTabSz="914537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>
                <a:solidFill>
                  <a:schemeClr val="tx2"/>
                </a:solidFill>
              </a:defRPr>
            </a:lvl5pPr>
            <a:lvl6pPr marL="2514977" indent="-228634" defTabSz="91453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/>
            </a:lvl6pPr>
            <a:lvl7pPr marL="2972246" indent="-228634" defTabSz="91453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/>
            </a:lvl7pPr>
            <a:lvl8pPr marL="3429514" indent="-228634" defTabSz="91453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/>
            </a:lvl8pPr>
            <a:lvl9pPr marL="3886783" indent="-228634" defTabSz="91453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/>
            </a:lvl9pPr>
          </a:lstStyle>
          <a:p>
            <a:r>
              <a:rPr lang="en-GB" dirty="0"/>
              <a:t>The end-user experience data can be outlined in a separate swimlane.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48363E4-9282-49D5-F8DB-F71F081CCDEF}"/>
              </a:ext>
            </a:extLst>
          </p:cNvPr>
          <p:cNvGrpSpPr/>
          <p:nvPr/>
        </p:nvGrpSpPr>
        <p:grpSpPr>
          <a:xfrm>
            <a:off x="954182" y="6524168"/>
            <a:ext cx="9925038" cy="200677"/>
            <a:chOff x="954182" y="6524168"/>
            <a:chExt cx="9925038" cy="200677"/>
          </a:xfrm>
        </p:grpSpPr>
        <p:sp>
          <p:nvSpPr>
            <p:cNvPr id="7" name="AutoShape 63">
              <a:extLst>
                <a:ext uri="{FF2B5EF4-FFF2-40B4-BE49-F238E27FC236}">
                  <a16:creationId xmlns:a16="http://schemas.microsoft.com/office/drawing/2014/main" id="{F55D2DBF-6D12-CDA4-776D-7AC7482685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4182" y="6524168"/>
              <a:ext cx="1584000" cy="198000"/>
            </a:xfrm>
            <a:prstGeom prst="chevron">
              <a:avLst>
                <a:gd name="adj" fmla="val 38168"/>
              </a:avLst>
            </a:prstGeom>
            <a:solidFill>
              <a:schemeClr val="bg1">
                <a:lumMod val="85000"/>
              </a:schemeClr>
            </a:solidFill>
            <a:ln w="19050" algn="ctr">
              <a:noFill/>
              <a:miter lim="800000"/>
              <a:headEnd/>
              <a:tailEnd/>
            </a:ln>
          </p:spPr>
          <p:txBody>
            <a:bodyPr lIns="0" tIns="0" rIns="0" bIns="0" anchor="ctr" anchorCtr="0"/>
            <a:lstStyle/>
            <a:p>
              <a:pPr algn="ctr" defTabSz="995363">
                <a:buSzPct val="90000"/>
              </a:pPr>
              <a:r>
                <a:rPr lang="en-GB" sz="1000" kern="0" dirty="0">
                  <a:solidFill>
                    <a:schemeClr val="bg1">
                      <a:lumMod val="50000"/>
                    </a:schemeClr>
                  </a:solidFill>
                  <a:cs typeface="Arial" charset="0"/>
                </a:rPr>
                <a:t>Overview</a:t>
              </a:r>
            </a:p>
          </p:txBody>
        </p:sp>
        <p:sp>
          <p:nvSpPr>
            <p:cNvPr id="8" name="AutoShape 64">
              <a:extLst>
                <a:ext uri="{FF2B5EF4-FFF2-40B4-BE49-F238E27FC236}">
                  <a16:creationId xmlns:a16="http://schemas.microsoft.com/office/drawing/2014/main" id="{F62BC873-E8E2-91A3-45A3-390F992A10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8355" y="6524168"/>
              <a:ext cx="1404000" cy="198000"/>
            </a:xfrm>
            <a:prstGeom prst="chevron">
              <a:avLst>
                <a:gd name="adj" fmla="val 38168"/>
              </a:avLst>
            </a:prstGeom>
            <a:solidFill>
              <a:schemeClr val="bg1">
                <a:lumMod val="85000"/>
              </a:schemeClr>
            </a:solidFill>
            <a:ln w="19050" algn="ctr">
              <a:noFill/>
              <a:miter lim="800000"/>
              <a:headEnd/>
              <a:tailEnd/>
            </a:ln>
          </p:spPr>
          <p:txBody>
            <a:bodyPr lIns="0" tIns="0" rIns="0" bIns="0" anchor="ctr" anchorCtr="0"/>
            <a:lstStyle/>
            <a:p>
              <a:pPr algn="ctr" defTabSz="995363">
                <a:buSzPct val="90000"/>
              </a:pPr>
              <a:r>
                <a:rPr lang="en-GB" sz="1000" kern="0">
                  <a:solidFill>
                    <a:schemeClr val="bg1">
                      <a:lumMod val="50000"/>
                    </a:schemeClr>
                  </a:solidFill>
                  <a:cs typeface="Arial" charset="0"/>
                </a:rPr>
                <a:t>Symbols</a:t>
              </a:r>
            </a:p>
          </p:txBody>
        </p:sp>
        <p:sp>
          <p:nvSpPr>
            <p:cNvPr id="10" name="AutoShape 65">
              <a:extLst>
                <a:ext uri="{FF2B5EF4-FFF2-40B4-BE49-F238E27FC236}">
                  <a16:creationId xmlns:a16="http://schemas.microsoft.com/office/drawing/2014/main" id="{B1C960EA-62C0-2574-A1FB-9E6325E078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02528" y="6524168"/>
              <a:ext cx="1944000" cy="198000"/>
            </a:xfrm>
            <a:prstGeom prst="chevron">
              <a:avLst>
                <a:gd name="adj" fmla="val 38168"/>
              </a:avLst>
            </a:prstGeom>
            <a:solidFill>
              <a:schemeClr val="bg1">
                <a:lumMod val="85000"/>
              </a:schemeClr>
            </a:solidFill>
            <a:ln w="19050" algn="ctr">
              <a:noFill/>
              <a:miter lim="800000"/>
              <a:headEnd/>
              <a:tailEnd/>
            </a:ln>
          </p:spPr>
          <p:txBody>
            <a:bodyPr lIns="0" tIns="0" rIns="0" bIns="0" anchor="ctr" anchorCtr="0"/>
            <a:lstStyle/>
            <a:p>
              <a:pPr algn="ctr" defTabSz="995363">
                <a:buSzPct val="90000"/>
              </a:pPr>
              <a:r>
                <a:rPr lang="en-GB" sz="1000" kern="0" dirty="0">
                  <a:solidFill>
                    <a:schemeClr val="bg1">
                      <a:lumMod val="50000"/>
                    </a:schemeClr>
                  </a:solidFill>
                  <a:cs typeface="Arial" charset="0"/>
                </a:rPr>
                <a:t>Customer journey diagram</a:t>
              </a:r>
            </a:p>
          </p:txBody>
        </p:sp>
        <p:sp>
          <p:nvSpPr>
            <p:cNvPr id="11" name="AutoShape 63">
              <a:extLst>
                <a:ext uri="{FF2B5EF4-FFF2-40B4-BE49-F238E27FC236}">
                  <a16:creationId xmlns:a16="http://schemas.microsoft.com/office/drawing/2014/main" id="{AFEAB7D8-78C3-1B49-01D4-CD571BA297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26701" y="6525045"/>
              <a:ext cx="1764000" cy="198000"/>
            </a:xfrm>
            <a:prstGeom prst="chevron">
              <a:avLst>
                <a:gd name="adj" fmla="val 38168"/>
              </a:avLst>
            </a:prstGeom>
            <a:solidFill>
              <a:schemeClr val="bg1">
                <a:lumMod val="85000"/>
              </a:schemeClr>
            </a:solidFill>
            <a:ln w="19050" algn="ctr">
              <a:noFill/>
              <a:miter lim="800000"/>
              <a:headEnd/>
              <a:tailEnd/>
            </a:ln>
          </p:spPr>
          <p:txBody>
            <a:bodyPr lIns="0" tIns="0" rIns="0" bIns="0" anchor="ctr" anchorCtr="0"/>
            <a:lstStyle/>
            <a:p>
              <a:pPr algn="ctr" defTabSz="995363">
                <a:buSzPct val="90000"/>
              </a:pPr>
              <a:r>
                <a:rPr lang="en-GB" sz="1000" kern="0" dirty="0">
                  <a:solidFill>
                    <a:schemeClr val="bg1">
                      <a:lumMod val="50000"/>
                    </a:schemeClr>
                  </a:solidFill>
                  <a:cs typeface="Arial" charset="0"/>
                </a:rPr>
                <a:t>Journey network diagram</a:t>
              </a:r>
            </a:p>
          </p:txBody>
        </p:sp>
        <p:sp>
          <p:nvSpPr>
            <p:cNvPr id="12" name="AutoShape 64">
              <a:extLst>
                <a:ext uri="{FF2B5EF4-FFF2-40B4-BE49-F238E27FC236}">
                  <a16:creationId xmlns:a16="http://schemas.microsoft.com/office/drawing/2014/main" id="{5EDC3706-6F0D-9F9B-AF95-76E8566BBB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70874" y="6526845"/>
              <a:ext cx="1656000" cy="198000"/>
            </a:xfrm>
            <a:prstGeom prst="chevron">
              <a:avLst>
                <a:gd name="adj" fmla="val 38168"/>
              </a:avLst>
            </a:prstGeom>
            <a:solidFill>
              <a:srgbClr val="00558E"/>
            </a:solidFill>
            <a:ln w="19050" algn="ctr">
              <a:noFill/>
              <a:miter lim="800000"/>
              <a:headEnd/>
              <a:tailEnd/>
            </a:ln>
          </p:spPr>
          <p:txBody>
            <a:bodyPr lIns="0" tIns="0" rIns="0" bIns="0" anchor="ctr" anchorCtr="0"/>
            <a:lstStyle/>
            <a:p>
              <a:pPr algn="ctr" defTabSz="995363">
                <a:buSzPct val="90000"/>
              </a:pPr>
              <a:r>
                <a:rPr lang="en-GB" sz="1000" kern="0" dirty="0">
                  <a:solidFill>
                    <a:schemeClr val="bg1"/>
                  </a:solidFill>
                  <a:cs typeface="Arial" charset="0"/>
                </a:rPr>
                <a:t>Customer experience</a:t>
              </a:r>
            </a:p>
          </p:txBody>
        </p:sp>
        <p:sp>
          <p:nvSpPr>
            <p:cNvPr id="13" name="AutoShape 64">
              <a:extLst>
                <a:ext uri="{FF2B5EF4-FFF2-40B4-BE49-F238E27FC236}">
                  <a16:creationId xmlns:a16="http://schemas.microsoft.com/office/drawing/2014/main" id="{4C8EF0D1-24C7-6C42-BD68-B3311760BB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23220" y="6524168"/>
              <a:ext cx="1656000" cy="198000"/>
            </a:xfrm>
            <a:prstGeom prst="chevron">
              <a:avLst>
                <a:gd name="adj" fmla="val 38168"/>
              </a:avLst>
            </a:prstGeom>
            <a:solidFill>
              <a:schemeClr val="bg1">
                <a:lumMod val="85000"/>
              </a:schemeClr>
            </a:solidFill>
            <a:ln w="19050" algn="ctr">
              <a:noFill/>
              <a:miter lim="800000"/>
              <a:headEnd/>
              <a:tailEnd/>
            </a:ln>
          </p:spPr>
          <p:txBody>
            <a:bodyPr lIns="0" tIns="0" rIns="0" bIns="0" anchor="ctr" anchorCtr="0"/>
            <a:lstStyle/>
            <a:p>
              <a:pPr algn="ctr" defTabSz="995363">
                <a:buSzPct val="90000"/>
              </a:pPr>
              <a:r>
                <a:rPr lang="en-GB" sz="1000" kern="0" dirty="0">
                  <a:solidFill>
                    <a:schemeClr val="bg1">
                      <a:lumMod val="50000"/>
                    </a:schemeClr>
                  </a:solidFill>
                  <a:cs typeface="Arial" charset="0"/>
                </a:rPr>
                <a:t>Appendix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7105349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44">
            <a:extLst>
              <a:ext uri="{FF2B5EF4-FFF2-40B4-BE49-F238E27FC236}">
                <a16:creationId xmlns:a16="http://schemas.microsoft.com/office/drawing/2014/main" id="{61967500-53E4-4812-9685-202A83DC034B}"/>
              </a:ext>
            </a:extLst>
          </p:cNvPr>
          <p:cNvSpPr/>
          <p:nvPr/>
        </p:nvSpPr>
        <p:spPr>
          <a:xfrm>
            <a:off x="1132579" y="5357828"/>
            <a:ext cx="7740000" cy="684000"/>
          </a:xfrm>
          <a:prstGeom prst="roundRect">
            <a:avLst>
              <a:gd name="adj" fmla="val 8551"/>
            </a:avLst>
          </a:prstGeom>
          <a:noFill/>
          <a:ln w="25400" cap="flat" cmpd="sng" algn="ctr">
            <a:solidFill>
              <a:sysClr val="window" lastClr="FFFFFF">
                <a:lumMod val="85000"/>
              </a:sys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ounded Rectangle 60">
            <a:extLst>
              <a:ext uri="{FF2B5EF4-FFF2-40B4-BE49-F238E27FC236}">
                <a16:creationId xmlns:a16="http://schemas.microsoft.com/office/drawing/2014/main" id="{7AF1C4BC-5597-4B01-BA44-9E29630652CC}"/>
              </a:ext>
            </a:extLst>
          </p:cNvPr>
          <p:cNvSpPr/>
          <p:nvPr/>
        </p:nvSpPr>
        <p:spPr>
          <a:xfrm>
            <a:off x="1124772" y="4530596"/>
            <a:ext cx="7740000" cy="684000"/>
          </a:xfrm>
          <a:prstGeom prst="roundRect">
            <a:avLst>
              <a:gd name="adj" fmla="val 8551"/>
            </a:avLst>
          </a:prstGeom>
          <a:solidFill>
            <a:sysClr val="window" lastClr="FFFFFF">
              <a:lumMod val="95000"/>
            </a:sysClr>
          </a:solidFill>
          <a:ln w="25400" cap="flat" cmpd="sng" algn="ctr">
            <a:solidFill>
              <a:sysClr val="window" lastClr="FFFFFF">
                <a:lumMod val="85000"/>
              </a:sysClr>
            </a:solidFill>
            <a:prstDash val="solid"/>
          </a:ln>
          <a:effectLst/>
        </p:spPr>
        <p:txBody>
          <a:bodyPr rIns="3600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ounded Rectangle 45">
            <a:extLst>
              <a:ext uri="{FF2B5EF4-FFF2-40B4-BE49-F238E27FC236}">
                <a16:creationId xmlns:a16="http://schemas.microsoft.com/office/drawing/2014/main" id="{7B22D87D-D24F-45DF-9AD0-5C381AAFE6BE}"/>
              </a:ext>
            </a:extLst>
          </p:cNvPr>
          <p:cNvSpPr/>
          <p:nvPr/>
        </p:nvSpPr>
        <p:spPr>
          <a:xfrm>
            <a:off x="1137131" y="2048877"/>
            <a:ext cx="7740000" cy="684000"/>
          </a:xfrm>
          <a:prstGeom prst="roundRect">
            <a:avLst>
              <a:gd name="adj" fmla="val 8551"/>
            </a:avLst>
          </a:prstGeom>
          <a:solidFill>
            <a:sysClr val="window" lastClr="FFFFFF">
              <a:lumMod val="95000"/>
            </a:sysClr>
          </a:solidFill>
          <a:ln w="25400" cap="flat" cmpd="sng" algn="ctr">
            <a:solidFill>
              <a:sysClr val="window" lastClr="FFFFFF">
                <a:lumMod val="85000"/>
              </a:sys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ounded Rectangle 59">
            <a:extLst>
              <a:ext uri="{FF2B5EF4-FFF2-40B4-BE49-F238E27FC236}">
                <a16:creationId xmlns:a16="http://schemas.microsoft.com/office/drawing/2014/main" id="{7EE0C948-CCAF-4799-8E94-1834E824A542}"/>
              </a:ext>
            </a:extLst>
          </p:cNvPr>
          <p:cNvSpPr/>
          <p:nvPr/>
        </p:nvSpPr>
        <p:spPr>
          <a:xfrm>
            <a:off x="1137131" y="2868609"/>
            <a:ext cx="7740000" cy="684000"/>
          </a:xfrm>
          <a:prstGeom prst="roundRect">
            <a:avLst>
              <a:gd name="adj" fmla="val 8551"/>
            </a:avLst>
          </a:prstGeom>
          <a:solidFill>
            <a:sysClr val="window" lastClr="FFFFFF">
              <a:lumMod val="95000"/>
            </a:sysClr>
          </a:solidFill>
          <a:ln w="25400" cap="flat" cmpd="sng" algn="ctr">
            <a:solidFill>
              <a:sysClr val="window" lastClr="FFFFFF">
                <a:lumMod val="85000"/>
              </a:sys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ounded Rectangle 60">
            <a:extLst>
              <a:ext uri="{FF2B5EF4-FFF2-40B4-BE49-F238E27FC236}">
                <a16:creationId xmlns:a16="http://schemas.microsoft.com/office/drawing/2014/main" id="{9EB64C2B-CF7F-4154-A04B-3EF87EE550E7}"/>
              </a:ext>
            </a:extLst>
          </p:cNvPr>
          <p:cNvSpPr/>
          <p:nvPr/>
        </p:nvSpPr>
        <p:spPr>
          <a:xfrm>
            <a:off x="1137131" y="3695165"/>
            <a:ext cx="7740000" cy="684000"/>
          </a:xfrm>
          <a:prstGeom prst="roundRect">
            <a:avLst>
              <a:gd name="adj" fmla="val 8551"/>
            </a:avLst>
          </a:prstGeom>
          <a:solidFill>
            <a:sysClr val="window" lastClr="FFFFFF">
              <a:lumMod val="95000"/>
            </a:sysClr>
          </a:solidFill>
          <a:ln w="25400" cap="flat" cmpd="sng" algn="ctr">
            <a:solidFill>
              <a:sysClr val="window" lastClr="FFFFFF">
                <a:lumMod val="85000"/>
              </a:sysClr>
            </a:solidFill>
            <a:prstDash val="solid"/>
          </a:ln>
          <a:effectLst/>
        </p:spPr>
        <p:txBody>
          <a:bodyPr rIns="3600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157">
            <a:extLst>
              <a:ext uri="{FF2B5EF4-FFF2-40B4-BE49-F238E27FC236}">
                <a16:creationId xmlns:a16="http://schemas.microsoft.com/office/drawing/2014/main" id="{5034C9DA-A1DF-4987-B8D5-E8C8D603CA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7130" y="2489188"/>
            <a:ext cx="965524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1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</a:rPr>
              <a:t>Sara</a:t>
            </a:r>
            <a:endParaRPr kumimoji="0" lang="en-GB" altLang="en-US" sz="12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</a:endParaRPr>
          </a:p>
        </p:txBody>
      </p:sp>
      <p:sp>
        <p:nvSpPr>
          <p:cNvPr id="8" name="TextBox 157">
            <a:extLst>
              <a:ext uri="{FF2B5EF4-FFF2-40B4-BE49-F238E27FC236}">
                <a16:creationId xmlns:a16="http://schemas.microsoft.com/office/drawing/2014/main" id="{4F1C7029-38E2-4F50-AD8F-9EE92FF31C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2053" y="3312604"/>
            <a:ext cx="1477863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1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</a:rPr>
              <a:t>General practitioner</a:t>
            </a:r>
            <a:endParaRPr kumimoji="0" lang="en-GB" altLang="en-US" sz="12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</a:endParaRPr>
          </a:p>
        </p:txBody>
      </p:sp>
      <p:sp>
        <p:nvSpPr>
          <p:cNvPr id="9" name="TextBox 157">
            <a:extLst>
              <a:ext uri="{FF2B5EF4-FFF2-40B4-BE49-F238E27FC236}">
                <a16:creationId xmlns:a16="http://schemas.microsoft.com/office/drawing/2014/main" id="{CB13C2CC-0702-4EE7-8A72-7A728EB2B9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2054" y="4142844"/>
            <a:ext cx="990600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1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</a:rPr>
              <a:t>Neurologist</a:t>
            </a:r>
            <a:endParaRPr kumimoji="0" lang="en-GB" altLang="en-US" sz="12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DB16608-D30B-4848-9EA4-4809AB2655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177" y="2853828"/>
            <a:ext cx="569888" cy="56988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53A4AE3-95D5-4D78-B8AA-7AF98069AB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719" y="3808698"/>
            <a:ext cx="284946" cy="356183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B8832BB-4F32-4FDD-B318-1D13522E9507}"/>
              </a:ext>
            </a:extLst>
          </p:cNvPr>
          <p:cNvCxnSpPr>
            <a:cxnSpLocks/>
            <a:stCxn id="13" idx="2"/>
            <a:endCxn id="14" idx="0"/>
          </p:cNvCxnSpPr>
          <p:nvPr/>
        </p:nvCxnSpPr>
        <p:spPr>
          <a:xfrm>
            <a:off x="4508192" y="2688355"/>
            <a:ext cx="0" cy="1884821"/>
          </a:xfrm>
          <a:prstGeom prst="straightConnector1">
            <a:avLst/>
          </a:prstGeom>
          <a:noFill/>
          <a:ln w="22225" cap="flat" cmpd="sng" algn="ctr">
            <a:solidFill>
              <a:sysClr val="window" lastClr="FFFFFF">
                <a:lumMod val="50000"/>
              </a:sysClr>
            </a:solidFill>
            <a:prstDash val="sysDash"/>
            <a:tailEnd type="triangle" w="med" len="med"/>
          </a:ln>
          <a:effectLst/>
        </p:spPr>
      </p:cxnSp>
      <p:sp>
        <p:nvSpPr>
          <p:cNvPr id="13" name="Rounded Rectangle 75">
            <a:extLst>
              <a:ext uri="{FF2B5EF4-FFF2-40B4-BE49-F238E27FC236}">
                <a16:creationId xmlns:a16="http://schemas.microsoft.com/office/drawing/2014/main" id="{C7CF387C-1BD7-47D3-8116-9F34798B3507}"/>
              </a:ext>
            </a:extLst>
          </p:cNvPr>
          <p:cNvSpPr/>
          <p:nvPr/>
        </p:nvSpPr>
        <p:spPr>
          <a:xfrm>
            <a:off x="3871034" y="2112355"/>
            <a:ext cx="1274315" cy="576000"/>
          </a:xfrm>
          <a:prstGeom prst="roundRect">
            <a:avLst>
              <a:gd name="adj" fmla="val 12023"/>
            </a:avLst>
          </a:prstGeom>
          <a:solidFill>
            <a:srgbClr val="4BACC6">
              <a:lumMod val="20000"/>
              <a:lumOff val="80000"/>
            </a:srgbClr>
          </a:solidFill>
          <a:ln w="28575" cap="flat" cmpd="sng" algn="ctr">
            <a:solidFill>
              <a:srgbClr val="4BACC6">
                <a:lumMod val="75000"/>
              </a:srgbClr>
            </a:solidFill>
            <a:prstDash val="solid"/>
          </a:ln>
          <a:effectLst/>
        </p:spPr>
        <p:txBody>
          <a:bodyPr lIns="360000" tIns="0" rIns="36000" bIns="0" anchor="ctr"/>
          <a:lstStyle/>
          <a:p>
            <a:pPr marL="0" marR="0" lvl="0" indent="0" defTabSz="457200" eaLnBrk="1" fontAlgn="auto" latinLnBrk="0" hangingPunct="1">
              <a:lnSpc>
                <a:spcPts val="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Calls the outpatient clinic to book an appointment.</a:t>
            </a:r>
          </a:p>
        </p:txBody>
      </p:sp>
      <p:sp>
        <p:nvSpPr>
          <p:cNvPr id="14" name="Rounded Rectangle 76">
            <a:extLst>
              <a:ext uri="{FF2B5EF4-FFF2-40B4-BE49-F238E27FC236}">
                <a16:creationId xmlns:a16="http://schemas.microsoft.com/office/drawing/2014/main" id="{B98FC469-819D-428A-AEFD-87EBE7D23641}"/>
              </a:ext>
            </a:extLst>
          </p:cNvPr>
          <p:cNvSpPr/>
          <p:nvPr/>
        </p:nvSpPr>
        <p:spPr>
          <a:xfrm>
            <a:off x="3871035" y="4573176"/>
            <a:ext cx="1274314" cy="576000"/>
          </a:xfrm>
          <a:prstGeom prst="roundRect">
            <a:avLst>
              <a:gd name="adj" fmla="val 12023"/>
            </a:avLst>
          </a:prstGeom>
          <a:solidFill>
            <a:sysClr val="window" lastClr="FFFFFF"/>
          </a:solidFill>
          <a:ln w="28575" cap="flat" cmpd="sng" algn="ctr">
            <a:solidFill>
              <a:srgbClr val="4BACC6">
                <a:lumMod val="75000"/>
              </a:srgbClr>
            </a:solidFill>
            <a:prstDash val="solid"/>
          </a:ln>
          <a:effectLst/>
        </p:spPr>
        <p:txBody>
          <a:bodyPr lIns="360000" tIns="0" rIns="36000" bIns="0" anchor="ctr"/>
          <a:lstStyle/>
          <a:p>
            <a:pPr marL="0" marR="0" lvl="0" indent="0" defTabSz="457200" eaLnBrk="1" fontAlgn="auto" latinLnBrk="0" hangingPunct="1">
              <a:lnSpc>
                <a:spcPts val="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Allocates an hour on April 30</a:t>
            </a:r>
            <a:r>
              <a:rPr kumimoji="0" lang="en-GB" sz="1000" b="0" i="0" u="none" strike="noStrike" kern="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</a:t>
            </a:r>
            <a:r>
              <a:rPr kumimoji="0" lang="en-GB" sz="1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</p:txBody>
      </p:sp>
      <p:sp>
        <p:nvSpPr>
          <p:cNvPr id="15" name="AutoShape 63">
            <a:extLst>
              <a:ext uri="{FF2B5EF4-FFF2-40B4-BE49-F238E27FC236}">
                <a16:creationId xmlns:a16="http://schemas.microsoft.com/office/drawing/2014/main" id="{CADAF4E4-C887-41BC-917A-9BFFACE314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54163" y="1656822"/>
            <a:ext cx="3671867" cy="216000"/>
          </a:xfrm>
          <a:prstGeom prst="chevron">
            <a:avLst>
              <a:gd name="adj" fmla="val 38168"/>
            </a:avLst>
          </a:prstGeom>
          <a:solidFill>
            <a:srgbClr val="8064A2">
              <a:lumMod val="40000"/>
              <a:lumOff val="60000"/>
            </a:srgbClr>
          </a:solidFill>
          <a:ln w="19050" algn="ctr">
            <a:solidFill>
              <a:srgbClr val="8064A2">
                <a:lumMod val="40000"/>
                <a:lumOff val="60000"/>
              </a:srgbClr>
            </a:solidFill>
            <a:miter lim="800000"/>
            <a:headEnd/>
            <a:tailEnd/>
          </a:ln>
        </p:spPr>
        <p:txBody>
          <a:bodyPr lIns="69145" tIns="0" rIns="0" bIns="0" anchor="ctr" anchorCtr="0"/>
          <a:lstStyle/>
          <a:p>
            <a:pPr marL="0" marR="0" lvl="0" indent="0" algn="ctr" defTabSz="99536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Tx/>
              <a:buNone/>
              <a:tabLst/>
              <a:defRPr/>
            </a:pPr>
            <a:r>
              <a:rPr kumimoji="0" lang="en-GB" sz="1000" b="0" i="0" u="none" strike="noStrike" kern="0" cap="none" spc="3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charset="0"/>
              </a:rPr>
              <a:t>BOOKING OF APPOINTMENT</a:t>
            </a:r>
          </a:p>
        </p:txBody>
      </p:sp>
      <p:sp>
        <p:nvSpPr>
          <p:cNvPr id="16" name="AutoShape 63">
            <a:extLst>
              <a:ext uri="{FF2B5EF4-FFF2-40B4-BE49-F238E27FC236}">
                <a16:creationId xmlns:a16="http://schemas.microsoft.com/office/drawing/2014/main" id="{796F2013-AC03-427F-AD07-29DE7ACD39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70777" y="1662354"/>
            <a:ext cx="3032834" cy="217369"/>
          </a:xfrm>
          <a:prstGeom prst="chevron">
            <a:avLst>
              <a:gd name="adj" fmla="val 38168"/>
            </a:avLst>
          </a:prstGeom>
          <a:solidFill>
            <a:srgbClr val="8064A2">
              <a:lumMod val="40000"/>
              <a:lumOff val="60000"/>
            </a:srgbClr>
          </a:solidFill>
          <a:ln w="19050" algn="ctr">
            <a:solidFill>
              <a:srgbClr val="8064A2">
                <a:lumMod val="40000"/>
                <a:lumOff val="60000"/>
              </a:srgbClr>
            </a:solidFill>
            <a:miter lim="800000"/>
            <a:headEnd/>
            <a:tailEnd/>
          </a:ln>
        </p:spPr>
        <p:txBody>
          <a:bodyPr lIns="69145" tIns="0" rIns="0" bIns="0" anchor="ctr" anchorCtr="0"/>
          <a:lstStyle/>
          <a:p>
            <a:pPr marL="0" marR="0" lvl="0" indent="0" algn="ctr" defTabSz="99536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Tx/>
              <a:buNone/>
              <a:tabLst/>
              <a:defRPr/>
            </a:pPr>
            <a:r>
              <a:rPr kumimoji="0" lang="en-GB" sz="1000" b="0" i="0" u="none" strike="noStrike" kern="0" cap="none" spc="3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charset="0"/>
              </a:rPr>
              <a:t>OUTPATIENT CLINIC</a:t>
            </a:r>
          </a:p>
        </p:txBody>
      </p:sp>
      <p:sp>
        <p:nvSpPr>
          <p:cNvPr id="17" name="TextBox 157">
            <a:extLst>
              <a:ext uri="{FF2B5EF4-FFF2-40B4-BE49-F238E27FC236}">
                <a16:creationId xmlns:a16="http://schemas.microsoft.com/office/drawing/2014/main" id="{12EEBA74-E2E0-42F0-A375-C904352602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9694" y="4978275"/>
            <a:ext cx="1537915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1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</a:rPr>
              <a:t>Nurse, MS clinic</a:t>
            </a:r>
            <a:endParaRPr kumimoji="0" lang="en-GB" altLang="en-US" sz="12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9CC9B93-B274-4C77-A877-56D0C4C840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400" y="4617096"/>
            <a:ext cx="236625" cy="347050"/>
          </a:xfrm>
          <a:prstGeom prst="rect">
            <a:avLst/>
          </a:prstGeom>
        </p:spPr>
      </p:pic>
      <p:sp>
        <p:nvSpPr>
          <p:cNvPr id="19" name="Rounded Rectangle 88">
            <a:extLst>
              <a:ext uri="{FF2B5EF4-FFF2-40B4-BE49-F238E27FC236}">
                <a16:creationId xmlns:a16="http://schemas.microsoft.com/office/drawing/2014/main" id="{19D55371-9C01-4747-A851-2D3AEE32FA72}"/>
              </a:ext>
            </a:extLst>
          </p:cNvPr>
          <p:cNvSpPr/>
          <p:nvPr/>
        </p:nvSpPr>
        <p:spPr>
          <a:xfrm>
            <a:off x="2304400" y="2101881"/>
            <a:ext cx="1376048" cy="576000"/>
          </a:xfrm>
          <a:prstGeom prst="roundRect">
            <a:avLst>
              <a:gd name="adj" fmla="val 12023"/>
            </a:avLst>
          </a:prstGeom>
          <a:solidFill>
            <a:sysClr val="window" lastClr="FFFFFF"/>
          </a:solidFill>
          <a:ln w="12700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olid"/>
          </a:ln>
          <a:effectLst/>
        </p:spPr>
        <p:txBody>
          <a:bodyPr lIns="36000" tIns="0" rIns="36000" bIns="0" anchor="ctr"/>
          <a:lstStyle/>
          <a:p>
            <a:pPr marL="0" marR="0" lvl="0" indent="0" defTabSz="457200" eaLnBrk="1" fontAlgn="auto" latinLnBrk="0" hangingPunct="1">
              <a:lnSpc>
                <a:spcPts val="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 need to book a new appointment at the outpatient clinic, but it is already too late. 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5150C9F3-8215-4D6B-A2DF-E4BEF669F42A}"/>
              </a:ext>
            </a:extLst>
          </p:cNvPr>
          <p:cNvCxnSpPr>
            <a:cxnSpLocks/>
            <a:stCxn id="21" idx="2"/>
            <a:endCxn id="22" idx="0"/>
          </p:cNvCxnSpPr>
          <p:nvPr/>
        </p:nvCxnSpPr>
        <p:spPr>
          <a:xfrm>
            <a:off x="7967575" y="2688355"/>
            <a:ext cx="0" cy="1892369"/>
          </a:xfrm>
          <a:prstGeom prst="straightConnector1">
            <a:avLst/>
          </a:prstGeom>
          <a:noFill/>
          <a:ln w="22225" cap="flat" cmpd="sng" algn="ctr">
            <a:solidFill>
              <a:sysClr val="window" lastClr="FFFFFF">
                <a:lumMod val="50000"/>
              </a:sysClr>
            </a:solidFill>
            <a:prstDash val="sysDash"/>
            <a:tailEnd type="triangle" w="med" len="med"/>
          </a:ln>
          <a:effectLst/>
        </p:spPr>
      </p:cxnSp>
      <p:sp>
        <p:nvSpPr>
          <p:cNvPr id="21" name="Rounded Rectangle 75">
            <a:extLst>
              <a:ext uri="{FF2B5EF4-FFF2-40B4-BE49-F238E27FC236}">
                <a16:creationId xmlns:a16="http://schemas.microsoft.com/office/drawing/2014/main" id="{AEA1E669-7727-44C1-BF6E-F3E677E4F89F}"/>
              </a:ext>
            </a:extLst>
          </p:cNvPr>
          <p:cNvSpPr/>
          <p:nvPr/>
        </p:nvSpPr>
        <p:spPr>
          <a:xfrm>
            <a:off x="7397634" y="2112355"/>
            <a:ext cx="1139882" cy="576000"/>
          </a:xfrm>
          <a:prstGeom prst="roundRect">
            <a:avLst>
              <a:gd name="adj" fmla="val 12023"/>
            </a:avLst>
          </a:prstGeom>
          <a:solidFill>
            <a:srgbClr val="4BACC6">
              <a:lumMod val="20000"/>
              <a:lumOff val="80000"/>
            </a:srgbClr>
          </a:solidFill>
          <a:ln w="28575" cap="flat" cmpd="sng" algn="ctr">
            <a:solidFill>
              <a:srgbClr val="4BACC6">
                <a:lumMod val="75000"/>
              </a:srgbClr>
            </a:solidFill>
            <a:prstDash val="solid"/>
          </a:ln>
          <a:effectLst/>
        </p:spPr>
        <p:txBody>
          <a:bodyPr lIns="360000" tIns="0" rIns="36000" bIns="0" anchor="ctr"/>
          <a:lstStyle/>
          <a:p>
            <a:pPr marL="0" marR="0" lvl="0" indent="0" defTabSz="457200" eaLnBrk="1" fontAlgn="auto" latinLnBrk="0" hangingPunct="1">
              <a:lnSpc>
                <a:spcPts val="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Meets at the outpatient clinic.</a:t>
            </a:r>
          </a:p>
        </p:txBody>
      </p:sp>
      <p:sp>
        <p:nvSpPr>
          <p:cNvPr id="22" name="Rounded Rectangle 76">
            <a:extLst>
              <a:ext uri="{FF2B5EF4-FFF2-40B4-BE49-F238E27FC236}">
                <a16:creationId xmlns:a16="http://schemas.microsoft.com/office/drawing/2014/main" id="{BEBA17B8-8BE9-4A88-BA0B-C65DAE107BFE}"/>
              </a:ext>
            </a:extLst>
          </p:cNvPr>
          <p:cNvSpPr/>
          <p:nvPr/>
        </p:nvSpPr>
        <p:spPr>
          <a:xfrm>
            <a:off x="7397634" y="4580724"/>
            <a:ext cx="1139882" cy="576000"/>
          </a:xfrm>
          <a:prstGeom prst="roundRect">
            <a:avLst>
              <a:gd name="adj" fmla="val 12023"/>
            </a:avLst>
          </a:prstGeom>
          <a:solidFill>
            <a:sysClr val="window" lastClr="FFFFFF"/>
          </a:solidFill>
          <a:ln w="28575" cap="flat" cmpd="sng" algn="ctr">
            <a:solidFill>
              <a:srgbClr val="4BACC6">
                <a:lumMod val="75000"/>
              </a:srgbClr>
            </a:solidFill>
            <a:prstDash val="solid"/>
          </a:ln>
          <a:effectLst/>
        </p:spPr>
        <p:txBody>
          <a:bodyPr lIns="360000" tIns="0" rIns="36000" bIns="0" anchor="ctr"/>
          <a:lstStyle/>
          <a:p>
            <a:pPr marL="0" marR="0" lvl="0" indent="0" defTabSz="457200" eaLnBrk="1" fontAlgn="auto" latinLnBrk="0" hangingPunct="1">
              <a:lnSpc>
                <a:spcPts val="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Takes blood samples and administers infusion.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434B78A7-29BC-410A-A5F2-207D9024988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8021" y="2205734"/>
            <a:ext cx="389244" cy="38924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7BEB81B-8324-437D-9CB0-FC551D4A74B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8021" y="4674102"/>
            <a:ext cx="389244" cy="38924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825BC47-B0A5-4737-B129-245968E7C09E}"/>
              </a:ext>
            </a:extLst>
          </p:cNvPr>
          <p:cNvPicPr>
            <a:picLocks noChangeAspect="1"/>
          </p:cNvPicPr>
          <p:nvPr/>
        </p:nvPicPr>
        <p:blipFill>
          <a:blip r:embed="rId7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4721" y="2276762"/>
            <a:ext cx="267781" cy="24718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A59DF42-ADCF-4919-85C8-E49E90AEE5B7}"/>
              </a:ext>
            </a:extLst>
          </p:cNvPr>
          <p:cNvPicPr>
            <a:picLocks noChangeAspect="1"/>
          </p:cNvPicPr>
          <p:nvPr/>
        </p:nvPicPr>
        <p:blipFill>
          <a:blip r:embed="rId7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1933" y="4731090"/>
            <a:ext cx="267781" cy="247185"/>
          </a:xfrm>
          <a:prstGeom prst="rect">
            <a:avLst/>
          </a:prstGeom>
        </p:spPr>
      </p:pic>
      <p:sp>
        <p:nvSpPr>
          <p:cNvPr id="27" name="Rounded Rectangle 67">
            <a:extLst>
              <a:ext uri="{FF2B5EF4-FFF2-40B4-BE49-F238E27FC236}">
                <a16:creationId xmlns:a16="http://schemas.microsoft.com/office/drawing/2014/main" id="{7DDF3EF7-D9BE-42A8-B692-25263C4B8CDC}"/>
              </a:ext>
            </a:extLst>
          </p:cNvPr>
          <p:cNvSpPr/>
          <p:nvPr/>
        </p:nvSpPr>
        <p:spPr>
          <a:xfrm>
            <a:off x="5962275" y="4574373"/>
            <a:ext cx="1224000" cy="576000"/>
          </a:xfrm>
          <a:prstGeom prst="roundRect">
            <a:avLst>
              <a:gd name="adj" fmla="val 12023"/>
            </a:avLst>
          </a:prstGeom>
          <a:solidFill>
            <a:srgbClr val="4BACC6">
              <a:lumMod val="20000"/>
              <a:lumOff val="80000"/>
            </a:srgbClr>
          </a:solidFill>
          <a:ln w="28575" cap="flat" cmpd="sng" algn="ctr">
            <a:solidFill>
              <a:srgbClr val="4BACC6">
                <a:lumMod val="75000"/>
              </a:srgbClr>
            </a:solidFill>
            <a:prstDash val="solid"/>
          </a:ln>
          <a:effectLst/>
        </p:spPr>
        <p:txBody>
          <a:bodyPr lIns="360000" tIns="0" rIns="36000" bIns="0" anchor="ctr"/>
          <a:lstStyle/>
          <a:p>
            <a:pPr marL="0" marR="0" lvl="0" indent="0" defTabSz="457200" eaLnBrk="1" fontAlgn="auto" latinLnBrk="0" hangingPunct="1">
              <a:lnSpc>
                <a:spcPts val="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Sends a reminder.</a:t>
            </a:r>
          </a:p>
        </p:txBody>
      </p:sp>
      <p:sp>
        <p:nvSpPr>
          <p:cNvPr id="28" name="Rounded Rectangle 69">
            <a:extLst>
              <a:ext uri="{FF2B5EF4-FFF2-40B4-BE49-F238E27FC236}">
                <a16:creationId xmlns:a16="http://schemas.microsoft.com/office/drawing/2014/main" id="{312DEB8C-4D3F-49AC-B345-11398C557E32}"/>
              </a:ext>
            </a:extLst>
          </p:cNvPr>
          <p:cNvSpPr/>
          <p:nvPr/>
        </p:nvSpPr>
        <p:spPr>
          <a:xfrm>
            <a:off x="5962275" y="2112355"/>
            <a:ext cx="1224000" cy="576000"/>
          </a:xfrm>
          <a:prstGeom prst="roundRect">
            <a:avLst>
              <a:gd name="adj" fmla="val 12023"/>
            </a:avLst>
          </a:prstGeom>
          <a:solidFill>
            <a:sysClr val="window" lastClr="FFFFFF"/>
          </a:solidFill>
          <a:ln w="28575" cap="flat" cmpd="sng" algn="ctr">
            <a:solidFill>
              <a:srgbClr val="4BACC6">
                <a:lumMod val="75000"/>
              </a:srgbClr>
            </a:solidFill>
            <a:prstDash val="solid"/>
          </a:ln>
          <a:effectLst/>
        </p:spPr>
        <p:txBody>
          <a:bodyPr lIns="360000" tIns="0" rIns="36000" bIns="0" anchor="ctr"/>
          <a:lstStyle/>
          <a:p>
            <a:pPr marL="0" marR="0" lvl="0" indent="0" defTabSz="457200" eaLnBrk="1" fontAlgn="auto" latinLnBrk="0" hangingPunct="1">
              <a:lnSpc>
                <a:spcPts val="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Receives a reminder.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F1E5228C-2574-4830-8277-2090CB5A0257}"/>
              </a:ext>
            </a:extLst>
          </p:cNvPr>
          <p:cNvPicPr>
            <a:picLocks noChangeAspect="1"/>
          </p:cNvPicPr>
          <p:nvPr/>
        </p:nvPicPr>
        <p:blipFill>
          <a:blip r:embed="rId8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5155" y="2281757"/>
            <a:ext cx="237195" cy="237195"/>
          </a:xfrm>
          <a:prstGeom prst="rect">
            <a:avLst/>
          </a:prstGeom>
        </p:spPr>
      </p:pic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15A6BCCD-F941-43F9-8525-EEA0F4107E7B}"/>
              </a:ext>
            </a:extLst>
          </p:cNvPr>
          <p:cNvCxnSpPr>
            <a:stCxn id="27" idx="0"/>
            <a:endCxn id="28" idx="2"/>
          </p:cNvCxnSpPr>
          <p:nvPr/>
        </p:nvCxnSpPr>
        <p:spPr>
          <a:xfrm flipV="1">
            <a:off x="6574275" y="2688355"/>
            <a:ext cx="0" cy="1886018"/>
          </a:xfrm>
          <a:prstGeom prst="straightConnector1">
            <a:avLst/>
          </a:prstGeom>
          <a:noFill/>
          <a:ln w="22225" cap="flat" cmpd="sng" algn="ctr">
            <a:solidFill>
              <a:sysClr val="window" lastClr="FFFFFF">
                <a:lumMod val="50000"/>
              </a:sysClr>
            </a:solidFill>
            <a:prstDash val="sysDash"/>
            <a:tailEnd type="triangle" w="med" len="med"/>
          </a:ln>
          <a:effectLst/>
        </p:spPr>
      </p:cxnSp>
      <p:pic>
        <p:nvPicPr>
          <p:cNvPr id="31" name="Picture 30">
            <a:extLst>
              <a:ext uri="{FF2B5EF4-FFF2-40B4-BE49-F238E27FC236}">
                <a16:creationId xmlns:a16="http://schemas.microsoft.com/office/drawing/2014/main" id="{8B872207-607C-4D96-9CDB-B2F8E8076555}"/>
              </a:ext>
            </a:extLst>
          </p:cNvPr>
          <p:cNvPicPr>
            <a:picLocks noChangeAspect="1"/>
          </p:cNvPicPr>
          <p:nvPr/>
        </p:nvPicPr>
        <p:blipFill>
          <a:blip r:embed="rId8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5154" y="4742818"/>
            <a:ext cx="237195" cy="237195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48B9D4A0-41ED-4AE3-BDB2-01A01C83B674}"/>
              </a:ext>
            </a:extLst>
          </p:cNvPr>
          <p:cNvSpPr/>
          <p:nvPr/>
        </p:nvSpPr>
        <p:spPr>
          <a:xfrm>
            <a:off x="2608343" y="5418565"/>
            <a:ext cx="1343590" cy="558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457200" eaLnBrk="1" fontAlgn="auto" latinLnBrk="0" hangingPunct="1">
              <a:lnSpc>
                <a:spcPts val="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Calling hours are from 8 -11 a.m. This is too limited. I would like to call after lunch time!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1A228F3A-79BF-484F-B94E-1D9B359DFE3F}"/>
              </a:ext>
            </a:extLst>
          </p:cNvPr>
          <p:cNvSpPr/>
          <p:nvPr/>
        </p:nvSpPr>
        <p:spPr>
          <a:xfrm>
            <a:off x="4337121" y="5476273"/>
            <a:ext cx="1188122" cy="4435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457200" eaLnBrk="1" fontAlgn="auto" latinLnBrk="0" hangingPunct="1">
              <a:lnSpc>
                <a:spcPts val="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I could not have the time that suited me best.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198551FD-BE36-4909-8349-23CA26CBE7D9}"/>
              </a:ext>
            </a:extLst>
          </p:cNvPr>
          <p:cNvSpPr/>
          <p:nvPr/>
        </p:nvSpPr>
        <p:spPr>
          <a:xfrm>
            <a:off x="6196667" y="5418565"/>
            <a:ext cx="1091204" cy="558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457200" eaLnBrk="1" fontAlgn="auto" latinLnBrk="0" hangingPunct="1">
              <a:lnSpc>
                <a:spcPts val="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A reminder with date, time, building and link to exact location. 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EA7BD61A-184E-460E-A351-DE107D9C7C7D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609" y="5536064"/>
            <a:ext cx="324000" cy="32400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129B2BBD-D20B-4C38-A026-D5CEFA075C9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9939" y="5536064"/>
            <a:ext cx="324000" cy="32400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60C2BE34-7E9E-499B-AA73-2AF62C2E2E6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642" y="5536064"/>
            <a:ext cx="324000" cy="324000"/>
          </a:xfrm>
          <a:prstGeom prst="rect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2E98F860-CC3F-41E4-A3E9-26453DB46A6B}"/>
              </a:ext>
            </a:extLst>
          </p:cNvPr>
          <p:cNvSpPr/>
          <p:nvPr/>
        </p:nvSpPr>
        <p:spPr>
          <a:xfrm>
            <a:off x="7669877" y="5418565"/>
            <a:ext cx="989607" cy="558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457200" eaLnBrk="1" fontAlgn="auto" latinLnBrk="0" hangingPunct="1">
              <a:lnSpc>
                <a:spcPts val="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I met a new nurse. He was skilled and very friendly.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2E74C06A-DA9D-4F76-A780-999CC1D83D3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5877" y="5536064"/>
            <a:ext cx="324000" cy="32400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3D814A90-6D81-4679-88D7-5863538DD0C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812" y="2164879"/>
            <a:ext cx="248213" cy="330951"/>
          </a:xfrm>
          <a:prstGeom prst="rect">
            <a:avLst/>
          </a:prstGeom>
        </p:spPr>
      </p:pic>
      <p:sp>
        <p:nvSpPr>
          <p:cNvPr id="41" name="TextBox 157">
            <a:extLst>
              <a:ext uri="{FF2B5EF4-FFF2-40B4-BE49-F238E27FC236}">
                <a16:creationId xmlns:a16="http://schemas.microsoft.com/office/drawing/2014/main" id="{7F8EB384-B3AB-4360-ABA5-ED3537E221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2054" y="5757041"/>
            <a:ext cx="1269798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1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</a:rPr>
              <a:t>Sara's experience</a:t>
            </a:r>
            <a:endParaRPr kumimoji="0" lang="en-GB" altLang="en-US" sz="12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</a:endParaRP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EE904CBC-60D3-4804-8A5C-C8CA8476CFA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400" y="5432732"/>
            <a:ext cx="248213" cy="330951"/>
          </a:xfrm>
          <a:prstGeom prst="rect">
            <a:avLst/>
          </a:prstGeom>
        </p:spPr>
      </p:pic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8937C5FC-D702-43C5-ADC8-10A178EDF2F2}"/>
              </a:ext>
            </a:extLst>
          </p:cNvPr>
          <p:cNvCxnSpPr>
            <a:cxnSpLocks/>
          </p:cNvCxnSpPr>
          <p:nvPr/>
        </p:nvCxnSpPr>
        <p:spPr>
          <a:xfrm flipV="1">
            <a:off x="2894719" y="1885611"/>
            <a:ext cx="0" cy="164073"/>
          </a:xfrm>
          <a:prstGeom prst="straightConnector1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tailEnd type="oval" w="med" len="med"/>
          </a:ln>
          <a:effectLst/>
        </p:spPr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D0FCD7F6-EA05-4B12-BB0C-2548DCCEAC49}"/>
              </a:ext>
            </a:extLst>
          </p:cNvPr>
          <p:cNvSpPr txBox="1"/>
          <p:nvPr/>
        </p:nvSpPr>
        <p:spPr>
          <a:xfrm>
            <a:off x="2896276" y="1855133"/>
            <a:ext cx="109858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April 13</a:t>
            </a:r>
            <a:r>
              <a:rPr kumimoji="0" lang="en-GB" sz="1000" b="0" i="0" u="none" strike="noStrike" kern="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th</a:t>
            </a:r>
            <a:r>
              <a:rPr kumimoji="0" lang="en-GB" sz="1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1 p.m.</a:t>
            </a: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46908D9B-46AF-43D6-9970-7D693F003183}"/>
              </a:ext>
            </a:extLst>
          </p:cNvPr>
          <p:cNvCxnSpPr>
            <a:cxnSpLocks/>
          </p:cNvCxnSpPr>
          <p:nvPr/>
        </p:nvCxnSpPr>
        <p:spPr>
          <a:xfrm flipV="1">
            <a:off x="4504450" y="1890370"/>
            <a:ext cx="0" cy="164073"/>
          </a:xfrm>
          <a:prstGeom prst="straightConnector1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tailEnd type="oval" w="med" len="med"/>
          </a:ln>
          <a:effectLst/>
        </p:spPr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495458E8-1459-4A82-85D6-704D95CF401B}"/>
              </a:ext>
            </a:extLst>
          </p:cNvPr>
          <p:cNvSpPr txBox="1"/>
          <p:nvPr/>
        </p:nvSpPr>
        <p:spPr>
          <a:xfrm>
            <a:off x="4506008" y="1859892"/>
            <a:ext cx="7014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April 18</a:t>
            </a:r>
            <a:r>
              <a:rPr kumimoji="0" lang="en-GB" sz="1000" b="0" i="0" u="none" strike="noStrike" kern="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th</a:t>
            </a:r>
            <a:endParaRPr kumimoji="0" lang="en-GB" sz="1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560D8DE8-59E6-4F81-B4D3-604BDE42B735}"/>
              </a:ext>
            </a:extLst>
          </p:cNvPr>
          <p:cNvCxnSpPr>
            <a:cxnSpLocks/>
          </p:cNvCxnSpPr>
          <p:nvPr/>
        </p:nvCxnSpPr>
        <p:spPr>
          <a:xfrm flipV="1">
            <a:off x="6563375" y="1890370"/>
            <a:ext cx="0" cy="164073"/>
          </a:xfrm>
          <a:prstGeom prst="straightConnector1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tailEnd type="oval" w="med" len="med"/>
          </a:ln>
          <a:effectLst/>
        </p:spPr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7664FE6D-C01E-4048-8A55-DB69F498877A}"/>
              </a:ext>
            </a:extLst>
          </p:cNvPr>
          <p:cNvSpPr txBox="1"/>
          <p:nvPr/>
        </p:nvSpPr>
        <p:spPr>
          <a:xfrm>
            <a:off x="6564933" y="1859892"/>
            <a:ext cx="7014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April 27</a:t>
            </a:r>
            <a:r>
              <a:rPr kumimoji="0" lang="en-GB" sz="1000" b="0" i="0" u="none" strike="noStrike" kern="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th</a:t>
            </a:r>
            <a:endParaRPr kumimoji="0" lang="en-GB" sz="1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D447564A-500C-48A0-B6B6-9988761964BB}"/>
              </a:ext>
            </a:extLst>
          </p:cNvPr>
          <p:cNvCxnSpPr>
            <a:cxnSpLocks/>
          </p:cNvCxnSpPr>
          <p:nvPr/>
        </p:nvCxnSpPr>
        <p:spPr>
          <a:xfrm flipV="1">
            <a:off x="7814792" y="1886386"/>
            <a:ext cx="0" cy="164073"/>
          </a:xfrm>
          <a:prstGeom prst="straightConnector1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tailEnd type="oval" w="med" len="med"/>
          </a:ln>
          <a:effectLst/>
        </p:spPr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9161F0AF-0ECA-460F-894D-21441EDA1134}"/>
              </a:ext>
            </a:extLst>
          </p:cNvPr>
          <p:cNvSpPr txBox="1"/>
          <p:nvPr/>
        </p:nvSpPr>
        <p:spPr>
          <a:xfrm>
            <a:off x="7816350" y="1855908"/>
            <a:ext cx="7014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April 30</a:t>
            </a:r>
            <a:r>
              <a:rPr kumimoji="0" lang="en-GB" sz="1000" b="0" i="0" u="none" strike="noStrike" kern="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th</a:t>
            </a:r>
            <a:r>
              <a:rPr kumimoji="0" lang="en-GB" sz="1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</a:p>
        </p:txBody>
      </p:sp>
      <p:sp>
        <p:nvSpPr>
          <p:cNvPr id="54" name="Title 53">
            <a:extLst>
              <a:ext uri="{FF2B5EF4-FFF2-40B4-BE49-F238E27FC236}">
                <a16:creationId xmlns:a16="http://schemas.microsoft.com/office/drawing/2014/main" id="{5832A438-A3CD-47BD-B5E5-FB1D7C4D4E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4182" y="331155"/>
            <a:ext cx="10105239" cy="888244"/>
          </a:xfrm>
        </p:spPr>
        <p:txBody>
          <a:bodyPr/>
          <a:lstStyle/>
          <a:p>
            <a:r>
              <a:rPr lang="en-GB" dirty="0"/>
              <a:t>Example – </a:t>
            </a:r>
            <a:r>
              <a:rPr lang="en-GB"/>
              <a:t>patient experience</a:t>
            </a:r>
            <a:endParaRPr lang="en-GB" dirty="0"/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D3588983-207A-081B-4BE4-5E67291C92B9}"/>
              </a:ext>
            </a:extLst>
          </p:cNvPr>
          <p:cNvGrpSpPr/>
          <p:nvPr/>
        </p:nvGrpSpPr>
        <p:grpSpPr>
          <a:xfrm>
            <a:off x="954182" y="6524168"/>
            <a:ext cx="9925038" cy="200677"/>
            <a:chOff x="954182" y="6524168"/>
            <a:chExt cx="9925038" cy="200677"/>
          </a:xfrm>
        </p:grpSpPr>
        <p:sp>
          <p:nvSpPr>
            <p:cNvPr id="52" name="AutoShape 63">
              <a:extLst>
                <a:ext uri="{FF2B5EF4-FFF2-40B4-BE49-F238E27FC236}">
                  <a16:creationId xmlns:a16="http://schemas.microsoft.com/office/drawing/2014/main" id="{D4C93B76-C698-DA3A-8798-D1FD2709EF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4182" y="6524168"/>
              <a:ext cx="1584000" cy="198000"/>
            </a:xfrm>
            <a:prstGeom prst="chevron">
              <a:avLst>
                <a:gd name="adj" fmla="val 38168"/>
              </a:avLst>
            </a:prstGeom>
            <a:solidFill>
              <a:schemeClr val="bg1">
                <a:lumMod val="85000"/>
              </a:schemeClr>
            </a:solidFill>
            <a:ln w="19050" algn="ctr">
              <a:noFill/>
              <a:miter lim="800000"/>
              <a:headEnd/>
              <a:tailEnd/>
            </a:ln>
          </p:spPr>
          <p:txBody>
            <a:bodyPr lIns="0" tIns="0" rIns="0" bIns="0" anchor="ctr" anchorCtr="0"/>
            <a:lstStyle/>
            <a:p>
              <a:pPr algn="ctr" defTabSz="995363">
                <a:buSzPct val="90000"/>
              </a:pPr>
              <a:r>
                <a:rPr lang="en-GB" sz="1000" kern="0" dirty="0">
                  <a:solidFill>
                    <a:schemeClr val="bg1">
                      <a:lumMod val="50000"/>
                    </a:schemeClr>
                  </a:solidFill>
                  <a:cs typeface="Arial" charset="0"/>
                </a:rPr>
                <a:t>Overview</a:t>
              </a:r>
            </a:p>
          </p:txBody>
        </p:sp>
        <p:sp>
          <p:nvSpPr>
            <p:cNvPr id="53" name="AutoShape 64">
              <a:extLst>
                <a:ext uri="{FF2B5EF4-FFF2-40B4-BE49-F238E27FC236}">
                  <a16:creationId xmlns:a16="http://schemas.microsoft.com/office/drawing/2014/main" id="{FC4EDF4E-4EAA-CD4D-1990-3DC1918463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8355" y="6524168"/>
              <a:ext cx="1404000" cy="198000"/>
            </a:xfrm>
            <a:prstGeom prst="chevron">
              <a:avLst>
                <a:gd name="adj" fmla="val 38168"/>
              </a:avLst>
            </a:prstGeom>
            <a:solidFill>
              <a:schemeClr val="bg1">
                <a:lumMod val="85000"/>
              </a:schemeClr>
            </a:solidFill>
            <a:ln w="19050" algn="ctr">
              <a:noFill/>
              <a:miter lim="800000"/>
              <a:headEnd/>
              <a:tailEnd/>
            </a:ln>
          </p:spPr>
          <p:txBody>
            <a:bodyPr lIns="0" tIns="0" rIns="0" bIns="0" anchor="ctr" anchorCtr="0"/>
            <a:lstStyle/>
            <a:p>
              <a:pPr algn="ctr" defTabSz="995363">
                <a:buSzPct val="90000"/>
              </a:pPr>
              <a:r>
                <a:rPr lang="en-GB" sz="1000" kern="0">
                  <a:solidFill>
                    <a:schemeClr val="bg1">
                      <a:lumMod val="50000"/>
                    </a:schemeClr>
                  </a:solidFill>
                  <a:cs typeface="Arial" charset="0"/>
                </a:rPr>
                <a:t>Symbols</a:t>
              </a:r>
            </a:p>
          </p:txBody>
        </p:sp>
        <p:sp>
          <p:nvSpPr>
            <p:cNvPr id="57" name="AutoShape 65">
              <a:extLst>
                <a:ext uri="{FF2B5EF4-FFF2-40B4-BE49-F238E27FC236}">
                  <a16:creationId xmlns:a16="http://schemas.microsoft.com/office/drawing/2014/main" id="{8F071E03-84D7-968A-1B1B-58DB847141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02528" y="6524168"/>
              <a:ext cx="1944000" cy="198000"/>
            </a:xfrm>
            <a:prstGeom prst="chevron">
              <a:avLst>
                <a:gd name="adj" fmla="val 38168"/>
              </a:avLst>
            </a:prstGeom>
            <a:solidFill>
              <a:schemeClr val="bg1">
                <a:lumMod val="85000"/>
              </a:schemeClr>
            </a:solidFill>
            <a:ln w="19050" algn="ctr">
              <a:noFill/>
              <a:miter lim="800000"/>
              <a:headEnd/>
              <a:tailEnd/>
            </a:ln>
          </p:spPr>
          <p:txBody>
            <a:bodyPr lIns="0" tIns="0" rIns="0" bIns="0" anchor="ctr" anchorCtr="0"/>
            <a:lstStyle/>
            <a:p>
              <a:pPr algn="ctr" defTabSz="995363">
                <a:buSzPct val="90000"/>
              </a:pPr>
              <a:r>
                <a:rPr lang="en-GB" sz="1000" kern="0" dirty="0">
                  <a:solidFill>
                    <a:schemeClr val="bg1">
                      <a:lumMod val="50000"/>
                    </a:schemeClr>
                  </a:solidFill>
                  <a:cs typeface="Arial" charset="0"/>
                </a:rPr>
                <a:t>Customer journey diagram</a:t>
              </a:r>
            </a:p>
          </p:txBody>
        </p:sp>
        <p:sp>
          <p:nvSpPr>
            <p:cNvPr id="58" name="AutoShape 63">
              <a:extLst>
                <a:ext uri="{FF2B5EF4-FFF2-40B4-BE49-F238E27FC236}">
                  <a16:creationId xmlns:a16="http://schemas.microsoft.com/office/drawing/2014/main" id="{CA21A651-5FBA-6B51-CF18-99B3712D3D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26701" y="6525045"/>
              <a:ext cx="1764000" cy="198000"/>
            </a:xfrm>
            <a:prstGeom prst="chevron">
              <a:avLst>
                <a:gd name="adj" fmla="val 38168"/>
              </a:avLst>
            </a:prstGeom>
            <a:solidFill>
              <a:schemeClr val="bg1">
                <a:lumMod val="85000"/>
              </a:schemeClr>
            </a:solidFill>
            <a:ln w="19050" algn="ctr">
              <a:noFill/>
              <a:miter lim="800000"/>
              <a:headEnd/>
              <a:tailEnd/>
            </a:ln>
          </p:spPr>
          <p:txBody>
            <a:bodyPr lIns="0" tIns="0" rIns="0" bIns="0" anchor="ctr" anchorCtr="0"/>
            <a:lstStyle/>
            <a:p>
              <a:pPr algn="ctr" defTabSz="995363">
                <a:buSzPct val="90000"/>
              </a:pPr>
              <a:r>
                <a:rPr lang="en-GB" sz="1000" kern="0" dirty="0">
                  <a:solidFill>
                    <a:schemeClr val="bg1">
                      <a:lumMod val="50000"/>
                    </a:schemeClr>
                  </a:solidFill>
                  <a:cs typeface="Arial" charset="0"/>
                </a:rPr>
                <a:t>Journey network diagram</a:t>
              </a:r>
            </a:p>
          </p:txBody>
        </p:sp>
        <p:sp>
          <p:nvSpPr>
            <p:cNvPr id="59" name="AutoShape 64">
              <a:extLst>
                <a:ext uri="{FF2B5EF4-FFF2-40B4-BE49-F238E27FC236}">
                  <a16:creationId xmlns:a16="http://schemas.microsoft.com/office/drawing/2014/main" id="{B061790D-2B88-872B-59F5-7C42EF9D7C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70874" y="6526845"/>
              <a:ext cx="1656000" cy="198000"/>
            </a:xfrm>
            <a:prstGeom prst="chevron">
              <a:avLst>
                <a:gd name="adj" fmla="val 38168"/>
              </a:avLst>
            </a:prstGeom>
            <a:solidFill>
              <a:srgbClr val="00558E"/>
            </a:solidFill>
            <a:ln w="19050" algn="ctr">
              <a:noFill/>
              <a:miter lim="800000"/>
              <a:headEnd/>
              <a:tailEnd/>
            </a:ln>
          </p:spPr>
          <p:txBody>
            <a:bodyPr lIns="0" tIns="0" rIns="0" bIns="0" anchor="ctr" anchorCtr="0"/>
            <a:lstStyle/>
            <a:p>
              <a:pPr algn="ctr" defTabSz="995363">
                <a:buSzPct val="90000"/>
              </a:pPr>
              <a:r>
                <a:rPr lang="en-GB" sz="1000" kern="0" dirty="0">
                  <a:solidFill>
                    <a:schemeClr val="bg1"/>
                  </a:solidFill>
                  <a:cs typeface="Arial" charset="0"/>
                </a:rPr>
                <a:t>Customer experience</a:t>
              </a:r>
            </a:p>
          </p:txBody>
        </p:sp>
        <p:sp>
          <p:nvSpPr>
            <p:cNvPr id="60" name="AutoShape 64">
              <a:extLst>
                <a:ext uri="{FF2B5EF4-FFF2-40B4-BE49-F238E27FC236}">
                  <a16:creationId xmlns:a16="http://schemas.microsoft.com/office/drawing/2014/main" id="{1E8DC09E-3353-405C-9CDE-6AEAAFF4E7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23220" y="6524168"/>
              <a:ext cx="1656000" cy="198000"/>
            </a:xfrm>
            <a:prstGeom prst="chevron">
              <a:avLst>
                <a:gd name="adj" fmla="val 38168"/>
              </a:avLst>
            </a:prstGeom>
            <a:solidFill>
              <a:schemeClr val="bg1">
                <a:lumMod val="85000"/>
              </a:schemeClr>
            </a:solidFill>
            <a:ln w="19050" algn="ctr">
              <a:noFill/>
              <a:miter lim="800000"/>
              <a:headEnd/>
              <a:tailEnd/>
            </a:ln>
          </p:spPr>
          <p:txBody>
            <a:bodyPr lIns="0" tIns="0" rIns="0" bIns="0" anchor="ctr" anchorCtr="0"/>
            <a:lstStyle/>
            <a:p>
              <a:pPr algn="ctr" defTabSz="995363">
                <a:buSzPct val="90000"/>
              </a:pPr>
              <a:r>
                <a:rPr lang="en-GB" sz="1000" kern="0" dirty="0">
                  <a:solidFill>
                    <a:schemeClr val="bg1">
                      <a:lumMod val="50000"/>
                    </a:schemeClr>
                  </a:solidFill>
                  <a:cs typeface="Arial" charset="0"/>
                </a:rPr>
                <a:t>Appendix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360441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456730-9CCD-4717-BE03-D62C6887A2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4183" y="1883324"/>
            <a:ext cx="9255608" cy="2622001"/>
          </a:xfrm>
        </p:spPr>
        <p:txBody>
          <a:bodyPr>
            <a:normAutofit/>
          </a:bodyPr>
          <a:lstStyle/>
          <a:p>
            <a:r>
              <a:rPr lang="en-GB" dirty="0"/>
              <a:t>Appendix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7EEA35-A974-41C3-B310-23E12C4247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54182" y="3960000"/>
            <a:ext cx="10569603" cy="1558908"/>
          </a:xfrm>
        </p:spPr>
        <p:txBody>
          <a:bodyPr>
            <a:normAutofit fontScale="92500"/>
          </a:bodyPr>
          <a:lstStyle/>
          <a:p>
            <a:r>
              <a:rPr lang="en-GB" dirty="0"/>
              <a:t>Extra features: Sub-symbols, timeline, unordered and uncertain sequences, and concurrency </a:t>
            </a:r>
          </a:p>
          <a:p>
            <a:r>
              <a:rPr lang="en-GB" dirty="0"/>
              <a:t>Examples – plain journey diagram</a:t>
            </a:r>
          </a:p>
          <a:p>
            <a:r>
              <a:rPr lang="en-GB" dirty="0"/>
              <a:t>Examples – deviation diagram</a:t>
            </a:r>
          </a:p>
          <a:p>
            <a:r>
              <a:rPr lang="en-GB" dirty="0"/>
              <a:t>Examples – journey network diagram</a:t>
            </a:r>
          </a:p>
          <a:p>
            <a:endParaRPr lang="en-GB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863B0FA-148E-70B0-AF8F-B0A35015FACD}"/>
              </a:ext>
            </a:extLst>
          </p:cNvPr>
          <p:cNvSpPr txBox="1"/>
          <p:nvPr/>
        </p:nvSpPr>
        <p:spPr>
          <a:xfrm>
            <a:off x="6822924" y="2024871"/>
            <a:ext cx="310285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Some of the examples in this appendix may contain visuals that are not the newest version. Still, the features and examples should be informative.</a:t>
            </a:r>
          </a:p>
        </p:txBody>
      </p:sp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C0036BE6-AD8B-D8FD-2753-6FC5A6D46C1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86"/>
          <a:stretch/>
        </p:blipFill>
        <p:spPr>
          <a:xfrm>
            <a:off x="5971239" y="2182718"/>
            <a:ext cx="655255" cy="638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72564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81886BBC-52DF-C627-7A46-0DC1B121ADE5}"/>
              </a:ext>
            </a:extLst>
          </p:cNvPr>
          <p:cNvGrpSpPr/>
          <p:nvPr/>
        </p:nvGrpSpPr>
        <p:grpSpPr>
          <a:xfrm>
            <a:off x="1185349" y="3980202"/>
            <a:ext cx="1584176" cy="1584176"/>
            <a:chOff x="10115731" y="3656789"/>
            <a:chExt cx="1584176" cy="1584176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E6AA5316-E505-85B7-FB82-216E8584A09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115731" y="3656789"/>
              <a:ext cx="1584176" cy="1584176"/>
            </a:xfrm>
            <a:prstGeom prst="ellipse">
              <a:avLst/>
            </a:prstGeom>
            <a:noFill/>
            <a:ln w="762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8D670D9F-ED85-F99B-D719-288A830C4C5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350776" y="3891834"/>
              <a:ext cx="1114087" cy="1114087"/>
            </a:xfrm>
            <a:prstGeom prst="ellipse">
              <a:avLst/>
            </a:prstGeom>
            <a:pattFill prst="pct10">
              <a:fgClr>
                <a:schemeClr val="bg1">
                  <a:lumMod val="65000"/>
                </a:schemeClr>
              </a:fgClr>
              <a:bgClr>
                <a:schemeClr val="bg1"/>
              </a:bgClr>
            </a:patt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A93C4BE-5E27-46F9-B4B5-B31A61970E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Special situations: Using sub-symbols</a:t>
            </a:r>
          </a:p>
        </p:txBody>
      </p:sp>
      <p:sp>
        <p:nvSpPr>
          <p:cNvPr id="36" name="Content Placeholder 35">
            <a:extLst>
              <a:ext uri="{FF2B5EF4-FFF2-40B4-BE49-F238E27FC236}">
                <a16:creationId xmlns:a16="http://schemas.microsoft.com/office/drawing/2014/main" id="{6D2AE86E-8EE5-45DC-93AF-B86DC9A582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4181" y="1548000"/>
            <a:ext cx="9684511" cy="1871701"/>
          </a:xfrm>
        </p:spPr>
        <p:txBody>
          <a:bodyPr>
            <a:normAutofit fontScale="77500" lnSpcReduction="20000"/>
          </a:bodyPr>
          <a:lstStyle/>
          <a:p>
            <a:pPr>
              <a:spcBef>
                <a:spcPts val="800"/>
              </a:spcBef>
            </a:pPr>
            <a:r>
              <a:rPr lang="en-GB" dirty="0"/>
              <a:t>Sometimes a journey contains a number of seemingly similar, repeated touchpoints that are visually identical.</a:t>
            </a:r>
          </a:p>
          <a:p>
            <a:pPr lvl="1">
              <a:spcBef>
                <a:spcPts val="800"/>
              </a:spcBef>
            </a:pPr>
            <a:r>
              <a:rPr lang="en-GB" sz="2300" dirty="0"/>
              <a:t>Example: if a service provider sends four e-mails in a row, the touchpoints looks the same unless a label and ID is provided.</a:t>
            </a:r>
          </a:p>
          <a:p>
            <a:pPr>
              <a:spcBef>
                <a:spcPts val="800"/>
              </a:spcBef>
            </a:pPr>
            <a:r>
              <a:rPr lang="en-GB" dirty="0"/>
              <a:t>A sub-symbol in the lower right position can be used to make the touchpoints visually distinct. </a:t>
            </a:r>
          </a:p>
          <a:p>
            <a:pPr>
              <a:spcBef>
                <a:spcPts val="800"/>
              </a:spcBef>
            </a:pPr>
            <a:r>
              <a:rPr lang="en-GB" dirty="0"/>
              <a:t>The sub-symbol should provide a visual clue about the content of the touchpoint.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985BE2D-9482-48B6-A6EE-F4060AF2CF6F}"/>
              </a:ext>
            </a:extLst>
          </p:cNvPr>
          <p:cNvSpPr txBox="1"/>
          <p:nvPr/>
        </p:nvSpPr>
        <p:spPr>
          <a:xfrm>
            <a:off x="2586463" y="3762894"/>
            <a:ext cx="14012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accent2"/>
                </a:solidFill>
              </a:rPr>
              <a:t>Main symbol area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642DEB3-9594-4591-98D5-A23FDC6BD903}"/>
              </a:ext>
            </a:extLst>
          </p:cNvPr>
          <p:cNvSpPr/>
          <p:nvPr/>
        </p:nvSpPr>
        <p:spPr>
          <a:xfrm>
            <a:off x="2177736" y="4946375"/>
            <a:ext cx="520354" cy="504260"/>
          </a:xfrm>
          <a:prstGeom prst="rect">
            <a:avLst/>
          </a:prstGeom>
          <a:pattFill prst="ltUpDiag">
            <a:fgClr>
              <a:schemeClr val="bg1">
                <a:lumMod val="65000"/>
              </a:schemeClr>
            </a:fgClr>
            <a:bgClr>
              <a:schemeClr val="bg1"/>
            </a:bgClr>
          </a:pattFill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5299244-CF56-4C41-8E6D-03B70D569FE6}"/>
              </a:ext>
            </a:extLst>
          </p:cNvPr>
          <p:cNvSpPr txBox="1"/>
          <p:nvPr/>
        </p:nvSpPr>
        <p:spPr>
          <a:xfrm>
            <a:off x="2968567" y="4985707"/>
            <a:ext cx="13275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accent2"/>
                </a:solidFill>
              </a:rPr>
              <a:t>Sub-symbol area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FE2A7737-1126-4FC0-B045-353ED667E676}"/>
              </a:ext>
            </a:extLst>
          </p:cNvPr>
          <p:cNvSpPr>
            <a:spLocks noChangeAspect="1"/>
          </p:cNvSpPr>
          <p:nvPr/>
        </p:nvSpPr>
        <p:spPr>
          <a:xfrm>
            <a:off x="5100600" y="4389389"/>
            <a:ext cx="862732" cy="862732"/>
          </a:xfrm>
          <a:prstGeom prst="ellipse">
            <a:avLst/>
          </a:prstGeom>
          <a:noFill/>
          <a:ln w="571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590C5D54-44F8-4C34-AAE9-84809AA81FF7}"/>
              </a:ext>
            </a:extLst>
          </p:cNvPr>
          <p:cNvSpPr>
            <a:spLocks noChangeAspect="1"/>
          </p:cNvSpPr>
          <p:nvPr/>
        </p:nvSpPr>
        <p:spPr>
          <a:xfrm>
            <a:off x="6444203" y="4389389"/>
            <a:ext cx="862732" cy="862732"/>
          </a:xfrm>
          <a:prstGeom prst="ellipse">
            <a:avLst/>
          </a:prstGeom>
          <a:noFill/>
          <a:ln w="571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C3ECBB71-4828-4E71-B632-C855A8FD3572}"/>
              </a:ext>
            </a:extLst>
          </p:cNvPr>
          <p:cNvSpPr>
            <a:spLocks noChangeAspect="1"/>
          </p:cNvSpPr>
          <p:nvPr/>
        </p:nvSpPr>
        <p:spPr>
          <a:xfrm>
            <a:off x="7762934" y="4389389"/>
            <a:ext cx="862732" cy="862732"/>
          </a:xfrm>
          <a:prstGeom prst="ellipse">
            <a:avLst/>
          </a:prstGeom>
          <a:noFill/>
          <a:ln w="571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86560F70-8155-4520-8796-4CAB327D8F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0820" y="4983605"/>
            <a:ext cx="330444" cy="330444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7F6C749-AA11-41B2-B8A5-D855E2FA4F7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4956" y="4983605"/>
            <a:ext cx="330444" cy="330444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B5AD3-9B3E-4627-B855-04C791B4BE0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3381" y="4983605"/>
            <a:ext cx="370350" cy="37035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084D9A4F-D79B-45F7-B2DB-1AC1C2B1763B}"/>
              </a:ext>
            </a:extLst>
          </p:cNvPr>
          <p:cNvSpPr txBox="1"/>
          <p:nvPr/>
        </p:nvSpPr>
        <p:spPr>
          <a:xfrm>
            <a:off x="5193970" y="5432779"/>
            <a:ext cx="31904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b="1" dirty="0"/>
              <a:t>Sub-symbols from The Noun Project:</a:t>
            </a:r>
          </a:p>
          <a:p>
            <a:r>
              <a:rPr lang="en-GB" sz="1000" dirty="0"/>
              <a:t>Warning designed by </a:t>
            </a:r>
            <a:r>
              <a:rPr lang="en-GB" sz="1000" dirty="0">
                <a:hlinkClick r:id="rId6"/>
              </a:rPr>
              <a:t>Christopher Holm-Hansen</a:t>
            </a:r>
            <a:endParaRPr lang="en-GB" sz="1000" dirty="0"/>
          </a:p>
          <a:p>
            <a:r>
              <a:rPr lang="en-GB" sz="1000" dirty="0"/>
              <a:t>Check Box designed by </a:t>
            </a:r>
            <a:r>
              <a:rPr lang="en-GB" sz="1000" dirty="0">
                <a:hlinkClick r:id="rId7"/>
              </a:rPr>
              <a:t>Katie M Westbrook</a:t>
            </a:r>
            <a:endParaRPr lang="en-GB" sz="1000" dirty="0"/>
          </a:p>
          <a:p>
            <a:r>
              <a:rPr lang="en-GB" sz="1000" dirty="0"/>
              <a:t>Hour Glass designed by </a:t>
            </a:r>
            <a:r>
              <a:rPr lang="en-GB" sz="1000" dirty="0">
                <a:hlinkClick r:id="rId8"/>
              </a:rPr>
              <a:t>Laura </a:t>
            </a:r>
            <a:r>
              <a:rPr lang="en-GB" sz="1000" dirty="0" err="1">
                <a:hlinkClick r:id="rId8"/>
              </a:rPr>
              <a:t>Beggs</a:t>
            </a:r>
            <a:endParaRPr lang="en-GB" sz="1000" dirty="0"/>
          </a:p>
        </p:txBody>
      </p: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B02E37E0-0D3F-4B6F-B3E8-1E0137B09FDD}"/>
              </a:ext>
            </a:extLst>
          </p:cNvPr>
          <p:cNvSpPr txBox="1">
            <a:spLocks/>
          </p:cNvSpPr>
          <p:nvPr/>
        </p:nvSpPr>
        <p:spPr>
          <a:xfrm>
            <a:off x="4847440" y="3826032"/>
            <a:ext cx="4291946" cy="461665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800"/>
              </a:spcBef>
              <a:buNone/>
            </a:pPr>
            <a:r>
              <a:rPr lang="en-GB" sz="1600" dirty="0">
                <a:solidFill>
                  <a:srgbClr val="00ADEE"/>
                </a:solidFill>
              </a:rPr>
              <a:t>Example: Sub-symbols are convenient for distinguishing repeated e-mails received from the service provider.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158A5182-2DE4-4511-ABB6-C025DAF6167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5004" y="4608473"/>
            <a:ext cx="431383" cy="43138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C8D7C61-F1AB-C8C0-91AC-9DBEA8F0600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441" y="4614540"/>
            <a:ext cx="431383" cy="43138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16765BC-7B45-9EE7-9FFD-A8A23DFAEDF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2991" y="4614539"/>
            <a:ext cx="431383" cy="431383"/>
          </a:xfrm>
          <a:prstGeom prst="rect">
            <a:avLst/>
          </a:prstGeom>
        </p:spPr>
      </p:pic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8E8CCFC5-6E03-409E-8C26-2448DA5C68F5}"/>
              </a:ext>
            </a:extLst>
          </p:cNvPr>
          <p:cNvCxnSpPr>
            <a:cxnSpLocks/>
          </p:cNvCxnSpPr>
          <p:nvPr/>
        </p:nvCxnSpPr>
        <p:spPr>
          <a:xfrm flipH="1">
            <a:off x="2086341" y="4040474"/>
            <a:ext cx="826110" cy="670856"/>
          </a:xfrm>
          <a:prstGeom prst="straightConnector1">
            <a:avLst/>
          </a:prstGeom>
          <a:ln w="127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D6F2F1DA-78C2-4D26-8251-BD5729684BBF}"/>
              </a:ext>
            </a:extLst>
          </p:cNvPr>
          <p:cNvCxnSpPr>
            <a:cxnSpLocks/>
            <a:stCxn id="23" idx="1"/>
          </p:cNvCxnSpPr>
          <p:nvPr/>
        </p:nvCxnSpPr>
        <p:spPr>
          <a:xfrm flipH="1">
            <a:off x="2529202" y="5124207"/>
            <a:ext cx="439365" cy="160187"/>
          </a:xfrm>
          <a:prstGeom prst="straightConnector1">
            <a:avLst/>
          </a:prstGeom>
          <a:ln w="127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C4A62B5-BE7F-46BC-71CD-CE60BA4F08FE}"/>
              </a:ext>
            </a:extLst>
          </p:cNvPr>
          <p:cNvGrpSpPr/>
          <p:nvPr/>
        </p:nvGrpSpPr>
        <p:grpSpPr>
          <a:xfrm>
            <a:off x="954182" y="6524168"/>
            <a:ext cx="9925038" cy="200677"/>
            <a:chOff x="954182" y="6524168"/>
            <a:chExt cx="9925038" cy="200677"/>
          </a:xfrm>
        </p:grpSpPr>
        <p:sp>
          <p:nvSpPr>
            <p:cNvPr id="15" name="AutoShape 63">
              <a:extLst>
                <a:ext uri="{FF2B5EF4-FFF2-40B4-BE49-F238E27FC236}">
                  <a16:creationId xmlns:a16="http://schemas.microsoft.com/office/drawing/2014/main" id="{88EB8905-7AED-99B4-C8E3-821676CFB6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4182" y="6524168"/>
              <a:ext cx="1584000" cy="198000"/>
            </a:xfrm>
            <a:prstGeom prst="chevron">
              <a:avLst>
                <a:gd name="adj" fmla="val 38168"/>
              </a:avLst>
            </a:prstGeom>
            <a:solidFill>
              <a:schemeClr val="bg1">
                <a:lumMod val="85000"/>
              </a:schemeClr>
            </a:solidFill>
            <a:ln w="19050" algn="ctr">
              <a:noFill/>
              <a:miter lim="800000"/>
              <a:headEnd/>
              <a:tailEnd/>
            </a:ln>
          </p:spPr>
          <p:txBody>
            <a:bodyPr lIns="0" tIns="0" rIns="0" bIns="0" anchor="ctr" anchorCtr="0"/>
            <a:lstStyle/>
            <a:p>
              <a:pPr algn="ctr" defTabSz="995363">
                <a:buSzPct val="90000"/>
              </a:pPr>
              <a:r>
                <a:rPr lang="en-GB" sz="1000" kern="0" dirty="0">
                  <a:solidFill>
                    <a:schemeClr val="bg1">
                      <a:lumMod val="50000"/>
                    </a:schemeClr>
                  </a:solidFill>
                  <a:cs typeface="Arial" charset="0"/>
                </a:rPr>
                <a:t>Overview</a:t>
              </a:r>
            </a:p>
          </p:txBody>
        </p:sp>
        <p:sp>
          <p:nvSpPr>
            <p:cNvPr id="16" name="AutoShape 64">
              <a:extLst>
                <a:ext uri="{FF2B5EF4-FFF2-40B4-BE49-F238E27FC236}">
                  <a16:creationId xmlns:a16="http://schemas.microsoft.com/office/drawing/2014/main" id="{59E2851F-7712-F6F1-F495-1BACB49BB3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8355" y="6524168"/>
              <a:ext cx="1404000" cy="198000"/>
            </a:xfrm>
            <a:prstGeom prst="chevron">
              <a:avLst>
                <a:gd name="adj" fmla="val 38168"/>
              </a:avLst>
            </a:prstGeom>
            <a:solidFill>
              <a:schemeClr val="bg1">
                <a:lumMod val="85000"/>
              </a:schemeClr>
            </a:solidFill>
            <a:ln w="19050" algn="ctr">
              <a:noFill/>
              <a:miter lim="800000"/>
              <a:headEnd/>
              <a:tailEnd/>
            </a:ln>
          </p:spPr>
          <p:txBody>
            <a:bodyPr lIns="0" tIns="0" rIns="0" bIns="0" anchor="ctr" anchorCtr="0"/>
            <a:lstStyle/>
            <a:p>
              <a:pPr algn="ctr" defTabSz="995363">
                <a:buSzPct val="90000"/>
              </a:pPr>
              <a:r>
                <a:rPr lang="en-GB" sz="1000" kern="0">
                  <a:solidFill>
                    <a:schemeClr val="bg1">
                      <a:lumMod val="50000"/>
                    </a:schemeClr>
                  </a:solidFill>
                  <a:cs typeface="Arial" charset="0"/>
                </a:rPr>
                <a:t>Symbols</a:t>
              </a:r>
            </a:p>
          </p:txBody>
        </p:sp>
        <p:sp>
          <p:nvSpPr>
            <p:cNvPr id="18" name="AutoShape 65">
              <a:extLst>
                <a:ext uri="{FF2B5EF4-FFF2-40B4-BE49-F238E27FC236}">
                  <a16:creationId xmlns:a16="http://schemas.microsoft.com/office/drawing/2014/main" id="{398DCCE4-8559-A45C-F353-11C5C2F36F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02528" y="6524168"/>
              <a:ext cx="1944000" cy="198000"/>
            </a:xfrm>
            <a:prstGeom prst="chevron">
              <a:avLst>
                <a:gd name="adj" fmla="val 38168"/>
              </a:avLst>
            </a:prstGeom>
            <a:solidFill>
              <a:schemeClr val="bg1">
                <a:lumMod val="85000"/>
              </a:schemeClr>
            </a:solidFill>
            <a:ln w="19050" algn="ctr">
              <a:noFill/>
              <a:miter lim="800000"/>
              <a:headEnd/>
              <a:tailEnd/>
            </a:ln>
          </p:spPr>
          <p:txBody>
            <a:bodyPr lIns="0" tIns="0" rIns="0" bIns="0" anchor="ctr" anchorCtr="0"/>
            <a:lstStyle/>
            <a:p>
              <a:pPr algn="ctr" defTabSz="995363">
                <a:buSzPct val="90000"/>
              </a:pPr>
              <a:r>
                <a:rPr lang="en-GB" sz="1000" kern="0" dirty="0">
                  <a:solidFill>
                    <a:schemeClr val="bg1">
                      <a:lumMod val="50000"/>
                    </a:schemeClr>
                  </a:solidFill>
                  <a:cs typeface="Arial" charset="0"/>
                </a:rPr>
                <a:t>Customer journey diagram</a:t>
              </a:r>
            </a:p>
          </p:txBody>
        </p:sp>
        <p:sp>
          <p:nvSpPr>
            <p:cNvPr id="28" name="AutoShape 63">
              <a:extLst>
                <a:ext uri="{FF2B5EF4-FFF2-40B4-BE49-F238E27FC236}">
                  <a16:creationId xmlns:a16="http://schemas.microsoft.com/office/drawing/2014/main" id="{E8BFD3DD-C72D-0E4A-EF14-BBB2DE25AE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26701" y="6525045"/>
              <a:ext cx="1764000" cy="198000"/>
            </a:xfrm>
            <a:prstGeom prst="chevron">
              <a:avLst>
                <a:gd name="adj" fmla="val 38168"/>
              </a:avLst>
            </a:prstGeom>
            <a:solidFill>
              <a:schemeClr val="bg1">
                <a:lumMod val="85000"/>
              </a:schemeClr>
            </a:solidFill>
            <a:ln w="19050" algn="ctr">
              <a:noFill/>
              <a:miter lim="800000"/>
              <a:headEnd/>
              <a:tailEnd/>
            </a:ln>
          </p:spPr>
          <p:txBody>
            <a:bodyPr lIns="0" tIns="0" rIns="0" bIns="0" anchor="ctr" anchorCtr="0"/>
            <a:lstStyle/>
            <a:p>
              <a:pPr algn="ctr" defTabSz="995363">
                <a:buSzPct val="90000"/>
              </a:pPr>
              <a:r>
                <a:rPr lang="en-GB" sz="1000" kern="0" dirty="0">
                  <a:solidFill>
                    <a:schemeClr val="bg1">
                      <a:lumMod val="50000"/>
                    </a:schemeClr>
                  </a:solidFill>
                  <a:cs typeface="Arial" charset="0"/>
                </a:rPr>
                <a:t>Journey network diagram</a:t>
              </a:r>
            </a:p>
          </p:txBody>
        </p:sp>
        <p:sp>
          <p:nvSpPr>
            <p:cNvPr id="29" name="AutoShape 64">
              <a:extLst>
                <a:ext uri="{FF2B5EF4-FFF2-40B4-BE49-F238E27FC236}">
                  <a16:creationId xmlns:a16="http://schemas.microsoft.com/office/drawing/2014/main" id="{0B611649-A58A-2DD2-AC3F-FC6E189438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70874" y="6526845"/>
              <a:ext cx="1656000" cy="198000"/>
            </a:xfrm>
            <a:prstGeom prst="chevron">
              <a:avLst>
                <a:gd name="adj" fmla="val 38168"/>
              </a:avLst>
            </a:prstGeom>
            <a:solidFill>
              <a:schemeClr val="bg1">
                <a:lumMod val="85000"/>
              </a:schemeClr>
            </a:solidFill>
            <a:ln w="19050" algn="ctr">
              <a:noFill/>
              <a:miter lim="800000"/>
              <a:headEnd/>
              <a:tailEnd/>
            </a:ln>
          </p:spPr>
          <p:txBody>
            <a:bodyPr lIns="0" tIns="0" rIns="0" bIns="0" anchor="ctr" anchorCtr="0"/>
            <a:lstStyle/>
            <a:p>
              <a:pPr algn="ctr" defTabSz="995363">
                <a:buSzPct val="90000"/>
              </a:pPr>
              <a:r>
                <a:rPr lang="en-GB" sz="1000" kern="0" dirty="0">
                  <a:solidFill>
                    <a:schemeClr val="bg1">
                      <a:lumMod val="50000"/>
                    </a:schemeClr>
                  </a:solidFill>
                  <a:cs typeface="Arial" charset="0"/>
                </a:rPr>
                <a:t>Customer experience</a:t>
              </a:r>
            </a:p>
          </p:txBody>
        </p:sp>
        <p:sp>
          <p:nvSpPr>
            <p:cNvPr id="32" name="AutoShape 64">
              <a:extLst>
                <a:ext uri="{FF2B5EF4-FFF2-40B4-BE49-F238E27FC236}">
                  <a16:creationId xmlns:a16="http://schemas.microsoft.com/office/drawing/2014/main" id="{D493212D-8A12-6762-F1A3-3275A444C7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23220" y="6524168"/>
              <a:ext cx="1656000" cy="198000"/>
            </a:xfrm>
            <a:prstGeom prst="chevron">
              <a:avLst>
                <a:gd name="adj" fmla="val 38168"/>
              </a:avLst>
            </a:prstGeom>
            <a:solidFill>
              <a:srgbClr val="00558E"/>
            </a:solidFill>
            <a:ln w="19050" algn="ctr">
              <a:noFill/>
              <a:miter lim="800000"/>
              <a:headEnd/>
              <a:tailEnd/>
            </a:ln>
          </p:spPr>
          <p:txBody>
            <a:bodyPr lIns="0" tIns="0" rIns="0" bIns="0" anchor="ctr" anchorCtr="0"/>
            <a:lstStyle/>
            <a:p>
              <a:pPr algn="ctr" defTabSz="995363">
                <a:buSzPct val="90000"/>
              </a:pPr>
              <a:r>
                <a:rPr lang="en-GB" sz="1000" kern="0" dirty="0">
                  <a:solidFill>
                    <a:schemeClr val="bg1"/>
                  </a:solidFill>
                  <a:cs typeface="Arial" charset="0"/>
                </a:rPr>
                <a:t>Appendix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8437123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93C4BE-5E27-46F9-B4B5-B31A61970E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Timeline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F7CB76D1-8FC9-4A66-A9E8-6108C8985B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4182" y="1548001"/>
            <a:ext cx="8717356" cy="1880999"/>
          </a:xfrm>
        </p:spPr>
        <p:txBody>
          <a:bodyPr/>
          <a:lstStyle/>
          <a:p>
            <a:r>
              <a:rPr lang="en-GB" sz="2000" dirty="0"/>
              <a:t>A timeline can be introduced to emphasize the timing of when the touchpoints occur.</a:t>
            </a:r>
          </a:p>
          <a:p>
            <a:r>
              <a:rPr lang="en-GB" sz="2000" dirty="0"/>
              <a:t>The touchpoints are positioned according to the relevant time scale.</a:t>
            </a:r>
          </a:p>
          <a:p>
            <a:r>
              <a:rPr lang="en-GB" sz="2000" dirty="0"/>
              <a:t>A timeline can be used for all types of journeys, except for actual journeys that contain sequence errors. 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B9B58A20-74A8-4AB8-BAAE-EC216CE84C43}"/>
              </a:ext>
            </a:extLst>
          </p:cNvPr>
          <p:cNvCxnSpPr>
            <a:stCxn id="34" idx="6"/>
            <a:endCxn id="35" idx="2"/>
          </p:cNvCxnSpPr>
          <p:nvPr/>
        </p:nvCxnSpPr>
        <p:spPr>
          <a:xfrm>
            <a:off x="2458448" y="4755525"/>
            <a:ext cx="164547" cy="0"/>
          </a:xfrm>
          <a:prstGeom prst="straightConnector1">
            <a:avLst/>
          </a:prstGeom>
          <a:ln w="22225">
            <a:solidFill>
              <a:schemeClr val="bg1">
                <a:lumMod val="50000"/>
              </a:schemeClr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E12520F2-9E3E-40FF-95A8-E2FBB412F814}"/>
              </a:ext>
            </a:extLst>
          </p:cNvPr>
          <p:cNvCxnSpPr>
            <a:stCxn id="35" idx="6"/>
            <a:endCxn id="36" idx="2"/>
          </p:cNvCxnSpPr>
          <p:nvPr/>
        </p:nvCxnSpPr>
        <p:spPr>
          <a:xfrm>
            <a:off x="3162995" y="4755525"/>
            <a:ext cx="581529" cy="0"/>
          </a:xfrm>
          <a:prstGeom prst="straightConnector1">
            <a:avLst/>
          </a:prstGeom>
          <a:ln w="22225">
            <a:solidFill>
              <a:schemeClr val="bg1">
                <a:lumMod val="50000"/>
              </a:schemeClr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17D93DA-887F-4171-8D36-CE139B912F1E}"/>
              </a:ext>
            </a:extLst>
          </p:cNvPr>
          <p:cNvCxnSpPr>
            <a:stCxn id="36" idx="6"/>
            <a:endCxn id="37" idx="2"/>
          </p:cNvCxnSpPr>
          <p:nvPr/>
        </p:nvCxnSpPr>
        <p:spPr>
          <a:xfrm>
            <a:off x="4284524" y="4755525"/>
            <a:ext cx="1018684" cy="0"/>
          </a:xfrm>
          <a:prstGeom prst="line">
            <a:avLst/>
          </a:prstGeom>
          <a:ln w="22225">
            <a:solidFill>
              <a:schemeClr val="bg1">
                <a:lumMod val="50000"/>
              </a:schemeClr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66A93CD-7A32-497E-8600-8DC6FF3076A6}"/>
              </a:ext>
            </a:extLst>
          </p:cNvPr>
          <p:cNvCxnSpPr>
            <a:stCxn id="37" idx="6"/>
            <a:endCxn id="38" idx="2"/>
          </p:cNvCxnSpPr>
          <p:nvPr/>
        </p:nvCxnSpPr>
        <p:spPr>
          <a:xfrm>
            <a:off x="5843208" y="4755525"/>
            <a:ext cx="200035" cy="0"/>
          </a:xfrm>
          <a:prstGeom prst="line">
            <a:avLst/>
          </a:prstGeom>
          <a:ln w="22225">
            <a:solidFill>
              <a:schemeClr val="bg1">
                <a:lumMod val="50000"/>
              </a:schemeClr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>
            <a:extLst>
              <a:ext uri="{FF2B5EF4-FFF2-40B4-BE49-F238E27FC236}">
                <a16:creationId xmlns:a16="http://schemas.microsoft.com/office/drawing/2014/main" id="{4B1BC20A-8116-4320-AAB8-FFCA8118C823}"/>
              </a:ext>
            </a:extLst>
          </p:cNvPr>
          <p:cNvSpPr>
            <a:spLocks noChangeAspect="1"/>
          </p:cNvSpPr>
          <p:nvPr/>
        </p:nvSpPr>
        <p:spPr>
          <a:xfrm flipH="1">
            <a:off x="8390134" y="4703458"/>
            <a:ext cx="108000" cy="10800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22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884C348-0735-4E27-9240-6BA75BA19E4F}"/>
              </a:ext>
            </a:extLst>
          </p:cNvPr>
          <p:cNvCxnSpPr>
            <a:stCxn id="21" idx="6"/>
            <a:endCxn id="39" idx="6"/>
          </p:cNvCxnSpPr>
          <p:nvPr/>
        </p:nvCxnSpPr>
        <p:spPr>
          <a:xfrm flipH="1" flipV="1">
            <a:off x="8087186" y="4755525"/>
            <a:ext cx="302948" cy="1933"/>
          </a:xfrm>
          <a:prstGeom prst="line">
            <a:avLst/>
          </a:prstGeom>
          <a:noFill/>
          <a:ln w="222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3" name="Oval 22">
            <a:extLst>
              <a:ext uri="{FF2B5EF4-FFF2-40B4-BE49-F238E27FC236}">
                <a16:creationId xmlns:a16="http://schemas.microsoft.com/office/drawing/2014/main" id="{2A9F8896-AF4F-47B4-AC12-9CDFEA6C7C7B}"/>
              </a:ext>
            </a:extLst>
          </p:cNvPr>
          <p:cNvSpPr>
            <a:spLocks noChangeAspect="1"/>
          </p:cNvSpPr>
          <p:nvPr/>
        </p:nvSpPr>
        <p:spPr>
          <a:xfrm>
            <a:off x="1524484" y="4703458"/>
            <a:ext cx="108000" cy="108000"/>
          </a:xfrm>
          <a:prstGeom prst="ellipse">
            <a:avLst/>
          </a:prstGeom>
          <a:noFill/>
          <a:ln w="222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8219C0B5-5F56-4E26-85A4-AAAEE53736A2}"/>
              </a:ext>
            </a:extLst>
          </p:cNvPr>
          <p:cNvCxnSpPr>
            <a:stCxn id="23" idx="6"/>
            <a:endCxn id="34" idx="2"/>
          </p:cNvCxnSpPr>
          <p:nvPr/>
        </p:nvCxnSpPr>
        <p:spPr>
          <a:xfrm flipV="1">
            <a:off x="1632484" y="4755525"/>
            <a:ext cx="285964" cy="1933"/>
          </a:xfrm>
          <a:prstGeom prst="line">
            <a:avLst/>
          </a:prstGeom>
          <a:noFill/>
          <a:ln w="222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10244A0B-33E7-4E30-BF62-77364D568BAC}"/>
              </a:ext>
            </a:extLst>
          </p:cNvPr>
          <p:cNvCxnSpPr>
            <a:stCxn id="38" idx="6"/>
            <a:endCxn id="39" idx="2"/>
          </p:cNvCxnSpPr>
          <p:nvPr/>
        </p:nvCxnSpPr>
        <p:spPr>
          <a:xfrm>
            <a:off x="6583243" y="4755525"/>
            <a:ext cx="963943" cy="0"/>
          </a:xfrm>
          <a:prstGeom prst="straightConnector1">
            <a:avLst/>
          </a:prstGeom>
          <a:ln w="22225">
            <a:solidFill>
              <a:schemeClr val="bg1">
                <a:lumMod val="50000"/>
              </a:schemeClr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BC56EEF7-D700-487E-BBFD-5B34EFF42B32}"/>
              </a:ext>
            </a:extLst>
          </p:cNvPr>
          <p:cNvCxnSpPr>
            <a:cxnSpLocks/>
          </p:cNvCxnSpPr>
          <p:nvPr/>
        </p:nvCxnSpPr>
        <p:spPr>
          <a:xfrm>
            <a:off x="1793631" y="5413199"/>
            <a:ext cx="7111413" cy="0"/>
          </a:xfrm>
          <a:prstGeom prst="line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5A308F78-B9DB-482B-BBDD-34BC2A969A5C}"/>
              </a:ext>
            </a:extLst>
          </p:cNvPr>
          <p:cNvSpPr txBox="1"/>
          <p:nvPr/>
        </p:nvSpPr>
        <p:spPr>
          <a:xfrm>
            <a:off x="1942930" y="5513821"/>
            <a:ext cx="66224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/>
              <a:t>day 1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77F3E1B-7C78-4B2B-8A04-D0F9DCF700E4}"/>
              </a:ext>
            </a:extLst>
          </p:cNvPr>
          <p:cNvSpPr txBox="1"/>
          <p:nvPr/>
        </p:nvSpPr>
        <p:spPr>
          <a:xfrm>
            <a:off x="5373034" y="5513821"/>
            <a:ext cx="55423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/>
              <a:t>day 3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93749EA3-1459-412B-B94E-BD4694ACBB2E}"/>
              </a:ext>
            </a:extLst>
          </p:cNvPr>
          <p:cNvCxnSpPr/>
          <p:nvPr/>
        </p:nvCxnSpPr>
        <p:spPr>
          <a:xfrm>
            <a:off x="2137124" y="5413215"/>
            <a:ext cx="0" cy="108000"/>
          </a:xfrm>
          <a:prstGeom prst="line">
            <a:avLst/>
          </a:prstGeom>
          <a:noFill/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3B3075F-C9F3-46A3-B96B-AB0C65EDC8D6}"/>
              </a:ext>
            </a:extLst>
          </p:cNvPr>
          <p:cNvCxnSpPr/>
          <p:nvPr/>
        </p:nvCxnSpPr>
        <p:spPr>
          <a:xfrm>
            <a:off x="5567228" y="5413199"/>
            <a:ext cx="0" cy="108000"/>
          </a:xfrm>
          <a:prstGeom prst="line">
            <a:avLst/>
          </a:prstGeom>
          <a:noFill/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A95243E6-E031-4E9C-AB10-525F0DF94E56}"/>
              </a:ext>
            </a:extLst>
          </p:cNvPr>
          <p:cNvCxnSpPr/>
          <p:nvPr/>
        </p:nvCxnSpPr>
        <p:spPr>
          <a:xfrm flipH="1">
            <a:off x="7014514" y="5314831"/>
            <a:ext cx="135392" cy="206384"/>
          </a:xfrm>
          <a:prstGeom prst="line">
            <a:avLst/>
          </a:prstGeom>
          <a:noFill/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26B664B0-06E7-49AD-B5FC-1207BEC54BE4}"/>
              </a:ext>
            </a:extLst>
          </p:cNvPr>
          <p:cNvCxnSpPr/>
          <p:nvPr/>
        </p:nvCxnSpPr>
        <p:spPr>
          <a:xfrm flipH="1">
            <a:off x="7078138" y="5314831"/>
            <a:ext cx="135392" cy="206384"/>
          </a:xfrm>
          <a:prstGeom prst="line">
            <a:avLst/>
          </a:prstGeom>
          <a:noFill/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6035D021-39A2-4A42-975C-688F6E1123BF}"/>
              </a:ext>
            </a:extLst>
          </p:cNvPr>
          <p:cNvSpPr txBox="1"/>
          <p:nvPr/>
        </p:nvSpPr>
        <p:spPr>
          <a:xfrm>
            <a:off x="7558824" y="5513821"/>
            <a:ext cx="55423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/>
              <a:t>day 12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47B838A5-9CAF-4DB2-89A9-C00279BFC6E2}"/>
              </a:ext>
            </a:extLst>
          </p:cNvPr>
          <p:cNvSpPr>
            <a:spLocks noChangeAspect="1"/>
          </p:cNvSpPr>
          <p:nvPr/>
        </p:nvSpPr>
        <p:spPr>
          <a:xfrm>
            <a:off x="1918448" y="4485525"/>
            <a:ext cx="540000" cy="540000"/>
          </a:xfrm>
          <a:prstGeom prst="ellipse">
            <a:avLst/>
          </a:prstGeom>
          <a:noFill/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DF7EC5C1-5B63-41D4-99F9-BC3BDA64E9F4}"/>
              </a:ext>
            </a:extLst>
          </p:cNvPr>
          <p:cNvSpPr>
            <a:spLocks noChangeAspect="1"/>
          </p:cNvSpPr>
          <p:nvPr/>
        </p:nvSpPr>
        <p:spPr>
          <a:xfrm>
            <a:off x="2622995" y="4485525"/>
            <a:ext cx="540000" cy="540000"/>
          </a:xfrm>
          <a:prstGeom prst="ellipse">
            <a:avLst/>
          </a:prstGeom>
          <a:noFill/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1DDE500-6853-4F5B-95E2-00C9E4AFD1ED}"/>
              </a:ext>
            </a:extLst>
          </p:cNvPr>
          <p:cNvSpPr>
            <a:spLocks noChangeAspect="1"/>
          </p:cNvSpPr>
          <p:nvPr/>
        </p:nvSpPr>
        <p:spPr>
          <a:xfrm>
            <a:off x="3744524" y="4485525"/>
            <a:ext cx="540000" cy="540000"/>
          </a:xfrm>
          <a:prstGeom prst="ellipse">
            <a:avLst/>
          </a:prstGeom>
          <a:noFill/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5273DAC5-4410-44C3-B249-101793F857D7}"/>
              </a:ext>
            </a:extLst>
          </p:cNvPr>
          <p:cNvSpPr>
            <a:spLocks noChangeAspect="1"/>
          </p:cNvSpPr>
          <p:nvPr/>
        </p:nvSpPr>
        <p:spPr>
          <a:xfrm>
            <a:off x="5303208" y="4485525"/>
            <a:ext cx="540000" cy="540000"/>
          </a:xfrm>
          <a:prstGeom prst="ellipse">
            <a:avLst/>
          </a:prstGeom>
          <a:noFill/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2D949DA8-F022-4309-94EE-CC9EF3EB44D7}"/>
              </a:ext>
            </a:extLst>
          </p:cNvPr>
          <p:cNvSpPr>
            <a:spLocks noChangeAspect="1"/>
          </p:cNvSpPr>
          <p:nvPr/>
        </p:nvSpPr>
        <p:spPr>
          <a:xfrm>
            <a:off x="6043243" y="4485525"/>
            <a:ext cx="540000" cy="540000"/>
          </a:xfrm>
          <a:prstGeom prst="ellipse">
            <a:avLst/>
          </a:prstGeom>
          <a:noFill/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20AD04BE-9F87-4006-99F5-40DACD05A8C3}"/>
              </a:ext>
            </a:extLst>
          </p:cNvPr>
          <p:cNvSpPr>
            <a:spLocks noChangeAspect="1"/>
          </p:cNvSpPr>
          <p:nvPr/>
        </p:nvSpPr>
        <p:spPr>
          <a:xfrm>
            <a:off x="7547186" y="4485525"/>
            <a:ext cx="540000" cy="540000"/>
          </a:xfrm>
          <a:prstGeom prst="ellipse">
            <a:avLst/>
          </a:prstGeom>
          <a:noFill/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E5049DF-3F76-4DC5-9CF7-4F5A9F88E7F5}"/>
              </a:ext>
            </a:extLst>
          </p:cNvPr>
          <p:cNvSpPr txBox="1"/>
          <p:nvPr/>
        </p:nvSpPr>
        <p:spPr>
          <a:xfrm>
            <a:off x="3781978" y="5519917"/>
            <a:ext cx="55423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/>
              <a:t>day 2</a:t>
            </a: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6C7F4B84-4A43-44CC-9E0F-4B133011EA99}"/>
              </a:ext>
            </a:extLst>
          </p:cNvPr>
          <p:cNvCxnSpPr/>
          <p:nvPr/>
        </p:nvCxnSpPr>
        <p:spPr>
          <a:xfrm>
            <a:off x="3976172" y="5419295"/>
            <a:ext cx="0" cy="108000"/>
          </a:xfrm>
          <a:prstGeom prst="line">
            <a:avLst/>
          </a:prstGeom>
          <a:noFill/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E713B4F9-E7C3-4DC0-925D-8C8BAA1023FA}"/>
              </a:ext>
            </a:extLst>
          </p:cNvPr>
          <p:cNvCxnSpPr/>
          <p:nvPr/>
        </p:nvCxnSpPr>
        <p:spPr>
          <a:xfrm>
            <a:off x="7776094" y="5419295"/>
            <a:ext cx="0" cy="108000"/>
          </a:xfrm>
          <a:prstGeom prst="line">
            <a:avLst/>
          </a:prstGeom>
          <a:noFill/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43" name="Rectangle 42">
            <a:extLst>
              <a:ext uri="{FF2B5EF4-FFF2-40B4-BE49-F238E27FC236}">
                <a16:creationId xmlns:a16="http://schemas.microsoft.com/office/drawing/2014/main" id="{175B204E-2281-43B1-88A6-1585ACC15557}"/>
              </a:ext>
            </a:extLst>
          </p:cNvPr>
          <p:cNvSpPr/>
          <p:nvPr/>
        </p:nvSpPr>
        <p:spPr>
          <a:xfrm>
            <a:off x="9293469" y="71692"/>
            <a:ext cx="2810006" cy="288000"/>
          </a:xfrm>
          <a:prstGeom prst="rect">
            <a:avLst/>
          </a:prstGeom>
          <a:solidFill>
            <a:srgbClr val="E7F9FF"/>
          </a:solidFill>
          <a:ln w="19050">
            <a:solidFill>
              <a:srgbClr val="00ADE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400" dirty="0">
                <a:solidFill>
                  <a:schemeClr val="tx1"/>
                </a:solidFill>
              </a:rPr>
              <a:t>Planned and actual journey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CB25BEB-68AA-510E-104D-ECA9E005D2E7}"/>
              </a:ext>
            </a:extLst>
          </p:cNvPr>
          <p:cNvGrpSpPr/>
          <p:nvPr/>
        </p:nvGrpSpPr>
        <p:grpSpPr>
          <a:xfrm>
            <a:off x="954182" y="6524168"/>
            <a:ext cx="9925038" cy="200677"/>
            <a:chOff x="954182" y="6524168"/>
            <a:chExt cx="9925038" cy="200677"/>
          </a:xfrm>
        </p:grpSpPr>
        <p:sp>
          <p:nvSpPr>
            <p:cNvPr id="4" name="AutoShape 63">
              <a:extLst>
                <a:ext uri="{FF2B5EF4-FFF2-40B4-BE49-F238E27FC236}">
                  <a16:creationId xmlns:a16="http://schemas.microsoft.com/office/drawing/2014/main" id="{BA8C5356-2117-AE58-838D-5C805DCFB1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4182" y="6524168"/>
              <a:ext cx="1584000" cy="198000"/>
            </a:xfrm>
            <a:prstGeom prst="chevron">
              <a:avLst>
                <a:gd name="adj" fmla="val 38168"/>
              </a:avLst>
            </a:prstGeom>
            <a:solidFill>
              <a:schemeClr val="bg1">
                <a:lumMod val="85000"/>
              </a:schemeClr>
            </a:solidFill>
            <a:ln w="19050" algn="ctr">
              <a:noFill/>
              <a:miter lim="800000"/>
              <a:headEnd/>
              <a:tailEnd/>
            </a:ln>
          </p:spPr>
          <p:txBody>
            <a:bodyPr lIns="0" tIns="0" rIns="0" bIns="0" anchor="ctr" anchorCtr="0"/>
            <a:lstStyle/>
            <a:p>
              <a:pPr algn="ctr" defTabSz="995363">
                <a:buSzPct val="90000"/>
              </a:pPr>
              <a:r>
                <a:rPr lang="en-GB" sz="1000" kern="0" dirty="0">
                  <a:solidFill>
                    <a:schemeClr val="bg1">
                      <a:lumMod val="50000"/>
                    </a:schemeClr>
                  </a:solidFill>
                  <a:cs typeface="Arial" charset="0"/>
                </a:rPr>
                <a:t>Overview</a:t>
              </a:r>
            </a:p>
          </p:txBody>
        </p:sp>
        <p:sp>
          <p:nvSpPr>
            <p:cNvPr id="5" name="AutoShape 64">
              <a:extLst>
                <a:ext uri="{FF2B5EF4-FFF2-40B4-BE49-F238E27FC236}">
                  <a16:creationId xmlns:a16="http://schemas.microsoft.com/office/drawing/2014/main" id="{0C853378-2EB1-6955-AD95-C97D814569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8355" y="6524168"/>
              <a:ext cx="1404000" cy="198000"/>
            </a:xfrm>
            <a:prstGeom prst="chevron">
              <a:avLst>
                <a:gd name="adj" fmla="val 38168"/>
              </a:avLst>
            </a:prstGeom>
            <a:solidFill>
              <a:schemeClr val="bg1">
                <a:lumMod val="85000"/>
              </a:schemeClr>
            </a:solidFill>
            <a:ln w="19050" algn="ctr">
              <a:noFill/>
              <a:miter lim="800000"/>
              <a:headEnd/>
              <a:tailEnd/>
            </a:ln>
          </p:spPr>
          <p:txBody>
            <a:bodyPr lIns="0" tIns="0" rIns="0" bIns="0" anchor="ctr" anchorCtr="0"/>
            <a:lstStyle/>
            <a:p>
              <a:pPr algn="ctr" defTabSz="995363">
                <a:buSzPct val="90000"/>
              </a:pPr>
              <a:r>
                <a:rPr lang="en-GB" sz="1000" kern="0">
                  <a:solidFill>
                    <a:schemeClr val="bg1">
                      <a:lumMod val="50000"/>
                    </a:schemeClr>
                  </a:solidFill>
                  <a:cs typeface="Arial" charset="0"/>
                </a:rPr>
                <a:t>Symbols</a:t>
              </a:r>
            </a:p>
          </p:txBody>
        </p:sp>
        <p:sp>
          <p:nvSpPr>
            <p:cNvPr id="6" name="AutoShape 65">
              <a:extLst>
                <a:ext uri="{FF2B5EF4-FFF2-40B4-BE49-F238E27FC236}">
                  <a16:creationId xmlns:a16="http://schemas.microsoft.com/office/drawing/2014/main" id="{15C555A7-1840-D24F-26E8-6D91CC88AF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02528" y="6524168"/>
              <a:ext cx="1944000" cy="198000"/>
            </a:xfrm>
            <a:prstGeom prst="chevron">
              <a:avLst>
                <a:gd name="adj" fmla="val 38168"/>
              </a:avLst>
            </a:prstGeom>
            <a:solidFill>
              <a:schemeClr val="bg1">
                <a:lumMod val="85000"/>
              </a:schemeClr>
            </a:solidFill>
            <a:ln w="19050" algn="ctr">
              <a:noFill/>
              <a:miter lim="800000"/>
              <a:headEnd/>
              <a:tailEnd/>
            </a:ln>
          </p:spPr>
          <p:txBody>
            <a:bodyPr lIns="0" tIns="0" rIns="0" bIns="0" anchor="ctr" anchorCtr="0"/>
            <a:lstStyle/>
            <a:p>
              <a:pPr algn="ctr" defTabSz="995363">
                <a:buSzPct val="90000"/>
              </a:pPr>
              <a:r>
                <a:rPr lang="en-GB" sz="1000" kern="0" dirty="0">
                  <a:solidFill>
                    <a:schemeClr val="bg1">
                      <a:lumMod val="50000"/>
                    </a:schemeClr>
                  </a:solidFill>
                  <a:cs typeface="Arial" charset="0"/>
                </a:rPr>
                <a:t>Customer journey diagram</a:t>
              </a:r>
            </a:p>
          </p:txBody>
        </p:sp>
        <p:sp>
          <p:nvSpPr>
            <p:cNvPr id="7" name="AutoShape 63">
              <a:extLst>
                <a:ext uri="{FF2B5EF4-FFF2-40B4-BE49-F238E27FC236}">
                  <a16:creationId xmlns:a16="http://schemas.microsoft.com/office/drawing/2014/main" id="{C83A6B88-1D05-1231-7C14-8F04DAC417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26701" y="6525045"/>
              <a:ext cx="1764000" cy="198000"/>
            </a:xfrm>
            <a:prstGeom prst="chevron">
              <a:avLst>
                <a:gd name="adj" fmla="val 38168"/>
              </a:avLst>
            </a:prstGeom>
            <a:solidFill>
              <a:schemeClr val="bg1">
                <a:lumMod val="85000"/>
              </a:schemeClr>
            </a:solidFill>
            <a:ln w="19050" algn="ctr">
              <a:noFill/>
              <a:miter lim="800000"/>
              <a:headEnd/>
              <a:tailEnd/>
            </a:ln>
          </p:spPr>
          <p:txBody>
            <a:bodyPr lIns="0" tIns="0" rIns="0" bIns="0" anchor="ctr" anchorCtr="0"/>
            <a:lstStyle/>
            <a:p>
              <a:pPr algn="ctr" defTabSz="995363">
                <a:buSzPct val="90000"/>
              </a:pPr>
              <a:r>
                <a:rPr lang="en-GB" sz="1000" kern="0" dirty="0">
                  <a:solidFill>
                    <a:schemeClr val="bg1">
                      <a:lumMod val="50000"/>
                    </a:schemeClr>
                  </a:solidFill>
                  <a:cs typeface="Arial" charset="0"/>
                </a:rPr>
                <a:t>Journey network diagram</a:t>
              </a:r>
            </a:p>
          </p:txBody>
        </p:sp>
        <p:sp>
          <p:nvSpPr>
            <p:cNvPr id="8" name="AutoShape 64">
              <a:extLst>
                <a:ext uri="{FF2B5EF4-FFF2-40B4-BE49-F238E27FC236}">
                  <a16:creationId xmlns:a16="http://schemas.microsoft.com/office/drawing/2014/main" id="{7A491653-1E62-32FC-3D2D-EE8C73E8BB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70874" y="6526845"/>
              <a:ext cx="1656000" cy="198000"/>
            </a:xfrm>
            <a:prstGeom prst="chevron">
              <a:avLst>
                <a:gd name="adj" fmla="val 38168"/>
              </a:avLst>
            </a:prstGeom>
            <a:solidFill>
              <a:schemeClr val="bg1">
                <a:lumMod val="85000"/>
              </a:schemeClr>
            </a:solidFill>
            <a:ln w="19050" algn="ctr">
              <a:noFill/>
              <a:miter lim="800000"/>
              <a:headEnd/>
              <a:tailEnd/>
            </a:ln>
          </p:spPr>
          <p:txBody>
            <a:bodyPr lIns="0" tIns="0" rIns="0" bIns="0" anchor="ctr" anchorCtr="0"/>
            <a:lstStyle/>
            <a:p>
              <a:pPr algn="ctr" defTabSz="995363">
                <a:buSzPct val="90000"/>
              </a:pPr>
              <a:r>
                <a:rPr lang="en-GB" sz="1000" kern="0" dirty="0">
                  <a:solidFill>
                    <a:schemeClr val="bg1">
                      <a:lumMod val="50000"/>
                    </a:schemeClr>
                  </a:solidFill>
                  <a:cs typeface="Arial" charset="0"/>
                </a:rPr>
                <a:t>Customer experience</a:t>
              </a:r>
            </a:p>
          </p:txBody>
        </p:sp>
        <p:sp>
          <p:nvSpPr>
            <p:cNvPr id="9" name="AutoShape 64">
              <a:extLst>
                <a:ext uri="{FF2B5EF4-FFF2-40B4-BE49-F238E27FC236}">
                  <a16:creationId xmlns:a16="http://schemas.microsoft.com/office/drawing/2014/main" id="{084956A2-532B-72B8-5E4F-7104BC0D97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23220" y="6524168"/>
              <a:ext cx="1656000" cy="198000"/>
            </a:xfrm>
            <a:prstGeom prst="chevron">
              <a:avLst>
                <a:gd name="adj" fmla="val 38168"/>
              </a:avLst>
            </a:prstGeom>
            <a:solidFill>
              <a:srgbClr val="00558E"/>
            </a:solidFill>
            <a:ln w="19050" algn="ctr">
              <a:noFill/>
              <a:miter lim="800000"/>
              <a:headEnd/>
              <a:tailEnd/>
            </a:ln>
          </p:spPr>
          <p:txBody>
            <a:bodyPr lIns="0" tIns="0" rIns="0" bIns="0" anchor="ctr" anchorCtr="0"/>
            <a:lstStyle/>
            <a:p>
              <a:pPr algn="ctr" defTabSz="995363">
                <a:buSzPct val="90000"/>
              </a:pPr>
              <a:r>
                <a:rPr lang="en-GB" sz="1000" kern="0" dirty="0">
                  <a:solidFill>
                    <a:schemeClr val="bg1"/>
                  </a:solidFill>
                  <a:cs typeface="Arial" charset="0"/>
                </a:rPr>
                <a:t>Appendix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335348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93C4BE-5E27-46F9-B4B5-B31A61970E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4182" y="331155"/>
            <a:ext cx="9001711" cy="888244"/>
          </a:xfrm>
        </p:spPr>
        <p:txBody>
          <a:bodyPr/>
          <a:lstStyle/>
          <a:p>
            <a:r>
              <a:rPr lang="en-GB"/>
              <a:t>Unordered touchpoint sequence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623082D-7577-4573-96AD-0406B10F0C95}"/>
              </a:ext>
            </a:extLst>
          </p:cNvPr>
          <p:cNvSpPr/>
          <p:nvPr/>
        </p:nvSpPr>
        <p:spPr>
          <a:xfrm>
            <a:off x="10384465" y="71692"/>
            <a:ext cx="1630326" cy="288000"/>
          </a:xfrm>
          <a:prstGeom prst="rect">
            <a:avLst/>
          </a:prstGeom>
          <a:solidFill>
            <a:srgbClr val="E7F9FF"/>
          </a:solidFill>
          <a:ln w="19050">
            <a:solidFill>
              <a:srgbClr val="00ADE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400" dirty="0">
                <a:solidFill>
                  <a:schemeClr val="tx1"/>
                </a:solidFill>
              </a:rPr>
              <a:t>Planned journey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65DC1B4D-ECC0-4181-9371-C00275946556}"/>
              </a:ext>
            </a:extLst>
          </p:cNvPr>
          <p:cNvSpPr txBox="1">
            <a:spLocks/>
          </p:cNvSpPr>
          <p:nvPr/>
        </p:nvSpPr>
        <p:spPr>
          <a:xfrm>
            <a:off x="1102659" y="1627323"/>
            <a:ext cx="5620526" cy="2808172"/>
          </a:xfrm>
          <a:prstGeom prst="rect">
            <a:avLst/>
          </a:prstGeom>
        </p:spPr>
        <p:txBody>
          <a:bodyPr/>
          <a:lstStyle>
            <a:lvl1pPr marL="396079" indent="-216043" algn="l" defTabSz="914537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115" indent="-216043" algn="l" defTabSz="914537" rtl="0" eaLnBrk="1" latinLnBrk="0" hangingPunct="1">
              <a:lnSpc>
                <a:spcPct val="11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756151" indent="-216043" algn="l" defTabSz="914537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936187" indent="-216043" algn="l" defTabSz="914537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116223" indent="-216043" algn="l" defTabSz="914537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977" indent="-228634" algn="l" defTabSz="91453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246" indent="-228634" algn="l" defTabSz="91453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514" indent="-228634" algn="l" defTabSz="91453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783" indent="-228634" algn="l" defTabSz="91453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dirty="0"/>
              <a:t>An unordered touchpoint sequence is a group of touchpoints that can occur in an unfixed order.</a:t>
            </a:r>
          </a:p>
          <a:p>
            <a:r>
              <a:rPr lang="en-GB" sz="1800" dirty="0"/>
              <a:t>This notation is useful when visualizing customer journeys that include groups of touchpoints that occur with no pre-defined sequence.</a:t>
            </a:r>
          </a:p>
          <a:p>
            <a:r>
              <a:rPr lang="en-GB" sz="1800" dirty="0"/>
              <a:t>The notation can only be used for visualizing generic and planned journeys.</a:t>
            </a:r>
          </a:p>
        </p:txBody>
      </p:sp>
      <p:sp>
        <p:nvSpPr>
          <p:cNvPr id="17" name="Right Brace 16">
            <a:extLst>
              <a:ext uri="{FF2B5EF4-FFF2-40B4-BE49-F238E27FC236}">
                <a16:creationId xmlns:a16="http://schemas.microsoft.com/office/drawing/2014/main" id="{9309E2B0-DC72-477A-AF81-9DB530137B2C}"/>
              </a:ext>
            </a:extLst>
          </p:cNvPr>
          <p:cNvSpPr/>
          <p:nvPr/>
        </p:nvSpPr>
        <p:spPr>
          <a:xfrm>
            <a:off x="9448720" y="2151788"/>
            <a:ext cx="155448" cy="914400"/>
          </a:xfrm>
          <a:prstGeom prst="rightBrac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Left Brace 17">
            <a:extLst>
              <a:ext uri="{FF2B5EF4-FFF2-40B4-BE49-F238E27FC236}">
                <a16:creationId xmlns:a16="http://schemas.microsoft.com/office/drawing/2014/main" id="{AC306584-23CE-4FE7-A701-4CAB1DBD5BA4}"/>
              </a:ext>
            </a:extLst>
          </p:cNvPr>
          <p:cNvSpPr/>
          <p:nvPr/>
        </p:nvSpPr>
        <p:spPr>
          <a:xfrm>
            <a:off x="7754950" y="2147013"/>
            <a:ext cx="155448" cy="914400"/>
          </a:xfrm>
          <a:prstGeom prst="leftBrac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E04A0D9D-0870-4601-A8DD-F595A93C719C}"/>
              </a:ext>
            </a:extLst>
          </p:cNvPr>
          <p:cNvSpPr>
            <a:spLocks noChangeAspect="1"/>
          </p:cNvSpPr>
          <p:nvPr/>
        </p:nvSpPr>
        <p:spPr>
          <a:xfrm>
            <a:off x="8786450" y="2334213"/>
            <a:ext cx="540000" cy="540000"/>
          </a:xfrm>
          <a:prstGeom prst="ellipse">
            <a:avLst/>
          </a:prstGeom>
          <a:noFill/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1EA33742-ED86-4E71-9642-5012FDE27129}"/>
              </a:ext>
            </a:extLst>
          </p:cNvPr>
          <p:cNvSpPr>
            <a:spLocks noChangeAspect="1"/>
          </p:cNvSpPr>
          <p:nvPr/>
        </p:nvSpPr>
        <p:spPr>
          <a:xfrm>
            <a:off x="7998584" y="2350121"/>
            <a:ext cx="540000" cy="540000"/>
          </a:xfrm>
          <a:prstGeom prst="ellipse">
            <a:avLst/>
          </a:prstGeom>
          <a:noFill/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A8DFC5D-7DF3-4947-BDEB-07CF001E296C}"/>
              </a:ext>
            </a:extLst>
          </p:cNvPr>
          <p:cNvSpPr txBox="1"/>
          <p:nvPr/>
        </p:nvSpPr>
        <p:spPr>
          <a:xfrm>
            <a:off x="7569050" y="1511393"/>
            <a:ext cx="1879670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1100">
                <a:solidFill>
                  <a:srgbClr val="00ADEE"/>
                </a:solidFill>
              </a:rPr>
              <a:t>No connector between the unordered touchpoints 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BBE59F0F-1786-4924-9DFA-97880C12336C}"/>
              </a:ext>
            </a:extLst>
          </p:cNvPr>
          <p:cNvCxnSpPr>
            <a:stCxn id="21" idx="2"/>
          </p:cNvCxnSpPr>
          <p:nvPr/>
        </p:nvCxnSpPr>
        <p:spPr>
          <a:xfrm>
            <a:off x="8508885" y="1942280"/>
            <a:ext cx="145415" cy="407841"/>
          </a:xfrm>
          <a:prstGeom prst="straightConnector1">
            <a:avLst/>
          </a:prstGeom>
          <a:ln w="19050">
            <a:solidFill>
              <a:srgbClr val="00ADEE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C3EFCC81-81C0-4546-85F0-0E14D7E0A88F}"/>
              </a:ext>
            </a:extLst>
          </p:cNvPr>
          <p:cNvSpPr txBox="1"/>
          <p:nvPr/>
        </p:nvSpPr>
        <p:spPr>
          <a:xfrm>
            <a:off x="8016089" y="3917699"/>
            <a:ext cx="1879760" cy="6001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1100">
                <a:solidFill>
                  <a:srgbClr val="00ADEE"/>
                </a:solidFill>
              </a:rPr>
              <a:t>Brackets that  group the unordered touchpoints </a:t>
            </a:r>
          </a:p>
          <a:p>
            <a:endParaRPr lang="en-GB" sz="1100">
              <a:solidFill>
                <a:srgbClr val="00ADEE"/>
              </a:solidFill>
            </a:endParaRP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B6C9F74F-0DAA-447D-A441-81959A889331}"/>
              </a:ext>
            </a:extLst>
          </p:cNvPr>
          <p:cNvCxnSpPr>
            <a:cxnSpLocks/>
            <a:stCxn id="23" idx="0"/>
          </p:cNvCxnSpPr>
          <p:nvPr/>
        </p:nvCxnSpPr>
        <p:spPr>
          <a:xfrm flipV="1">
            <a:off x="8955969" y="3119185"/>
            <a:ext cx="533862" cy="798514"/>
          </a:xfrm>
          <a:prstGeom prst="straightConnector1">
            <a:avLst/>
          </a:prstGeom>
          <a:ln w="19050">
            <a:solidFill>
              <a:srgbClr val="00ADEE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Oval 24">
            <a:extLst>
              <a:ext uri="{FF2B5EF4-FFF2-40B4-BE49-F238E27FC236}">
                <a16:creationId xmlns:a16="http://schemas.microsoft.com/office/drawing/2014/main" id="{20AF8E33-E79C-432A-8A22-0ECEEDEC6855}"/>
              </a:ext>
            </a:extLst>
          </p:cNvPr>
          <p:cNvSpPr>
            <a:spLocks noChangeAspect="1"/>
          </p:cNvSpPr>
          <p:nvPr/>
        </p:nvSpPr>
        <p:spPr>
          <a:xfrm>
            <a:off x="3997350" y="5127605"/>
            <a:ext cx="540000" cy="540000"/>
          </a:xfrm>
          <a:prstGeom prst="ellipse">
            <a:avLst/>
          </a:prstGeom>
          <a:noFill/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56F77C54-34DF-4C16-A927-434DCEBB9F1D}"/>
              </a:ext>
            </a:extLst>
          </p:cNvPr>
          <p:cNvSpPr>
            <a:spLocks noChangeAspect="1"/>
          </p:cNvSpPr>
          <p:nvPr/>
        </p:nvSpPr>
        <p:spPr>
          <a:xfrm>
            <a:off x="4815558" y="5127605"/>
            <a:ext cx="540000" cy="540000"/>
          </a:xfrm>
          <a:prstGeom prst="ellipse">
            <a:avLst/>
          </a:prstGeom>
          <a:noFill/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DF2405DA-DE4C-4EED-B253-C8DAC57E2342}"/>
              </a:ext>
            </a:extLst>
          </p:cNvPr>
          <p:cNvSpPr>
            <a:spLocks noChangeAspect="1"/>
          </p:cNvSpPr>
          <p:nvPr/>
        </p:nvSpPr>
        <p:spPr>
          <a:xfrm>
            <a:off x="5619943" y="5127605"/>
            <a:ext cx="540000" cy="540000"/>
          </a:xfrm>
          <a:prstGeom prst="ellipse">
            <a:avLst/>
          </a:prstGeom>
          <a:noFill/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Right Brace 27">
            <a:extLst>
              <a:ext uri="{FF2B5EF4-FFF2-40B4-BE49-F238E27FC236}">
                <a16:creationId xmlns:a16="http://schemas.microsoft.com/office/drawing/2014/main" id="{CB7A0848-346D-4AD4-8FE0-920F71EB7BC7}"/>
              </a:ext>
            </a:extLst>
          </p:cNvPr>
          <p:cNvSpPr/>
          <p:nvPr/>
        </p:nvSpPr>
        <p:spPr>
          <a:xfrm>
            <a:off x="6304329" y="4957712"/>
            <a:ext cx="216000" cy="900000"/>
          </a:xfrm>
          <a:prstGeom prst="rightBrac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Left Brace 28">
            <a:extLst>
              <a:ext uri="{FF2B5EF4-FFF2-40B4-BE49-F238E27FC236}">
                <a16:creationId xmlns:a16="http://schemas.microsoft.com/office/drawing/2014/main" id="{6F4DB79A-D75A-4294-99CD-6774A7CC286F}"/>
              </a:ext>
            </a:extLst>
          </p:cNvPr>
          <p:cNvSpPr/>
          <p:nvPr/>
        </p:nvSpPr>
        <p:spPr>
          <a:xfrm>
            <a:off x="3657572" y="4957712"/>
            <a:ext cx="216000" cy="900000"/>
          </a:xfrm>
          <a:prstGeom prst="leftBrac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6DF66831-BFEE-4F26-A979-FC3B21B6FD03}"/>
              </a:ext>
            </a:extLst>
          </p:cNvPr>
          <p:cNvSpPr>
            <a:spLocks noChangeAspect="1"/>
          </p:cNvSpPr>
          <p:nvPr/>
        </p:nvSpPr>
        <p:spPr>
          <a:xfrm>
            <a:off x="6880282" y="5139480"/>
            <a:ext cx="540000" cy="540000"/>
          </a:xfrm>
          <a:prstGeom prst="ellipse">
            <a:avLst/>
          </a:prstGeom>
          <a:noFill/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0893CDCD-347F-448A-BFC6-30DD620ADA99}"/>
              </a:ext>
            </a:extLst>
          </p:cNvPr>
          <p:cNvSpPr>
            <a:spLocks noChangeAspect="1"/>
          </p:cNvSpPr>
          <p:nvPr/>
        </p:nvSpPr>
        <p:spPr>
          <a:xfrm>
            <a:off x="7845452" y="5139480"/>
            <a:ext cx="540000" cy="540000"/>
          </a:xfrm>
          <a:prstGeom prst="ellipse">
            <a:avLst/>
          </a:prstGeom>
          <a:noFill/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62963B26-AE9A-4D73-9BD6-9BE3E800DB7F}"/>
              </a:ext>
            </a:extLst>
          </p:cNvPr>
          <p:cNvSpPr>
            <a:spLocks noChangeAspect="1"/>
          </p:cNvSpPr>
          <p:nvPr/>
        </p:nvSpPr>
        <p:spPr>
          <a:xfrm>
            <a:off x="2804298" y="5137712"/>
            <a:ext cx="540000" cy="540000"/>
          </a:xfrm>
          <a:prstGeom prst="ellipse">
            <a:avLst/>
          </a:prstGeom>
          <a:noFill/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0CF60FEB-CC81-48C5-A9A5-B38B731EDA0C}"/>
              </a:ext>
            </a:extLst>
          </p:cNvPr>
          <p:cNvSpPr>
            <a:spLocks noChangeAspect="1"/>
          </p:cNvSpPr>
          <p:nvPr/>
        </p:nvSpPr>
        <p:spPr>
          <a:xfrm>
            <a:off x="1856633" y="5137712"/>
            <a:ext cx="540000" cy="540000"/>
          </a:xfrm>
          <a:prstGeom prst="ellipse">
            <a:avLst/>
          </a:prstGeom>
          <a:noFill/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B3875CA9-28F7-4575-93FD-94D18F2B8EAD}"/>
              </a:ext>
            </a:extLst>
          </p:cNvPr>
          <p:cNvCxnSpPr>
            <a:stCxn id="30" idx="6"/>
            <a:endCxn id="31" idx="2"/>
          </p:cNvCxnSpPr>
          <p:nvPr/>
        </p:nvCxnSpPr>
        <p:spPr>
          <a:xfrm>
            <a:off x="7420282" y="5409480"/>
            <a:ext cx="425170" cy="0"/>
          </a:xfrm>
          <a:prstGeom prst="straightConnector1">
            <a:avLst/>
          </a:prstGeom>
          <a:ln w="22225">
            <a:solidFill>
              <a:schemeClr val="bg1">
                <a:lumMod val="50000"/>
              </a:schemeClr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B5650753-CBD8-4A0D-B1FF-7881EEEDD3AC}"/>
              </a:ext>
            </a:extLst>
          </p:cNvPr>
          <p:cNvCxnSpPr>
            <a:stCxn id="33" idx="6"/>
            <a:endCxn id="32" idx="2"/>
          </p:cNvCxnSpPr>
          <p:nvPr/>
        </p:nvCxnSpPr>
        <p:spPr>
          <a:xfrm>
            <a:off x="2396633" y="5407712"/>
            <a:ext cx="407665" cy="0"/>
          </a:xfrm>
          <a:prstGeom prst="straightConnector1">
            <a:avLst/>
          </a:prstGeom>
          <a:ln w="22225">
            <a:solidFill>
              <a:schemeClr val="bg1">
                <a:lumMod val="50000"/>
              </a:schemeClr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3961E865-D79F-47B1-BF46-CDFA7BF9D19F}"/>
              </a:ext>
            </a:extLst>
          </p:cNvPr>
          <p:cNvCxnSpPr/>
          <p:nvPr/>
        </p:nvCxnSpPr>
        <p:spPr>
          <a:xfrm>
            <a:off x="8385452" y="5407712"/>
            <a:ext cx="266906" cy="0"/>
          </a:xfrm>
          <a:prstGeom prst="straightConnector1">
            <a:avLst/>
          </a:prstGeom>
          <a:ln w="22225">
            <a:solidFill>
              <a:schemeClr val="bg1">
                <a:lumMod val="50000"/>
              </a:schemeClr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B9A97056-8C3A-42E3-A98D-23C0FA471D06}"/>
              </a:ext>
            </a:extLst>
          </p:cNvPr>
          <p:cNvCxnSpPr>
            <a:endCxn id="33" idx="2"/>
          </p:cNvCxnSpPr>
          <p:nvPr/>
        </p:nvCxnSpPr>
        <p:spPr>
          <a:xfrm>
            <a:off x="1589727" y="5407712"/>
            <a:ext cx="266906" cy="0"/>
          </a:xfrm>
          <a:prstGeom prst="straightConnector1">
            <a:avLst/>
          </a:prstGeom>
          <a:ln w="22225">
            <a:solidFill>
              <a:schemeClr val="bg1">
                <a:lumMod val="50000"/>
              </a:schemeClr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EEAAC1D8-EB04-48F9-8B89-F3F0CAC71D66}"/>
              </a:ext>
            </a:extLst>
          </p:cNvPr>
          <p:cNvCxnSpPr>
            <a:cxnSpLocks/>
            <a:endCxn id="29" idx="1"/>
          </p:cNvCxnSpPr>
          <p:nvPr/>
        </p:nvCxnSpPr>
        <p:spPr>
          <a:xfrm>
            <a:off x="3420500" y="5407712"/>
            <a:ext cx="237072" cy="0"/>
          </a:xfrm>
          <a:prstGeom prst="straightConnector1">
            <a:avLst/>
          </a:prstGeom>
          <a:ln w="22225">
            <a:solidFill>
              <a:schemeClr val="bg1">
                <a:lumMod val="50000"/>
              </a:schemeClr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C52619EE-26F6-4E04-8A66-306B1AD2D2D5}"/>
              </a:ext>
            </a:extLst>
          </p:cNvPr>
          <p:cNvCxnSpPr>
            <a:stCxn id="28" idx="1"/>
            <a:endCxn id="30" idx="2"/>
          </p:cNvCxnSpPr>
          <p:nvPr/>
        </p:nvCxnSpPr>
        <p:spPr>
          <a:xfrm>
            <a:off x="6520329" y="5407712"/>
            <a:ext cx="359953" cy="1768"/>
          </a:xfrm>
          <a:prstGeom prst="straightConnector1">
            <a:avLst/>
          </a:prstGeom>
          <a:ln w="22225">
            <a:solidFill>
              <a:schemeClr val="bg1">
                <a:lumMod val="50000"/>
              </a:schemeClr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207B47E9-2489-E3DC-93C6-31C2E56B5E09}"/>
              </a:ext>
            </a:extLst>
          </p:cNvPr>
          <p:cNvGrpSpPr/>
          <p:nvPr/>
        </p:nvGrpSpPr>
        <p:grpSpPr>
          <a:xfrm>
            <a:off x="954182" y="6524168"/>
            <a:ext cx="9925038" cy="200677"/>
            <a:chOff x="954182" y="6524168"/>
            <a:chExt cx="9925038" cy="200677"/>
          </a:xfrm>
        </p:grpSpPr>
        <p:sp>
          <p:nvSpPr>
            <p:cNvPr id="4" name="AutoShape 63">
              <a:extLst>
                <a:ext uri="{FF2B5EF4-FFF2-40B4-BE49-F238E27FC236}">
                  <a16:creationId xmlns:a16="http://schemas.microsoft.com/office/drawing/2014/main" id="{6C824AF8-C0E8-0ADD-2B79-B00A6BFA98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4182" y="6524168"/>
              <a:ext cx="1584000" cy="198000"/>
            </a:xfrm>
            <a:prstGeom prst="chevron">
              <a:avLst>
                <a:gd name="adj" fmla="val 38168"/>
              </a:avLst>
            </a:prstGeom>
            <a:solidFill>
              <a:schemeClr val="bg1">
                <a:lumMod val="85000"/>
              </a:schemeClr>
            </a:solidFill>
            <a:ln w="19050" algn="ctr">
              <a:noFill/>
              <a:miter lim="800000"/>
              <a:headEnd/>
              <a:tailEnd/>
            </a:ln>
          </p:spPr>
          <p:txBody>
            <a:bodyPr lIns="0" tIns="0" rIns="0" bIns="0" anchor="ctr" anchorCtr="0"/>
            <a:lstStyle/>
            <a:p>
              <a:pPr algn="ctr" defTabSz="995363">
                <a:buSzPct val="90000"/>
              </a:pPr>
              <a:r>
                <a:rPr lang="en-GB" sz="1000" kern="0" dirty="0">
                  <a:solidFill>
                    <a:schemeClr val="bg1">
                      <a:lumMod val="50000"/>
                    </a:schemeClr>
                  </a:solidFill>
                  <a:cs typeface="Arial" charset="0"/>
                </a:rPr>
                <a:t>Overview</a:t>
              </a:r>
            </a:p>
          </p:txBody>
        </p:sp>
        <p:sp>
          <p:nvSpPr>
            <p:cNvPr id="5" name="AutoShape 64">
              <a:extLst>
                <a:ext uri="{FF2B5EF4-FFF2-40B4-BE49-F238E27FC236}">
                  <a16:creationId xmlns:a16="http://schemas.microsoft.com/office/drawing/2014/main" id="{C92C72A9-3ED5-2C48-CF11-18DE064A56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8355" y="6524168"/>
              <a:ext cx="1404000" cy="198000"/>
            </a:xfrm>
            <a:prstGeom prst="chevron">
              <a:avLst>
                <a:gd name="adj" fmla="val 38168"/>
              </a:avLst>
            </a:prstGeom>
            <a:solidFill>
              <a:schemeClr val="bg1">
                <a:lumMod val="85000"/>
              </a:schemeClr>
            </a:solidFill>
            <a:ln w="19050" algn="ctr">
              <a:noFill/>
              <a:miter lim="800000"/>
              <a:headEnd/>
              <a:tailEnd/>
            </a:ln>
          </p:spPr>
          <p:txBody>
            <a:bodyPr lIns="0" tIns="0" rIns="0" bIns="0" anchor="ctr" anchorCtr="0"/>
            <a:lstStyle/>
            <a:p>
              <a:pPr algn="ctr" defTabSz="995363">
                <a:buSzPct val="90000"/>
              </a:pPr>
              <a:r>
                <a:rPr lang="en-GB" sz="1000" kern="0">
                  <a:solidFill>
                    <a:schemeClr val="bg1">
                      <a:lumMod val="50000"/>
                    </a:schemeClr>
                  </a:solidFill>
                  <a:cs typeface="Arial" charset="0"/>
                </a:rPr>
                <a:t>Symbols</a:t>
              </a:r>
            </a:p>
          </p:txBody>
        </p:sp>
        <p:sp>
          <p:nvSpPr>
            <p:cNvPr id="6" name="AutoShape 65">
              <a:extLst>
                <a:ext uri="{FF2B5EF4-FFF2-40B4-BE49-F238E27FC236}">
                  <a16:creationId xmlns:a16="http://schemas.microsoft.com/office/drawing/2014/main" id="{14EF5519-8A31-B3B3-E1E5-DA7196155A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02528" y="6524168"/>
              <a:ext cx="1944000" cy="198000"/>
            </a:xfrm>
            <a:prstGeom prst="chevron">
              <a:avLst>
                <a:gd name="adj" fmla="val 38168"/>
              </a:avLst>
            </a:prstGeom>
            <a:solidFill>
              <a:schemeClr val="bg1">
                <a:lumMod val="85000"/>
              </a:schemeClr>
            </a:solidFill>
            <a:ln w="19050" algn="ctr">
              <a:noFill/>
              <a:miter lim="800000"/>
              <a:headEnd/>
              <a:tailEnd/>
            </a:ln>
          </p:spPr>
          <p:txBody>
            <a:bodyPr lIns="0" tIns="0" rIns="0" bIns="0" anchor="ctr" anchorCtr="0"/>
            <a:lstStyle/>
            <a:p>
              <a:pPr algn="ctr" defTabSz="995363">
                <a:buSzPct val="90000"/>
              </a:pPr>
              <a:r>
                <a:rPr lang="en-GB" sz="1000" kern="0" dirty="0">
                  <a:solidFill>
                    <a:schemeClr val="bg1">
                      <a:lumMod val="50000"/>
                    </a:schemeClr>
                  </a:solidFill>
                  <a:cs typeface="Arial" charset="0"/>
                </a:rPr>
                <a:t>Customer journey diagram</a:t>
              </a:r>
            </a:p>
          </p:txBody>
        </p:sp>
        <p:sp>
          <p:nvSpPr>
            <p:cNvPr id="7" name="AutoShape 63">
              <a:extLst>
                <a:ext uri="{FF2B5EF4-FFF2-40B4-BE49-F238E27FC236}">
                  <a16:creationId xmlns:a16="http://schemas.microsoft.com/office/drawing/2014/main" id="{DB85EA24-6AF9-8B75-73A1-63EB450B6D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26701" y="6525045"/>
              <a:ext cx="1764000" cy="198000"/>
            </a:xfrm>
            <a:prstGeom prst="chevron">
              <a:avLst>
                <a:gd name="adj" fmla="val 38168"/>
              </a:avLst>
            </a:prstGeom>
            <a:solidFill>
              <a:schemeClr val="bg1">
                <a:lumMod val="85000"/>
              </a:schemeClr>
            </a:solidFill>
            <a:ln w="19050" algn="ctr">
              <a:noFill/>
              <a:miter lim="800000"/>
              <a:headEnd/>
              <a:tailEnd/>
            </a:ln>
          </p:spPr>
          <p:txBody>
            <a:bodyPr lIns="0" tIns="0" rIns="0" bIns="0" anchor="ctr" anchorCtr="0"/>
            <a:lstStyle/>
            <a:p>
              <a:pPr algn="ctr" defTabSz="995363">
                <a:buSzPct val="90000"/>
              </a:pPr>
              <a:r>
                <a:rPr lang="en-GB" sz="1000" kern="0" dirty="0">
                  <a:solidFill>
                    <a:schemeClr val="bg1">
                      <a:lumMod val="50000"/>
                    </a:schemeClr>
                  </a:solidFill>
                  <a:cs typeface="Arial" charset="0"/>
                </a:rPr>
                <a:t>Journey network diagram</a:t>
              </a:r>
            </a:p>
          </p:txBody>
        </p:sp>
        <p:sp>
          <p:nvSpPr>
            <p:cNvPr id="8" name="AutoShape 64">
              <a:extLst>
                <a:ext uri="{FF2B5EF4-FFF2-40B4-BE49-F238E27FC236}">
                  <a16:creationId xmlns:a16="http://schemas.microsoft.com/office/drawing/2014/main" id="{7516B5C3-0DBC-C9F6-F6BC-AE6DA81B62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70874" y="6526845"/>
              <a:ext cx="1656000" cy="198000"/>
            </a:xfrm>
            <a:prstGeom prst="chevron">
              <a:avLst>
                <a:gd name="adj" fmla="val 38168"/>
              </a:avLst>
            </a:prstGeom>
            <a:solidFill>
              <a:schemeClr val="bg1">
                <a:lumMod val="85000"/>
              </a:schemeClr>
            </a:solidFill>
            <a:ln w="19050" algn="ctr">
              <a:noFill/>
              <a:miter lim="800000"/>
              <a:headEnd/>
              <a:tailEnd/>
            </a:ln>
          </p:spPr>
          <p:txBody>
            <a:bodyPr lIns="0" tIns="0" rIns="0" bIns="0" anchor="ctr" anchorCtr="0"/>
            <a:lstStyle/>
            <a:p>
              <a:pPr algn="ctr" defTabSz="995363">
                <a:buSzPct val="90000"/>
              </a:pPr>
              <a:r>
                <a:rPr lang="en-GB" sz="1000" kern="0" dirty="0">
                  <a:solidFill>
                    <a:schemeClr val="bg1">
                      <a:lumMod val="50000"/>
                    </a:schemeClr>
                  </a:solidFill>
                  <a:cs typeface="Arial" charset="0"/>
                </a:rPr>
                <a:t>Customer experience</a:t>
              </a:r>
            </a:p>
          </p:txBody>
        </p:sp>
        <p:sp>
          <p:nvSpPr>
            <p:cNvPr id="9" name="AutoShape 64">
              <a:extLst>
                <a:ext uri="{FF2B5EF4-FFF2-40B4-BE49-F238E27FC236}">
                  <a16:creationId xmlns:a16="http://schemas.microsoft.com/office/drawing/2014/main" id="{F63E5DBE-97AC-B36F-005F-EFE289D8FC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23220" y="6524168"/>
              <a:ext cx="1656000" cy="198000"/>
            </a:xfrm>
            <a:prstGeom prst="chevron">
              <a:avLst>
                <a:gd name="adj" fmla="val 38168"/>
              </a:avLst>
            </a:prstGeom>
            <a:solidFill>
              <a:srgbClr val="00558E"/>
            </a:solidFill>
            <a:ln w="19050" algn="ctr">
              <a:noFill/>
              <a:miter lim="800000"/>
              <a:headEnd/>
              <a:tailEnd/>
            </a:ln>
          </p:spPr>
          <p:txBody>
            <a:bodyPr lIns="0" tIns="0" rIns="0" bIns="0" anchor="ctr" anchorCtr="0"/>
            <a:lstStyle/>
            <a:p>
              <a:pPr algn="ctr" defTabSz="995363">
                <a:buSzPct val="90000"/>
              </a:pPr>
              <a:r>
                <a:rPr lang="en-GB" sz="1000" kern="0" dirty="0">
                  <a:solidFill>
                    <a:schemeClr val="bg1"/>
                  </a:solidFill>
                  <a:cs typeface="Arial" charset="0"/>
                </a:rPr>
                <a:t>Appendix</a:t>
              </a:r>
            </a:p>
          </p:txBody>
        </p:sp>
      </p:grp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BBC25C8-6D30-EED1-5D04-B914B74E8641}"/>
              </a:ext>
            </a:extLst>
          </p:cNvPr>
          <p:cNvCxnSpPr>
            <a:cxnSpLocks/>
          </p:cNvCxnSpPr>
          <p:nvPr/>
        </p:nvCxnSpPr>
        <p:spPr>
          <a:xfrm flipH="1" flipV="1">
            <a:off x="7870617" y="3112156"/>
            <a:ext cx="783683" cy="805543"/>
          </a:xfrm>
          <a:prstGeom prst="straightConnector1">
            <a:avLst/>
          </a:prstGeom>
          <a:ln w="19050">
            <a:solidFill>
              <a:srgbClr val="00ADEE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088784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93C4BE-5E27-46F9-B4B5-B31A61970E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Arbitrarily occurring touchpoint</a:t>
            </a:r>
          </a:p>
        </p:txBody>
      </p:sp>
      <p:sp>
        <p:nvSpPr>
          <p:cNvPr id="51" name="Content Placeholder 50">
            <a:extLst>
              <a:ext uri="{FF2B5EF4-FFF2-40B4-BE49-F238E27FC236}">
                <a16:creationId xmlns:a16="http://schemas.microsoft.com/office/drawing/2014/main" id="{61C588F7-97B5-4A6E-9081-6E5B2F542D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1632" y="1548001"/>
            <a:ext cx="6987033" cy="3425455"/>
          </a:xfrm>
        </p:spPr>
        <p:txBody>
          <a:bodyPr>
            <a:normAutofit fontScale="85000" lnSpcReduction="20000"/>
          </a:bodyPr>
          <a:lstStyle/>
          <a:p>
            <a:r>
              <a:rPr lang="en-GB" dirty="0"/>
              <a:t>An arbitrary occurring touchpoint is a touchpoint that can occur at any time within a given sequence of touchpoints.</a:t>
            </a:r>
          </a:p>
          <a:p>
            <a:r>
              <a:rPr lang="en-GB" dirty="0"/>
              <a:t>This notation is useful when visualizing customer journeys that include a touchpoint that has not been given a fixed place within a sequence.</a:t>
            </a:r>
          </a:p>
          <a:p>
            <a:r>
              <a:rPr lang="en-GB" dirty="0"/>
              <a:t>The notation can only be used for visualizing generic and planned journeys.</a:t>
            </a:r>
          </a:p>
          <a:p>
            <a:r>
              <a:rPr lang="en-GB" dirty="0"/>
              <a:t>Example: The service provider calls the customer for an on-boarding conversation during a time interval where other, mandatory touchpoints occur (given by the brackets).</a:t>
            </a:r>
          </a:p>
          <a:p>
            <a:pPr marL="180036" indent="0">
              <a:buNone/>
            </a:pPr>
            <a:endParaRPr lang="en-GB" dirty="0"/>
          </a:p>
        </p:txBody>
      </p:sp>
      <p:sp>
        <p:nvSpPr>
          <p:cNvPr id="18" name="Right Brace 17">
            <a:extLst>
              <a:ext uri="{FF2B5EF4-FFF2-40B4-BE49-F238E27FC236}">
                <a16:creationId xmlns:a16="http://schemas.microsoft.com/office/drawing/2014/main" id="{8FBEC6BF-4365-4814-8675-DC58A54F2028}"/>
              </a:ext>
            </a:extLst>
          </p:cNvPr>
          <p:cNvSpPr/>
          <p:nvPr/>
        </p:nvSpPr>
        <p:spPr>
          <a:xfrm>
            <a:off x="11476425" y="2084113"/>
            <a:ext cx="155448" cy="914400"/>
          </a:xfrm>
          <a:prstGeom prst="rightBrac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Left Brace 18">
            <a:extLst>
              <a:ext uri="{FF2B5EF4-FFF2-40B4-BE49-F238E27FC236}">
                <a16:creationId xmlns:a16="http://schemas.microsoft.com/office/drawing/2014/main" id="{D4EB84AD-4471-4A1D-AA41-128EFD8C5014}"/>
              </a:ext>
            </a:extLst>
          </p:cNvPr>
          <p:cNvSpPr/>
          <p:nvPr/>
        </p:nvSpPr>
        <p:spPr>
          <a:xfrm>
            <a:off x="8966819" y="2084113"/>
            <a:ext cx="155448" cy="914400"/>
          </a:xfrm>
          <a:prstGeom prst="leftBrac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1F19CEAA-3EE6-41A6-8831-7B40E4332E08}"/>
              </a:ext>
            </a:extLst>
          </p:cNvPr>
          <p:cNvSpPr>
            <a:spLocks noChangeAspect="1"/>
          </p:cNvSpPr>
          <p:nvPr/>
        </p:nvSpPr>
        <p:spPr>
          <a:xfrm>
            <a:off x="9183208" y="2271313"/>
            <a:ext cx="540000" cy="540000"/>
          </a:xfrm>
          <a:prstGeom prst="ellipse">
            <a:avLst/>
          </a:prstGeom>
          <a:noFill/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07B25979-F908-4121-960D-4A717443BB53}"/>
              </a:ext>
            </a:extLst>
          </p:cNvPr>
          <p:cNvSpPr>
            <a:spLocks noChangeAspect="1"/>
          </p:cNvSpPr>
          <p:nvPr/>
        </p:nvSpPr>
        <p:spPr>
          <a:xfrm>
            <a:off x="10856142" y="2271313"/>
            <a:ext cx="540000" cy="540000"/>
          </a:xfrm>
          <a:prstGeom prst="ellipse">
            <a:avLst/>
          </a:prstGeom>
          <a:noFill/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CBAD7304-06CE-4918-91B1-96D31143D0CB}"/>
              </a:ext>
            </a:extLst>
          </p:cNvPr>
          <p:cNvSpPr>
            <a:spLocks noChangeAspect="1"/>
          </p:cNvSpPr>
          <p:nvPr/>
        </p:nvSpPr>
        <p:spPr>
          <a:xfrm>
            <a:off x="10000926" y="2271313"/>
            <a:ext cx="540000" cy="540000"/>
          </a:xfrm>
          <a:prstGeom prst="ellipse">
            <a:avLst/>
          </a:prstGeom>
          <a:noFill/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872ECBFB-1851-43AE-8680-D15C2BE9A788}"/>
              </a:ext>
            </a:extLst>
          </p:cNvPr>
          <p:cNvCxnSpPr>
            <a:stCxn id="20" idx="6"/>
            <a:endCxn id="22" idx="2"/>
          </p:cNvCxnSpPr>
          <p:nvPr/>
        </p:nvCxnSpPr>
        <p:spPr>
          <a:xfrm>
            <a:off x="9723208" y="2541313"/>
            <a:ext cx="277718" cy="0"/>
          </a:xfrm>
          <a:prstGeom prst="straightConnector1">
            <a:avLst/>
          </a:prstGeom>
          <a:ln w="22225">
            <a:solidFill>
              <a:schemeClr val="bg1">
                <a:lumMod val="50000"/>
              </a:schemeClr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F8BCDFD8-F34B-4291-8DF2-631F0708376B}"/>
              </a:ext>
            </a:extLst>
          </p:cNvPr>
          <p:cNvSpPr txBox="1"/>
          <p:nvPr/>
        </p:nvSpPr>
        <p:spPr>
          <a:xfrm>
            <a:off x="10540926" y="2279703"/>
            <a:ext cx="4320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/>
              <a:t>;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8BF6F78-64C0-4036-9095-F0992AB7FDF0}"/>
              </a:ext>
            </a:extLst>
          </p:cNvPr>
          <p:cNvSpPr txBox="1"/>
          <p:nvPr/>
        </p:nvSpPr>
        <p:spPr>
          <a:xfrm>
            <a:off x="8788867" y="1137140"/>
            <a:ext cx="2126068" cy="6001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rgbClr val="00ADEE"/>
                </a:solidFill>
              </a:rPr>
              <a:t>Sequence of touchpoints  (with connectors) in which the arbitrary touchpoint can occur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1CBC7C81-A9E1-4FC2-AE6A-761316FE1138}"/>
              </a:ext>
            </a:extLst>
          </p:cNvPr>
          <p:cNvCxnSpPr>
            <a:cxnSpLocks/>
          </p:cNvCxnSpPr>
          <p:nvPr/>
        </p:nvCxnSpPr>
        <p:spPr>
          <a:xfrm>
            <a:off x="9558115" y="1732807"/>
            <a:ext cx="303952" cy="538506"/>
          </a:xfrm>
          <a:prstGeom prst="straightConnector1">
            <a:avLst/>
          </a:prstGeom>
          <a:ln w="19050">
            <a:solidFill>
              <a:srgbClr val="00ADEE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04C617DE-468C-4E62-9134-8EB86E3241A5}"/>
              </a:ext>
            </a:extLst>
          </p:cNvPr>
          <p:cNvSpPr txBox="1"/>
          <p:nvPr/>
        </p:nvSpPr>
        <p:spPr>
          <a:xfrm>
            <a:off x="8003023" y="3497284"/>
            <a:ext cx="2074737" cy="93871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rgbClr val="00ADEE"/>
                </a:solidFill>
              </a:rPr>
              <a:t>Brackets that  group the  sequence of touchpoints in which the arbitrary touchpoint can occur, and the arbitrary touchpoint itself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746ABC2C-0007-40C9-B0A3-C372D7FADD42}"/>
              </a:ext>
            </a:extLst>
          </p:cNvPr>
          <p:cNvCxnSpPr/>
          <p:nvPr/>
        </p:nvCxnSpPr>
        <p:spPr>
          <a:xfrm flipV="1">
            <a:off x="8892804" y="3080148"/>
            <a:ext cx="203834" cy="435027"/>
          </a:xfrm>
          <a:prstGeom prst="straightConnector1">
            <a:avLst/>
          </a:prstGeom>
          <a:ln w="19050">
            <a:solidFill>
              <a:srgbClr val="00ADEE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2ABC74CA-7184-4D7B-BEE9-5179F219FAD9}"/>
              </a:ext>
            </a:extLst>
          </p:cNvPr>
          <p:cNvSpPr txBox="1"/>
          <p:nvPr/>
        </p:nvSpPr>
        <p:spPr>
          <a:xfrm>
            <a:off x="10178008" y="3501393"/>
            <a:ext cx="1907151" cy="110799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rgbClr val="00ADEE"/>
                </a:solidFill>
              </a:rPr>
              <a:t>Semicolon followed by the arbitrarily occurring touchpoint, placed after the sequence of touchpoints in which the arbitrary touchpoint can occur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5C83630E-F73E-4D37-BD4A-C2330D41CDA1}"/>
              </a:ext>
            </a:extLst>
          </p:cNvPr>
          <p:cNvCxnSpPr>
            <a:cxnSpLocks/>
            <a:stCxn id="29" idx="0"/>
            <a:endCxn id="24" idx="2"/>
          </p:cNvCxnSpPr>
          <p:nvPr/>
        </p:nvCxnSpPr>
        <p:spPr>
          <a:xfrm flipH="1" flipV="1">
            <a:off x="10756950" y="2802923"/>
            <a:ext cx="374634" cy="698470"/>
          </a:xfrm>
          <a:prstGeom prst="straightConnector1">
            <a:avLst/>
          </a:prstGeom>
          <a:ln w="19050">
            <a:solidFill>
              <a:srgbClr val="00ADEE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1" name="Oval 30">
            <a:extLst>
              <a:ext uri="{FF2B5EF4-FFF2-40B4-BE49-F238E27FC236}">
                <a16:creationId xmlns:a16="http://schemas.microsoft.com/office/drawing/2014/main" id="{D4265C34-492F-4BC4-BE62-C3942A62AEB4}"/>
              </a:ext>
            </a:extLst>
          </p:cNvPr>
          <p:cNvSpPr>
            <a:spLocks noChangeAspect="1"/>
          </p:cNvSpPr>
          <p:nvPr/>
        </p:nvSpPr>
        <p:spPr>
          <a:xfrm>
            <a:off x="6997759" y="5243455"/>
            <a:ext cx="540000" cy="540000"/>
          </a:xfrm>
          <a:prstGeom prst="ellipse">
            <a:avLst/>
          </a:prstGeom>
          <a:blipFill dpi="0" rotWithShape="1">
            <a:blip r:embed="rId3"/>
            <a:srcRect/>
            <a:stretch>
              <a:fillRect l="23000" t="23000" r="23000" b="23000"/>
            </a:stretch>
          </a:blipFill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6C37FF4-F7FF-4711-AD7A-4AE22CE6F61B}"/>
              </a:ext>
            </a:extLst>
          </p:cNvPr>
          <p:cNvSpPr txBox="1"/>
          <p:nvPr/>
        </p:nvSpPr>
        <p:spPr>
          <a:xfrm>
            <a:off x="6577388" y="5954789"/>
            <a:ext cx="1432074" cy="3231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050">
                <a:solidFill>
                  <a:srgbClr val="00ADEE"/>
                </a:solidFill>
              </a:rPr>
              <a:t>Arbitrarily occurring touchpoint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05C329F6-5CC4-49BE-81C0-66847CFF5FC4}"/>
              </a:ext>
            </a:extLst>
          </p:cNvPr>
          <p:cNvSpPr>
            <a:spLocks noChangeAspect="1"/>
          </p:cNvSpPr>
          <p:nvPr/>
        </p:nvSpPr>
        <p:spPr>
          <a:xfrm>
            <a:off x="5122395" y="5243455"/>
            <a:ext cx="540000" cy="540000"/>
          </a:xfrm>
          <a:prstGeom prst="ellipse">
            <a:avLst/>
          </a:prstGeom>
          <a:noFill/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3222B050-C4D4-4789-A036-C3645A998C35}"/>
              </a:ext>
            </a:extLst>
          </p:cNvPr>
          <p:cNvSpPr>
            <a:spLocks noChangeAspect="1"/>
          </p:cNvSpPr>
          <p:nvPr/>
        </p:nvSpPr>
        <p:spPr>
          <a:xfrm>
            <a:off x="6013868" y="5243455"/>
            <a:ext cx="540000" cy="540000"/>
          </a:xfrm>
          <a:prstGeom prst="ellipse">
            <a:avLst/>
          </a:prstGeom>
          <a:noFill/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A2E7A848-A7DB-4BD6-BADB-6D1CC6EA5217}"/>
              </a:ext>
            </a:extLst>
          </p:cNvPr>
          <p:cNvCxnSpPr>
            <a:stCxn id="33" idx="6"/>
            <a:endCxn id="34" idx="2"/>
          </p:cNvCxnSpPr>
          <p:nvPr/>
        </p:nvCxnSpPr>
        <p:spPr>
          <a:xfrm>
            <a:off x="5662395" y="5513455"/>
            <a:ext cx="351473" cy="0"/>
          </a:xfrm>
          <a:prstGeom prst="straightConnector1">
            <a:avLst/>
          </a:prstGeom>
          <a:ln w="22225">
            <a:solidFill>
              <a:schemeClr val="bg1">
                <a:lumMod val="50000"/>
              </a:schemeClr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ight Brace 35">
            <a:extLst>
              <a:ext uri="{FF2B5EF4-FFF2-40B4-BE49-F238E27FC236}">
                <a16:creationId xmlns:a16="http://schemas.microsoft.com/office/drawing/2014/main" id="{AEC382CE-CFE3-47ED-915D-497AAD70D098}"/>
              </a:ext>
            </a:extLst>
          </p:cNvPr>
          <p:cNvSpPr/>
          <p:nvPr/>
        </p:nvSpPr>
        <p:spPr>
          <a:xfrm>
            <a:off x="7578047" y="5063455"/>
            <a:ext cx="216000" cy="900000"/>
          </a:xfrm>
          <a:prstGeom prst="rightBrac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Left Brace 36">
            <a:extLst>
              <a:ext uri="{FF2B5EF4-FFF2-40B4-BE49-F238E27FC236}">
                <a16:creationId xmlns:a16="http://schemas.microsoft.com/office/drawing/2014/main" id="{ADEC3E53-9C41-41FB-B902-7D705E3EDA8D}"/>
              </a:ext>
            </a:extLst>
          </p:cNvPr>
          <p:cNvSpPr/>
          <p:nvPr/>
        </p:nvSpPr>
        <p:spPr>
          <a:xfrm>
            <a:off x="4922437" y="5063455"/>
            <a:ext cx="216000" cy="900000"/>
          </a:xfrm>
          <a:prstGeom prst="leftBrac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02BBB25-0653-4EF1-AFC1-9716DFAB415A}"/>
              </a:ext>
            </a:extLst>
          </p:cNvPr>
          <p:cNvSpPr txBox="1"/>
          <p:nvPr/>
        </p:nvSpPr>
        <p:spPr>
          <a:xfrm>
            <a:off x="6613947" y="5227033"/>
            <a:ext cx="3600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/>
              <a:t>;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39658D5A-BC95-437B-B132-0D5A411A56EE}"/>
              </a:ext>
            </a:extLst>
          </p:cNvPr>
          <p:cNvSpPr>
            <a:spLocks noChangeAspect="1"/>
          </p:cNvSpPr>
          <p:nvPr/>
        </p:nvSpPr>
        <p:spPr>
          <a:xfrm>
            <a:off x="4059196" y="5243455"/>
            <a:ext cx="540000" cy="540000"/>
          </a:xfrm>
          <a:prstGeom prst="ellipse">
            <a:avLst/>
          </a:prstGeom>
          <a:noFill/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F1096506-AA29-482F-BA29-CB58614D9816}"/>
              </a:ext>
            </a:extLst>
          </p:cNvPr>
          <p:cNvSpPr>
            <a:spLocks noChangeAspect="1"/>
          </p:cNvSpPr>
          <p:nvPr/>
        </p:nvSpPr>
        <p:spPr>
          <a:xfrm>
            <a:off x="3146702" y="5243455"/>
            <a:ext cx="540000" cy="540000"/>
          </a:xfrm>
          <a:prstGeom prst="ellipse">
            <a:avLst/>
          </a:prstGeom>
          <a:noFill/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3B9B42F7-19BF-4E48-B09B-CD25914E0A97}"/>
              </a:ext>
            </a:extLst>
          </p:cNvPr>
          <p:cNvCxnSpPr>
            <a:stCxn id="40" idx="6"/>
            <a:endCxn id="39" idx="2"/>
          </p:cNvCxnSpPr>
          <p:nvPr/>
        </p:nvCxnSpPr>
        <p:spPr>
          <a:xfrm>
            <a:off x="3686702" y="5513455"/>
            <a:ext cx="372494" cy="0"/>
          </a:xfrm>
          <a:prstGeom prst="straightConnector1">
            <a:avLst/>
          </a:prstGeom>
          <a:ln w="22225">
            <a:solidFill>
              <a:schemeClr val="bg1">
                <a:lumMod val="50000"/>
              </a:schemeClr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22248A27-379B-4CA7-AD51-A429FA31E1DA}"/>
              </a:ext>
            </a:extLst>
          </p:cNvPr>
          <p:cNvCxnSpPr>
            <a:endCxn id="40" idx="2"/>
          </p:cNvCxnSpPr>
          <p:nvPr/>
        </p:nvCxnSpPr>
        <p:spPr>
          <a:xfrm>
            <a:off x="2773185" y="5513455"/>
            <a:ext cx="373517" cy="0"/>
          </a:xfrm>
          <a:prstGeom prst="straightConnector1">
            <a:avLst/>
          </a:prstGeom>
          <a:ln w="22225">
            <a:solidFill>
              <a:schemeClr val="bg1">
                <a:lumMod val="50000"/>
              </a:schemeClr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Oval 42">
            <a:extLst>
              <a:ext uri="{FF2B5EF4-FFF2-40B4-BE49-F238E27FC236}">
                <a16:creationId xmlns:a16="http://schemas.microsoft.com/office/drawing/2014/main" id="{12A2454F-95E9-49F4-A80A-5B422A1D8D3A}"/>
              </a:ext>
            </a:extLst>
          </p:cNvPr>
          <p:cNvSpPr>
            <a:spLocks noChangeAspect="1"/>
          </p:cNvSpPr>
          <p:nvPr/>
        </p:nvSpPr>
        <p:spPr>
          <a:xfrm>
            <a:off x="8103271" y="5243455"/>
            <a:ext cx="540000" cy="540000"/>
          </a:xfrm>
          <a:prstGeom prst="ellipse">
            <a:avLst/>
          </a:prstGeom>
          <a:noFill/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4B188A25-CC79-41F2-BDF4-2D1D626B1214}"/>
              </a:ext>
            </a:extLst>
          </p:cNvPr>
          <p:cNvSpPr>
            <a:spLocks noChangeAspect="1"/>
          </p:cNvSpPr>
          <p:nvPr/>
        </p:nvSpPr>
        <p:spPr>
          <a:xfrm>
            <a:off x="9044995" y="5243455"/>
            <a:ext cx="540000" cy="540000"/>
          </a:xfrm>
          <a:prstGeom prst="ellipse">
            <a:avLst/>
          </a:prstGeom>
          <a:noFill/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491A6738-E8CB-44CA-90E9-545C410AD187}"/>
              </a:ext>
            </a:extLst>
          </p:cNvPr>
          <p:cNvCxnSpPr>
            <a:stCxn id="43" idx="6"/>
            <a:endCxn id="44" idx="2"/>
          </p:cNvCxnSpPr>
          <p:nvPr/>
        </p:nvCxnSpPr>
        <p:spPr>
          <a:xfrm>
            <a:off x="8643271" y="5513455"/>
            <a:ext cx="401724" cy="0"/>
          </a:xfrm>
          <a:prstGeom prst="straightConnector1">
            <a:avLst/>
          </a:prstGeom>
          <a:ln w="22225">
            <a:solidFill>
              <a:schemeClr val="bg1">
                <a:lumMod val="50000"/>
              </a:schemeClr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52DEF81E-DB20-4DD0-AE0D-106F05263FC8}"/>
              </a:ext>
            </a:extLst>
          </p:cNvPr>
          <p:cNvCxnSpPr/>
          <p:nvPr/>
        </p:nvCxnSpPr>
        <p:spPr>
          <a:xfrm>
            <a:off x="9584995" y="5503876"/>
            <a:ext cx="266906" cy="0"/>
          </a:xfrm>
          <a:prstGeom prst="straightConnector1">
            <a:avLst/>
          </a:prstGeom>
          <a:ln w="22225">
            <a:solidFill>
              <a:schemeClr val="bg1">
                <a:lumMod val="50000"/>
              </a:schemeClr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ACEBA8B2-8BEE-4FFD-9A55-DE5CBE0FE7F6}"/>
              </a:ext>
            </a:extLst>
          </p:cNvPr>
          <p:cNvCxnSpPr>
            <a:stCxn id="39" idx="6"/>
            <a:endCxn id="37" idx="1"/>
          </p:cNvCxnSpPr>
          <p:nvPr/>
        </p:nvCxnSpPr>
        <p:spPr>
          <a:xfrm>
            <a:off x="4599196" y="5513455"/>
            <a:ext cx="323241" cy="0"/>
          </a:xfrm>
          <a:prstGeom prst="straightConnector1">
            <a:avLst/>
          </a:prstGeom>
          <a:ln w="22225">
            <a:solidFill>
              <a:schemeClr val="bg1">
                <a:lumMod val="50000"/>
              </a:schemeClr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DB968FFA-47A0-4D2F-93A4-9DA56E1B1825}"/>
              </a:ext>
            </a:extLst>
          </p:cNvPr>
          <p:cNvCxnSpPr>
            <a:stCxn id="36" idx="1"/>
            <a:endCxn id="43" idx="2"/>
          </p:cNvCxnSpPr>
          <p:nvPr/>
        </p:nvCxnSpPr>
        <p:spPr>
          <a:xfrm>
            <a:off x="7794047" y="5513455"/>
            <a:ext cx="309224" cy="0"/>
          </a:xfrm>
          <a:prstGeom prst="straightConnector1">
            <a:avLst/>
          </a:prstGeom>
          <a:ln w="22225">
            <a:solidFill>
              <a:schemeClr val="bg1">
                <a:lumMod val="50000"/>
              </a:schemeClr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Rectangle 48">
            <a:extLst>
              <a:ext uri="{FF2B5EF4-FFF2-40B4-BE49-F238E27FC236}">
                <a16:creationId xmlns:a16="http://schemas.microsoft.com/office/drawing/2014/main" id="{41D29B5C-D2DF-4323-B0B4-28B847A1E078}"/>
              </a:ext>
            </a:extLst>
          </p:cNvPr>
          <p:cNvSpPr/>
          <p:nvPr/>
        </p:nvSpPr>
        <p:spPr>
          <a:xfrm>
            <a:off x="10384465" y="71692"/>
            <a:ext cx="1630326" cy="288000"/>
          </a:xfrm>
          <a:prstGeom prst="rect">
            <a:avLst/>
          </a:prstGeom>
          <a:solidFill>
            <a:srgbClr val="E7F9FF"/>
          </a:solidFill>
          <a:ln w="19050">
            <a:solidFill>
              <a:srgbClr val="00ADE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400" dirty="0">
                <a:solidFill>
                  <a:schemeClr val="tx1"/>
                </a:solidFill>
              </a:rPr>
              <a:t>Planned journey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135E8CF-43D6-64E9-5F0C-F9031A148DAE}"/>
              </a:ext>
            </a:extLst>
          </p:cNvPr>
          <p:cNvGrpSpPr/>
          <p:nvPr/>
        </p:nvGrpSpPr>
        <p:grpSpPr>
          <a:xfrm>
            <a:off x="954182" y="6524168"/>
            <a:ext cx="9925038" cy="200677"/>
            <a:chOff x="954182" y="6524168"/>
            <a:chExt cx="9925038" cy="200677"/>
          </a:xfrm>
        </p:grpSpPr>
        <p:sp>
          <p:nvSpPr>
            <p:cNvPr id="4" name="AutoShape 63">
              <a:extLst>
                <a:ext uri="{FF2B5EF4-FFF2-40B4-BE49-F238E27FC236}">
                  <a16:creationId xmlns:a16="http://schemas.microsoft.com/office/drawing/2014/main" id="{EF450F81-58CB-6AD1-0BEA-F2C929037E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4182" y="6524168"/>
              <a:ext cx="1584000" cy="198000"/>
            </a:xfrm>
            <a:prstGeom prst="chevron">
              <a:avLst>
                <a:gd name="adj" fmla="val 38168"/>
              </a:avLst>
            </a:prstGeom>
            <a:solidFill>
              <a:schemeClr val="bg1">
                <a:lumMod val="85000"/>
              </a:schemeClr>
            </a:solidFill>
            <a:ln w="19050" algn="ctr">
              <a:noFill/>
              <a:miter lim="800000"/>
              <a:headEnd/>
              <a:tailEnd/>
            </a:ln>
          </p:spPr>
          <p:txBody>
            <a:bodyPr lIns="0" tIns="0" rIns="0" bIns="0" anchor="ctr" anchorCtr="0"/>
            <a:lstStyle/>
            <a:p>
              <a:pPr algn="ctr" defTabSz="995363">
                <a:buSzPct val="90000"/>
              </a:pPr>
              <a:r>
                <a:rPr lang="en-GB" sz="1000" kern="0" dirty="0">
                  <a:solidFill>
                    <a:schemeClr val="bg1">
                      <a:lumMod val="50000"/>
                    </a:schemeClr>
                  </a:solidFill>
                  <a:cs typeface="Arial" charset="0"/>
                </a:rPr>
                <a:t>Overview</a:t>
              </a:r>
            </a:p>
          </p:txBody>
        </p:sp>
        <p:sp>
          <p:nvSpPr>
            <p:cNvPr id="5" name="AutoShape 64">
              <a:extLst>
                <a:ext uri="{FF2B5EF4-FFF2-40B4-BE49-F238E27FC236}">
                  <a16:creationId xmlns:a16="http://schemas.microsoft.com/office/drawing/2014/main" id="{E85FD3C4-564A-E3D0-DEF7-F49336BA5D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8355" y="6524168"/>
              <a:ext cx="1404000" cy="198000"/>
            </a:xfrm>
            <a:prstGeom prst="chevron">
              <a:avLst>
                <a:gd name="adj" fmla="val 38168"/>
              </a:avLst>
            </a:prstGeom>
            <a:solidFill>
              <a:schemeClr val="bg1">
                <a:lumMod val="85000"/>
              </a:schemeClr>
            </a:solidFill>
            <a:ln w="19050" algn="ctr">
              <a:noFill/>
              <a:miter lim="800000"/>
              <a:headEnd/>
              <a:tailEnd/>
            </a:ln>
          </p:spPr>
          <p:txBody>
            <a:bodyPr lIns="0" tIns="0" rIns="0" bIns="0" anchor="ctr" anchorCtr="0"/>
            <a:lstStyle/>
            <a:p>
              <a:pPr algn="ctr" defTabSz="995363">
                <a:buSzPct val="90000"/>
              </a:pPr>
              <a:r>
                <a:rPr lang="en-GB" sz="1000" kern="0">
                  <a:solidFill>
                    <a:schemeClr val="bg1">
                      <a:lumMod val="50000"/>
                    </a:schemeClr>
                  </a:solidFill>
                  <a:cs typeface="Arial" charset="0"/>
                </a:rPr>
                <a:t>Symbols</a:t>
              </a:r>
            </a:p>
          </p:txBody>
        </p:sp>
        <p:sp>
          <p:nvSpPr>
            <p:cNvPr id="6" name="AutoShape 65">
              <a:extLst>
                <a:ext uri="{FF2B5EF4-FFF2-40B4-BE49-F238E27FC236}">
                  <a16:creationId xmlns:a16="http://schemas.microsoft.com/office/drawing/2014/main" id="{2D7F2F18-96B1-1057-9E78-92A8475E6D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02528" y="6524168"/>
              <a:ext cx="1944000" cy="198000"/>
            </a:xfrm>
            <a:prstGeom prst="chevron">
              <a:avLst>
                <a:gd name="adj" fmla="val 38168"/>
              </a:avLst>
            </a:prstGeom>
            <a:solidFill>
              <a:schemeClr val="bg1">
                <a:lumMod val="85000"/>
              </a:schemeClr>
            </a:solidFill>
            <a:ln w="19050" algn="ctr">
              <a:noFill/>
              <a:miter lim="800000"/>
              <a:headEnd/>
              <a:tailEnd/>
            </a:ln>
          </p:spPr>
          <p:txBody>
            <a:bodyPr lIns="0" tIns="0" rIns="0" bIns="0" anchor="ctr" anchorCtr="0"/>
            <a:lstStyle/>
            <a:p>
              <a:pPr algn="ctr" defTabSz="995363">
                <a:buSzPct val="90000"/>
              </a:pPr>
              <a:r>
                <a:rPr lang="en-GB" sz="1000" kern="0" dirty="0">
                  <a:solidFill>
                    <a:schemeClr val="bg1">
                      <a:lumMod val="50000"/>
                    </a:schemeClr>
                  </a:solidFill>
                  <a:cs typeface="Arial" charset="0"/>
                </a:rPr>
                <a:t>Customer journey diagram</a:t>
              </a:r>
            </a:p>
          </p:txBody>
        </p:sp>
        <p:sp>
          <p:nvSpPr>
            <p:cNvPr id="7" name="AutoShape 63">
              <a:extLst>
                <a:ext uri="{FF2B5EF4-FFF2-40B4-BE49-F238E27FC236}">
                  <a16:creationId xmlns:a16="http://schemas.microsoft.com/office/drawing/2014/main" id="{3124B82C-D9C6-A1AB-009C-00560BCE9D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26701" y="6525045"/>
              <a:ext cx="1764000" cy="198000"/>
            </a:xfrm>
            <a:prstGeom prst="chevron">
              <a:avLst>
                <a:gd name="adj" fmla="val 38168"/>
              </a:avLst>
            </a:prstGeom>
            <a:solidFill>
              <a:schemeClr val="bg1">
                <a:lumMod val="85000"/>
              </a:schemeClr>
            </a:solidFill>
            <a:ln w="19050" algn="ctr">
              <a:noFill/>
              <a:miter lim="800000"/>
              <a:headEnd/>
              <a:tailEnd/>
            </a:ln>
          </p:spPr>
          <p:txBody>
            <a:bodyPr lIns="0" tIns="0" rIns="0" bIns="0" anchor="ctr" anchorCtr="0"/>
            <a:lstStyle/>
            <a:p>
              <a:pPr algn="ctr" defTabSz="995363">
                <a:buSzPct val="90000"/>
              </a:pPr>
              <a:r>
                <a:rPr lang="en-GB" sz="1000" kern="0" dirty="0">
                  <a:solidFill>
                    <a:schemeClr val="bg1">
                      <a:lumMod val="50000"/>
                    </a:schemeClr>
                  </a:solidFill>
                  <a:cs typeface="Arial" charset="0"/>
                </a:rPr>
                <a:t>Journey network diagram</a:t>
              </a:r>
            </a:p>
          </p:txBody>
        </p:sp>
        <p:sp>
          <p:nvSpPr>
            <p:cNvPr id="8" name="AutoShape 64">
              <a:extLst>
                <a:ext uri="{FF2B5EF4-FFF2-40B4-BE49-F238E27FC236}">
                  <a16:creationId xmlns:a16="http://schemas.microsoft.com/office/drawing/2014/main" id="{9FF17015-FD59-123C-582A-DD96C3483E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70874" y="6526845"/>
              <a:ext cx="1656000" cy="198000"/>
            </a:xfrm>
            <a:prstGeom prst="chevron">
              <a:avLst>
                <a:gd name="adj" fmla="val 38168"/>
              </a:avLst>
            </a:prstGeom>
            <a:solidFill>
              <a:schemeClr val="bg1">
                <a:lumMod val="85000"/>
              </a:schemeClr>
            </a:solidFill>
            <a:ln w="19050" algn="ctr">
              <a:noFill/>
              <a:miter lim="800000"/>
              <a:headEnd/>
              <a:tailEnd/>
            </a:ln>
          </p:spPr>
          <p:txBody>
            <a:bodyPr lIns="0" tIns="0" rIns="0" bIns="0" anchor="ctr" anchorCtr="0"/>
            <a:lstStyle/>
            <a:p>
              <a:pPr algn="ctr" defTabSz="995363">
                <a:buSzPct val="90000"/>
              </a:pPr>
              <a:r>
                <a:rPr lang="en-GB" sz="1000" kern="0" dirty="0">
                  <a:solidFill>
                    <a:schemeClr val="bg1">
                      <a:lumMod val="50000"/>
                    </a:schemeClr>
                  </a:solidFill>
                  <a:cs typeface="Arial" charset="0"/>
                </a:rPr>
                <a:t>Customer experience</a:t>
              </a:r>
            </a:p>
          </p:txBody>
        </p:sp>
        <p:sp>
          <p:nvSpPr>
            <p:cNvPr id="9" name="AutoShape 64">
              <a:extLst>
                <a:ext uri="{FF2B5EF4-FFF2-40B4-BE49-F238E27FC236}">
                  <a16:creationId xmlns:a16="http://schemas.microsoft.com/office/drawing/2014/main" id="{ECCE751B-9EE7-7866-E23E-7E09633D1F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23220" y="6524168"/>
              <a:ext cx="1656000" cy="198000"/>
            </a:xfrm>
            <a:prstGeom prst="chevron">
              <a:avLst>
                <a:gd name="adj" fmla="val 38168"/>
              </a:avLst>
            </a:prstGeom>
            <a:solidFill>
              <a:srgbClr val="00558E"/>
            </a:solidFill>
            <a:ln w="19050" algn="ctr">
              <a:noFill/>
              <a:miter lim="800000"/>
              <a:headEnd/>
              <a:tailEnd/>
            </a:ln>
          </p:spPr>
          <p:txBody>
            <a:bodyPr lIns="0" tIns="0" rIns="0" bIns="0" anchor="ctr" anchorCtr="0"/>
            <a:lstStyle/>
            <a:p>
              <a:pPr algn="ctr" defTabSz="995363">
                <a:buSzPct val="90000"/>
              </a:pPr>
              <a:r>
                <a:rPr lang="en-GB" sz="1000" kern="0" dirty="0">
                  <a:solidFill>
                    <a:schemeClr val="bg1"/>
                  </a:solidFill>
                  <a:cs typeface="Arial" charset="0"/>
                </a:rPr>
                <a:t>Appendix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1451600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93C4BE-5E27-46F9-B4B5-B31A61970E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Special situations: handling uncertainty</a:t>
            </a:r>
          </a:p>
        </p:txBody>
      </p:sp>
      <p:sp>
        <p:nvSpPr>
          <p:cNvPr id="36" name="Content Placeholder 35">
            <a:extLst>
              <a:ext uri="{FF2B5EF4-FFF2-40B4-BE49-F238E27FC236}">
                <a16:creationId xmlns:a16="http://schemas.microsoft.com/office/drawing/2014/main" id="{7BDF3D18-92C5-49F8-B72F-3F27858CFA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4182" y="1548000"/>
            <a:ext cx="9372079" cy="2084441"/>
          </a:xfrm>
        </p:spPr>
        <p:txBody>
          <a:bodyPr>
            <a:normAutofit fontScale="92500" lnSpcReduction="20000"/>
          </a:bodyPr>
          <a:lstStyle/>
          <a:p>
            <a:r>
              <a:rPr lang="en-GB" sz="2400" dirty="0"/>
              <a:t>Some service processes are associated with </a:t>
            </a:r>
            <a:r>
              <a:rPr lang="en-GB" sz="2400" i="1" dirty="0"/>
              <a:t>uncertainty</a:t>
            </a:r>
            <a:r>
              <a:rPr lang="en-GB" sz="2400" dirty="0"/>
              <a:t> in exactly which touchpoints to expect, or even if </a:t>
            </a:r>
            <a:r>
              <a:rPr lang="en-GB" dirty="0"/>
              <a:t>they will occur at all. </a:t>
            </a:r>
            <a:endParaRPr lang="en-GB" sz="2400" dirty="0"/>
          </a:p>
          <a:p>
            <a:r>
              <a:rPr lang="en-GB" sz="2400" dirty="0"/>
              <a:t>Example: A C2C reselling platform that connects a seller and a buyer. After the actors have connected it remains uncertain, from the service provider's perspective, who initiates </a:t>
            </a:r>
            <a:r>
              <a:rPr lang="en-GB" dirty="0"/>
              <a:t>further </a:t>
            </a:r>
            <a:r>
              <a:rPr lang="en-GB" sz="2400" dirty="0"/>
              <a:t>contact, the number of communications points that will occur, and which communication channel that will be used. </a:t>
            </a:r>
            <a:endParaRPr lang="en-GB" dirty="0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D29E0CFE-8A11-47D0-B172-C0EB1EB48CEF}"/>
              </a:ext>
            </a:extLst>
          </p:cNvPr>
          <p:cNvSpPr txBox="1">
            <a:spLocks/>
          </p:cNvSpPr>
          <p:nvPr/>
        </p:nvSpPr>
        <p:spPr>
          <a:xfrm>
            <a:off x="1742839" y="5076427"/>
            <a:ext cx="2192604" cy="76977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200">
                <a:solidFill>
                  <a:srgbClr val="00ADEE"/>
                </a:solidFill>
              </a:rPr>
              <a:t>Uncertain initiator: </a:t>
            </a:r>
          </a:p>
          <a:p>
            <a:pPr marL="0" indent="0">
              <a:buNone/>
            </a:pPr>
            <a:r>
              <a:rPr lang="en-GB" sz="1200"/>
              <a:t>It might be uncertain who initiates the communication point.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4545FF6-A506-4460-B106-9BD07C61D174}"/>
              </a:ext>
            </a:extLst>
          </p:cNvPr>
          <p:cNvGrpSpPr/>
          <p:nvPr/>
        </p:nvGrpSpPr>
        <p:grpSpPr>
          <a:xfrm>
            <a:off x="2115605" y="4354908"/>
            <a:ext cx="754952" cy="620114"/>
            <a:chOff x="3758639" y="4515193"/>
            <a:chExt cx="754952" cy="620114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C9081A04-4AB3-479D-B64F-5DEC4B5C234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58639" y="4595307"/>
              <a:ext cx="540000" cy="5400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E4DEAD2-0154-48EA-862F-DCD6C13516E1}"/>
                </a:ext>
              </a:extLst>
            </p:cNvPr>
            <p:cNvSpPr txBox="1"/>
            <p:nvPr/>
          </p:nvSpPr>
          <p:spPr>
            <a:xfrm>
              <a:off x="4083686" y="4515193"/>
              <a:ext cx="429905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GB" b="1"/>
                <a:t>?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78AA1A0-34C9-4226-9E07-D451C327E440}"/>
              </a:ext>
            </a:extLst>
          </p:cNvPr>
          <p:cNvGrpSpPr/>
          <p:nvPr/>
        </p:nvGrpSpPr>
        <p:grpSpPr>
          <a:xfrm>
            <a:off x="4328942" y="4299857"/>
            <a:ext cx="759196" cy="657059"/>
            <a:chOff x="1728858" y="4824378"/>
            <a:chExt cx="759196" cy="657059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FBD0D42C-0E4D-4ABA-A2B4-151C0581619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907704" y="4824378"/>
              <a:ext cx="540000" cy="5400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141B07F9-3221-4EA3-9FB4-A91629E2BC9E}"/>
                </a:ext>
              </a:extLst>
            </p:cNvPr>
            <p:cNvSpPr/>
            <p:nvPr/>
          </p:nvSpPr>
          <p:spPr>
            <a:xfrm rot="1731709">
              <a:off x="1767974" y="4924128"/>
              <a:ext cx="720080" cy="4658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C60A4678-8E78-4A78-AF8A-4C227A4FA3B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868588" y="4878739"/>
              <a:ext cx="540000" cy="5400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97CE07CB-EC84-4730-8B97-2CFA5805F4C1}"/>
                </a:ext>
              </a:extLst>
            </p:cNvPr>
            <p:cNvSpPr/>
            <p:nvPr/>
          </p:nvSpPr>
          <p:spPr>
            <a:xfrm rot="1731709">
              <a:off x="1728858" y="4978489"/>
              <a:ext cx="720080" cy="4658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7D60C66B-90A6-4366-AE3C-E74ACE7A7B2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835380" y="4941437"/>
              <a:ext cx="540000" cy="5400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DE9FC61-5310-49F1-A04E-4A5E4653C742}"/>
              </a:ext>
            </a:extLst>
          </p:cNvPr>
          <p:cNvGrpSpPr/>
          <p:nvPr/>
        </p:nvGrpSpPr>
        <p:grpSpPr>
          <a:xfrm>
            <a:off x="8805103" y="4384711"/>
            <a:ext cx="540000" cy="540000"/>
            <a:chOff x="4926786" y="4880847"/>
            <a:chExt cx="540000" cy="540000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33C1B8D2-530C-4809-8552-0B5F417C190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926786" y="4880847"/>
              <a:ext cx="540000" cy="5400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D2E616BA-04FA-4CA5-AF0B-29D79D53E93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6684" y="4982165"/>
              <a:ext cx="295317" cy="352475"/>
            </a:xfrm>
            <a:prstGeom prst="rect">
              <a:avLst/>
            </a:prstGeom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41FD9B7C-A700-40A9-B935-8741B7596A97}"/>
              </a:ext>
            </a:extLst>
          </p:cNvPr>
          <p:cNvGrpSpPr/>
          <p:nvPr/>
        </p:nvGrpSpPr>
        <p:grpSpPr>
          <a:xfrm>
            <a:off x="6563809" y="4268848"/>
            <a:ext cx="684000" cy="766409"/>
            <a:chOff x="172638" y="4423495"/>
            <a:chExt cx="684000" cy="766409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59BB863B-9A6A-4582-94F0-727EAECB38F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72638" y="4478740"/>
              <a:ext cx="684000" cy="6840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D4447782-2550-4A42-BE4A-FF89014BBF44}"/>
                </a:ext>
              </a:extLst>
            </p:cNvPr>
            <p:cNvSpPr/>
            <p:nvPr/>
          </p:nvSpPr>
          <p:spPr>
            <a:xfrm>
              <a:off x="299775" y="4423495"/>
              <a:ext cx="432000" cy="76640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14381C56-8A15-4437-9255-27676469C33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45986" y="4544404"/>
              <a:ext cx="540000" cy="5400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B9D11A95-A99B-4B53-94C3-DEA81538BDA1}"/>
              </a:ext>
            </a:extLst>
          </p:cNvPr>
          <p:cNvSpPr txBox="1">
            <a:spLocks/>
          </p:cNvSpPr>
          <p:nvPr/>
        </p:nvSpPr>
        <p:spPr>
          <a:xfrm>
            <a:off x="4027775" y="5076427"/>
            <a:ext cx="1706435" cy="75454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200">
                <a:solidFill>
                  <a:srgbClr val="00ADEE"/>
                </a:solidFill>
              </a:rPr>
              <a:t>Uncertain number </a:t>
            </a:r>
            <a:br>
              <a:rPr lang="en-GB" sz="1200">
                <a:solidFill>
                  <a:srgbClr val="00ADEE"/>
                </a:solidFill>
              </a:rPr>
            </a:br>
            <a:r>
              <a:rPr lang="en-GB" sz="1200">
                <a:solidFill>
                  <a:srgbClr val="00ADEE"/>
                </a:solidFill>
              </a:rPr>
              <a:t>of occurrences: </a:t>
            </a:r>
          </a:p>
          <a:p>
            <a:pPr marL="0" indent="0">
              <a:buNone/>
            </a:pPr>
            <a:r>
              <a:rPr lang="en-GB" sz="1200"/>
              <a:t>It might be uncertain how many instances of communication occur.</a:t>
            </a:r>
          </a:p>
          <a:p>
            <a:pPr marL="0" indent="0">
              <a:buNone/>
            </a:pPr>
            <a:endParaRPr lang="en-GB" sz="1200"/>
          </a:p>
        </p:txBody>
      </p:sp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C95D85EA-5199-46BC-AA6B-9F6106B8EB00}"/>
              </a:ext>
            </a:extLst>
          </p:cNvPr>
          <p:cNvSpPr txBox="1">
            <a:spLocks/>
          </p:cNvSpPr>
          <p:nvPr/>
        </p:nvSpPr>
        <p:spPr>
          <a:xfrm>
            <a:off x="6055230" y="5076427"/>
            <a:ext cx="1899938" cy="106804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200">
                <a:solidFill>
                  <a:srgbClr val="00ADEE"/>
                </a:solidFill>
              </a:rPr>
              <a:t>Uncertainty in occurrence: </a:t>
            </a:r>
            <a:endParaRPr lang="en-GB" sz="1200"/>
          </a:p>
          <a:p>
            <a:pPr marL="0" indent="0">
              <a:buNone/>
            </a:pPr>
            <a:r>
              <a:rPr lang="en-GB" sz="1200"/>
              <a:t>It might be uncertain if a communication point occurs or not.</a:t>
            </a:r>
          </a:p>
        </p:txBody>
      </p: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792E5FE3-49ED-49E6-9842-167CC7380B05}"/>
              </a:ext>
            </a:extLst>
          </p:cNvPr>
          <p:cNvSpPr txBox="1">
            <a:spLocks/>
          </p:cNvSpPr>
          <p:nvPr/>
        </p:nvSpPr>
        <p:spPr>
          <a:xfrm>
            <a:off x="8335989" y="5076427"/>
            <a:ext cx="1990272" cy="8233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200">
                <a:solidFill>
                  <a:srgbClr val="00ADEE"/>
                </a:solidFill>
              </a:rPr>
              <a:t>Uncertainty in channel: </a:t>
            </a:r>
          </a:p>
          <a:p>
            <a:pPr marL="0" indent="0">
              <a:buNone/>
            </a:pPr>
            <a:r>
              <a:rPr lang="en-GB" sz="1200"/>
              <a:t>It might be uncertain what communication channel that mediates the message. 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C81CB3FA-12FD-4BC1-8B9F-7714120384DB}"/>
              </a:ext>
            </a:extLst>
          </p:cNvPr>
          <p:cNvSpPr/>
          <p:nvPr/>
        </p:nvSpPr>
        <p:spPr>
          <a:xfrm>
            <a:off x="10384465" y="71692"/>
            <a:ext cx="1630326" cy="288000"/>
          </a:xfrm>
          <a:prstGeom prst="rect">
            <a:avLst/>
          </a:prstGeom>
          <a:solidFill>
            <a:srgbClr val="E7F9FF"/>
          </a:solidFill>
          <a:ln w="19050">
            <a:solidFill>
              <a:srgbClr val="00ADE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400" dirty="0">
                <a:solidFill>
                  <a:schemeClr val="tx1"/>
                </a:solidFill>
              </a:rPr>
              <a:t>Planned journey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4CE3147-81E9-8D1B-1379-2B2CC97D9966}"/>
              </a:ext>
            </a:extLst>
          </p:cNvPr>
          <p:cNvGrpSpPr/>
          <p:nvPr/>
        </p:nvGrpSpPr>
        <p:grpSpPr>
          <a:xfrm>
            <a:off x="954182" y="6524168"/>
            <a:ext cx="9925038" cy="200677"/>
            <a:chOff x="954182" y="6524168"/>
            <a:chExt cx="9925038" cy="200677"/>
          </a:xfrm>
        </p:grpSpPr>
        <p:sp>
          <p:nvSpPr>
            <p:cNvPr id="4" name="AutoShape 63">
              <a:extLst>
                <a:ext uri="{FF2B5EF4-FFF2-40B4-BE49-F238E27FC236}">
                  <a16:creationId xmlns:a16="http://schemas.microsoft.com/office/drawing/2014/main" id="{5EE3A4D3-A7CA-3C94-202C-D5B048F60F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4182" y="6524168"/>
              <a:ext cx="1584000" cy="198000"/>
            </a:xfrm>
            <a:prstGeom prst="chevron">
              <a:avLst>
                <a:gd name="adj" fmla="val 38168"/>
              </a:avLst>
            </a:prstGeom>
            <a:solidFill>
              <a:schemeClr val="bg1">
                <a:lumMod val="85000"/>
              </a:schemeClr>
            </a:solidFill>
            <a:ln w="19050" algn="ctr">
              <a:noFill/>
              <a:miter lim="800000"/>
              <a:headEnd/>
              <a:tailEnd/>
            </a:ln>
          </p:spPr>
          <p:txBody>
            <a:bodyPr lIns="0" tIns="0" rIns="0" bIns="0" anchor="ctr" anchorCtr="0"/>
            <a:lstStyle/>
            <a:p>
              <a:pPr algn="ctr" defTabSz="995363">
                <a:buSzPct val="90000"/>
              </a:pPr>
              <a:r>
                <a:rPr lang="en-GB" sz="1000" kern="0" dirty="0">
                  <a:solidFill>
                    <a:schemeClr val="bg1">
                      <a:lumMod val="50000"/>
                    </a:schemeClr>
                  </a:solidFill>
                  <a:cs typeface="Arial" charset="0"/>
                </a:rPr>
                <a:t>Overview</a:t>
              </a:r>
            </a:p>
          </p:txBody>
        </p:sp>
        <p:sp>
          <p:nvSpPr>
            <p:cNvPr id="5" name="AutoShape 64">
              <a:extLst>
                <a:ext uri="{FF2B5EF4-FFF2-40B4-BE49-F238E27FC236}">
                  <a16:creationId xmlns:a16="http://schemas.microsoft.com/office/drawing/2014/main" id="{5F9317EF-00A6-02AD-64A7-F459AFC7E3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8355" y="6524168"/>
              <a:ext cx="1404000" cy="198000"/>
            </a:xfrm>
            <a:prstGeom prst="chevron">
              <a:avLst>
                <a:gd name="adj" fmla="val 38168"/>
              </a:avLst>
            </a:prstGeom>
            <a:solidFill>
              <a:schemeClr val="bg1">
                <a:lumMod val="85000"/>
              </a:schemeClr>
            </a:solidFill>
            <a:ln w="19050" algn="ctr">
              <a:noFill/>
              <a:miter lim="800000"/>
              <a:headEnd/>
              <a:tailEnd/>
            </a:ln>
          </p:spPr>
          <p:txBody>
            <a:bodyPr lIns="0" tIns="0" rIns="0" bIns="0" anchor="ctr" anchorCtr="0"/>
            <a:lstStyle/>
            <a:p>
              <a:pPr algn="ctr" defTabSz="995363">
                <a:buSzPct val="90000"/>
              </a:pPr>
              <a:r>
                <a:rPr lang="en-GB" sz="1000" kern="0">
                  <a:solidFill>
                    <a:schemeClr val="bg1">
                      <a:lumMod val="50000"/>
                    </a:schemeClr>
                  </a:solidFill>
                  <a:cs typeface="Arial" charset="0"/>
                </a:rPr>
                <a:t>Symbols</a:t>
              </a:r>
            </a:p>
          </p:txBody>
        </p:sp>
        <p:sp>
          <p:nvSpPr>
            <p:cNvPr id="6" name="AutoShape 65">
              <a:extLst>
                <a:ext uri="{FF2B5EF4-FFF2-40B4-BE49-F238E27FC236}">
                  <a16:creationId xmlns:a16="http://schemas.microsoft.com/office/drawing/2014/main" id="{0E5B1A34-BE8B-4E69-B17A-721DA8B89A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02528" y="6524168"/>
              <a:ext cx="1944000" cy="198000"/>
            </a:xfrm>
            <a:prstGeom prst="chevron">
              <a:avLst>
                <a:gd name="adj" fmla="val 38168"/>
              </a:avLst>
            </a:prstGeom>
            <a:solidFill>
              <a:schemeClr val="bg1">
                <a:lumMod val="85000"/>
              </a:schemeClr>
            </a:solidFill>
            <a:ln w="19050" algn="ctr">
              <a:noFill/>
              <a:miter lim="800000"/>
              <a:headEnd/>
              <a:tailEnd/>
            </a:ln>
          </p:spPr>
          <p:txBody>
            <a:bodyPr lIns="0" tIns="0" rIns="0" bIns="0" anchor="ctr" anchorCtr="0"/>
            <a:lstStyle/>
            <a:p>
              <a:pPr algn="ctr" defTabSz="995363">
                <a:buSzPct val="90000"/>
              </a:pPr>
              <a:r>
                <a:rPr lang="en-GB" sz="1000" kern="0" dirty="0">
                  <a:solidFill>
                    <a:schemeClr val="bg1">
                      <a:lumMod val="50000"/>
                    </a:schemeClr>
                  </a:solidFill>
                  <a:cs typeface="Arial" charset="0"/>
                </a:rPr>
                <a:t>Customer journey diagram</a:t>
              </a:r>
            </a:p>
          </p:txBody>
        </p:sp>
        <p:sp>
          <p:nvSpPr>
            <p:cNvPr id="7" name="AutoShape 63">
              <a:extLst>
                <a:ext uri="{FF2B5EF4-FFF2-40B4-BE49-F238E27FC236}">
                  <a16:creationId xmlns:a16="http://schemas.microsoft.com/office/drawing/2014/main" id="{A9FC222B-041E-7491-9C40-29A38A1DF3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26701" y="6525045"/>
              <a:ext cx="1764000" cy="198000"/>
            </a:xfrm>
            <a:prstGeom prst="chevron">
              <a:avLst>
                <a:gd name="adj" fmla="val 38168"/>
              </a:avLst>
            </a:prstGeom>
            <a:solidFill>
              <a:schemeClr val="bg1">
                <a:lumMod val="85000"/>
              </a:schemeClr>
            </a:solidFill>
            <a:ln w="19050" algn="ctr">
              <a:noFill/>
              <a:miter lim="800000"/>
              <a:headEnd/>
              <a:tailEnd/>
            </a:ln>
          </p:spPr>
          <p:txBody>
            <a:bodyPr lIns="0" tIns="0" rIns="0" bIns="0" anchor="ctr" anchorCtr="0"/>
            <a:lstStyle/>
            <a:p>
              <a:pPr algn="ctr" defTabSz="995363">
                <a:buSzPct val="90000"/>
              </a:pPr>
              <a:r>
                <a:rPr lang="en-GB" sz="1000" kern="0" dirty="0">
                  <a:solidFill>
                    <a:schemeClr val="bg1">
                      <a:lumMod val="50000"/>
                    </a:schemeClr>
                  </a:solidFill>
                  <a:cs typeface="Arial" charset="0"/>
                </a:rPr>
                <a:t>Journey network diagram</a:t>
              </a:r>
            </a:p>
          </p:txBody>
        </p:sp>
        <p:sp>
          <p:nvSpPr>
            <p:cNvPr id="8" name="AutoShape 64">
              <a:extLst>
                <a:ext uri="{FF2B5EF4-FFF2-40B4-BE49-F238E27FC236}">
                  <a16:creationId xmlns:a16="http://schemas.microsoft.com/office/drawing/2014/main" id="{4BAD73DE-BD4B-6D53-5A90-A8A7CD34AE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70874" y="6526845"/>
              <a:ext cx="1656000" cy="198000"/>
            </a:xfrm>
            <a:prstGeom prst="chevron">
              <a:avLst>
                <a:gd name="adj" fmla="val 38168"/>
              </a:avLst>
            </a:prstGeom>
            <a:solidFill>
              <a:schemeClr val="bg1">
                <a:lumMod val="85000"/>
              </a:schemeClr>
            </a:solidFill>
            <a:ln w="19050" algn="ctr">
              <a:noFill/>
              <a:miter lim="800000"/>
              <a:headEnd/>
              <a:tailEnd/>
            </a:ln>
          </p:spPr>
          <p:txBody>
            <a:bodyPr lIns="0" tIns="0" rIns="0" bIns="0" anchor="ctr" anchorCtr="0"/>
            <a:lstStyle/>
            <a:p>
              <a:pPr algn="ctr" defTabSz="995363">
                <a:buSzPct val="90000"/>
              </a:pPr>
              <a:r>
                <a:rPr lang="en-GB" sz="1000" kern="0" dirty="0">
                  <a:solidFill>
                    <a:schemeClr val="bg1">
                      <a:lumMod val="50000"/>
                    </a:schemeClr>
                  </a:solidFill>
                  <a:cs typeface="Arial" charset="0"/>
                </a:rPr>
                <a:t>Customer experience</a:t>
              </a:r>
            </a:p>
          </p:txBody>
        </p:sp>
        <p:sp>
          <p:nvSpPr>
            <p:cNvPr id="9" name="AutoShape 64">
              <a:extLst>
                <a:ext uri="{FF2B5EF4-FFF2-40B4-BE49-F238E27FC236}">
                  <a16:creationId xmlns:a16="http://schemas.microsoft.com/office/drawing/2014/main" id="{0DD563E6-FF14-0548-951A-8E97CB231D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23220" y="6524168"/>
              <a:ext cx="1656000" cy="198000"/>
            </a:xfrm>
            <a:prstGeom prst="chevron">
              <a:avLst>
                <a:gd name="adj" fmla="val 38168"/>
              </a:avLst>
            </a:prstGeom>
            <a:solidFill>
              <a:srgbClr val="00558E"/>
            </a:solidFill>
            <a:ln w="19050" algn="ctr">
              <a:noFill/>
              <a:miter lim="800000"/>
              <a:headEnd/>
              <a:tailEnd/>
            </a:ln>
          </p:spPr>
          <p:txBody>
            <a:bodyPr lIns="0" tIns="0" rIns="0" bIns="0" anchor="ctr" anchorCtr="0"/>
            <a:lstStyle/>
            <a:p>
              <a:pPr algn="ctr" defTabSz="995363">
                <a:buSzPct val="90000"/>
              </a:pPr>
              <a:r>
                <a:rPr lang="en-GB" sz="1000" kern="0" dirty="0">
                  <a:solidFill>
                    <a:schemeClr val="bg1"/>
                  </a:solidFill>
                  <a:cs typeface="Arial" charset="0"/>
                </a:rPr>
                <a:t>Appendix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897092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456730-9CCD-4717-BE03-D62C6887A2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4183" y="1883324"/>
            <a:ext cx="8042532" cy="2622001"/>
          </a:xfrm>
        </p:spPr>
        <p:txBody>
          <a:bodyPr>
            <a:normAutofit/>
          </a:bodyPr>
          <a:lstStyle/>
          <a:p>
            <a:r>
              <a:rPr lang="en-GB" dirty="0"/>
              <a:t>Overview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7EEA35-A974-41C3-B310-23E12C4247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43025" y="3380402"/>
            <a:ext cx="7653690" cy="2138506"/>
          </a:xfrm>
        </p:spPr>
        <p:txBody>
          <a:bodyPr>
            <a:normAutofit/>
          </a:bodyPr>
          <a:lstStyle/>
          <a:p>
            <a:r>
              <a:rPr lang="en-GB" dirty="0"/>
              <a:t>Core visual elements</a:t>
            </a:r>
          </a:p>
          <a:p>
            <a:r>
              <a:rPr lang="en-GB" dirty="0"/>
              <a:t>Main diagram types</a:t>
            </a:r>
          </a:p>
          <a:p>
            <a:r>
              <a:rPr lang="en-GB" dirty="0"/>
              <a:t>Representation of basic attributes</a:t>
            </a:r>
          </a:p>
          <a:p>
            <a:endParaRPr lang="en-GB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C695FC2-DD74-4A3D-9A97-A5D4FB9807C0}"/>
              </a:ext>
            </a:extLst>
          </p:cNvPr>
          <p:cNvSpPr/>
          <p:nvPr/>
        </p:nvSpPr>
        <p:spPr>
          <a:xfrm>
            <a:off x="6771551" y="2331623"/>
            <a:ext cx="31619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GB" sz="1400" kern="0" dirty="0">
                <a:solidFill>
                  <a:schemeClr val="accent4">
                    <a:lumMod val="50000"/>
                  </a:schemeClr>
                </a:solidFill>
              </a:rPr>
              <a:t>This is the basics of the </a:t>
            </a:r>
            <a:r>
              <a:rPr lang="en-GB" sz="1400" u="sng" kern="0" dirty="0">
                <a:solidFill>
                  <a:schemeClr val="accent4">
                    <a:lumMod val="50000"/>
                  </a:schemeClr>
                </a:solidFill>
              </a:rPr>
              <a:t>visual notation</a:t>
            </a:r>
            <a:r>
              <a:rPr lang="en-GB" sz="1400" kern="0" dirty="0">
                <a:solidFill>
                  <a:schemeClr val="accent4">
                    <a:lumMod val="50000"/>
                  </a:schemeClr>
                </a:solidFill>
              </a:rPr>
              <a:t>. The following slides assume that you are familiar with the “theory” of CJML, as presented in the Introduction module.</a:t>
            </a:r>
          </a:p>
        </p:txBody>
      </p:sp>
      <p:pic>
        <p:nvPicPr>
          <p:cNvPr id="18" name="Picture 4" descr="Bilderesultat for light bulb free clipart">
            <a:extLst>
              <a:ext uri="{FF2B5EF4-FFF2-40B4-BE49-F238E27FC236}">
                <a16:creationId xmlns:a16="http://schemas.microsoft.com/office/drawing/2014/main" id="{D715EB4E-489C-4C6A-A777-325DE4D9DA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553421" y="2400352"/>
            <a:ext cx="179319" cy="215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D74B3C6-2DC0-4379-A3F6-BB635C12A3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7434" y="3478074"/>
            <a:ext cx="3046036" cy="1943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88312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93C4BE-5E27-46F9-B4B5-B31A61970E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Placeholder for a repeated sequence</a:t>
            </a:r>
          </a:p>
        </p:txBody>
      </p:sp>
      <p:sp>
        <p:nvSpPr>
          <p:cNvPr id="47" name="Content Placeholder 46">
            <a:extLst>
              <a:ext uri="{FF2B5EF4-FFF2-40B4-BE49-F238E27FC236}">
                <a16:creationId xmlns:a16="http://schemas.microsoft.com/office/drawing/2014/main" id="{29EA4337-AC75-457B-B777-1BF4643613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4182" y="1548001"/>
            <a:ext cx="8930482" cy="1692536"/>
          </a:xfrm>
        </p:spPr>
        <p:txBody>
          <a:bodyPr>
            <a:normAutofit fontScale="92500" lnSpcReduction="20000"/>
          </a:bodyPr>
          <a:lstStyle/>
          <a:p>
            <a:r>
              <a:rPr lang="en-GB"/>
              <a:t>When customer journeys include repeated sequences of touchpoints, a placeholder may be used to simplify the diagram.</a:t>
            </a:r>
          </a:p>
          <a:p>
            <a:r>
              <a:rPr lang="en-GB"/>
              <a:t>Example: A web-based marketplace that connects sellers of goods with potential buyers. The communication process between the seller and the different buyers may include the same sequence of touchpoints.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6EE95F4B-0FEC-4AD3-853B-6FAEA82DB0D6}"/>
              </a:ext>
            </a:extLst>
          </p:cNvPr>
          <p:cNvSpPr>
            <a:spLocks noChangeAspect="1"/>
          </p:cNvSpPr>
          <p:nvPr/>
        </p:nvSpPr>
        <p:spPr>
          <a:xfrm>
            <a:off x="5709274" y="4296391"/>
            <a:ext cx="540000" cy="540000"/>
          </a:xfrm>
          <a:prstGeom prst="ellipse">
            <a:avLst/>
          </a:prstGeom>
          <a:noFill/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6CEC68B8-DB2A-4488-8F10-2F60B3F1D793}"/>
              </a:ext>
            </a:extLst>
          </p:cNvPr>
          <p:cNvSpPr>
            <a:spLocks noChangeAspect="1"/>
          </p:cNvSpPr>
          <p:nvPr/>
        </p:nvSpPr>
        <p:spPr>
          <a:xfrm>
            <a:off x="8453719" y="4296391"/>
            <a:ext cx="540000" cy="540000"/>
          </a:xfrm>
          <a:prstGeom prst="ellipse">
            <a:avLst/>
          </a:prstGeom>
          <a:noFill/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9BEE30FB-AA8A-422E-A83C-11CAE00F6F75}"/>
              </a:ext>
            </a:extLst>
          </p:cNvPr>
          <p:cNvSpPr>
            <a:spLocks noChangeAspect="1"/>
          </p:cNvSpPr>
          <p:nvPr/>
        </p:nvSpPr>
        <p:spPr>
          <a:xfrm>
            <a:off x="2820416" y="4296391"/>
            <a:ext cx="540000" cy="540000"/>
          </a:xfrm>
          <a:prstGeom prst="ellipse">
            <a:avLst/>
          </a:prstGeom>
          <a:noFill/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397610C9-5264-4D4A-B79B-6802C599DC13}"/>
              </a:ext>
            </a:extLst>
          </p:cNvPr>
          <p:cNvCxnSpPr>
            <a:stCxn id="19" idx="6"/>
            <a:endCxn id="29" idx="2"/>
          </p:cNvCxnSpPr>
          <p:nvPr/>
        </p:nvCxnSpPr>
        <p:spPr>
          <a:xfrm>
            <a:off x="3360416" y="4566391"/>
            <a:ext cx="410814" cy="0"/>
          </a:xfrm>
          <a:prstGeom prst="straightConnector1">
            <a:avLst/>
          </a:prstGeom>
          <a:ln w="22225">
            <a:solidFill>
              <a:schemeClr val="bg1">
                <a:lumMod val="50000"/>
              </a:schemeClr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>
            <a:extLst>
              <a:ext uri="{FF2B5EF4-FFF2-40B4-BE49-F238E27FC236}">
                <a16:creationId xmlns:a16="http://schemas.microsoft.com/office/drawing/2014/main" id="{302671BA-4E1A-4599-8349-B5A46178A084}"/>
              </a:ext>
            </a:extLst>
          </p:cNvPr>
          <p:cNvSpPr>
            <a:spLocks noChangeAspect="1"/>
          </p:cNvSpPr>
          <p:nvPr/>
        </p:nvSpPr>
        <p:spPr>
          <a:xfrm>
            <a:off x="2301602" y="4512391"/>
            <a:ext cx="108000" cy="108000"/>
          </a:xfrm>
          <a:prstGeom prst="ellipse">
            <a:avLst/>
          </a:prstGeom>
          <a:noFill/>
          <a:ln w="222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543A2FC-713D-4C86-8B71-381E36A0A9B2}"/>
              </a:ext>
            </a:extLst>
          </p:cNvPr>
          <p:cNvCxnSpPr>
            <a:stCxn id="21" idx="6"/>
            <a:endCxn id="19" idx="2"/>
          </p:cNvCxnSpPr>
          <p:nvPr/>
        </p:nvCxnSpPr>
        <p:spPr>
          <a:xfrm>
            <a:off x="2409602" y="4566391"/>
            <a:ext cx="410814" cy="0"/>
          </a:xfrm>
          <a:prstGeom prst="line">
            <a:avLst/>
          </a:prstGeom>
          <a:noFill/>
          <a:ln w="222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1EC0777F-2EFB-410E-8335-6F76BEB58971}"/>
              </a:ext>
            </a:extLst>
          </p:cNvPr>
          <p:cNvCxnSpPr>
            <a:stCxn id="26" idx="3"/>
            <a:endCxn id="18" idx="2"/>
          </p:cNvCxnSpPr>
          <p:nvPr/>
        </p:nvCxnSpPr>
        <p:spPr>
          <a:xfrm>
            <a:off x="8042902" y="4566391"/>
            <a:ext cx="410817" cy="0"/>
          </a:xfrm>
          <a:prstGeom prst="straightConnector1">
            <a:avLst/>
          </a:prstGeom>
          <a:ln w="22225">
            <a:solidFill>
              <a:schemeClr val="bg1">
                <a:lumMod val="50000"/>
              </a:schemeClr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245FD477-35AE-4C5B-9E2E-11D940AF6DE2}"/>
              </a:ext>
            </a:extLst>
          </p:cNvPr>
          <p:cNvCxnSpPr>
            <a:stCxn id="18" idx="6"/>
          </p:cNvCxnSpPr>
          <p:nvPr/>
        </p:nvCxnSpPr>
        <p:spPr>
          <a:xfrm>
            <a:off x="8993719" y="4566391"/>
            <a:ext cx="374473" cy="0"/>
          </a:xfrm>
          <a:prstGeom prst="straightConnector1">
            <a:avLst/>
          </a:prstGeom>
          <a:ln w="22225">
            <a:solidFill>
              <a:schemeClr val="bg1">
                <a:lumMod val="50000"/>
              </a:schemeClr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7D413DB0-8A33-4C48-AB5C-FB6E88F6C2D8}"/>
              </a:ext>
            </a:extLst>
          </p:cNvPr>
          <p:cNvCxnSpPr>
            <a:stCxn id="17" idx="6"/>
            <a:endCxn id="32" idx="2"/>
          </p:cNvCxnSpPr>
          <p:nvPr/>
        </p:nvCxnSpPr>
        <p:spPr>
          <a:xfrm>
            <a:off x="6249274" y="4566391"/>
            <a:ext cx="410814" cy="0"/>
          </a:xfrm>
          <a:prstGeom prst="straightConnector1">
            <a:avLst/>
          </a:prstGeom>
          <a:ln w="22225">
            <a:solidFill>
              <a:schemeClr val="bg1">
                <a:lumMod val="50000"/>
              </a:schemeClr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ounded Rectangle 52">
            <a:extLst>
              <a:ext uri="{FF2B5EF4-FFF2-40B4-BE49-F238E27FC236}">
                <a16:creationId xmlns:a16="http://schemas.microsoft.com/office/drawing/2014/main" id="{62964737-7F85-418B-9BF1-0626ED510762}"/>
              </a:ext>
            </a:extLst>
          </p:cNvPr>
          <p:cNvSpPr>
            <a:spLocks/>
          </p:cNvSpPr>
          <p:nvPr/>
        </p:nvSpPr>
        <p:spPr>
          <a:xfrm>
            <a:off x="7610902" y="4296391"/>
            <a:ext cx="432000" cy="540000"/>
          </a:xfrm>
          <a:prstGeom prst="roundRect">
            <a:avLst/>
          </a:prstGeom>
          <a:noFill/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2800" b="1">
                <a:solidFill>
                  <a:schemeClr val="tx1"/>
                </a:solidFill>
              </a:rPr>
              <a:t>X</a:t>
            </a:r>
            <a:endParaRPr lang="en-GB" sz="1000" b="1">
              <a:solidFill>
                <a:schemeClr val="tx1"/>
              </a:solidFill>
            </a:endParaRPr>
          </a:p>
        </p:txBody>
      </p:sp>
      <p:sp>
        <p:nvSpPr>
          <p:cNvPr id="27" name="Right Brace 26">
            <a:extLst>
              <a:ext uri="{FF2B5EF4-FFF2-40B4-BE49-F238E27FC236}">
                <a16:creationId xmlns:a16="http://schemas.microsoft.com/office/drawing/2014/main" id="{79DC4EDF-3BCB-4182-BC60-B90B792895F1}"/>
              </a:ext>
            </a:extLst>
          </p:cNvPr>
          <p:cNvSpPr/>
          <p:nvPr/>
        </p:nvSpPr>
        <p:spPr>
          <a:xfrm rot="5400000">
            <a:off x="4869204" y="3868163"/>
            <a:ext cx="285427" cy="2530627"/>
          </a:xfrm>
          <a:prstGeom prst="rightBrace">
            <a:avLst>
              <a:gd name="adj1" fmla="val 30758"/>
              <a:gd name="adj2" fmla="val 5000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Rounded Rectangle 65">
            <a:extLst>
              <a:ext uri="{FF2B5EF4-FFF2-40B4-BE49-F238E27FC236}">
                <a16:creationId xmlns:a16="http://schemas.microsoft.com/office/drawing/2014/main" id="{493DAF1D-A2BC-4E1E-9D56-3B61254DED61}"/>
              </a:ext>
            </a:extLst>
          </p:cNvPr>
          <p:cNvSpPr>
            <a:spLocks/>
          </p:cNvSpPr>
          <p:nvPr/>
        </p:nvSpPr>
        <p:spPr>
          <a:xfrm>
            <a:off x="4826075" y="5455592"/>
            <a:ext cx="432000" cy="540000"/>
          </a:xfrm>
          <a:prstGeom prst="roundRect">
            <a:avLst/>
          </a:prstGeom>
          <a:noFill/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2800" b="1">
                <a:solidFill>
                  <a:schemeClr val="tx1"/>
                </a:solidFill>
              </a:rPr>
              <a:t>X</a:t>
            </a:r>
            <a:endParaRPr lang="en-GB" sz="1000" b="1">
              <a:solidFill>
                <a:schemeClr val="tx1"/>
              </a:solidFill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4D46C5BE-2E3E-4E87-A27A-AB2E8F9AD786}"/>
              </a:ext>
            </a:extLst>
          </p:cNvPr>
          <p:cNvSpPr>
            <a:spLocks noChangeAspect="1"/>
          </p:cNvSpPr>
          <p:nvPr/>
        </p:nvSpPr>
        <p:spPr>
          <a:xfrm>
            <a:off x="3771230" y="4296391"/>
            <a:ext cx="540000" cy="540000"/>
          </a:xfrm>
          <a:prstGeom prst="ellipse">
            <a:avLst/>
          </a:prstGeom>
          <a:noFill/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FDA015E7-9102-4C24-A5C9-4AFB6AC524D0}"/>
              </a:ext>
            </a:extLst>
          </p:cNvPr>
          <p:cNvCxnSpPr>
            <a:stCxn id="29" idx="6"/>
            <a:endCxn id="31" idx="2"/>
          </p:cNvCxnSpPr>
          <p:nvPr/>
        </p:nvCxnSpPr>
        <p:spPr>
          <a:xfrm>
            <a:off x="4311230" y="4566391"/>
            <a:ext cx="410814" cy="0"/>
          </a:xfrm>
          <a:prstGeom prst="straightConnector1">
            <a:avLst/>
          </a:prstGeom>
          <a:ln w="22225">
            <a:solidFill>
              <a:schemeClr val="bg1">
                <a:lumMod val="50000"/>
              </a:schemeClr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Oval 30">
            <a:extLst>
              <a:ext uri="{FF2B5EF4-FFF2-40B4-BE49-F238E27FC236}">
                <a16:creationId xmlns:a16="http://schemas.microsoft.com/office/drawing/2014/main" id="{5097EA52-B392-425E-9182-461F4CE80D35}"/>
              </a:ext>
            </a:extLst>
          </p:cNvPr>
          <p:cNvSpPr>
            <a:spLocks noChangeAspect="1"/>
          </p:cNvSpPr>
          <p:nvPr/>
        </p:nvSpPr>
        <p:spPr>
          <a:xfrm>
            <a:off x="4722044" y="4296391"/>
            <a:ext cx="540000" cy="540000"/>
          </a:xfrm>
          <a:prstGeom prst="ellipse">
            <a:avLst/>
          </a:prstGeom>
          <a:noFill/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D3B0731E-2823-4BFA-A8BF-9326593C7E1D}"/>
              </a:ext>
            </a:extLst>
          </p:cNvPr>
          <p:cNvSpPr>
            <a:spLocks noChangeAspect="1"/>
          </p:cNvSpPr>
          <p:nvPr/>
        </p:nvSpPr>
        <p:spPr>
          <a:xfrm>
            <a:off x="6660088" y="4296391"/>
            <a:ext cx="540000" cy="540000"/>
          </a:xfrm>
          <a:prstGeom prst="ellipse">
            <a:avLst/>
          </a:prstGeom>
          <a:noFill/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98ED2F7E-B93A-4CF8-A277-71E6D9A45848}"/>
              </a:ext>
            </a:extLst>
          </p:cNvPr>
          <p:cNvCxnSpPr>
            <a:stCxn id="32" idx="6"/>
            <a:endCxn id="26" idx="1"/>
          </p:cNvCxnSpPr>
          <p:nvPr/>
        </p:nvCxnSpPr>
        <p:spPr>
          <a:xfrm>
            <a:off x="7200088" y="4566391"/>
            <a:ext cx="410814" cy="0"/>
          </a:xfrm>
          <a:prstGeom prst="straightConnector1">
            <a:avLst/>
          </a:prstGeom>
          <a:ln w="22225">
            <a:solidFill>
              <a:schemeClr val="bg1">
                <a:lumMod val="50000"/>
              </a:schemeClr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30B78F47-FD15-4E07-9F4D-641AE983A6CD}"/>
              </a:ext>
            </a:extLst>
          </p:cNvPr>
          <p:cNvCxnSpPr>
            <a:stCxn id="31" idx="6"/>
            <a:endCxn id="17" idx="2"/>
          </p:cNvCxnSpPr>
          <p:nvPr/>
        </p:nvCxnSpPr>
        <p:spPr>
          <a:xfrm>
            <a:off x="5262044" y="4566391"/>
            <a:ext cx="447230" cy="0"/>
          </a:xfrm>
          <a:prstGeom prst="straightConnector1">
            <a:avLst/>
          </a:prstGeom>
          <a:ln w="22225">
            <a:solidFill>
              <a:schemeClr val="bg1">
                <a:lumMod val="50000"/>
              </a:schemeClr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40B88FE6-7B36-437F-858B-BFC8AF0839F9}"/>
              </a:ext>
            </a:extLst>
          </p:cNvPr>
          <p:cNvSpPr txBox="1"/>
          <p:nvPr/>
        </p:nvSpPr>
        <p:spPr>
          <a:xfrm>
            <a:off x="2876334" y="3832347"/>
            <a:ext cx="42720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50"/>
              <a:t>T1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801AB72-8758-437B-A8E9-2E77DBE77674}"/>
              </a:ext>
            </a:extLst>
          </p:cNvPr>
          <p:cNvSpPr txBox="1"/>
          <p:nvPr/>
        </p:nvSpPr>
        <p:spPr>
          <a:xfrm>
            <a:off x="3802412" y="3832347"/>
            <a:ext cx="42720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50"/>
              <a:t>T2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64B0FC7-897A-4DD4-BB3E-38D297F83DBD}"/>
              </a:ext>
            </a:extLst>
          </p:cNvPr>
          <p:cNvSpPr txBox="1"/>
          <p:nvPr/>
        </p:nvSpPr>
        <p:spPr>
          <a:xfrm>
            <a:off x="4757360" y="3832347"/>
            <a:ext cx="42720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50"/>
              <a:t>T3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EDD1076-38FB-443A-96D1-AEE86A1BFB2B}"/>
              </a:ext>
            </a:extLst>
          </p:cNvPr>
          <p:cNvSpPr txBox="1"/>
          <p:nvPr/>
        </p:nvSpPr>
        <p:spPr>
          <a:xfrm>
            <a:off x="5774730" y="3832346"/>
            <a:ext cx="42720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50"/>
              <a:t>T4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536A957-3A9D-403C-8247-D0E58C12C8CC}"/>
              </a:ext>
            </a:extLst>
          </p:cNvPr>
          <p:cNvSpPr txBox="1"/>
          <p:nvPr/>
        </p:nvSpPr>
        <p:spPr>
          <a:xfrm>
            <a:off x="6718560" y="3832346"/>
            <a:ext cx="42720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50"/>
              <a:t>T5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A474952-4767-4210-A340-35829037DE8C}"/>
              </a:ext>
            </a:extLst>
          </p:cNvPr>
          <p:cNvSpPr txBox="1"/>
          <p:nvPr/>
        </p:nvSpPr>
        <p:spPr>
          <a:xfrm>
            <a:off x="8487490" y="3832345"/>
            <a:ext cx="42720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50"/>
              <a:t>T9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C4A6BA2-1A3B-46BB-8781-BA70F0A18299}"/>
              </a:ext>
            </a:extLst>
          </p:cNvPr>
          <p:cNvSpPr txBox="1"/>
          <p:nvPr/>
        </p:nvSpPr>
        <p:spPr>
          <a:xfrm>
            <a:off x="6449659" y="5454381"/>
            <a:ext cx="44295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rgbClr val="00ADEE"/>
                </a:solidFill>
              </a:rPr>
              <a:t>The sequence T2-T4 are replaced by a "X" as the same sequence occurs later (touchpoints T6-T8).</a:t>
            </a: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474760BB-59A0-47C9-8CF2-27D1F5C2412F}"/>
              </a:ext>
            </a:extLst>
          </p:cNvPr>
          <p:cNvCxnSpPr/>
          <p:nvPr/>
        </p:nvCxnSpPr>
        <p:spPr>
          <a:xfrm>
            <a:off x="5397977" y="5715991"/>
            <a:ext cx="964002" cy="0"/>
          </a:xfrm>
          <a:prstGeom prst="straightConnector1">
            <a:avLst/>
          </a:prstGeom>
          <a:ln w="22225">
            <a:solidFill>
              <a:srgbClr val="00B0F0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6B7B3A9B-92B3-46D8-939C-8F3A186123DA}"/>
              </a:ext>
            </a:extLst>
          </p:cNvPr>
          <p:cNvSpPr txBox="1"/>
          <p:nvPr/>
        </p:nvSpPr>
        <p:spPr>
          <a:xfrm>
            <a:off x="7500024" y="3834433"/>
            <a:ext cx="63555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50"/>
              <a:t>T6 – T8</a:t>
            </a: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64B288C4-5255-4702-B05C-3E1939D48D18}"/>
              </a:ext>
            </a:extLst>
          </p:cNvPr>
          <p:cNvCxnSpPr/>
          <p:nvPr/>
        </p:nvCxnSpPr>
        <p:spPr>
          <a:xfrm flipV="1">
            <a:off x="7826902" y="4916548"/>
            <a:ext cx="0" cy="404345"/>
          </a:xfrm>
          <a:prstGeom prst="straightConnector1">
            <a:avLst/>
          </a:prstGeom>
          <a:ln w="22225">
            <a:solidFill>
              <a:srgbClr val="00B0F0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ctangle 44">
            <a:extLst>
              <a:ext uri="{FF2B5EF4-FFF2-40B4-BE49-F238E27FC236}">
                <a16:creationId xmlns:a16="http://schemas.microsoft.com/office/drawing/2014/main" id="{767AEB64-5878-421C-A6DB-1B8A6093B30D}"/>
              </a:ext>
            </a:extLst>
          </p:cNvPr>
          <p:cNvSpPr/>
          <p:nvPr/>
        </p:nvSpPr>
        <p:spPr>
          <a:xfrm>
            <a:off x="10384465" y="71692"/>
            <a:ext cx="1630326" cy="288000"/>
          </a:xfrm>
          <a:prstGeom prst="rect">
            <a:avLst/>
          </a:prstGeom>
          <a:solidFill>
            <a:srgbClr val="E7F9FF"/>
          </a:solidFill>
          <a:ln w="19050">
            <a:solidFill>
              <a:srgbClr val="00ADE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400" dirty="0">
                <a:solidFill>
                  <a:schemeClr val="tx1"/>
                </a:solidFill>
              </a:rPr>
              <a:t>Planned journey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87C63F6-2B63-9487-9D7A-42CC0DA61DD9}"/>
              </a:ext>
            </a:extLst>
          </p:cNvPr>
          <p:cNvGrpSpPr/>
          <p:nvPr/>
        </p:nvGrpSpPr>
        <p:grpSpPr>
          <a:xfrm>
            <a:off x="954182" y="6524168"/>
            <a:ext cx="9925038" cy="200677"/>
            <a:chOff x="954182" y="6524168"/>
            <a:chExt cx="9925038" cy="200677"/>
          </a:xfrm>
        </p:grpSpPr>
        <p:sp>
          <p:nvSpPr>
            <p:cNvPr id="4" name="AutoShape 63">
              <a:extLst>
                <a:ext uri="{FF2B5EF4-FFF2-40B4-BE49-F238E27FC236}">
                  <a16:creationId xmlns:a16="http://schemas.microsoft.com/office/drawing/2014/main" id="{C9147322-D54A-1548-1843-AB28CBFD12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4182" y="6524168"/>
              <a:ext cx="1584000" cy="198000"/>
            </a:xfrm>
            <a:prstGeom prst="chevron">
              <a:avLst>
                <a:gd name="adj" fmla="val 38168"/>
              </a:avLst>
            </a:prstGeom>
            <a:solidFill>
              <a:schemeClr val="bg1">
                <a:lumMod val="85000"/>
              </a:schemeClr>
            </a:solidFill>
            <a:ln w="19050" algn="ctr">
              <a:noFill/>
              <a:miter lim="800000"/>
              <a:headEnd/>
              <a:tailEnd/>
            </a:ln>
          </p:spPr>
          <p:txBody>
            <a:bodyPr lIns="0" tIns="0" rIns="0" bIns="0" anchor="ctr" anchorCtr="0"/>
            <a:lstStyle/>
            <a:p>
              <a:pPr algn="ctr" defTabSz="995363">
                <a:buSzPct val="90000"/>
              </a:pPr>
              <a:r>
                <a:rPr lang="en-GB" sz="1000" kern="0" dirty="0">
                  <a:solidFill>
                    <a:schemeClr val="bg1">
                      <a:lumMod val="50000"/>
                    </a:schemeClr>
                  </a:solidFill>
                  <a:cs typeface="Arial" charset="0"/>
                </a:rPr>
                <a:t>Overview</a:t>
              </a:r>
            </a:p>
          </p:txBody>
        </p:sp>
        <p:sp>
          <p:nvSpPr>
            <p:cNvPr id="5" name="AutoShape 64">
              <a:extLst>
                <a:ext uri="{FF2B5EF4-FFF2-40B4-BE49-F238E27FC236}">
                  <a16:creationId xmlns:a16="http://schemas.microsoft.com/office/drawing/2014/main" id="{73B772CB-1D82-1CDF-A9CD-99E0F99EF1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8355" y="6524168"/>
              <a:ext cx="1404000" cy="198000"/>
            </a:xfrm>
            <a:prstGeom prst="chevron">
              <a:avLst>
                <a:gd name="adj" fmla="val 38168"/>
              </a:avLst>
            </a:prstGeom>
            <a:solidFill>
              <a:schemeClr val="bg1">
                <a:lumMod val="85000"/>
              </a:schemeClr>
            </a:solidFill>
            <a:ln w="19050" algn="ctr">
              <a:noFill/>
              <a:miter lim="800000"/>
              <a:headEnd/>
              <a:tailEnd/>
            </a:ln>
          </p:spPr>
          <p:txBody>
            <a:bodyPr lIns="0" tIns="0" rIns="0" bIns="0" anchor="ctr" anchorCtr="0"/>
            <a:lstStyle/>
            <a:p>
              <a:pPr algn="ctr" defTabSz="995363">
                <a:buSzPct val="90000"/>
              </a:pPr>
              <a:r>
                <a:rPr lang="en-GB" sz="1000" kern="0">
                  <a:solidFill>
                    <a:schemeClr val="bg1">
                      <a:lumMod val="50000"/>
                    </a:schemeClr>
                  </a:solidFill>
                  <a:cs typeface="Arial" charset="0"/>
                </a:rPr>
                <a:t>Symbols</a:t>
              </a:r>
            </a:p>
          </p:txBody>
        </p:sp>
        <p:sp>
          <p:nvSpPr>
            <p:cNvPr id="6" name="AutoShape 65">
              <a:extLst>
                <a:ext uri="{FF2B5EF4-FFF2-40B4-BE49-F238E27FC236}">
                  <a16:creationId xmlns:a16="http://schemas.microsoft.com/office/drawing/2014/main" id="{CBBA1E92-BFAF-5EFD-7C2B-CA924EA014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02528" y="6524168"/>
              <a:ext cx="1944000" cy="198000"/>
            </a:xfrm>
            <a:prstGeom prst="chevron">
              <a:avLst>
                <a:gd name="adj" fmla="val 38168"/>
              </a:avLst>
            </a:prstGeom>
            <a:solidFill>
              <a:schemeClr val="bg1">
                <a:lumMod val="85000"/>
              </a:schemeClr>
            </a:solidFill>
            <a:ln w="19050" algn="ctr">
              <a:noFill/>
              <a:miter lim="800000"/>
              <a:headEnd/>
              <a:tailEnd/>
            </a:ln>
          </p:spPr>
          <p:txBody>
            <a:bodyPr lIns="0" tIns="0" rIns="0" bIns="0" anchor="ctr" anchorCtr="0"/>
            <a:lstStyle/>
            <a:p>
              <a:pPr algn="ctr" defTabSz="995363">
                <a:buSzPct val="90000"/>
              </a:pPr>
              <a:r>
                <a:rPr lang="en-GB" sz="1000" kern="0" dirty="0">
                  <a:solidFill>
                    <a:schemeClr val="bg1">
                      <a:lumMod val="50000"/>
                    </a:schemeClr>
                  </a:solidFill>
                  <a:cs typeface="Arial" charset="0"/>
                </a:rPr>
                <a:t>Customer journey diagram</a:t>
              </a:r>
            </a:p>
          </p:txBody>
        </p:sp>
        <p:sp>
          <p:nvSpPr>
            <p:cNvPr id="7" name="AutoShape 63">
              <a:extLst>
                <a:ext uri="{FF2B5EF4-FFF2-40B4-BE49-F238E27FC236}">
                  <a16:creationId xmlns:a16="http://schemas.microsoft.com/office/drawing/2014/main" id="{6F264EE3-32A5-9806-0331-873CD99A8D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26701" y="6525045"/>
              <a:ext cx="1764000" cy="198000"/>
            </a:xfrm>
            <a:prstGeom prst="chevron">
              <a:avLst>
                <a:gd name="adj" fmla="val 38168"/>
              </a:avLst>
            </a:prstGeom>
            <a:solidFill>
              <a:schemeClr val="bg1">
                <a:lumMod val="85000"/>
              </a:schemeClr>
            </a:solidFill>
            <a:ln w="19050" algn="ctr">
              <a:noFill/>
              <a:miter lim="800000"/>
              <a:headEnd/>
              <a:tailEnd/>
            </a:ln>
          </p:spPr>
          <p:txBody>
            <a:bodyPr lIns="0" tIns="0" rIns="0" bIns="0" anchor="ctr" anchorCtr="0"/>
            <a:lstStyle/>
            <a:p>
              <a:pPr algn="ctr" defTabSz="995363">
                <a:buSzPct val="90000"/>
              </a:pPr>
              <a:r>
                <a:rPr lang="en-GB" sz="1000" kern="0" dirty="0">
                  <a:solidFill>
                    <a:schemeClr val="bg1">
                      <a:lumMod val="50000"/>
                    </a:schemeClr>
                  </a:solidFill>
                  <a:cs typeface="Arial" charset="0"/>
                </a:rPr>
                <a:t>Journey network diagram</a:t>
              </a:r>
            </a:p>
          </p:txBody>
        </p:sp>
        <p:sp>
          <p:nvSpPr>
            <p:cNvPr id="8" name="AutoShape 64">
              <a:extLst>
                <a:ext uri="{FF2B5EF4-FFF2-40B4-BE49-F238E27FC236}">
                  <a16:creationId xmlns:a16="http://schemas.microsoft.com/office/drawing/2014/main" id="{A2565595-DA7C-523E-CA25-1FDDF10EE5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70874" y="6526845"/>
              <a:ext cx="1656000" cy="198000"/>
            </a:xfrm>
            <a:prstGeom prst="chevron">
              <a:avLst>
                <a:gd name="adj" fmla="val 38168"/>
              </a:avLst>
            </a:prstGeom>
            <a:solidFill>
              <a:schemeClr val="bg1">
                <a:lumMod val="85000"/>
              </a:schemeClr>
            </a:solidFill>
            <a:ln w="19050" algn="ctr">
              <a:noFill/>
              <a:miter lim="800000"/>
              <a:headEnd/>
              <a:tailEnd/>
            </a:ln>
          </p:spPr>
          <p:txBody>
            <a:bodyPr lIns="0" tIns="0" rIns="0" bIns="0" anchor="ctr" anchorCtr="0"/>
            <a:lstStyle/>
            <a:p>
              <a:pPr algn="ctr" defTabSz="995363">
                <a:buSzPct val="90000"/>
              </a:pPr>
              <a:r>
                <a:rPr lang="en-GB" sz="1000" kern="0" dirty="0">
                  <a:solidFill>
                    <a:schemeClr val="bg1">
                      <a:lumMod val="50000"/>
                    </a:schemeClr>
                  </a:solidFill>
                  <a:cs typeface="Arial" charset="0"/>
                </a:rPr>
                <a:t>Customer experience</a:t>
              </a:r>
            </a:p>
          </p:txBody>
        </p:sp>
        <p:sp>
          <p:nvSpPr>
            <p:cNvPr id="9" name="AutoShape 64">
              <a:extLst>
                <a:ext uri="{FF2B5EF4-FFF2-40B4-BE49-F238E27FC236}">
                  <a16:creationId xmlns:a16="http://schemas.microsoft.com/office/drawing/2014/main" id="{6165CBBD-FD63-3E04-C834-73B05B3E28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23220" y="6524168"/>
              <a:ext cx="1656000" cy="198000"/>
            </a:xfrm>
            <a:prstGeom prst="chevron">
              <a:avLst>
                <a:gd name="adj" fmla="val 38168"/>
              </a:avLst>
            </a:prstGeom>
            <a:solidFill>
              <a:srgbClr val="00558E"/>
            </a:solidFill>
            <a:ln w="19050" algn="ctr">
              <a:noFill/>
              <a:miter lim="800000"/>
              <a:headEnd/>
              <a:tailEnd/>
            </a:ln>
          </p:spPr>
          <p:txBody>
            <a:bodyPr lIns="0" tIns="0" rIns="0" bIns="0" anchor="ctr" anchorCtr="0"/>
            <a:lstStyle/>
            <a:p>
              <a:pPr algn="ctr" defTabSz="995363">
                <a:buSzPct val="90000"/>
              </a:pPr>
              <a:r>
                <a:rPr lang="en-GB" sz="1000" kern="0" dirty="0">
                  <a:solidFill>
                    <a:schemeClr val="bg1"/>
                  </a:solidFill>
                  <a:cs typeface="Arial" charset="0"/>
                </a:rPr>
                <a:t>Appendix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2755171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93C4BE-5E27-46F9-B4B5-B31A61970E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Concurrency</a:t>
            </a: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ADA12BFE-E6C9-4EA1-A513-E49B4828E5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4183" y="1548001"/>
            <a:ext cx="9786972" cy="2386101"/>
          </a:xfrm>
        </p:spPr>
        <p:txBody>
          <a:bodyPr>
            <a:normAutofit fontScale="92500" lnSpcReduction="20000"/>
          </a:bodyPr>
          <a:lstStyle/>
          <a:p>
            <a:r>
              <a:rPr lang="en-GB" dirty="0"/>
              <a:t>In general, a customer journey may describe both sequential and concurrent communication points and actions.</a:t>
            </a:r>
          </a:p>
          <a:p>
            <a:r>
              <a:rPr lang="en-GB" dirty="0"/>
              <a:t>The UML fork/join notation is adopted for concurrency.</a:t>
            </a:r>
          </a:p>
          <a:p>
            <a:r>
              <a:rPr lang="en-GB" dirty="0"/>
              <a:t>In the example below, touchpoint T3 happens simultaneously as T4 and T5 is carried out.</a:t>
            </a:r>
          </a:p>
          <a:p>
            <a:pPr lvl="1"/>
            <a:r>
              <a:rPr lang="en-GB" dirty="0"/>
              <a:t>An example here is a telephone conversation (T3), where e-mails are being exchanges during the conversation (T4 and T5). 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AF6BEEA3-1A6F-4985-A2A2-5158F1FA037C}"/>
              </a:ext>
            </a:extLst>
          </p:cNvPr>
          <p:cNvSpPr txBox="1"/>
          <p:nvPr/>
        </p:nvSpPr>
        <p:spPr>
          <a:xfrm>
            <a:off x="9633691" y="3824505"/>
            <a:ext cx="20507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ADEE"/>
                </a:solidFill>
                <a:effectLst/>
                <a:uLnTx/>
                <a:uFillTx/>
              </a:rPr>
              <a:t>The second bar, "join", indicates end of concurrency</a:t>
            </a:r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EA51FC1F-8CD1-4436-9C7F-2751DF831C86}"/>
              </a:ext>
            </a:extLst>
          </p:cNvPr>
          <p:cNvCxnSpPr>
            <a:cxnSpLocks/>
          </p:cNvCxnSpPr>
          <p:nvPr/>
        </p:nvCxnSpPr>
        <p:spPr>
          <a:xfrm flipH="1">
            <a:off x="10070303" y="4278183"/>
            <a:ext cx="292897" cy="290151"/>
          </a:xfrm>
          <a:prstGeom prst="straightConnector1">
            <a:avLst/>
          </a:prstGeom>
          <a:noFill/>
          <a:ln w="22225" cap="flat" cmpd="sng" algn="ctr">
            <a:solidFill>
              <a:srgbClr val="00B0F0"/>
            </a:solidFill>
            <a:prstDash val="solid"/>
            <a:tailEnd type="triangle" w="med" len="med"/>
          </a:ln>
          <a:effectLst/>
        </p:spPr>
      </p:cxnSp>
      <p:sp>
        <p:nvSpPr>
          <p:cNvPr id="50" name="Oval 49">
            <a:extLst>
              <a:ext uri="{FF2B5EF4-FFF2-40B4-BE49-F238E27FC236}">
                <a16:creationId xmlns:a16="http://schemas.microsoft.com/office/drawing/2014/main" id="{A16CE7F1-C2DB-4A70-87F8-6A5ACAB9D96D}"/>
              </a:ext>
            </a:extLst>
          </p:cNvPr>
          <p:cNvSpPr>
            <a:spLocks noChangeAspect="1"/>
          </p:cNvSpPr>
          <p:nvPr/>
        </p:nvSpPr>
        <p:spPr>
          <a:xfrm>
            <a:off x="7871140" y="4602289"/>
            <a:ext cx="540000" cy="540000"/>
          </a:xfrm>
          <a:prstGeom prst="ellipse">
            <a:avLst/>
          </a:prstGeom>
          <a:noFill/>
          <a:ln w="38100" cap="flat" cmpd="sng" algn="ctr">
            <a:solidFill>
              <a:sysClr val="windowText" lastClr="000000">
                <a:lumMod val="65000"/>
                <a:lumOff val="3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FA83F504-4CD5-48C9-B498-1CBC960F3507}"/>
              </a:ext>
            </a:extLst>
          </p:cNvPr>
          <p:cNvSpPr>
            <a:spLocks noChangeAspect="1"/>
          </p:cNvSpPr>
          <p:nvPr/>
        </p:nvSpPr>
        <p:spPr>
          <a:xfrm>
            <a:off x="7870568" y="5551395"/>
            <a:ext cx="540000" cy="540000"/>
          </a:xfrm>
          <a:prstGeom prst="ellipse">
            <a:avLst/>
          </a:prstGeom>
          <a:noFill/>
          <a:ln w="38100" cap="flat" cmpd="sng" algn="ctr">
            <a:solidFill>
              <a:sysClr val="windowText" lastClr="000000">
                <a:lumMod val="65000"/>
                <a:lumOff val="3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06A3147A-4445-4111-B6F5-C4F794F5F705}"/>
              </a:ext>
            </a:extLst>
          </p:cNvPr>
          <p:cNvSpPr txBox="1"/>
          <p:nvPr/>
        </p:nvSpPr>
        <p:spPr>
          <a:xfrm>
            <a:off x="8073620" y="4278183"/>
            <a:ext cx="270000" cy="1615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T3 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65A39789-25CB-477C-B3DF-8EDF01738C70}"/>
              </a:ext>
            </a:extLst>
          </p:cNvPr>
          <p:cNvSpPr txBox="1"/>
          <p:nvPr/>
        </p:nvSpPr>
        <p:spPr>
          <a:xfrm>
            <a:off x="8099174" y="5312379"/>
            <a:ext cx="270000" cy="1615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T4</a:t>
            </a: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77BB2BE2-B2A6-40A6-B9FE-753E0206A4DC}"/>
              </a:ext>
            </a:extLst>
          </p:cNvPr>
          <p:cNvSpPr>
            <a:spLocks noChangeAspect="1"/>
          </p:cNvSpPr>
          <p:nvPr/>
        </p:nvSpPr>
        <p:spPr>
          <a:xfrm>
            <a:off x="10516329" y="5022428"/>
            <a:ext cx="540000" cy="540000"/>
          </a:xfrm>
          <a:prstGeom prst="ellipse">
            <a:avLst/>
          </a:prstGeom>
          <a:noFill/>
          <a:ln w="38100" cap="flat" cmpd="sng" algn="ctr">
            <a:solidFill>
              <a:sysClr val="windowText" lastClr="000000">
                <a:lumMod val="65000"/>
                <a:lumOff val="3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1B53DDC9-DF31-4130-A36E-C357EEED8408}"/>
              </a:ext>
            </a:extLst>
          </p:cNvPr>
          <p:cNvSpPr>
            <a:spLocks noChangeAspect="1"/>
          </p:cNvSpPr>
          <p:nvPr/>
        </p:nvSpPr>
        <p:spPr>
          <a:xfrm>
            <a:off x="6357159" y="5018249"/>
            <a:ext cx="540000" cy="540000"/>
          </a:xfrm>
          <a:prstGeom prst="ellipse">
            <a:avLst/>
          </a:prstGeom>
          <a:noFill/>
          <a:ln w="38100" cap="flat" cmpd="sng" algn="ctr">
            <a:solidFill>
              <a:sysClr val="windowText" lastClr="000000">
                <a:lumMod val="65000"/>
                <a:lumOff val="3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EA2A8F84-D413-4509-9A8C-0AA793B32BC7}"/>
              </a:ext>
            </a:extLst>
          </p:cNvPr>
          <p:cNvSpPr>
            <a:spLocks noChangeAspect="1"/>
          </p:cNvSpPr>
          <p:nvPr/>
        </p:nvSpPr>
        <p:spPr>
          <a:xfrm>
            <a:off x="5541379" y="5018249"/>
            <a:ext cx="540000" cy="540000"/>
          </a:xfrm>
          <a:prstGeom prst="ellipse">
            <a:avLst/>
          </a:prstGeom>
          <a:noFill/>
          <a:ln w="38100" cap="flat" cmpd="sng" algn="ctr">
            <a:solidFill>
              <a:sysClr val="windowText" lastClr="000000">
                <a:lumMod val="65000"/>
                <a:lumOff val="3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9B6D10B2-3C5C-4602-AC68-CBCC1C978F5E}"/>
              </a:ext>
            </a:extLst>
          </p:cNvPr>
          <p:cNvCxnSpPr>
            <a:stCxn id="56" idx="6"/>
            <a:endCxn id="55" idx="2"/>
          </p:cNvCxnSpPr>
          <p:nvPr/>
        </p:nvCxnSpPr>
        <p:spPr>
          <a:xfrm>
            <a:off x="6081379" y="5288249"/>
            <a:ext cx="275780" cy="0"/>
          </a:xfrm>
          <a:prstGeom prst="straightConnector1">
            <a:avLst/>
          </a:prstGeom>
          <a:noFill/>
          <a:ln w="22225" cap="flat" cmpd="sng" algn="ctr">
            <a:solidFill>
              <a:sysClr val="window" lastClr="FFFFFF">
                <a:lumMod val="50000"/>
              </a:sysClr>
            </a:solidFill>
            <a:prstDash val="solid"/>
            <a:tailEnd type="triangle" w="med" len="med"/>
          </a:ln>
          <a:effectLst/>
        </p:spPr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D9EC451B-F377-4710-89D4-573A3C6F7047}"/>
              </a:ext>
            </a:extLst>
          </p:cNvPr>
          <p:cNvSpPr txBox="1"/>
          <p:nvPr/>
        </p:nvSpPr>
        <p:spPr>
          <a:xfrm>
            <a:off x="5781995" y="4775475"/>
            <a:ext cx="270000" cy="1615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T1 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67A67C1B-9068-4BDE-A534-E18FABB74182}"/>
              </a:ext>
            </a:extLst>
          </p:cNvPr>
          <p:cNvSpPr txBox="1"/>
          <p:nvPr/>
        </p:nvSpPr>
        <p:spPr>
          <a:xfrm>
            <a:off x="6542235" y="4775476"/>
            <a:ext cx="270000" cy="1615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T2 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4FB1BD5B-0DC1-4CF5-8356-3599E34F0885}"/>
              </a:ext>
            </a:extLst>
          </p:cNvPr>
          <p:cNvSpPr txBox="1"/>
          <p:nvPr/>
        </p:nvSpPr>
        <p:spPr>
          <a:xfrm>
            <a:off x="10741155" y="4789762"/>
            <a:ext cx="199148" cy="1615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T6</a:t>
            </a:r>
          </a:p>
        </p:txBody>
      </p: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18ACCFB9-886A-4C70-8ABD-8BE68341F43D}"/>
              </a:ext>
            </a:extLst>
          </p:cNvPr>
          <p:cNvCxnSpPr/>
          <p:nvPr/>
        </p:nvCxnSpPr>
        <p:spPr>
          <a:xfrm>
            <a:off x="6897159" y="5288250"/>
            <a:ext cx="352828" cy="2815"/>
          </a:xfrm>
          <a:prstGeom prst="straightConnector1">
            <a:avLst/>
          </a:prstGeom>
          <a:noFill/>
          <a:ln w="22225" cap="flat" cmpd="sng" algn="ctr">
            <a:solidFill>
              <a:sysClr val="window" lastClr="FFFFFF">
                <a:lumMod val="50000"/>
              </a:sysClr>
            </a:solidFill>
            <a:prstDash val="solid"/>
            <a:tailEnd type="triangle" w="med" len="med"/>
          </a:ln>
          <a:effectLst/>
        </p:spPr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E5B91F37-DF00-4B19-9818-C9258866A32D}"/>
              </a:ext>
            </a:extLst>
          </p:cNvPr>
          <p:cNvCxnSpPr/>
          <p:nvPr/>
        </p:nvCxnSpPr>
        <p:spPr>
          <a:xfrm>
            <a:off x="7256337" y="4499065"/>
            <a:ext cx="0" cy="1584000"/>
          </a:xfrm>
          <a:prstGeom prst="line">
            <a:avLst/>
          </a:prstGeom>
          <a:noFill/>
          <a:ln w="57150" cap="flat" cmpd="sng" algn="ctr">
            <a:solidFill>
              <a:sysClr val="windowText" lastClr="000000">
                <a:lumMod val="65000"/>
                <a:lumOff val="35000"/>
              </a:sysClr>
            </a:solidFill>
            <a:prstDash val="solid"/>
          </a:ln>
          <a:effectLst/>
        </p:spPr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FA06F601-41A4-4C72-9E4B-2C367EF32F70}"/>
              </a:ext>
            </a:extLst>
          </p:cNvPr>
          <p:cNvCxnSpPr/>
          <p:nvPr/>
        </p:nvCxnSpPr>
        <p:spPr>
          <a:xfrm>
            <a:off x="7275355" y="4872289"/>
            <a:ext cx="588165" cy="0"/>
          </a:xfrm>
          <a:prstGeom prst="straightConnector1">
            <a:avLst/>
          </a:prstGeom>
          <a:noFill/>
          <a:ln w="22225" cap="flat" cmpd="sng" algn="ctr">
            <a:solidFill>
              <a:sysClr val="window" lastClr="FFFFFF">
                <a:lumMod val="50000"/>
              </a:sysClr>
            </a:solidFill>
            <a:prstDash val="solid"/>
            <a:tailEnd type="triangle" w="med" len="med"/>
          </a:ln>
          <a:effectLst/>
        </p:spPr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F75F5655-4539-4489-8883-41AE6224F47B}"/>
              </a:ext>
            </a:extLst>
          </p:cNvPr>
          <p:cNvCxnSpPr>
            <a:endCxn id="51" idx="2"/>
          </p:cNvCxnSpPr>
          <p:nvPr/>
        </p:nvCxnSpPr>
        <p:spPr>
          <a:xfrm>
            <a:off x="7249987" y="5802889"/>
            <a:ext cx="620581" cy="0"/>
          </a:xfrm>
          <a:prstGeom prst="straightConnector1">
            <a:avLst/>
          </a:prstGeom>
          <a:noFill/>
          <a:ln w="22225" cap="flat" cmpd="sng" algn="ctr">
            <a:solidFill>
              <a:sysClr val="window" lastClr="FFFFFF">
                <a:lumMod val="50000"/>
              </a:sysClr>
            </a:solidFill>
            <a:prstDash val="solid"/>
            <a:tailEnd type="triangle" w="med" len="med"/>
          </a:ln>
          <a:effectLst/>
        </p:spPr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BEA7B132-FE48-473F-A457-442335043249}"/>
              </a:ext>
            </a:extLst>
          </p:cNvPr>
          <p:cNvCxnSpPr/>
          <p:nvPr/>
        </p:nvCxnSpPr>
        <p:spPr>
          <a:xfrm>
            <a:off x="9956675" y="4507395"/>
            <a:ext cx="0" cy="1584000"/>
          </a:xfrm>
          <a:prstGeom prst="line">
            <a:avLst/>
          </a:prstGeom>
          <a:noFill/>
          <a:ln w="57150" cap="flat" cmpd="sng" algn="ctr">
            <a:solidFill>
              <a:sysClr val="windowText" lastClr="000000">
                <a:lumMod val="65000"/>
                <a:lumOff val="35000"/>
              </a:sysClr>
            </a:solidFill>
            <a:prstDash val="solid"/>
          </a:ln>
          <a:effectLst/>
        </p:spPr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A85DA14B-7DC0-4942-981C-14AA30DD7D81}"/>
              </a:ext>
            </a:extLst>
          </p:cNvPr>
          <p:cNvCxnSpPr>
            <a:endCxn id="54" idx="2"/>
          </p:cNvCxnSpPr>
          <p:nvPr/>
        </p:nvCxnSpPr>
        <p:spPr>
          <a:xfrm>
            <a:off x="9986522" y="5288249"/>
            <a:ext cx="529807" cy="4179"/>
          </a:xfrm>
          <a:prstGeom prst="straightConnector1">
            <a:avLst/>
          </a:prstGeom>
          <a:noFill/>
          <a:ln w="22225" cap="flat" cmpd="sng" algn="ctr">
            <a:solidFill>
              <a:sysClr val="window" lastClr="FFFFFF">
                <a:lumMod val="50000"/>
              </a:sysClr>
            </a:solidFill>
            <a:prstDash val="solid"/>
            <a:tailEnd type="triangle" w="med" len="med"/>
          </a:ln>
          <a:effectLst/>
        </p:spPr>
      </p:cxnSp>
      <p:sp>
        <p:nvSpPr>
          <p:cNvPr id="67" name="Oval 66">
            <a:extLst>
              <a:ext uri="{FF2B5EF4-FFF2-40B4-BE49-F238E27FC236}">
                <a16:creationId xmlns:a16="http://schemas.microsoft.com/office/drawing/2014/main" id="{9F27883D-4542-42C5-BFE8-D9CFCE3388BF}"/>
              </a:ext>
            </a:extLst>
          </p:cNvPr>
          <p:cNvSpPr>
            <a:spLocks noChangeAspect="1"/>
          </p:cNvSpPr>
          <p:nvPr/>
        </p:nvSpPr>
        <p:spPr>
          <a:xfrm>
            <a:off x="5182914" y="5236842"/>
            <a:ext cx="108000" cy="108000"/>
          </a:xfrm>
          <a:prstGeom prst="ellipse">
            <a:avLst/>
          </a:prstGeom>
          <a:noFill/>
          <a:ln w="22225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07B243C2-7B75-436D-BA60-B47CDF1D3E70}"/>
              </a:ext>
            </a:extLst>
          </p:cNvPr>
          <p:cNvCxnSpPr>
            <a:stCxn id="67" idx="6"/>
            <a:endCxn id="56" idx="2"/>
          </p:cNvCxnSpPr>
          <p:nvPr/>
        </p:nvCxnSpPr>
        <p:spPr>
          <a:xfrm flipV="1">
            <a:off x="5290914" y="5288249"/>
            <a:ext cx="250465" cy="2593"/>
          </a:xfrm>
          <a:prstGeom prst="line">
            <a:avLst/>
          </a:prstGeom>
          <a:noFill/>
          <a:ln w="22225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olid"/>
          </a:ln>
          <a:effectLst/>
        </p:spPr>
      </p:cxnSp>
      <p:sp>
        <p:nvSpPr>
          <p:cNvPr id="69" name="Oval 68">
            <a:extLst>
              <a:ext uri="{FF2B5EF4-FFF2-40B4-BE49-F238E27FC236}">
                <a16:creationId xmlns:a16="http://schemas.microsoft.com/office/drawing/2014/main" id="{A9C4A451-0F03-41AB-BAC0-C054DF0F51D2}"/>
              </a:ext>
            </a:extLst>
          </p:cNvPr>
          <p:cNvSpPr>
            <a:spLocks noChangeAspect="1"/>
          </p:cNvSpPr>
          <p:nvPr/>
        </p:nvSpPr>
        <p:spPr>
          <a:xfrm flipH="1">
            <a:off x="11509425" y="5239577"/>
            <a:ext cx="108000" cy="108000"/>
          </a:xfrm>
          <a:prstGeom prst="ellipse">
            <a:avLst/>
          </a:prstGeom>
          <a:solidFill>
            <a:sysClr val="windowText" lastClr="000000">
              <a:lumMod val="50000"/>
              <a:lumOff val="50000"/>
            </a:sysClr>
          </a:solidFill>
          <a:ln w="22225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1EFB6623-3F8D-44C4-BBE5-46608925A88E}"/>
              </a:ext>
            </a:extLst>
          </p:cNvPr>
          <p:cNvCxnSpPr>
            <a:stCxn id="54" idx="6"/>
            <a:endCxn id="69" idx="6"/>
          </p:cNvCxnSpPr>
          <p:nvPr/>
        </p:nvCxnSpPr>
        <p:spPr>
          <a:xfrm>
            <a:off x="11056329" y="5292428"/>
            <a:ext cx="453096" cy="1149"/>
          </a:xfrm>
          <a:prstGeom prst="line">
            <a:avLst/>
          </a:prstGeom>
          <a:noFill/>
          <a:ln w="22225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olid"/>
          </a:ln>
          <a:effectLst/>
        </p:spPr>
      </p:cxn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CB29BBAF-0867-44A8-93DB-DEDBA3DED336}"/>
              </a:ext>
            </a:extLst>
          </p:cNvPr>
          <p:cNvCxnSpPr/>
          <p:nvPr/>
        </p:nvCxnSpPr>
        <p:spPr>
          <a:xfrm>
            <a:off x="8403520" y="4872289"/>
            <a:ext cx="1523627" cy="0"/>
          </a:xfrm>
          <a:prstGeom prst="straightConnector1">
            <a:avLst/>
          </a:prstGeom>
          <a:noFill/>
          <a:ln w="22225" cap="flat" cmpd="sng" algn="ctr">
            <a:solidFill>
              <a:sysClr val="window" lastClr="FFFFFF">
                <a:lumMod val="50000"/>
              </a:sysClr>
            </a:solidFill>
            <a:prstDash val="solid"/>
            <a:tailEnd type="triangle" w="med" len="med"/>
          </a:ln>
          <a:effectLst/>
        </p:spPr>
      </p:cxn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1E6449AB-91EE-464C-B559-8DFCF36AFFE4}"/>
              </a:ext>
            </a:extLst>
          </p:cNvPr>
          <p:cNvCxnSpPr>
            <a:stCxn id="51" idx="6"/>
          </p:cNvCxnSpPr>
          <p:nvPr/>
        </p:nvCxnSpPr>
        <p:spPr>
          <a:xfrm>
            <a:off x="8410568" y="5821395"/>
            <a:ext cx="492985" cy="0"/>
          </a:xfrm>
          <a:prstGeom prst="straightConnector1">
            <a:avLst/>
          </a:prstGeom>
          <a:noFill/>
          <a:ln w="22225" cap="flat" cmpd="sng" algn="ctr">
            <a:solidFill>
              <a:sysClr val="window" lastClr="FFFFFF">
                <a:lumMod val="50000"/>
              </a:sysClr>
            </a:solidFill>
            <a:prstDash val="solid"/>
            <a:tailEnd type="triangle" w="med" len="med"/>
          </a:ln>
          <a:effectLst/>
        </p:spPr>
      </p:cxnSp>
      <p:sp>
        <p:nvSpPr>
          <p:cNvPr id="73" name="TextBox 72">
            <a:extLst>
              <a:ext uri="{FF2B5EF4-FFF2-40B4-BE49-F238E27FC236}">
                <a16:creationId xmlns:a16="http://schemas.microsoft.com/office/drawing/2014/main" id="{27B9496B-DAC1-453B-8A48-D1EE7AE97BB1}"/>
              </a:ext>
            </a:extLst>
          </p:cNvPr>
          <p:cNvSpPr txBox="1"/>
          <p:nvPr/>
        </p:nvSpPr>
        <p:spPr>
          <a:xfrm>
            <a:off x="5878475" y="3828972"/>
            <a:ext cx="1863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ADEE"/>
                </a:solidFill>
                <a:effectLst/>
                <a:uLnTx/>
                <a:uFillTx/>
              </a:rPr>
              <a:t>The "fork"  indicates start of concurrent touchpoints</a:t>
            </a:r>
          </a:p>
        </p:txBody>
      </p: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BB984D92-1027-43DD-B245-9AA04439737D}"/>
              </a:ext>
            </a:extLst>
          </p:cNvPr>
          <p:cNvCxnSpPr>
            <a:cxnSpLocks/>
            <a:stCxn id="73" idx="2"/>
          </p:cNvCxnSpPr>
          <p:nvPr/>
        </p:nvCxnSpPr>
        <p:spPr>
          <a:xfrm>
            <a:off x="6809999" y="4290637"/>
            <a:ext cx="389105" cy="311652"/>
          </a:xfrm>
          <a:prstGeom prst="straightConnector1">
            <a:avLst/>
          </a:prstGeom>
          <a:noFill/>
          <a:ln w="22225" cap="flat" cmpd="sng" algn="ctr">
            <a:solidFill>
              <a:srgbClr val="00B0F0"/>
            </a:solidFill>
            <a:prstDash val="solid"/>
            <a:tailEnd type="triangle" w="med" len="med"/>
          </a:ln>
          <a:effectLst/>
        </p:spPr>
      </p:cxnSp>
      <p:sp>
        <p:nvSpPr>
          <p:cNvPr id="75" name="Oval 74">
            <a:extLst>
              <a:ext uri="{FF2B5EF4-FFF2-40B4-BE49-F238E27FC236}">
                <a16:creationId xmlns:a16="http://schemas.microsoft.com/office/drawing/2014/main" id="{F06FE68D-32F4-4096-8920-2397E74A9C82}"/>
              </a:ext>
            </a:extLst>
          </p:cNvPr>
          <p:cNvSpPr>
            <a:spLocks noChangeAspect="1"/>
          </p:cNvSpPr>
          <p:nvPr/>
        </p:nvSpPr>
        <p:spPr>
          <a:xfrm>
            <a:off x="8895333" y="5551395"/>
            <a:ext cx="540000" cy="540000"/>
          </a:xfrm>
          <a:prstGeom prst="ellipse">
            <a:avLst/>
          </a:prstGeom>
          <a:noFill/>
          <a:ln w="38100" cap="flat" cmpd="sng" algn="ctr">
            <a:solidFill>
              <a:sysClr val="windowText" lastClr="000000">
                <a:lumMod val="65000"/>
                <a:lumOff val="3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3981703A-CFF5-434E-8851-1C614F415939}"/>
              </a:ext>
            </a:extLst>
          </p:cNvPr>
          <p:cNvSpPr txBox="1"/>
          <p:nvPr/>
        </p:nvSpPr>
        <p:spPr>
          <a:xfrm>
            <a:off x="9123939" y="5312379"/>
            <a:ext cx="270000" cy="1615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T5</a:t>
            </a:r>
          </a:p>
        </p:txBody>
      </p: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8EAB8485-EE20-4BDB-BE99-196D1BB71B3D}"/>
              </a:ext>
            </a:extLst>
          </p:cNvPr>
          <p:cNvCxnSpPr>
            <a:stCxn id="75" idx="6"/>
          </p:cNvCxnSpPr>
          <p:nvPr/>
        </p:nvCxnSpPr>
        <p:spPr>
          <a:xfrm>
            <a:off x="9435333" y="5821395"/>
            <a:ext cx="491814" cy="0"/>
          </a:xfrm>
          <a:prstGeom prst="straightConnector1">
            <a:avLst/>
          </a:prstGeom>
          <a:noFill/>
          <a:ln w="22225" cap="flat" cmpd="sng" algn="ctr">
            <a:solidFill>
              <a:sysClr val="window" lastClr="FFFFFF">
                <a:lumMod val="50000"/>
              </a:sysClr>
            </a:solidFill>
            <a:prstDash val="solid"/>
            <a:tailEnd type="triangle" w="med" len="med"/>
          </a:ln>
          <a:effectLst/>
        </p:spPr>
      </p:cxnSp>
      <p:sp>
        <p:nvSpPr>
          <p:cNvPr id="47" name="Rectangle 46">
            <a:extLst>
              <a:ext uri="{FF2B5EF4-FFF2-40B4-BE49-F238E27FC236}">
                <a16:creationId xmlns:a16="http://schemas.microsoft.com/office/drawing/2014/main" id="{CB9DEA93-D708-4ADF-94F4-60F225103797}"/>
              </a:ext>
            </a:extLst>
          </p:cNvPr>
          <p:cNvSpPr/>
          <p:nvPr/>
        </p:nvSpPr>
        <p:spPr>
          <a:xfrm>
            <a:off x="9393939" y="71692"/>
            <a:ext cx="2620852" cy="288000"/>
          </a:xfrm>
          <a:prstGeom prst="rect">
            <a:avLst/>
          </a:prstGeom>
          <a:solidFill>
            <a:srgbClr val="E7F9FF"/>
          </a:solidFill>
          <a:ln w="19050">
            <a:solidFill>
              <a:srgbClr val="00ADE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400" dirty="0">
                <a:solidFill>
                  <a:schemeClr val="tx1"/>
                </a:solidFill>
              </a:rPr>
              <a:t>Planned and actual journey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B54F470-EDAE-C2B4-CEB6-21D3B1296E73}"/>
              </a:ext>
            </a:extLst>
          </p:cNvPr>
          <p:cNvGrpSpPr/>
          <p:nvPr/>
        </p:nvGrpSpPr>
        <p:grpSpPr>
          <a:xfrm>
            <a:off x="954182" y="6524168"/>
            <a:ext cx="9925038" cy="200677"/>
            <a:chOff x="954182" y="6524168"/>
            <a:chExt cx="9925038" cy="200677"/>
          </a:xfrm>
        </p:grpSpPr>
        <p:sp>
          <p:nvSpPr>
            <p:cNvPr id="4" name="AutoShape 63">
              <a:extLst>
                <a:ext uri="{FF2B5EF4-FFF2-40B4-BE49-F238E27FC236}">
                  <a16:creationId xmlns:a16="http://schemas.microsoft.com/office/drawing/2014/main" id="{4B8D87F9-7649-FDD8-06BE-1B1DF1A9FE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4182" y="6524168"/>
              <a:ext cx="1584000" cy="198000"/>
            </a:xfrm>
            <a:prstGeom prst="chevron">
              <a:avLst>
                <a:gd name="adj" fmla="val 38168"/>
              </a:avLst>
            </a:prstGeom>
            <a:solidFill>
              <a:schemeClr val="bg1">
                <a:lumMod val="85000"/>
              </a:schemeClr>
            </a:solidFill>
            <a:ln w="19050" algn="ctr">
              <a:noFill/>
              <a:miter lim="800000"/>
              <a:headEnd/>
              <a:tailEnd/>
            </a:ln>
          </p:spPr>
          <p:txBody>
            <a:bodyPr lIns="0" tIns="0" rIns="0" bIns="0" anchor="ctr" anchorCtr="0"/>
            <a:lstStyle/>
            <a:p>
              <a:pPr algn="ctr" defTabSz="995363">
                <a:buSzPct val="90000"/>
              </a:pPr>
              <a:r>
                <a:rPr lang="en-GB" sz="1000" kern="0" dirty="0">
                  <a:solidFill>
                    <a:schemeClr val="bg1">
                      <a:lumMod val="50000"/>
                    </a:schemeClr>
                  </a:solidFill>
                  <a:cs typeface="Arial" charset="0"/>
                </a:rPr>
                <a:t>Overview</a:t>
              </a:r>
            </a:p>
          </p:txBody>
        </p:sp>
        <p:sp>
          <p:nvSpPr>
            <p:cNvPr id="5" name="AutoShape 64">
              <a:extLst>
                <a:ext uri="{FF2B5EF4-FFF2-40B4-BE49-F238E27FC236}">
                  <a16:creationId xmlns:a16="http://schemas.microsoft.com/office/drawing/2014/main" id="{195A2BA9-1C51-784A-1CF1-45B3FD3074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8355" y="6524168"/>
              <a:ext cx="1404000" cy="198000"/>
            </a:xfrm>
            <a:prstGeom prst="chevron">
              <a:avLst>
                <a:gd name="adj" fmla="val 38168"/>
              </a:avLst>
            </a:prstGeom>
            <a:solidFill>
              <a:schemeClr val="bg1">
                <a:lumMod val="85000"/>
              </a:schemeClr>
            </a:solidFill>
            <a:ln w="19050" algn="ctr">
              <a:noFill/>
              <a:miter lim="800000"/>
              <a:headEnd/>
              <a:tailEnd/>
            </a:ln>
          </p:spPr>
          <p:txBody>
            <a:bodyPr lIns="0" tIns="0" rIns="0" bIns="0" anchor="ctr" anchorCtr="0"/>
            <a:lstStyle/>
            <a:p>
              <a:pPr algn="ctr" defTabSz="995363">
                <a:buSzPct val="90000"/>
              </a:pPr>
              <a:r>
                <a:rPr lang="en-GB" sz="1000" kern="0">
                  <a:solidFill>
                    <a:schemeClr val="bg1">
                      <a:lumMod val="50000"/>
                    </a:schemeClr>
                  </a:solidFill>
                  <a:cs typeface="Arial" charset="0"/>
                </a:rPr>
                <a:t>Symbols</a:t>
              </a:r>
            </a:p>
          </p:txBody>
        </p:sp>
        <p:sp>
          <p:nvSpPr>
            <p:cNvPr id="6" name="AutoShape 65">
              <a:extLst>
                <a:ext uri="{FF2B5EF4-FFF2-40B4-BE49-F238E27FC236}">
                  <a16:creationId xmlns:a16="http://schemas.microsoft.com/office/drawing/2014/main" id="{C314461A-D6B9-0AF6-C70E-F2DDEF53E7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02528" y="6524168"/>
              <a:ext cx="1944000" cy="198000"/>
            </a:xfrm>
            <a:prstGeom prst="chevron">
              <a:avLst>
                <a:gd name="adj" fmla="val 38168"/>
              </a:avLst>
            </a:prstGeom>
            <a:solidFill>
              <a:schemeClr val="bg1">
                <a:lumMod val="85000"/>
              </a:schemeClr>
            </a:solidFill>
            <a:ln w="19050" algn="ctr">
              <a:noFill/>
              <a:miter lim="800000"/>
              <a:headEnd/>
              <a:tailEnd/>
            </a:ln>
          </p:spPr>
          <p:txBody>
            <a:bodyPr lIns="0" tIns="0" rIns="0" bIns="0" anchor="ctr" anchorCtr="0"/>
            <a:lstStyle/>
            <a:p>
              <a:pPr algn="ctr" defTabSz="995363">
                <a:buSzPct val="90000"/>
              </a:pPr>
              <a:r>
                <a:rPr lang="en-GB" sz="1000" kern="0" dirty="0">
                  <a:solidFill>
                    <a:schemeClr val="bg1">
                      <a:lumMod val="50000"/>
                    </a:schemeClr>
                  </a:solidFill>
                  <a:cs typeface="Arial" charset="0"/>
                </a:rPr>
                <a:t>Customer journey diagram</a:t>
              </a:r>
            </a:p>
          </p:txBody>
        </p:sp>
        <p:sp>
          <p:nvSpPr>
            <p:cNvPr id="7" name="AutoShape 63">
              <a:extLst>
                <a:ext uri="{FF2B5EF4-FFF2-40B4-BE49-F238E27FC236}">
                  <a16:creationId xmlns:a16="http://schemas.microsoft.com/office/drawing/2014/main" id="{817F65AB-9B6F-CEC1-8C11-12C225B2F9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26701" y="6525045"/>
              <a:ext cx="1764000" cy="198000"/>
            </a:xfrm>
            <a:prstGeom prst="chevron">
              <a:avLst>
                <a:gd name="adj" fmla="val 38168"/>
              </a:avLst>
            </a:prstGeom>
            <a:solidFill>
              <a:schemeClr val="bg1">
                <a:lumMod val="85000"/>
              </a:schemeClr>
            </a:solidFill>
            <a:ln w="19050" algn="ctr">
              <a:noFill/>
              <a:miter lim="800000"/>
              <a:headEnd/>
              <a:tailEnd/>
            </a:ln>
          </p:spPr>
          <p:txBody>
            <a:bodyPr lIns="0" tIns="0" rIns="0" bIns="0" anchor="ctr" anchorCtr="0"/>
            <a:lstStyle/>
            <a:p>
              <a:pPr algn="ctr" defTabSz="995363">
                <a:buSzPct val="90000"/>
              </a:pPr>
              <a:r>
                <a:rPr lang="en-GB" sz="1000" kern="0" dirty="0">
                  <a:solidFill>
                    <a:schemeClr val="bg1">
                      <a:lumMod val="50000"/>
                    </a:schemeClr>
                  </a:solidFill>
                  <a:cs typeface="Arial" charset="0"/>
                </a:rPr>
                <a:t>Journey network diagram</a:t>
              </a:r>
            </a:p>
          </p:txBody>
        </p:sp>
        <p:sp>
          <p:nvSpPr>
            <p:cNvPr id="8" name="AutoShape 64">
              <a:extLst>
                <a:ext uri="{FF2B5EF4-FFF2-40B4-BE49-F238E27FC236}">
                  <a16:creationId xmlns:a16="http://schemas.microsoft.com/office/drawing/2014/main" id="{9BFD0EE4-EE33-4CCB-A7B4-B49E4583F3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70874" y="6526845"/>
              <a:ext cx="1656000" cy="198000"/>
            </a:xfrm>
            <a:prstGeom prst="chevron">
              <a:avLst>
                <a:gd name="adj" fmla="val 38168"/>
              </a:avLst>
            </a:prstGeom>
            <a:solidFill>
              <a:schemeClr val="bg1">
                <a:lumMod val="85000"/>
              </a:schemeClr>
            </a:solidFill>
            <a:ln w="19050" algn="ctr">
              <a:noFill/>
              <a:miter lim="800000"/>
              <a:headEnd/>
              <a:tailEnd/>
            </a:ln>
          </p:spPr>
          <p:txBody>
            <a:bodyPr lIns="0" tIns="0" rIns="0" bIns="0" anchor="ctr" anchorCtr="0"/>
            <a:lstStyle/>
            <a:p>
              <a:pPr algn="ctr" defTabSz="995363">
                <a:buSzPct val="90000"/>
              </a:pPr>
              <a:r>
                <a:rPr lang="en-GB" sz="1000" kern="0" dirty="0">
                  <a:solidFill>
                    <a:schemeClr val="bg1">
                      <a:lumMod val="50000"/>
                    </a:schemeClr>
                  </a:solidFill>
                  <a:cs typeface="Arial" charset="0"/>
                </a:rPr>
                <a:t>Customer experience</a:t>
              </a:r>
            </a:p>
          </p:txBody>
        </p:sp>
        <p:sp>
          <p:nvSpPr>
            <p:cNvPr id="9" name="AutoShape 64">
              <a:extLst>
                <a:ext uri="{FF2B5EF4-FFF2-40B4-BE49-F238E27FC236}">
                  <a16:creationId xmlns:a16="http://schemas.microsoft.com/office/drawing/2014/main" id="{C119CCAA-A13E-8B8A-9B05-A46F6B5994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23220" y="6524168"/>
              <a:ext cx="1656000" cy="198000"/>
            </a:xfrm>
            <a:prstGeom prst="chevron">
              <a:avLst>
                <a:gd name="adj" fmla="val 38168"/>
              </a:avLst>
            </a:prstGeom>
            <a:solidFill>
              <a:srgbClr val="00558E"/>
            </a:solidFill>
            <a:ln w="19050" algn="ctr">
              <a:noFill/>
              <a:miter lim="800000"/>
              <a:headEnd/>
              <a:tailEnd/>
            </a:ln>
          </p:spPr>
          <p:txBody>
            <a:bodyPr lIns="0" tIns="0" rIns="0" bIns="0" anchor="ctr" anchorCtr="0"/>
            <a:lstStyle/>
            <a:p>
              <a:pPr algn="ctr" defTabSz="995363">
                <a:buSzPct val="90000"/>
              </a:pPr>
              <a:r>
                <a:rPr lang="en-GB" sz="1000" kern="0" dirty="0">
                  <a:solidFill>
                    <a:schemeClr val="bg1"/>
                  </a:solidFill>
                  <a:cs typeface="Arial" charset="0"/>
                </a:rPr>
                <a:t>Appendix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6146812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93C4BE-5E27-46F9-B4B5-B31A61970E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4182" y="331155"/>
            <a:ext cx="9001711" cy="888244"/>
          </a:xfrm>
        </p:spPr>
        <p:txBody>
          <a:bodyPr/>
          <a:lstStyle/>
          <a:p>
            <a:r>
              <a:rPr lang="en-GB"/>
              <a:t>Example journey – "going to the movies"</a:t>
            </a:r>
          </a:p>
        </p:txBody>
      </p:sp>
      <p:sp>
        <p:nvSpPr>
          <p:cNvPr id="22" name="Content Placeholder 21">
            <a:extLst>
              <a:ext uri="{FF2B5EF4-FFF2-40B4-BE49-F238E27FC236}">
                <a16:creationId xmlns:a16="http://schemas.microsoft.com/office/drawing/2014/main" id="{161C0C3B-FC31-45AE-BB07-DD796E8C42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4183" y="1547813"/>
            <a:ext cx="7832264" cy="2602156"/>
          </a:xfrm>
        </p:spPr>
        <p:txBody>
          <a:bodyPr>
            <a:normAutofit fontScale="85000" lnSpcReduction="10000"/>
          </a:bodyPr>
          <a:lstStyle/>
          <a:p>
            <a:r>
              <a:rPr lang="en-GB" dirty="0"/>
              <a:t>In the following, an example journey will be used to illustrate different features of the customer journey diagram.</a:t>
            </a:r>
          </a:p>
          <a:p>
            <a:r>
              <a:rPr lang="en-GB" dirty="0"/>
              <a:t>The example journey consists of the following communication points:</a:t>
            </a:r>
          </a:p>
          <a:p>
            <a:pPr lvl="1"/>
            <a:r>
              <a:rPr lang="en-GB" dirty="0"/>
              <a:t>The customer orders and pays a movie ticket via online booking (T1)</a:t>
            </a:r>
          </a:p>
          <a:p>
            <a:pPr lvl="1"/>
            <a:r>
              <a:rPr lang="en-GB" dirty="0"/>
              <a:t>The customer receives a confirmation via e-mail (T2)</a:t>
            </a:r>
          </a:p>
          <a:p>
            <a:pPr lvl="1"/>
            <a:r>
              <a:rPr lang="en-GB" dirty="0"/>
              <a:t>The customer receives a confirmation via SMS (T3)</a:t>
            </a:r>
          </a:p>
          <a:p>
            <a:pPr lvl="1"/>
            <a:r>
              <a:rPr lang="en-GB" dirty="0"/>
              <a:t>The customer retrieves the ticket via a self-service machine at the movie theatre (T4)</a:t>
            </a:r>
          </a:p>
          <a:p>
            <a:pPr lvl="1"/>
            <a:r>
              <a:rPr lang="en-GB" dirty="0"/>
              <a:t>The customer shows the ticket at the entrance (T5)</a:t>
            </a:r>
          </a:p>
          <a:p>
            <a:endParaRPr lang="en-GB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7FB101E-9A4E-4DBC-9234-031B77BA29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557" y="4886606"/>
            <a:ext cx="5943780" cy="1440732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3C3354B8-DC5C-439E-B640-3B241A36388D}"/>
              </a:ext>
            </a:extLst>
          </p:cNvPr>
          <p:cNvSpPr/>
          <p:nvPr/>
        </p:nvSpPr>
        <p:spPr>
          <a:xfrm>
            <a:off x="9307269" y="1547813"/>
            <a:ext cx="267361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GB" sz="1600" kern="0" dirty="0">
                <a:solidFill>
                  <a:schemeClr val="accent4">
                    <a:lumMod val="50000"/>
                  </a:schemeClr>
                </a:solidFill>
              </a:rPr>
              <a:t>This example journey is only </a:t>
            </a:r>
            <a:r>
              <a:rPr lang="en-GB" sz="1600" i="1" kern="0" dirty="0">
                <a:solidFill>
                  <a:schemeClr val="accent4">
                    <a:lumMod val="50000"/>
                  </a:schemeClr>
                </a:solidFill>
              </a:rPr>
              <a:t>one out of many</a:t>
            </a:r>
            <a:r>
              <a:rPr lang="en-GB" sz="1600" kern="0" dirty="0">
                <a:solidFill>
                  <a:schemeClr val="accent4">
                    <a:lumMod val="50000"/>
                  </a:schemeClr>
                </a:solidFill>
              </a:rPr>
              <a:t> alternative ways a "movie journey" could be realized. </a:t>
            </a:r>
          </a:p>
        </p:txBody>
      </p:sp>
      <p:pic>
        <p:nvPicPr>
          <p:cNvPr id="19" name="Picture 4" descr="Bilderesultat for light bulb free clipart">
            <a:extLst>
              <a:ext uri="{FF2B5EF4-FFF2-40B4-BE49-F238E27FC236}">
                <a16:creationId xmlns:a16="http://schemas.microsoft.com/office/drawing/2014/main" id="{FA753DCE-DD68-42E7-8E98-B2717DE558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056442" y="1632174"/>
            <a:ext cx="159386" cy="215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E3211E8-BA9F-2B04-3A29-6D8D714790E0}"/>
              </a:ext>
            </a:extLst>
          </p:cNvPr>
          <p:cNvGrpSpPr/>
          <p:nvPr/>
        </p:nvGrpSpPr>
        <p:grpSpPr>
          <a:xfrm>
            <a:off x="954182" y="6524168"/>
            <a:ext cx="9925038" cy="200677"/>
            <a:chOff x="954182" y="6524168"/>
            <a:chExt cx="9925038" cy="200677"/>
          </a:xfrm>
        </p:grpSpPr>
        <p:sp>
          <p:nvSpPr>
            <p:cNvPr id="4" name="AutoShape 63">
              <a:extLst>
                <a:ext uri="{FF2B5EF4-FFF2-40B4-BE49-F238E27FC236}">
                  <a16:creationId xmlns:a16="http://schemas.microsoft.com/office/drawing/2014/main" id="{BB4FA765-3AD5-9FD4-055F-F4219A21BB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4182" y="6524168"/>
              <a:ext cx="1584000" cy="198000"/>
            </a:xfrm>
            <a:prstGeom prst="chevron">
              <a:avLst>
                <a:gd name="adj" fmla="val 38168"/>
              </a:avLst>
            </a:prstGeom>
            <a:solidFill>
              <a:schemeClr val="bg1">
                <a:lumMod val="85000"/>
              </a:schemeClr>
            </a:solidFill>
            <a:ln w="19050" algn="ctr">
              <a:noFill/>
              <a:miter lim="800000"/>
              <a:headEnd/>
              <a:tailEnd/>
            </a:ln>
          </p:spPr>
          <p:txBody>
            <a:bodyPr lIns="0" tIns="0" rIns="0" bIns="0" anchor="ctr" anchorCtr="0"/>
            <a:lstStyle/>
            <a:p>
              <a:pPr algn="ctr" defTabSz="995363">
                <a:buSzPct val="90000"/>
              </a:pPr>
              <a:r>
                <a:rPr lang="en-GB" sz="1000" kern="0" dirty="0">
                  <a:solidFill>
                    <a:schemeClr val="bg1">
                      <a:lumMod val="50000"/>
                    </a:schemeClr>
                  </a:solidFill>
                  <a:cs typeface="Arial" charset="0"/>
                </a:rPr>
                <a:t>Overview</a:t>
              </a:r>
            </a:p>
          </p:txBody>
        </p:sp>
        <p:sp>
          <p:nvSpPr>
            <p:cNvPr id="5" name="AutoShape 64">
              <a:extLst>
                <a:ext uri="{FF2B5EF4-FFF2-40B4-BE49-F238E27FC236}">
                  <a16:creationId xmlns:a16="http://schemas.microsoft.com/office/drawing/2014/main" id="{CFA0D231-28BF-5650-4B7C-DE57FC8B7D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8355" y="6524168"/>
              <a:ext cx="1404000" cy="198000"/>
            </a:xfrm>
            <a:prstGeom prst="chevron">
              <a:avLst>
                <a:gd name="adj" fmla="val 38168"/>
              </a:avLst>
            </a:prstGeom>
            <a:solidFill>
              <a:schemeClr val="bg1">
                <a:lumMod val="85000"/>
              </a:schemeClr>
            </a:solidFill>
            <a:ln w="19050" algn="ctr">
              <a:noFill/>
              <a:miter lim="800000"/>
              <a:headEnd/>
              <a:tailEnd/>
            </a:ln>
          </p:spPr>
          <p:txBody>
            <a:bodyPr lIns="0" tIns="0" rIns="0" bIns="0" anchor="ctr" anchorCtr="0"/>
            <a:lstStyle/>
            <a:p>
              <a:pPr algn="ctr" defTabSz="995363">
                <a:buSzPct val="90000"/>
              </a:pPr>
              <a:r>
                <a:rPr lang="en-GB" sz="1000" kern="0">
                  <a:solidFill>
                    <a:schemeClr val="bg1">
                      <a:lumMod val="50000"/>
                    </a:schemeClr>
                  </a:solidFill>
                  <a:cs typeface="Arial" charset="0"/>
                </a:rPr>
                <a:t>Symbols</a:t>
              </a:r>
            </a:p>
          </p:txBody>
        </p:sp>
        <p:sp>
          <p:nvSpPr>
            <p:cNvPr id="6" name="AutoShape 65">
              <a:extLst>
                <a:ext uri="{FF2B5EF4-FFF2-40B4-BE49-F238E27FC236}">
                  <a16:creationId xmlns:a16="http://schemas.microsoft.com/office/drawing/2014/main" id="{B2BFC3DE-6C41-4BF0-CF78-649317531F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02528" y="6524168"/>
              <a:ext cx="1944000" cy="198000"/>
            </a:xfrm>
            <a:prstGeom prst="chevron">
              <a:avLst>
                <a:gd name="adj" fmla="val 38168"/>
              </a:avLst>
            </a:prstGeom>
            <a:solidFill>
              <a:schemeClr val="bg1">
                <a:lumMod val="85000"/>
              </a:schemeClr>
            </a:solidFill>
            <a:ln w="19050" algn="ctr">
              <a:noFill/>
              <a:miter lim="800000"/>
              <a:headEnd/>
              <a:tailEnd/>
            </a:ln>
          </p:spPr>
          <p:txBody>
            <a:bodyPr lIns="0" tIns="0" rIns="0" bIns="0" anchor="ctr" anchorCtr="0"/>
            <a:lstStyle/>
            <a:p>
              <a:pPr algn="ctr" defTabSz="995363">
                <a:buSzPct val="90000"/>
              </a:pPr>
              <a:r>
                <a:rPr lang="en-GB" sz="1000" kern="0" dirty="0">
                  <a:solidFill>
                    <a:schemeClr val="bg1">
                      <a:lumMod val="50000"/>
                    </a:schemeClr>
                  </a:solidFill>
                  <a:cs typeface="Arial" charset="0"/>
                </a:rPr>
                <a:t>Customer journey diagram</a:t>
              </a:r>
            </a:p>
          </p:txBody>
        </p:sp>
        <p:sp>
          <p:nvSpPr>
            <p:cNvPr id="7" name="AutoShape 63">
              <a:extLst>
                <a:ext uri="{FF2B5EF4-FFF2-40B4-BE49-F238E27FC236}">
                  <a16:creationId xmlns:a16="http://schemas.microsoft.com/office/drawing/2014/main" id="{73B330BF-8672-E1BB-E2A6-02A131E855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26701" y="6525045"/>
              <a:ext cx="1764000" cy="198000"/>
            </a:xfrm>
            <a:prstGeom prst="chevron">
              <a:avLst>
                <a:gd name="adj" fmla="val 38168"/>
              </a:avLst>
            </a:prstGeom>
            <a:solidFill>
              <a:schemeClr val="bg1">
                <a:lumMod val="85000"/>
              </a:schemeClr>
            </a:solidFill>
            <a:ln w="19050" algn="ctr">
              <a:noFill/>
              <a:miter lim="800000"/>
              <a:headEnd/>
              <a:tailEnd/>
            </a:ln>
          </p:spPr>
          <p:txBody>
            <a:bodyPr lIns="0" tIns="0" rIns="0" bIns="0" anchor="ctr" anchorCtr="0"/>
            <a:lstStyle/>
            <a:p>
              <a:pPr algn="ctr" defTabSz="995363">
                <a:buSzPct val="90000"/>
              </a:pPr>
              <a:r>
                <a:rPr lang="en-GB" sz="1000" kern="0" dirty="0">
                  <a:solidFill>
                    <a:schemeClr val="bg1">
                      <a:lumMod val="50000"/>
                    </a:schemeClr>
                  </a:solidFill>
                  <a:cs typeface="Arial" charset="0"/>
                </a:rPr>
                <a:t>Journey network diagram</a:t>
              </a:r>
            </a:p>
          </p:txBody>
        </p:sp>
        <p:sp>
          <p:nvSpPr>
            <p:cNvPr id="8" name="AutoShape 64">
              <a:extLst>
                <a:ext uri="{FF2B5EF4-FFF2-40B4-BE49-F238E27FC236}">
                  <a16:creationId xmlns:a16="http://schemas.microsoft.com/office/drawing/2014/main" id="{A080C0DA-3188-2182-6CB7-3C53803D25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70874" y="6526845"/>
              <a:ext cx="1656000" cy="198000"/>
            </a:xfrm>
            <a:prstGeom prst="chevron">
              <a:avLst>
                <a:gd name="adj" fmla="val 38168"/>
              </a:avLst>
            </a:prstGeom>
            <a:solidFill>
              <a:schemeClr val="bg1">
                <a:lumMod val="85000"/>
              </a:schemeClr>
            </a:solidFill>
            <a:ln w="19050" algn="ctr">
              <a:noFill/>
              <a:miter lim="800000"/>
              <a:headEnd/>
              <a:tailEnd/>
            </a:ln>
          </p:spPr>
          <p:txBody>
            <a:bodyPr lIns="0" tIns="0" rIns="0" bIns="0" anchor="ctr" anchorCtr="0"/>
            <a:lstStyle/>
            <a:p>
              <a:pPr algn="ctr" defTabSz="995363">
                <a:buSzPct val="90000"/>
              </a:pPr>
              <a:r>
                <a:rPr lang="en-GB" sz="1000" kern="0" dirty="0">
                  <a:solidFill>
                    <a:schemeClr val="bg1">
                      <a:lumMod val="50000"/>
                    </a:schemeClr>
                  </a:solidFill>
                  <a:cs typeface="Arial" charset="0"/>
                </a:rPr>
                <a:t>Customer experience</a:t>
              </a:r>
            </a:p>
          </p:txBody>
        </p:sp>
        <p:sp>
          <p:nvSpPr>
            <p:cNvPr id="9" name="AutoShape 64">
              <a:extLst>
                <a:ext uri="{FF2B5EF4-FFF2-40B4-BE49-F238E27FC236}">
                  <a16:creationId xmlns:a16="http://schemas.microsoft.com/office/drawing/2014/main" id="{EA3EC464-7E49-595A-8A10-1CC3DD9207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23220" y="6524168"/>
              <a:ext cx="1656000" cy="198000"/>
            </a:xfrm>
            <a:prstGeom prst="chevron">
              <a:avLst>
                <a:gd name="adj" fmla="val 38168"/>
              </a:avLst>
            </a:prstGeom>
            <a:solidFill>
              <a:srgbClr val="00558E"/>
            </a:solidFill>
            <a:ln w="19050" algn="ctr">
              <a:noFill/>
              <a:miter lim="800000"/>
              <a:headEnd/>
              <a:tailEnd/>
            </a:ln>
          </p:spPr>
          <p:txBody>
            <a:bodyPr lIns="0" tIns="0" rIns="0" bIns="0" anchor="ctr" anchorCtr="0"/>
            <a:lstStyle/>
            <a:p>
              <a:pPr algn="ctr" defTabSz="995363">
                <a:buSzPct val="90000"/>
              </a:pPr>
              <a:r>
                <a:rPr lang="en-GB" sz="1000" kern="0" dirty="0">
                  <a:solidFill>
                    <a:schemeClr val="bg1"/>
                  </a:solidFill>
                  <a:cs typeface="Arial" charset="0"/>
                </a:rPr>
                <a:t>Appendix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1264172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93C4BE-5E27-46F9-B4B5-B31A61970E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4088" y="331372"/>
            <a:ext cx="9001125" cy="888244"/>
          </a:xfrm>
        </p:spPr>
        <p:txBody>
          <a:bodyPr/>
          <a:lstStyle/>
          <a:p>
            <a:r>
              <a:rPr lang="en-GB" dirty="0"/>
              <a:t>Features – plain journey diagram (1)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417764F-9342-4CB8-A54B-FA422FCF5CB7}"/>
              </a:ext>
            </a:extLst>
          </p:cNvPr>
          <p:cNvSpPr/>
          <p:nvPr/>
        </p:nvSpPr>
        <p:spPr>
          <a:xfrm>
            <a:off x="10710083" y="99482"/>
            <a:ext cx="1424075" cy="288000"/>
          </a:xfrm>
          <a:prstGeom prst="rect">
            <a:avLst/>
          </a:prstGeom>
          <a:solidFill>
            <a:srgbClr val="E7F9FF"/>
          </a:solidFill>
          <a:ln w="19050">
            <a:solidFill>
              <a:srgbClr val="00ADE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400">
                <a:solidFill>
                  <a:schemeClr val="tx1"/>
                </a:solidFill>
              </a:rPr>
              <a:t>planned journey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FC09E126-6055-454C-8DD2-7B7F3BCEAFC1}"/>
              </a:ext>
            </a:extLst>
          </p:cNvPr>
          <p:cNvSpPr txBox="1">
            <a:spLocks/>
          </p:cNvSpPr>
          <p:nvPr/>
        </p:nvSpPr>
        <p:spPr>
          <a:xfrm>
            <a:off x="1830906" y="4881023"/>
            <a:ext cx="2411022" cy="893576"/>
          </a:xfrm>
          <a:prstGeom prst="rect">
            <a:avLst/>
          </a:prstGeom>
        </p:spPr>
        <p:txBody>
          <a:bodyPr>
            <a:noAutofit/>
          </a:bodyPr>
          <a:lstStyle>
            <a:lvl1pPr marL="396079" indent="-216043" algn="l" defTabSz="914537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115" indent="-216043" algn="l" defTabSz="914537" rtl="0" eaLnBrk="1" latinLnBrk="0" hangingPunct="1">
              <a:lnSpc>
                <a:spcPct val="11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756151" indent="-216043" algn="l" defTabSz="914537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936187" indent="-216043" algn="l" defTabSz="914537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116223" indent="-216043" algn="l" defTabSz="914537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977" indent="-228634" algn="l" defTabSz="91453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246" indent="-228634" algn="l" defTabSz="91453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514" indent="-228634" algn="l" defTabSz="91453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783" indent="-228634" algn="l" defTabSz="91453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1400"/>
              <a:t>Planned customer journey consisting of a sequence in chronological order, with a </a:t>
            </a:r>
            <a:r>
              <a:rPr lang="en-GB" sz="1400" b="1"/>
              <a:t>timeline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77481F1C-B320-4892-9FB9-ACE0710BEB8F}"/>
              </a:ext>
            </a:extLst>
          </p:cNvPr>
          <p:cNvSpPr txBox="1">
            <a:spLocks/>
          </p:cNvSpPr>
          <p:nvPr/>
        </p:nvSpPr>
        <p:spPr>
          <a:xfrm>
            <a:off x="1830906" y="3040241"/>
            <a:ext cx="2333363" cy="8836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400">
                <a:solidFill>
                  <a:schemeClr val="tx2"/>
                </a:solidFill>
              </a:rPr>
              <a:t>Planned customer journey consisting of a sequence in chronological order, with </a:t>
            </a:r>
            <a:r>
              <a:rPr lang="en-GB" sz="1400" b="1">
                <a:solidFill>
                  <a:schemeClr val="tx2"/>
                </a:solidFill>
              </a:rPr>
              <a:t>journey phase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DEC2FB7B-8654-45F4-AE16-2D02E0BCE39C}"/>
              </a:ext>
            </a:extLst>
          </p:cNvPr>
          <p:cNvSpPr txBox="1">
            <a:spLocks/>
          </p:cNvSpPr>
          <p:nvPr/>
        </p:nvSpPr>
        <p:spPr>
          <a:xfrm>
            <a:off x="1830906" y="1506820"/>
            <a:ext cx="2239515" cy="8836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400">
                <a:solidFill>
                  <a:schemeClr val="tx2"/>
                </a:solidFill>
              </a:rPr>
              <a:t>Planned customer journey containing an </a:t>
            </a:r>
            <a:r>
              <a:rPr lang="en-GB" sz="1400" b="1">
                <a:solidFill>
                  <a:schemeClr val="tx2"/>
                </a:solidFill>
              </a:rPr>
              <a:t>unordered sequence</a:t>
            </a:r>
            <a:r>
              <a:rPr lang="en-GB" sz="1400">
                <a:solidFill>
                  <a:schemeClr val="tx2"/>
                </a:solidFill>
              </a:rPr>
              <a:t> (brackets)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3128020-25CF-4D76-A6EF-CD87BD112849}"/>
              </a:ext>
            </a:extLst>
          </p:cNvPr>
          <p:cNvCxnSpPr/>
          <p:nvPr/>
        </p:nvCxnSpPr>
        <p:spPr>
          <a:xfrm>
            <a:off x="1507796" y="4545606"/>
            <a:ext cx="9144000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F99EA9D-FF1D-4AA4-8641-F35EFCF99752}"/>
              </a:ext>
            </a:extLst>
          </p:cNvPr>
          <p:cNvCxnSpPr/>
          <p:nvPr/>
        </p:nvCxnSpPr>
        <p:spPr>
          <a:xfrm>
            <a:off x="1518678" y="2672680"/>
            <a:ext cx="9144000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EDA7174F-5733-45B4-8C0B-4EADD08463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1188" y="1201647"/>
            <a:ext cx="5141986" cy="128855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0C3DA02-7B47-44CB-9C1B-436422FFB4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1188" y="4628744"/>
            <a:ext cx="4871756" cy="165496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E0EC8B9-2588-4D4D-8785-9285C70BC3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1188" y="2830571"/>
            <a:ext cx="4465650" cy="1596946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044C9756-849A-0046-807B-5E17B80857CE}"/>
              </a:ext>
            </a:extLst>
          </p:cNvPr>
          <p:cNvGrpSpPr/>
          <p:nvPr/>
        </p:nvGrpSpPr>
        <p:grpSpPr>
          <a:xfrm>
            <a:off x="954182" y="6524168"/>
            <a:ext cx="9925038" cy="200677"/>
            <a:chOff x="954182" y="6524168"/>
            <a:chExt cx="9925038" cy="200677"/>
          </a:xfrm>
        </p:grpSpPr>
        <p:sp>
          <p:nvSpPr>
            <p:cNvPr id="4" name="AutoShape 63">
              <a:extLst>
                <a:ext uri="{FF2B5EF4-FFF2-40B4-BE49-F238E27FC236}">
                  <a16:creationId xmlns:a16="http://schemas.microsoft.com/office/drawing/2014/main" id="{5E68EB1A-FC05-74F8-3B7B-DAB9CF6531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4182" y="6524168"/>
              <a:ext cx="1584000" cy="198000"/>
            </a:xfrm>
            <a:prstGeom prst="chevron">
              <a:avLst>
                <a:gd name="adj" fmla="val 38168"/>
              </a:avLst>
            </a:prstGeom>
            <a:solidFill>
              <a:schemeClr val="bg1">
                <a:lumMod val="85000"/>
              </a:schemeClr>
            </a:solidFill>
            <a:ln w="19050" algn="ctr">
              <a:noFill/>
              <a:miter lim="800000"/>
              <a:headEnd/>
              <a:tailEnd/>
            </a:ln>
          </p:spPr>
          <p:txBody>
            <a:bodyPr lIns="0" tIns="0" rIns="0" bIns="0" anchor="ctr" anchorCtr="0"/>
            <a:lstStyle/>
            <a:p>
              <a:pPr algn="ctr" defTabSz="995363">
                <a:buSzPct val="90000"/>
              </a:pPr>
              <a:r>
                <a:rPr lang="en-GB" sz="1000" kern="0" dirty="0">
                  <a:solidFill>
                    <a:schemeClr val="bg1">
                      <a:lumMod val="50000"/>
                    </a:schemeClr>
                  </a:solidFill>
                  <a:cs typeface="Arial" charset="0"/>
                </a:rPr>
                <a:t>Overview</a:t>
              </a:r>
            </a:p>
          </p:txBody>
        </p:sp>
        <p:sp>
          <p:nvSpPr>
            <p:cNvPr id="5" name="AutoShape 64">
              <a:extLst>
                <a:ext uri="{FF2B5EF4-FFF2-40B4-BE49-F238E27FC236}">
                  <a16:creationId xmlns:a16="http://schemas.microsoft.com/office/drawing/2014/main" id="{441F49EA-68D0-DACF-456F-E566654EAB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8355" y="6524168"/>
              <a:ext cx="1404000" cy="198000"/>
            </a:xfrm>
            <a:prstGeom prst="chevron">
              <a:avLst>
                <a:gd name="adj" fmla="val 38168"/>
              </a:avLst>
            </a:prstGeom>
            <a:solidFill>
              <a:schemeClr val="bg1">
                <a:lumMod val="85000"/>
              </a:schemeClr>
            </a:solidFill>
            <a:ln w="19050" algn="ctr">
              <a:noFill/>
              <a:miter lim="800000"/>
              <a:headEnd/>
              <a:tailEnd/>
            </a:ln>
          </p:spPr>
          <p:txBody>
            <a:bodyPr lIns="0" tIns="0" rIns="0" bIns="0" anchor="ctr" anchorCtr="0"/>
            <a:lstStyle/>
            <a:p>
              <a:pPr algn="ctr" defTabSz="995363">
                <a:buSzPct val="90000"/>
              </a:pPr>
              <a:r>
                <a:rPr lang="en-GB" sz="1000" kern="0">
                  <a:solidFill>
                    <a:schemeClr val="bg1">
                      <a:lumMod val="50000"/>
                    </a:schemeClr>
                  </a:solidFill>
                  <a:cs typeface="Arial" charset="0"/>
                </a:rPr>
                <a:t>Symbols</a:t>
              </a:r>
            </a:p>
          </p:txBody>
        </p:sp>
        <p:sp>
          <p:nvSpPr>
            <p:cNvPr id="6" name="AutoShape 65">
              <a:extLst>
                <a:ext uri="{FF2B5EF4-FFF2-40B4-BE49-F238E27FC236}">
                  <a16:creationId xmlns:a16="http://schemas.microsoft.com/office/drawing/2014/main" id="{F294A70E-207C-2986-E135-B94DE855F4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02528" y="6524168"/>
              <a:ext cx="1944000" cy="198000"/>
            </a:xfrm>
            <a:prstGeom prst="chevron">
              <a:avLst>
                <a:gd name="adj" fmla="val 38168"/>
              </a:avLst>
            </a:prstGeom>
            <a:solidFill>
              <a:schemeClr val="bg1">
                <a:lumMod val="85000"/>
              </a:schemeClr>
            </a:solidFill>
            <a:ln w="19050" algn="ctr">
              <a:noFill/>
              <a:miter lim="800000"/>
              <a:headEnd/>
              <a:tailEnd/>
            </a:ln>
          </p:spPr>
          <p:txBody>
            <a:bodyPr lIns="0" tIns="0" rIns="0" bIns="0" anchor="ctr" anchorCtr="0"/>
            <a:lstStyle/>
            <a:p>
              <a:pPr algn="ctr" defTabSz="995363">
                <a:buSzPct val="90000"/>
              </a:pPr>
              <a:r>
                <a:rPr lang="en-GB" sz="1000" kern="0" dirty="0">
                  <a:solidFill>
                    <a:schemeClr val="bg1">
                      <a:lumMod val="50000"/>
                    </a:schemeClr>
                  </a:solidFill>
                  <a:cs typeface="Arial" charset="0"/>
                </a:rPr>
                <a:t>Customer journey diagram</a:t>
              </a:r>
            </a:p>
          </p:txBody>
        </p:sp>
        <p:sp>
          <p:nvSpPr>
            <p:cNvPr id="7" name="AutoShape 63">
              <a:extLst>
                <a:ext uri="{FF2B5EF4-FFF2-40B4-BE49-F238E27FC236}">
                  <a16:creationId xmlns:a16="http://schemas.microsoft.com/office/drawing/2014/main" id="{536566BF-76AF-BB8F-24BF-17F10B36A0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26701" y="6525045"/>
              <a:ext cx="1764000" cy="198000"/>
            </a:xfrm>
            <a:prstGeom prst="chevron">
              <a:avLst>
                <a:gd name="adj" fmla="val 38168"/>
              </a:avLst>
            </a:prstGeom>
            <a:solidFill>
              <a:schemeClr val="bg1">
                <a:lumMod val="85000"/>
              </a:schemeClr>
            </a:solidFill>
            <a:ln w="19050" algn="ctr">
              <a:noFill/>
              <a:miter lim="800000"/>
              <a:headEnd/>
              <a:tailEnd/>
            </a:ln>
          </p:spPr>
          <p:txBody>
            <a:bodyPr lIns="0" tIns="0" rIns="0" bIns="0" anchor="ctr" anchorCtr="0"/>
            <a:lstStyle/>
            <a:p>
              <a:pPr algn="ctr" defTabSz="995363">
                <a:buSzPct val="90000"/>
              </a:pPr>
              <a:r>
                <a:rPr lang="en-GB" sz="1000" kern="0" dirty="0">
                  <a:solidFill>
                    <a:schemeClr val="bg1">
                      <a:lumMod val="50000"/>
                    </a:schemeClr>
                  </a:solidFill>
                  <a:cs typeface="Arial" charset="0"/>
                </a:rPr>
                <a:t>Journey network diagram</a:t>
              </a:r>
            </a:p>
          </p:txBody>
        </p:sp>
        <p:sp>
          <p:nvSpPr>
            <p:cNvPr id="8" name="AutoShape 64">
              <a:extLst>
                <a:ext uri="{FF2B5EF4-FFF2-40B4-BE49-F238E27FC236}">
                  <a16:creationId xmlns:a16="http://schemas.microsoft.com/office/drawing/2014/main" id="{FF0E985A-6C46-CA8F-6242-778A7C7A73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70874" y="6526845"/>
              <a:ext cx="1656000" cy="198000"/>
            </a:xfrm>
            <a:prstGeom prst="chevron">
              <a:avLst>
                <a:gd name="adj" fmla="val 38168"/>
              </a:avLst>
            </a:prstGeom>
            <a:solidFill>
              <a:schemeClr val="bg1">
                <a:lumMod val="85000"/>
              </a:schemeClr>
            </a:solidFill>
            <a:ln w="19050" algn="ctr">
              <a:noFill/>
              <a:miter lim="800000"/>
              <a:headEnd/>
              <a:tailEnd/>
            </a:ln>
          </p:spPr>
          <p:txBody>
            <a:bodyPr lIns="0" tIns="0" rIns="0" bIns="0" anchor="ctr" anchorCtr="0"/>
            <a:lstStyle/>
            <a:p>
              <a:pPr algn="ctr" defTabSz="995363">
                <a:buSzPct val="90000"/>
              </a:pPr>
              <a:r>
                <a:rPr lang="en-GB" sz="1000" kern="0" dirty="0">
                  <a:solidFill>
                    <a:schemeClr val="bg1">
                      <a:lumMod val="50000"/>
                    </a:schemeClr>
                  </a:solidFill>
                  <a:cs typeface="Arial" charset="0"/>
                </a:rPr>
                <a:t>Customer experience</a:t>
              </a:r>
            </a:p>
          </p:txBody>
        </p:sp>
        <p:sp>
          <p:nvSpPr>
            <p:cNvPr id="9" name="AutoShape 64">
              <a:extLst>
                <a:ext uri="{FF2B5EF4-FFF2-40B4-BE49-F238E27FC236}">
                  <a16:creationId xmlns:a16="http://schemas.microsoft.com/office/drawing/2014/main" id="{DFAFE46C-4CF6-96DE-4A0E-5F97737EFB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23220" y="6524168"/>
              <a:ext cx="1656000" cy="198000"/>
            </a:xfrm>
            <a:prstGeom prst="chevron">
              <a:avLst>
                <a:gd name="adj" fmla="val 38168"/>
              </a:avLst>
            </a:prstGeom>
            <a:solidFill>
              <a:srgbClr val="00558E"/>
            </a:solidFill>
            <a:ln w="19050" algn="ctr">
              <a:noFill/>
              <a:miter lim="800000"/>
              <a:headEnd/>
              <a:tailEnd/>
            </a:ln>
          </p:spPr>
          <p:txBody>
            <a:bodyPr lIns="0" tIns="0" rIns="0" bIns="0" anchor="ctr" anchorCtr="0"/>
            <a:lstStyle/>
            <a:p>
              <a:pPr algn="ctr" defTabSz="995363">
                <a:buSzPct val="90000"/>
              </a:pPr>
              <a:r>
                <a:rPr lang="en-GB" sz="1000" kern="0" dirty="0">
                  <a:solidFill>
                    <a:schemeClr val="bg1"/>
                  </a:solidFill>
                  <a:cs typeface="Arial" charset="0"/>
                </a:rPr>
                <a:t>Appendix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979078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93C4BE-5E27-46F9-B4B5-B31A61970E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4088" y="331372"/>
            <a:ext cx="9001125" cy="888244"/>
          </a:xfrm>
        </p:spPr>
        <p:txBody>
          <a:bodyPr/>
          <a:lstStyle/>
          <a:p>
            <a:r>
              <a:rPr lang="en-GB" dirty="0"/>
              <a:t>Features – plain journey diagram (2)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F7548A7-F440-473D-AF2B-B9088D67A215}"/>
              </a:ext>
            </a:extLst>
          </p:cNvPr>
          <p:cNvSpPr/>
          <p:nvPr/>
        </p:nvSpPr>
        <p:spPr>
          <a:xfrm>
            <a:off x="10840509" y="88440"/>
            <a:ext cx="1271755" cy="288000"/>
          </a:xfrm>
          <a:prstGeom prst="rect">
            <a:avLst/>
          </a:prstGeom>
          <a:solidFill>
            <a:srgbClr val="E7F9FF"/>
          </a:solidFill>
          <a:ln w="19050">
            <a:solidFill>
              <a:srgbClr val="00ADE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400">
                <a:solidFill>
                  <a:schemeClr val="tx1"/>
                </a:solidFill>
              </a:rPr>
              <a:t>actual journey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32599E47-FA08-41AB-85F1-26F6A644D3A0}"/>
              </a:ext>
            </a:extLst>
          </p:cNvPr>
          <p:cNvSpPr txBox="1">
            <a:spLocks/>
          </p:cNvSpPr>
          <p:nvPr/>
        </p:nvSpPr>
        <p:spPr>
          <a:xfrm>
            <a:off x="912141" y="3808428"/>
            <a:ext cx="4171585" cy="2160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nb-NO"/>
            </a:defPPr>
            <a:lvl1pPr indent="0" defTabSz="457200">
              <a:spcBef>
                <a:spcPct val="20000"/>
              </a:spcBef>
              <a:buFont typeface="Arial"/>
              <a:buNone/>
              <a:defRPr sz="1600">
                <a:solidFill>
                  <a:schemeClr val="tx2"/>
                </a:solidFill>
              </a:defRPr>
            </a:lvl1pPr>
            <a:lvl2pPr marL="742950" indent="-285750" defTabSz="457200">
              <a:spcBef>
                <a:spcPct val="20000"/>
              </a:spcBef>
              <a:buFont typeface="Arial"/>
              <a:buChar char="–"/>
              <a:defRPr sz="1800"/>
            </a:lvl2pPr>
            <a:lvl3pPr marL="1143000" indent="-228600" defTabSz="457200">
              <a:spcBef>
                <a:spcPct val="20000"/>
              </a:spcBef>
              <a:buFont typeface="Arial"/>
              <a:buChar char="•"/>
              <a:defRPr sz="1400"/>
            </a:lvl3pPr>
            <a:lvl4pPr marL="1600200" indent="-228600" defTabSz="457200">
              <a:spcBef>
                <a:spcPct val="20000"/>
              </a:spcBef>
              <a:buFont typeface="Arial"/>
              <a:buChar char="–"/>
              <a:defRPr sz="1400"/>
            </a:lvl4pPr>
            <a:lvl5pPr marL="2057400" indent="-228600" defTabSz="457200">
              <a:spcBef>
                <a:spcPct val="20000"/>
              </a:spcBef>
              <a:buFont typeface="Arial"/>
              <a:buChar char="»"/>
              <a:defRPr sz="1400"/>
            </a:lvl5pPr>
            <a:lvl6pPr marL="2514600" indent="-228600" defTabSz="4572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 defTabSz="4572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 defTabSz="4572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 defTabSz="4572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r>
              <a:rPr lang="en-GB" sz="1800"/>
              <a:t>Actual journey with timeline consisting of:</a:t>
            </a:r>
          </a:p>
          <a:p>
            <a:pPr marL="285750" indent="-193675">
              <a:buFont typeface="Arial" panose="020B0604020202020204" pitchFamily="34" charset="0"/>
              <a:buChar char="•"/>
            </a:pPr>
            <a:r>
              <a:rPr lang="en-GB"/>
              <a:t>three completed expected communication point (E1-E3)</a:t>
            </a:r>
          </a:p>
          <a:p>
            <a:pPr marL="285750" indent="-193675">
              <a:buFont typeface="Arial" panose="020B0604020202020204" pitchFamily="34" charset="0"/>
              <a:buChar char="•"/>
            </a:pPr>
            <a:r>
              <a:rPr lang="en-GB"/>
              <a:t>one missing communication point (M1)</a:t>
            </a:r>
          </a:p>
          <a:p>
            <a:pPr marL="285750" indent="-193675">
              <a:buFont typeface="Arial" panose="020B0604020202020204" pitchFamily="34" charset="0"/>
              <a:buChar char="•"/>
            </a:pPr>
            <a:r>
              <a:rPr lang="en-GB"/>
              <a:t>one failing communication point (F1)</a:t>
            </a:r>
          </a:p>
          <a:p>
            <a:pPr marL="285750" indent="-193675">
              <a:buFont typeface="Arial" panose="020B0604020202020204" pitchFamily="34" charset="0"/>
              <a:buChar char="•"/>
            </a:pPr>
            <a:r>
              <a:rPr lang="en-GB"/>
              <a:t>one ad-hoc communication point (A1)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E82B06E-918D-4C9A-9A42-A8775700CCD9}"/>
              </a:ext>
            </a:extLst>
          </p:cNvPr>
          <p:cNvCxnSpPr/>
          <p:nvPr/>
        </p:nvCxnSpPr>
        <p:spPr>
          <a:xfrm>
            <a:off x="811213" y="3572039"/>
            <a:ext cx="11160000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2302805F-A373-4376-9334-149DF07F8C86}"/>
              </a:ext>
            </a:extLst>
          </p:cNvPr>
          <p:cNvSpPr txBox="1">
            <a:spLocks/>
          </p:cNvSpPr>
          <p:nvPr/>
        </p:nvSpPr>
        <p:spPr>
          <a:xfrm>
            <a:off x="907721" y="1535920"/>
            <a:ext cx="3528498" cy="18347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800">
                <a:solidFill>
                  <a:schemeClr val="tx2"/>
                </a:solidFill>
              </a:rPr>
              <a:t>Actual journey consisting of:</a:t>
            </a:r>
          </a:p>
          <a:p>
            <a:pPr marL="269875" indent="-182563"/>
            <a:r>
              <a:rPr lang="en-GB" sz="1600">
                <a:solidFill>
                  <a:schemeClr val="tx2"/>
                </a:solidFill>
              </a:rPr>
              <a:t>four completed expected communication points (E1-E4)</a:t>
            </a:r>
          </a:p>
          <a:p>
            <a:pPr marL="269875" indent="-182563"/>
            <a:r>
              <a:rPr lang="en-GB" sz="1600">
                <a:solidFill>
                  <a:schemeClr val="tx2"/>
                </a:solidFill>
              </a:rPr>
              <a:t>one failing communication point (F1)</a:t>
            </a:r>
          </a:p>
          <a:p>
            <a:pPr marL="269875" indent="-182563"/>
            <a:r>
              <a:rPr lang="en-GB" sz="1600">
                <a:solidFill>
                  <a:schemeClr val="tx2"/>
                </a:solidFill>
              </a:rPr>
              <a:t>one ad-hoc communication point (A1)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914ACC4F-57AC-4F4F-8A8A-E45E5A3D5568}"/>
              </a:ext>
            </a:extLst>
          </p:cNvPr>
          <p:cNvCxnSpPr/>
          <p:nvPr/>
        </p:nvCxnSpPr>
        <p:spPr>
          <a:xfrm>
            <a:off x="8952952" y="1464110"/>
            <a:ext cx="107288" cy="287999"/>
          </a:xfrm>
          <a:prstGeom prst="straightConnector1">
            <a:avLst/>
          </a:prstGeom>
          <a:ln w="9525">
            <a:solidFill>
              <a:srgbClr val="00ADEE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24122276-8CCC-4F3F-9421-D4A944E08ED6}"/>
              </a:ext>
            </a:extLst>
          </p:cNvPr>
          <p:cNvCxnSpPr/>
          <p:nvPr/>
        </p:nvCxnSpPr>
        <p:spPr>
          <a:xfrm flipH="1">
            <a:off x="10082319" y="1464110"/>
            <a:ext cx="104512" cy="288000"/>
          </a:xfrm>
          <a:prstGeom prst="straightConnector1">
            <a:avLst/>
          </a:prstGeom>
          <a:ln w="9525">
            <a:solidFill>
              <a:srgbClr val="00ADEE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D5335DDB-8D42-430F-9FD5-0D80A833E23A}"/>
              </a:ext>
            </a:extLst>
          </p:cNvPr>
          <p:cNvSpPr txBox="1"/>
          <p:nvPr/>
        </p:nvSpPr>
        <p:spPr>
          <a:xfrm>
            <a:off x="7965976" y="1033223"/>
            <a:ext cx="150550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>
                <a:solidFill>
                  <a:srgbClr val="00ADEE"/>
                </a:solidFill>
              </a:rPr>
              <a:t>failing </a:t>
            </a:r>
          </a:p>
          <a:p>
            <a:r>
              <a:rPr lang="en-GB" sz="1100">
                <a:solidFill>
                  <a:srgbClr val="00ADEE"/>
                </a:solidFill>
              </a:rPr>
              <a:t>communication point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54F4287-5DF0-476A-BDA6-3BD72C9C9268}"/>
              </a:ext>
            </a:extLst>
          </p:cNvPr>
          <p:cNvSpPr txBox="1"/>
          <p:nvPr/>
        </p:nvSpPr>
        <p:spPr>
          <a:xfrm>
            <a:off x="9788671" y="1033223"/>
            <a:ext cx="152321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>
                <a:solidFill>
                  <a:srgbClr val="00ADEE"/>
                </a:solidFill>
              </a:rPr>
              <a:t>ad-hoc </a:t>
            </a:r>
          </a:p>
          <a:p>
            <a:r>
              <a:rPr lang="en-GB" sz="1100">
                <a:solidFill>
                  <a:srgbClr val="00ADEE"/>
                </a:solidFill>
              </a:rPr>
              <a:t>communication point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D4B41EC8-ACA9-402D-AAB5-09DCCC9A45A6}"/>
              </a:ext>
            </a:extLst>
          </p:cNvPr>
          <p:cNvCxnSpPr/>
          <p:nvPr/>
        </p:nvCxnSpPr>
        <p:spPr>
          <a:xfrm>
            <a:off x="6661579" y="4101399"/>
            <a:ext cx="0" cy="288001"/>
          </a:xfrm>
          <a:prstGeom prst="straightConnector1">
            <a:avLst/>
          </a:prstGeom>
          <a:ln w="9525">
            <a:solidFill>
              <a:srgbClr val="00ADEE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F40F3DB0-A4C3-466D-9F76-F2181E5BF280}"/>
              </a:ext>
            </a:extLst>
          </p:cNvPr>
          <p:cNvSpPr txBox="1"/>
          <p:nvPr/>
        </p:nvSpPr>
        <p:spPr>
          <a:xfrm>
            <a:off x="6075310" y="3670513"/>
            <a:ext cx="148572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>
                <a:solidFill>
                  <a:srgbClr val="00ADEE"/>
                </a:solidFill>
              </a:rPr>
              <a:t>missing communication point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ABE49FED-8BBE-477E-B0E4-C013383B69DF}"/>
              </a:ext>
            </a:extLst>
          </p:cNvPr>
          <p:cNvCxnSpPr/>
          <p:nvPr/>
        </p:nvCxnSpPr>
        <p:spPr>
          <a:xfrm>
            <a:off x="9500930" y="4101399"/>
            <a:ext cx="0" cy="288001"/>
          </a:xfrm>
          <a:prstGeom prst="straightConnector1">
            <a:avLst/>
          </a:prstGeom>
          <a:ln w="9525">
            <a:solidFill>
              <a:srgbClr val="00ADEE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3037A387-83F3-449C-A5C6-C4D18A77EFA9}"/>
              </a:ext>
            </a:extLst>
          </p:cNvPr>
          <p:cNvSpPr txBox="1"/>
          <p:nvPr/>
        </p:nvSpPr>
        <p:spPr>
          <a:xfrm>
            <a:off x="8693681" y="3670513"/>
            <a:ext cx="162485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>
                <a:solidFill>
                  <a:srgbClr val="00ADEE"/>
                </a:solidFill>
              </a:rPr>
              <a:t>failing</a:t>
            </a:r>
          </a:p>
          <a:p>
            <a:r>
              <a:rPr lang="en-GB" sz="1100">
                <a:solidFill>
                  <a:srgbClr val="00ADEE"/>
                </a:solidFill>
              </a:rPr>
              <a:t>communication point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7555E88A-598B-4162-A13A-1FADAF5AB8AF}"/>
              </a:ext>
            </a:extLst>
          </p:cNvPr>
          <p:cNvCxnSpPr/>
          <p:nvPr/>
        </p:nvCxnSpPr>
        <p:spPr>
          <a:xfrm>
            <a:off x="10716699" y="4101399"/>
            <a:ext cx="0" cy="288000"/>
          </a:xfrm>
          <a:prstGeom prst="straightConnector1">
            <a:avLst/>
          </a:prstGeom>
          <a:ln w="9525">
            <a:solidFill>
              <a:srgbClr val="00ADEE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7835B8B8-E491-44F2-825E-72BD3E667834}"/>
              </a:ext>
            </a:extLst>
          </p:cNvPr>
          <p:cNvSpPr txBox="1"/>
          <p:nvPr/>
        </p:nvSpPr>
        <p:spPr>
          <a:xfrm>
            <a:off x="10147935" y="3670512"/>
            <a:ext cx="140017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>
                <a:solidFill>
                  <a:srgbClr val="00ADEE"/>
                </a:solidFill>
              </a:rPr>
              <a:t>ad-hoc communication point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9309399E-2BCA-450B-A966-39608F8B36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9707" y="2509524"/>
            <a:ext cx="236625" cy="3155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84802A3-EE03-4B0E-9AAB-6473254CC4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9707" y="5196888"/>
            <a:ext cx="236625" cy="3155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642D5262-732D-4F23-A500-4828009E75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735" y="4501410"/>
            <a:ext cx="6166414" cy="165496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DB75554A-94E7-4577-80E6-239406575E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735" y="1808156"/>
            <a:ext cx="5279391" cy="1082443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5A5BF6AC-186E-71E2-8FE1-DB5FACBBCCC2}"/>
              </a:ext>
            </a:extLst>
          </p:cNvPr>
          <p:cNvGrpSpPr/>
          <p:nvPr/>
        </p:nvGrpSpPr>
        <p:grpSpPr>
          <a:xfrm>
            <a:off x="954182" y="6524168"/>
            <a:ext cx="9925038" cy="200677"/>
            <a:chOff x="954182" y="6524168"/>
            <a:chExt cx="9925038" cy="200677"/>
          </a:xfrm>
        </p:grpSpPr>
        <p:sp>
          <p:nvSpPr>
            <p:cNvPr id="4" name="AutoShape 63">
              <a:extLst>
                <a:ext uri="{FF2B5EF4-FFF2-40B4-BE49-F238E27FC236}">
                  <a16:creationId xmlns:a16="http://schemas.microsoft.com/office/drawing/2014/main" id="{C29E03A3-1DA1-C265-A2D2-BAA1A97028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4182" y="6524168"/>
              <a:ext cx="1584000" cy="198000"/>
            </a:xfrm>
            <a:prstGeom prst="chevron">
              <a:avLst>
                <a:gd name="adj" fmla="val 38168"/>
              </a:avLst>
            </a:prstGeom>
            <a:solidFill>
              <a:schemeClr val="bg1">
                <a:lumMod val="85000"/>
              </a:schemeClr>
            </a:solidFill>
            <a:ln w="19050" algn="ctr">
              <a:noFill/>
              <a:miter lim="800000"/>
              <a:headEnd/>
              <a:tailEnd/>
            </a:ln>
          </p:spPr>
          <p:txBody>
            <a:bodyPr lIns="0" tIns="0" rIns="0" bIns="0" anchor="ctr" anchorCtr="0"/>
            <a:lstStyle/>
            <a:p>
              <a:pPr algn="ctr" defTabSz="995363">
                <a:buSzPct val="90000"/>
              </a:pPr>
              <a:r>
                <a:rPr lang="en-GB" sz="1000" kern="0" dirty="0">
                  <a:solidFill>
                    <a:schemeClr val="bg1">
                      <a:lumMod val="50000"/>
                    </a:schemeClr>
                  </a:solidFill>
                  <a:cs typeface="Arial" charset="0"/>
                </a:rPr>
                <a:t>Overview</a:t>
              </a:r>
            </a:p>
          </p:txBody>
        </p:sp>
        <p:sp>
          <p:nvSpPr>
            <p:cNvPr id="5" name="AutoShape 64">
              <a:extLst>
                <a:ext uri="{FF2B5EF4-FFF2-40B4-BE49-F238E27FC236}">
                  <a16:creationId xmlns:a16="http://schemas.microsoft.com/office/drawing/2014/main" id="{68E8700D-CD11-5BBA-B587-2D3BC37D20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8355" y="6524168"/>
              <a:ext cx="1404000" cy="198000"/>
            </a:xfrm>
            <a:prstGeom prst="chevron">
              <a:avLst>
                <a:gd name="adj" fmla="val 38168"/>
              </a:avLst>
            </a:prstGeom>
            <a:solidFill>
              <a:schemeClr val="bg1">
                <a:lumMod val="85000"/>
              </a:schemeClr>
            </a:solidFill>
            <a:ln w="19050" algn="ctr">
              <a:noFill/>
              <a:miter lim="800000"/>
              <a:headEnd/>
              <a:tailEnd/>
            </a:ln>
          </p:spPr>
          <p:txBody>
            <a:bodyPr lIns="0" tIns="0" rIns="0" bIns="0" anchor="ctr" anchorCtr="0"/>
            <a:lstStyle/>
            <a:p>
              <a:pPr algn="ctr" defTabSz="995363">
                <a:buSzPct val="90000"/>
              </a:pPr>
              <a:r>
                <a:rPr lang="en-GB" sz="1000" kern="0">
                  <a:solidFill>
                    <a:schemeClr val="bg1">
                      <a:lumMod val="50000"/>
                    </a:schemeClr>
                  </a:solidFill>
                  <a:cs typeface="Arial" charset="0"/>
                </a:rPr>
                <a:t>Symbols</a:t>
              </a:r>
            </a:p>
          </p:txBody>
        </p:sp>
        <p:sp>
          <p:nvSpPr>
            <p:cNvPr id="6" name="AutoShape 65">
              <a:extLst>
                <a:ext uri="{FF2B5EF4-FFF2-40B4-BE49-F238E27FC236}">
                  <a16:creationId xmlns:a16="http://schemas.microsoft.com/office/drawing/2014/main" id="{8DF54B94-AD2B-9DB5-AD16-02E198F8B5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02528" y="6524168"/>
              <a:ext cx="1944000" cy="198000"/>
            </a:xfrm>
            <a:prstGeom prst="chevron">
              <a:avLst>
                <a:gd name="adj" fmla="val 38168"/>
              </a:avLst>
            </a:prstGeom>
            <a:solidFill>
              <a:schemeClr val="bg1">
                <a:lumMod val="85000"/>
              </a:schemeClr>
            </a:solidFill>
            <a:ln w="19050" algn="ctr">
              <a:noFill/>
              <a:miter lim="800000"/>
              <a:headEnd/>
              <a:tailEnd/>
            </a:ln>
          </p:spPr>
          <p:txBody>
            <a:bodyPr lIns="0" tIns="0" rIns="0" bIns="0" anchor="ctr" anchorCtr="0"/>
            <a:lstStyle/>
            <a:p>
              <a:pPr algn="ctr" defTabSz="995363">
                <a:buSzPct val="90000"/>
              </a:pPr>
              <a:r>
                <a:rPr lang="en-GB" sz="1000" kern="0" dirty="0">
                  <a:solidFill>
                    <a:schemeClr val="bg1">
                      <a:lumMod val="50000"/>
                    </a:schemeClr>
                  </a:solidFill>
                  <a:cs typeface="Arial" charset="0"/>
                </a:rPr>
                <a:t>Customer journey diagram</a:t>
              </a:r>
            </a:p>
          </p:txBody>
        </p:sp>
        <p:sp>
          <p:nvSpPr>
            <p:cNvPr id="7" name="AutoShape 63">
              <a:extLst>
                <a:ext uri="{FF2B5EF4-FFF2-40B4-BE49-F238E27FC236}">
                  <a16:creationId xmlns:a16="http://schemas.microsoft.com/office/drawing/2014/main" id="{0E3ACF17-F298-EB29-2121-240094A107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26701" y="6525045"/>
              <a:ext cx="1764000" cy="198000"/>
            </a:xfrm>
            <a:prstGeom prst="chevron">
              <a:avLst>
                <a:gd name="adj" fmla="val 38168"/>
              </a:avLst>
            </a:prstGeom>
            <a:solidFill>
              <a:schemeClr val="bg1">
                <a:lumMod val="85000"/>
              </a:schemeClr>
            </a:solidFill>
            <a:ln w="19050" algn="ctr">
              <a:noFill/>
              <a:miter lim="800000"/>
              <a:headEnd/>
              <a:tailEnd/>
            </a:ln>
          </p:spPr>
          <p:txBody>
            <a:bodyPr lIns="0" tIns="0" rIns="0" bIns="0" anchor="ctr" anchorCtr="0"/>
            <a:lstStyle/>
            <a:p>
              <a:pPr algn="ctr" defTabSz="995363">
                <a:buSzPct val="90000"/>
              </a:pPr>
              <a:r>
                <a:rPr lang="en-GB" sz="1000" kern="0" dirty="0">
                  <a:solidFill>
                    <a:schemeClr val="bg1">
                      <a:lumMod val="50000"/>
                    </a:schemeClr>
                  </a:solidFill>
                  <a:cs typeface="Arial" charset="0"/>
                </a:rPr>
                <a:t>Journey network diagram</a:t>
              </a:r>
            </a:p>
          </p:txBody>
        </p:sp>
        <p:sp>
          <p:nvSpPr>
            <p:cNvPr id="8" name="AutoShape 64">
              <a:extLst>
                <a:ext uri="{FF2B5EF4-FFF2-40B4-BE49-F238E27FC236}">
                  <a16:creationId xmlns:a16="http://schemas.microsoft.com/office/drawing/2014/main" id="{1BE07403-AC00-06CC-2CEF-8CDD9B2471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70874" y="6526845"/>
              <a:ext cx="1656000" cy="198000"/>
            </a:xfrm>
            <a:prstGeom prst="chevron">
              <a:avLst>
                <a:gd name="adj" fmla="val 38168"/>
              </a:avLst>
            </a:prstGeom>
            <a:solidFill>
              <a:schemeClr val="bg1">
                <a:lumMod val="85000"/>
              </a:schemeClr>
            </a:solidFill>
            <a:ln w="19050" algn="ctr">
              <a:noFill/>
              <a:miter lim="800000"/>
              <a:headEnd/>
              <a:tailEnd/>
            </a:ln>
          </p:spPr>
          <p:txBody>
            <a:bodyPr lIns="0" tIns="0" rIns="0" bIns="0" anchor="ctr" anchorCtr="0"/>
            <a:lstStyle/>
            <a:p>
              <a:pPr algn="ctr" defTabSz="995363">
                <a:buSzPct val="90000"/>
              </a:pPr>
              <a:r>
                <a:rPr lang="en-GB" sz="1000" kern="0" dirty="0">
                  <a:solidFill>
                    <a:schemeClr val="bg1">
                      <a:lumMod val="50000"/>
                    </a:schemeClr>
                  </a:solidFill>
                  <a:cs typeface="Arial" charset="0"/>
                </a:rPr>
                <a:t>Customer experience</a:t>
              </a:r>
            </a:p>
          </p:txBody>
        </p:sp>
        <p:sp>
          <p:nvSpPr>
            <p:cNvPr id="9" name="AutoShape 64">
              <a:extLst>
                <a:ext uri="{FF2B5EF4-FFF2-40B4-BE49-F238E27FC236}">
                  <a16:creationId xmlns:a16="http://schemas.microsoft.com/office/drawing/2014/main" id="{00A09EE0-9A5C-198E-887C-34EF45A89F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23220" y="6524168"/>
              <a:ext cx="1656000" cy="198000"/>
            </a:xfrm>
            <a:prstGeom prst="chevron">
              <a:avLst>
                <a:gd name="adj" fmla="val 38168"/>
              </a:avLst>
            </a:prstGeom>
            <a:solidFill>
              <a:srgbClr val="00558E"/>
            </a:solidFill>
            <a:ln w="19050" algn="ctr">
              <a:noFill/>
              <a:miter lim="800000"/>
              <a:headEnd/>
              <a:tailEnd/>
            </a:ln>
          </p:spPr>
          <p:txBody>
            <a:bodyPr lIns="0" tIns="0" rIns="0" bIns="0" anchor="ctr" anchorCtr="0"/>
            <a:lstStyle/>
            <a:p>
              <a:pPr algn="ctr" defTabSz="995363">
                <a:buSzPct val="90000"/>
              </a:pPr>
              <a:r>
                <a:rPr lang="en-GB" sz="1000" kern="0" dirty="0">
                  <a:solidFill>
                    <a:schemeClr val="bg1"/>
                  </a:solidFill>
                  <a:cs typeface="Arial" charset="0"/>
                </a:rPr>
                <a:t>Appendix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3176786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93C4BE-5E27-46F9-B4B5-B31A61970E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4182" y="331155"/>
            <a:ext cx="9001711" cy="888244"/>
          </a:xfrm>
        </p:spPr>
        <p:txBody>
          <a:bodyPr/>
          <a:lstStyle/>
          <a:p>
            <a:r>
              <a:rPr lang="en-GB" dirty="0"/>
              <a:t>Deviation diagram - basics </a:t>
            </a:r>
          </a:p>
        </p:txBody>
      </p:sp>
      <p:sp>
        <p:nvSpPr>
          <p:cNvPr id="62" name="Content Placeholder 61">
            <a:extLst>
              <a:ext uri="{FF2B5EF4-FFF2-40B4-BE49-F238E27FC236}">
                <a16:creationId xmlns:a16="http://schemas.microsoft.com/office/drawing/2014/main" id="{1AF03C25-6522-4576-B8F1-E36DF5A6A8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4182" y="1548000"/>
            <a:ext cx="9422999" cy="4283999"/>
          </a:xfrm>
        </p:spPr>
        <p:txBody>
          <a:bodyPr/>
          <a:lstStyle/>
          <a:p>
            <a:r>
              <a:rPr lang="en-GB" dirty="0"/>
              <a:t>Expected and deviating touchpoints are shown in two different layers. </a:t>
            </a:r>
          </a:p>
          <a:p>
            <a:pPr marL="180036" indent="0">
              <a:buNone/>
            </a:pPr>
            <a:endParaRPr lang="en-GB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2120449-0DDF-47CD-9F78-33605F81F6FF}"/>
              </a:ext>
            </a:extLst>
          </p:cNvPr>
          <p:cNvSpPr/>
          <p:nvPr/>
        </p:nvSpPr>
        <p:spPr>
          <a:xfrm>
            <a:off x="10842769" y="64109"/>
            <a:ext cx="1271755" cy="288000"/>
          </a:xfrm>
          <a:prstGeom prst="rect">
            <a:avLst/>
          </a:prstGeom>
          <a:solidFill>
            <a:srgbClr val="E7F9FF"/>
          </a:solidFill>
          <a:ln w="19050">
            <a:solidFill>
              <a:srgbClr val="00ADE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400">
                <a:solidFill>
                  <a:schemeClr val="tx1"/>
                </a:solidFill>
              </a:rPr>
              <a:t>actual journey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6046C905-03DD-4F6A-BFA0-35AB6D8C848E}"/>
              </a:ext>
            </a:extLst>
          </p:cNvPr>
          <p:cNvSpPr>
            <a:spLocks noChangeAspect="1"/>
          </p:cNvSpPr>
          <p:nvPr/>
        </p:nvSpPr>
        <p:spPr>
          <a:xfrm>
            <a:off x="5738584" y="3096275"/>
            <a:ext cx="540000" cy="540000"/>
          </a:xfrm>
          <a:prstGeom prst="ellipse">
            <a:avLst/>
          </a:prstGeom>
          <a:blipFill dpi="0" rotWithShape="1">
            <a:blip r:embed="rId3">
              <a:duotone>
                <a:srgbClr val="EEECE1">
                  <a:shade val="45000"/>
                  <a:satMod val="135000"/>
                </a:srgbClr>
                <a:prstClr val="white"/>
              </a:duotone>
            </a:blip>
            <a:srcRect/>
            <a:stretch>
              <a:fillRect l="27000" t="27000" r="27000" b="27000"/>
            </a:stretch>
          </a:blipFill>
          <a:ln w="38100" cap="flat" cmpd="sng" algn="ctr">
            <a:solidFill>
              <a:sysClr val="window" lastClr="FFFFFF">
                <a:lumMod val="6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D21FAEA0-29BF-460C-998B-E0F8391BDB1C}"/>
              </a:ext>
            </a:extLst>
          </p:cNvPr>
          <p:cNvSpPr>
            <a:spLocks noChangeAspect="1"/>
          </p:cNvSpPr>
          <p:nvPr/>
        </p:nvSpPr>
        <p:spPr>
          <a:xfrm>
            <a:off x="6818792" y="3096275"/>
            <a:ext cx="540000" cy="540000"/>
          </a:xfrm>
          <a:prstGeom prst="ellipse">
            <a:avLst/>
          </a:prstGeom>
          <a:blipFill dpi="0" rotWithShape="1">
            <a:blip r:embed="rId4">
              <a:biLevel thresh="25000"/>
            </a:blip>
            <a:srcRect/>
            <a:stretch>
              <a:fillRect l="17000" t="26000" r="17000" b="20000"/>
            </a:stretch>
          </a:blipFill>
          <a:ln w="38100" cap="flat" cmpd="sng" algn="ctr">
            <a:solidFill>
              <a:srgbClr val="9BBB59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E664A4BA-63F7-47C7-BF70-72ACEF037C61}"/>
              </a:ext>
            </a:extLst>
          </p:cNvPr>
          <p:cNvSpPr>
            <a:spLocks noChangeAspect="1"/>
          </p:cNvSpPr>
          <p:nvPr/>
        </p:nvSpPr>
        <p:spPr>
          <a:xfrm>
            <a:off x="8630296" y="3096275"/>
            <a:ext cx="540000" cy="540000"/>
          </a:xfrm>
          <a:prstGeom prst="ellipse">
            <a:avLst/>
          </a:prstGeom>
          <a:blipFill dpi="0" rotWithShape="1">
            <a:blip r:embed="rId5">
              <a:biLevel thresh="25000"/>
            </a:blip>
            <a:srcRect/>
            <a:stretch>
              <a:fillRect l="19000" t="28000" r="19000" b="25000"/>
            </a:stretch>
          </a:blipFill>
          <a:ln w="38100" cap="flat" cmpd="sng" algn="ctr">
            <a:solidFill>
              <a:srgbClr val="9BBB59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20" name="Straight Connector 37">
            <a:extLst>
              <a:ext uri="{FF2B5EF4-FFF2-40B4-BE49-F238E27FC236}">
                <a16:creationId xmlns:a16="http://schemas.microsoft.com/office/drawing/2014/main" id="{8D369A44-5A96-4E7D-AF9A-1AF58122A005}"/>
              </a:ext>
            </a:extLst>
          </p:cNvPr>
          <p:cNvCxnSpPr>
            <a:endCxn id="32" idx="2"/>
          </p:cNvCxnSpPr>
          <p:nvPr/>
        </p:nvCxnSpPr>
        <p:spPr>
          <a:xfrm>
            <a:off x="5198584" y="3366275"/>
            <a:ext cx="540000" cy="960542"/>
          </a:xfrm>
          <a:prstGeom prst="bentConnector3">
            <a:avLst>
              <a:gd name="adj1" fmla="val 50000"/>
            </a:avLst>
          </a:prstGeom>
          <a:noFill/>
          <a:ln w="22225" cap="flat" cmpd="sng" algn="ctr">
            <a:solidFill>
              <a:sysClr val="window" lastClr="FFFFFF">
                <a:lumMod val="50000"/>
              </a:sysClr>
            </a:solidFill>
            <a:prstDash val="solid"/>
            <a:tailEnd type="triangle" w="med" len="med"/>
          </a:ln>
          <a:effectLst/>
        </p:spPr>
      </p:cxnSp>
      <p:cxnSp>
        <p:nvCxnSpPr>
          <p:cNvPr id="21" name="Straight Connector 10">
            <a:extLst>
              <a:ext uri="{FF2B5EF4-FFF2-40B4-BE49-F238E27FC236}">
                <a16:creationId xmlns:a16="http://schemas.microsoft.com/office/drawing/2014/main" id="{56F71B8F-2B7B-4487-BD61-E89C1C962BE4}"/>
              </a:ext>
            </a:extLst>
          </p:cNvPr>
          <p:cNvCxnSpPr>
            <a:stCxn id="18" idx="6"/>
            <a:endCxn id="44" idx="2"/>
          </p:cNvCxnSpPr>
          <p:nvPr/>
        </p:nvCxnSpPr>
        <p:spPr>
          <a:xfrm>
            <a:off x="7358792" y="3366275"/>
            <a:ext cx="346047" cy="982568"/>
          </a:xfrm>
          <a:prstGeom prst="bentConnector3">
            <a:avLst>
              <a:gd name="adj1" fmla="val 50000"/>
            </a:avLst>
          </a:prstGeom>
          <a:noFill/>
          <a:ln w="22225" cap="flat" cmpd="sng" algn="ctr">
            <a:solidFill>
              <a:sysClr val="window" lastClr="FFFFFF">
                <a:lumMod val="50000"/>
              </a:sysClr>
            </a:solidFill>
            <a:prstDash val="solid"/>
            <a:tailEnd type="triangle" w="med" len="med"/>
          </a:ln>
          <a:effectLst/>
        </p:spPr>
      </p:cxnSp>
      <p:sp>
        <p:nvSpPr>
          <p:cNvPr id="22" name="Oval 21">
            <a:extLst>
              <a:ext uri="{FF2B5EF4-FFF2-40B4-BE49-F238E27FC236}">
                <a16:creationId xmlns:a16="http://schemas.microsoft.com/office/drawing/2014/main" id="{1B59FD68-452A-4BC7-83DA-5390A2C72C39}"/>
              </a:ext>
            </a:extLst>
          </p:cNvPr>
          <p:cNvSpPr>
            <a:spLocks noChangeAspect="1"/>
          </p:cNvSpPr>
          <p:nvPr/>
        </p:nvSpPr>
        <p:spPr>
          <a:xfrm flipH="1">
            <a:off x="9505524" y="3312275"/>
            <a:ext cx="108000" cy="108000"/>
          </a:xfrm>
          <a:prstGeom prst="ellipse">
            <a:avLst/>
          </a:prstGeom>
          <a:solidFill>
            <a:sysClr val="windowText" lastClr="000000">
              <a:lumMod val="50000"/>
              <a:lumOff val="50000"/>
            </a:sysClr>
          </a:solidFill>
          <a:ln w="22225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A573F15-4B34-43D3-A9A3-32625F1BE523}"/>
              </a:ext>
            </a:extLst>
          </p:cNvPr>
          <p:cNvCxnSpPr>
            <a:stCxn id="22" idx="6"/>
            <a:endCxn id="19" idx="6"/>
          </p:cNvCxnSpPr>
          <p:nvPr/>
        </p:nvCxnSpPr>
        <p:spPr>
          <a:xfrm flipH="1">
            <a:off x="9170296" y="3366275"/>
            <a:ext cx="335228" cy="0"/>
          </a:xfrm>
          <a:prstGeom prst="line">
            <a:avLst/>
          </a:prstGeom>
          <a:noFill/>
          <a:ln w="22225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olid"/>
          </a:ln>
          <a:effectLst/>
        </p:spPr>
      </p:cxnSp>
      <p:sp>
        <p:nvSpPr>
          <p:cNvPr id="24" name="Oval 23">
            <a:extLst>
              <a:ext uri="{FF2B5EF4-FFF2-40B4-BE49-F238E27FC236}">
                <a16:creationId xmlns:a16="http://schemas.microsoft.com/office/drawing/2014/main" id="{33652604-0700-49DD-9226-447D02FC056C}"/>
              </a:ext>
            </a:extLst>
          </p:cNvPr>
          <p:cNvSpPr>
            <a:spLocks noChangeAspect="1"/>
          </p:cNvSpPr>
          <p:nvPr/>
        </p:nvSpPr>
        <p:spPr>
          <a:xfrm>
            <a:off x="4262492" y="3312275"/>
            <a:ext cx="108000" cy="108000"/>
          </a:xfrm>
          <a:prstGeom prst="ellipse">
            <a:avLst/>
          </a:prstGeom>
          <a:noFill/>
          <a:ln w="22225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6C00EBC1-1124-4F8A-A9D6-5E0D041811C8}"/>
              </a:ext>
            </a:extLst>
          </p:cNvPr>
          <p:cNvCxnSpPr>
            <a:stCxn id="24" idx="6"/>
          </p:cNvCxnSpPr>
          <p:nvPr/>
        </p:nvCxnSpPr>
        <p:spPr>
          <a:xfrm>
            <a:off x="4370492" y="3366275"/>
            <a:ext cx="288092" cy="0"/>
          </a:xfrm>
          <a:prstGeom prst="line">
            <a:avLst/>
          </a:prstGeom>
          <a:noFill/>
          <a:ln w="22225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olid"/>
          </a:ln>
          <a:effectLst/>
        </p:spPr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B9DA8907-6F06-44B1-95A6-D777E6CB7962}"/>
              </a:ext>
            </a:extLst>
          </p:cNvPr>
          <p:cNvCxnSpPr/>
          <p:nvPr/>
        </p:nvCxnSpPr>
        <p:spPr>
          <a:xfrm>
            <a:off x="4286345" y="3852748"/>
            <a:ext cx="5396775" cy="0"/>
          </a:xfrm>
          <a:prstGeom prst="line">
            <a:avLst/>
          </a:prstGeom>
          <a:noFill/>
          <a:ln w="31750" cap="flat" cmpd="sng" algn="ctr">
            <a:solidFill>
              <a:sysClr val="windowText" lastClr="000000"/>
            </a:solidFill>
            <a:prstDash val="sysDot"/>
            <a:tailEnd type="none"/>
          </a:ln>
          <a:effectLst/>
        </p:spPr>
      </p:cxnSp>
      <p:cxnSp>
        <p:nvCxnSpPr>
          <p:cNvPr id="27" name="Straight Arrow Connector 15">
            <a:extLst>
              <a:ext uri="{FF2B5EF4-FFF2-40B4-BE49-F238E27FC236}">
                <a16:creationId xmlns:a16="http://schemas.microsoft.com/office/drawing/2014/main" id="{A57F0AAA-C04F-4791-827C-A52AEE6E6556}"/>
              </a:ext>
            </a:extLst>
          </p:cNvPr>
          <p:cNvCxnSpPr>
            <a:stCxn id="32" idx="6"/>
            <a:endCxn id="18" idx="2"/>
          </p:cNvCxnSpPr>
          <p:nvPr/>
        </p:nvCxnSpPr>
        <p:spPr>
          <a:xfrm flipV="1">
            <a:off x="6278584" y="3366275"/>
            <a:ext cx="540208" cy="960542"/>
          </a:xfrm>
          <a:prstGeom prst="bentConnector3">
            <a:avLst>
              <a:gd name="adj1" fmla="val 50000"/>
            </a:avLst>
          </a:prstGeom>
          <a:noFill/>
          <a:ln w="22225" cap="flat" cmpd="sng" algn="ctr">
            <a:solidFill>
              <a:sysClr val="window" lastClr="FFFFFF">
                <a:lumMod val="50000"/>
              </a:sysClr>
            </a:solidFill>
            <a:prstDash val="solid"/>
            <a:tailEnd type="triangle" w="med" len="med"/>
          </a:ln>
          <a:effectLst/>
        </p:spPr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E3C2A039-971F-4DFB-90AF-B5163957EA49}"/>
              </a:ext>
            </a:extLst>
          </p:cNvPr>
          <p:cNvSpPr txBox="1"/>
          <p:nvPr/>
        </p:nvSpPr>
        <p:spPr>
          <a:xfrm>
            <a:off x="4673484" y="2705366"/>
            <a:ext cx="42720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E1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85FF83D-C39D-48FC-8A78-5776FF65A15F}"/>
              </a:ext>
            </a:extLst>
          </p:cNvPr>
          <p:cNvSpPr txBox="1"/>
          <p:nvPr/>
        </p:nvSpPr>
        <p:spPr>
          <a:xfrm>
            <a:off x="5475378" y="4480663"/>
            <a:ext cx="42720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M1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777D39E-1746-430D-9959-F85C163F6776}"/>
              </a:ext>
            </a:extLst>
          </p:cNvPr>
          <p:cNvSpPr txBox="1"/>
          <p:nvPr/>
        </p:nvSpPr>
        <p:spPr>
          <a:xfrm>
            <a:off x="6875266" y="2705366"/>
            <a:ext cx="42720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E2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111DB90-A51D-4E8D-9987-9505DE1165F6}"/>
              </a:ext>
            </a:extLst>
          </p:cNvPr>
          <p:cNvSpPr txBox="1"/>
          <p:nvPr/>
        </p:nvSpPr>
        <p:spPr>
          <a:xfrm>
            <a:off x="8642451" y="2705365"/>
            <a:ext cx="42720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E3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C8479EAC-E59D-4199-A1BC-FEEEBFB30E07}"/>
              </a:ext>
            </a:extLst>
          </p:cNvPr>
          <p:cNvSpPr>
            <a:spLocks noChangeAspect="1"/>
          </p:cNvSpPr>
          <p:nvPr/>
        </p:nvSpPr>
        <p:spPr>
          <a:xfrm>
            <a:off x="5738584" y="4056817"/>
            <a:ext cx="540000" cy="540000"/>
          </a:xfrm>
          <a:prstGeom prst="ellipse">
            <a:avLst/>
          </a:prstGeom>
          <a:blipFill dpi="0" rotWithShape="1">
            <a:blip r:embed="rId3">
              <a:biLevel thresh="25000"/>
            </a:blip>
            <a:srcRect/>
            <a:stretch>
              <a:fillRect l="27000" t="27000" r="27000" b="27000"/>
            </a:stretch>
          </a:blipFill>
          <a:ln w="38100" cap="flat" cmpd="sng" algn="ctr">
            <a:solidFill>
              <a:srgbClr val="9BBB59">
                <a:lumMod val="75000"/>
              </a:srgbClr>
            </a:solidFill>
            <a:prstDash val="sysDot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33" name="Straight Connector 47">
            <a:extLst>
              <a:ext uri="{FF2B5EF4-FFF2-40B4-BE49-F238E27FC236}">
                <a16:creationId xmlns:a16="http://schemas.microsoft.com/office/drawing/2014/main" id="{CBD37905-BF92-4765-9846-A88795BD50A6}"/>
              </a:ext>
            </a:extLst>
          </p:cNvPr>
          <p:cNvCxnSpPr>
            <a:stCxn id="41" idx="6"/>
            <a:endCxn id="19" idx="2"/>
          </p:cNvCxnSpPr>
          <p:nvPr/>
        </p:nvCxnSpPr>
        <p:spPr>
          <a:xfrm flipV="1">
            <a:off x="8244839" y="3366275"/>
            <a:ext cx="385457" cy="1944187"/>
          </a:xfrm>
          <a:prstGeom prst="bentConnector3">
            <a:avLst>
              <a:gd name="adj1" fmla="val 50000"/>
            </a:avLst>
          </a:prstGeom>
          <a:noFill/>
          <a:ln w="22225" cap="flat" cmpd="sng" algn="ctr">
            <a:solidFill>
              <a:sysClr val="window" lastClr="FFFFFF">
                <a:lumMod val="50000"/>
              </a:sysClr>
            </a:solidFill>
            <a:prstDash val="solid"/>
            <a:tailEnd type="triangle" w="med" len="med"/>
          </a:ln>
          <a:effectLst/>
        </p:spPr>
      </p:cxnSp>
      <p:sp>
        <p:nvSpPr>
          <p:cNvPr id="34" name="Oval 33">
            <a:extLst>
              <a:ext uri="{FF2B5EF4-FFF2-40B4-BE49-F238E27FC236}">
                <a16:creationId xmlns:a16="http://schemas.microsoft.com/office/drawing/2014/main" id="{C6EBC801-115F-45EF-A701-EBC01BDD5C6F}"/>
              </a:ext>
            </a:extLst>
          </p:cNvPr>
          <p:cNvSpPr>
            <a:spLocks noChangeAspect="1"/>
          </p:cNvSpPr>
          <p:nvPr/>
        </p:nvSpPr>
        <p:spPr>
          <a:xfrm>
            <a:off x="7721821" y="3096274"/>
            <a:ext cx="540000" cy="540000"/>
          </a:xfrm>
          <a:prstGeom prst="ellipse">
            <a:avLst/>
          </a:prstGeom>
          <a:noFill/>
          <a:ln w="38100" cap="flat" cmpd="sng" algn="ctr">
            <a:solidFill>
              <a:sysClr val="window" lastClr="FFFFFF">
                <a:lumMod val="6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50894B8A-6AD8-474D-8F91-36D4F13118E0}"/>
              </a:ext>
            </a:extLst>
          </p:cNvPr>
          <p:cNvGrpSpPr/>
          <p:nvPr/>
        </p:nvGrpSpPr>
        <p:grpSpPr>
          <a:xfrm>
            <a:off x="4656021" y="3096275"/>
            <a:ext cx="540000" cy="540000"/>
            <a:chOff x="3082619" y="6054967"/>
            <a:chExt cx="540000" cy="540000"/>
          </a:xfrm>
        </p:grpSpPr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F2AD4519-40AB-4895-8C42-B6F8B9EAF6A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082619" y="6054967"/>
              <a:ext cx="540000" cy="540000"/>
            </a:xfrm>
            <a:prstGeom prst="ellipse">
              <a:avLst/>
            </a:prstGeom>
            <a:noFill/>
            <a:ln w="38100" cap="flat" cmpd="sng" algn="ctr">
              <a:solidFill>
                <a:srgbClr val="F79646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E0B5FB2C-50C2-44CC-B24D-D35FA655F24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2855" y="6163066"/>
              <a:ext cx="323803" cy="323803"/>
            </a:xfrm>
            <a:prstGeom prst="rect">
              <a:avLst/>
            </a:prstGeom>
          </p:spPr>
        </p:pic>
      </p:grp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658F9B04-E947-4CA1-AB3B-5B4720167E2C}"/>
              </a:ext>
            </a:extLst>
          </p:cNvPr>
          <p:cNvCxnSpPr>
            <a:endCxn id="41" idx="0"/>
          </p:cNvCxnSpPr>
          <p:nvPr/>
        </p:nvCxnSpPr>
        <p:spPr>
          <a:xfrm>
            <a:off x="7974839" y="4625339"/>
            <a:ext cx="0" cy="415123"/>
          </a:xfrm>
          <a:prstGeom prst="line">
            <a:avLst/>
          </a:prstGeom>
          <a:noFill/>
          <a:ln w="22225" cap="flat" cmpd="sng" algn="ctr">
            <a:solidFill>
              <a:sysClr val="window" lastClr="FFFFFF">
                <a:lumMod val="50000"/>
              </a:sysClr>
            </a:solidFill>
            <a:prstDash val="solid"/>
            <a:tailEnd type="triangle" w="med" len="med"/>
          </a:ln>
          <a:effectLst/>
        </p:spPr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982277AE-0228-456A-8B2F-C130FC64E0B8}"/>
              </a:ext>
            </a:extLst>
          </p:cNvPr>
          <p:cNvCxnSpPr/>
          <p:nvPr/>
        </p:nvCxnSpPr>
        <p:spPr>
          <a:xfrm>
            <a:off x="7783920" y="4164420"/>
            <a:ext cx="381838" cy="381838"/>
          </a:xfrm>
          <a:prstGeom prst="line">
            <a:avLst/>
          </a:prstGeom>
          <a:noFill/>
          <a:ln w="19050" cap="flat" cmpd="sng" algn="ctr">
            <a:solidFill>
              <a:sysClr val="window" lastClr="FFFFFF">
                <a:lumMod val="50000"/>
              </a:sysClr>
            </a:solidFill>
            <a:prstDash val="solid"/>
            <a:tailEnd type="none"/>
          </a:ln>
          <a:effectLst/>
        </p:spPr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90721650-9787-459E-B0AC-827EDDDB0802}"/>
              </a:ext>
            </a:extLst>
          </p:cNvPr>
          <p:cNvCxnSpPr/>
          <p:nvPr/>
        </p:nvCxnSpPr>
        <p:spPr>
          <a:xfrm flipH="1">
            <a:off x="7783920" y="4164420"/>
            <a:ext cx="381838" cy="381838"/>
          </a:xfrm>
          <a:prstGeom prst="line">
            <a:avLst/>
          </a:prstGeom>
          <a:noFill/>
          <a:ln w="19050" cap="flat" cmpd="sng" algn="ctr">
            <a:solidFill>
              <a:sysClr val="window" lastClr="FFFFFF">
                <a:lumMod val="50000"/>
              </a:sysClr>
            </a:solidFill>
            <a:prstDash val="solid"/>
            <a:tailEnd type="none"/>
          </a:ln>
          <a:effectLst/>
        </p:spPr>
      </p:cxnSp>
      <p:sp>
        <p:nvSpPr>
          <p:cNvPr id="41" name="Oval 40">
            <a:extLst>
              <a:ext uri="{FF2B5EF4-FFF2-40B4-BE49-F238E27FC236}">
                <a16:creationId xmlns:a16="http://schemas.microsoft.com/office/drawing/2014/main" id="{AE944E0E-DA70-4FC0-B710-73119785F3FE}"/>
              </a:ext>
            </a:extLst>
          </p:cNvPr>
          <p:cNvSpPr>
            <a:spLocks noChangeAspect="1"/>
          </p:cNvSpPr>
          <p:nvPr/>
        </p:nvSpPr>
        <p:spPr>
          <a:xfrm>
            <a:off x="7704839" y="5040462"/>
            <a:ext cx="540000" cy="540000"/>
          </a:xfrm>
          <a:prstGeom prst="ellipse">
            <a:avLst/>
          </a:prstGeom>
          <a:blipFill dpi="0" rotWithShape="1">
            <a:blip r:embed="rId5">
              <a:biLevel thresh="25000"/>
            </a:blip>
            <a:srcRect/>
            <a:stretch>
              <a:fillRect l="19000" t="28000" r="19000" b="25000"/>
            </a:stretch>
          </a:blipFill>
          <a:ln w="38100" cap="flat" cmpd="sng" algn="ctr">
            <a:solidFill>
              <a:srgbClr val="F79646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57F9DD3-185A-4A0E-9221-BC5587333830}"/>
              </a:ext>
            </a:extLst>
          </p:cNvPr>
          <p:cNvSpPr txBox="1"/>
          <p:nvPr/>
        </p:nvSpPr>
        <p:spPr>
          <a:xfrm>
            <a:off x="7418252" y="4480663"/>
            <a:ext cx="42720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F1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8333387-7DC4-4340-AE5B-1D13B1DE4E58}"/>
              </a:ext>
            </a:extLst>
          </p:cNvPr>
          <p:cNvSpPr txBox="1"/>
          <p:nvPr/>
        </p:nvSpPr>
        <p:spPr>
          <a:xfrm>
            <a:off x="7387347" y="5464390"/>
            <a:ext cx="42720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A1</a:t>
            </a: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1ED0EFD7-FE94-4614-928A-4AB11D9DE8D4}"/>
              </a:ext>
            </a:extLst>
          </p:cNvPr>
          <p:cNvSpPr>
            <a:spLocks noChangeAspect="1"/>
          </p:cNvSpPr>
          <p:nvPr/>
        </p:nvSpPr>
        <p:spPr>
          <a:xfrm>
            <a:off x="7704839" y="4078843"/>
            <a:ext cx="540000" cy="540000"/>
          </a:xfrm>
          <a:prstGeom prst="ellipse">
            <a:avLst/>
          </a:prstGeom>
          <a:noFill/>
          <a:ln w="38100" cap="flat" cmpd="sng" algn="ctr">
            <a:solidFill>
              <a:srgbClr val="F79646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B43B762A-5B03-4C0F-AD23-04892C509041}"/>
              </a:ext>
            </a:extLst>
          </p:cNvPr>
          <p:cNvCxnSpPr>
            <a:cxnSpLocks/>
          </p:cNvCxnSpPr>
          <p:nvPr/>
        </p:nvCxnSpPr>
        <p:spPr>
          <a:xfrm>
            <a:off x="2809416" y="4832900"/>
            <a:ext cx="569093" cy="0"/>
          </a:xfrm>
          <a:prstGeom prst="straightConnector1">
            <a:avLst/>
          </a:prstGeom>
          <a:noFill/>
          <a:ln w="12700" cap="flat" cmpd="sng" algn="ctr">
            <a:solidFill>
              <a:srgbClr val="00ADEE"/>
            </a:solidFill>
            <a:prstDash val="solid"/>
            <a:tailEnd type="arrow"/>
          </a:ln>
          <a:effectLst/>
        </p:spPr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52CB9CD3-5604-4F59-8A09-0BA6CBB3F8D3}"/>
              </a:ext>
            </a:extLst>
          </p:cNvPr>
          <p:cNvSpPr txBox="1"/>
          <p:nvPr/>
        </p:nvSpPr>
        <p:spPr>
          <a:xfrm>
            <a:off x="991126" y="3213556"/>
            <a:ext cx="1893284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ADEE"/>
                </a:solidFill>
                <a:effectLst/>
                <a:uLnTx/>
                <a:uFillTx/>
              </a:rPr>
              <a:t>The expected elements  appear above the line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E75AEF3-E063-4B44-8799-213B54E625AB}"/>
              </a:ext>
            </a:extLst>
          </p:cNvPr>
          <p:cNvSpPr txBox="1"/>
          <p:nvPr/>
        </p:nvSpPr>
        <p:spPr>
          <a:xfrm>
            <a:off x="1037275" y="4635521"/>
            <a:ext cx="1800000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ADEE"/>
                </a:solidFill>
                <a:effectLst/>
                <a:uLnTx/>
                <a:uFillTx/>
              </a:rPr>
              <a:t>The deviations (ad-hoc, missing and failing touchpoints) are shown below the line.</a:t>
            </a:r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E0C58749-2CAF-4D4C-BD6B-0FF06300CAA2}"/>
              </a:ext>
            </a:extLst>
          </p:cNvPr>
          <p:cNvCxnSpPr>
            <a:cxnSpLocks/>
            <a:stCxn id="46" idx="3"/>
          </p:cNvCxnSpPr>
          <p:nvPr/>
        </p:nvCxnSpPr>
        <p:spPr>
          <a:xfrm>
            <a:off x="2884410" y="3429000"/>
            <a:ext cx="523018" cy="0"/>
          </a:xfrm>
          <a:prstGeom prst="straightConnector1">
            <a:avLst/>
          </a:prstGeom>
          <a:noFill/>
          <a:ln w="12700" cap="flat" cmpd="sng" algn="ctr">
            <a:solidFill>
              <a:srgbClr val="00ADEE"/>
            </a:solidFill>
            <a:prstDash val="solid"/>
            <a:tailEnd type="arrow"/>
          </a:ln>
          <a:effectLst/>
        </p:spPr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1CF52AB9-4586-4242-AB8B-768D22A4254B}"/>
              </a:ext>
            </a:extLst>
          </p:cNvPr>
          <p:cNvSpPr txBox="1"/>
          <p:nvPr/>
        </p:nvSpPr>
        <p:spPr>
          <a:xfrm>
            <a:off x="4766258" y="2018472"/>
            <a:ext cx="4654578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nb-NO"/>
            </a:defPPr>
            <a:lvl1pPr marR="0" lvl="0" indent="0" defTabSz="4572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kern="0" cap="none" spc="0" normalizeH="0" baseline="0">
                <a:ln>
                  <a:noFill/>
                </a:ln>
                <a:solidFill>
                  <a:srgbClr val="00ADEE"/>
                </a:solidFill>
                <a:effectLst/>
                <a:uLnTx/>
                <a:uFillTx/>
              </a:defRPr>
            </a:lvl1pPr>
          </a:lstStyle>
          <a:p>
            <a:r>
              <a:rPr lang="en-GB"/>
              <a:t>Missing communication points that are part of the planned journey appear as grey "ghost" symbols in the upper level</a:t>
            </a:r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B71C1C59-A8F0-4C7F-9A85-D6585617C6A0}"/>
              </a:ext>
            </a:extLst>
          </p:cNvPr>
          <p:cNvCxnSpPr>
            <a:cxnSpLocks/>
          </p:cNvCxnSpPr>
          <p:nvPr/>
        </p:nvCxnSpPr>
        <p:spPr>
          <a:xfrm>
            <a:off x="7059341" y="2474973"/>
            <a:ext cx="755207" cy="540000"/>
          </a:xfrm>
          <a:prstGeom prst="straightConnector1">
            <a:avLst/>
          </a:prstGeom>
          <a:noFill/>
          <a:ln w="12700" cap="flat" cmpd="sng" algn="ctr">
            <a:solidFill>
              <a:srgbClr val="00ADEE"/>
            </a:solidFill>
            <a:prstDash val="solid"/>
            <a:tailEnd type="arrow"/>
          </a:ln>
          <a:effectLst/>
        </p:spPr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57F443B0-502F-42FF-9EA2-A72ABDD9F98A}"/>
              </a:ext>
            </a:extLst>
          </p:cNvPr>
          <p:cNvSpPr txBox="1"/>
          <p:nvPr/>
        </p:nvSpPr>
        <p:spPr>
          <a:xfrm>
            <a:off x="4132225" y="5124965"/>
            <a:ext cx="3059789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nb-NO"/>
            </a:defPPr>
            <a:lvl1pPr marR="0" lvl="0" indent="0" defTabSz="4572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kern="0" cap="none" spc="0" normalizeH="0" baseline="0">
                <a:ln>
                  <a:noFill/>
                </a:ln>
                <a:solidFill>
                  <a:srgbClr val="00ADEE"/>
                </a:solidFill>
                <a:effectLst/>
                <a:uLnTx/>
                <a:uFillTx/>
              </a:defRPr>
            </a:lvl1pPr>
          </a:lstStyle>
          <a:p>
            <a:r>
              <a:rPr lang="en-GB"/>
              <a:t>Missing and failing communication points that are part of the planned journey appear in the lower "deviations" level showing status and initiator</a:t>
            </a:r>
          </a:p>
        </p:txBody>
      </p: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74478C04-BF7C-4B0C-BE7B-50FB02169E6B}"/>
              </a:ext>
            </a:extLst>
          </p:cNvPr>
          <p:cNvCxnSpPr>
            <a:cxnSpLocks/>
          </p:cNvCxnSpPr>
          <p:nvPr/>
        </p:nvCxnSpPr>
        <p:spPr>
          <a:xfrm flipV="1">
            <a:off x="5974874" y="4667578"/>
            <a:ext cx="3607" cy="395602"/>
          </a:xfrm>
          <a:prstGeom prst="straightConnector1">
            <a:avLst/>
          </a:prstGeom>
          <a:noFill/>
          <a:ln w="12700" cap="flat" cmpd="sng" algn="ctr">
            <a:solidFill>
              <a:srgbClr val="00ADEE"/>
            </a:solidFill>
            <a:prstDash val="solid"/>
            <a:tailEnd type="arrow"/>
          </a:ln>
          <a:effectLst/>
        </p:spPr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F285E154-1D8A-4E50-96B0-0B30DB4ED26D}"/>
              </a:ext>
            </a:extLst>
          </p:cNvPr>
          <p:cNvCxnSpPr>
            <a:cxnSpLocks/>
          </p:cNvCxnSpPr>
          <p:nvPr/>
        </p:nvCxnSpPr>
        <p:spPr>
          <a:xfrm flipH="1">
            <a:off x="6243347" y="2474973"/>
            <a:ext cx="540208" cy="621301"/>
          </a:xfrm>
          <a:prstGeom prst="straightConnector1">
            <a:avLst/>
          </a:prstGeom>
          <a:noFill/>
          <a:ln w="12700" cap="flat" cmpd="sng" algn="ctr">
            <a:solidFill>
              <a:srgbClr val="00ADEE"/>
            </a:solidFill>
            <a:prstDash val="solid"/>
            <a:tailEnd type="arrow"/>
          </a:ln>
          <a:effectLst/>
        </p:spPr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764E9D84-A777-49BC-ADC6-778D0124092E}"/>
              </a:ext>
            </a:extLst>
          </p:cNvPr>
          <p:cNvCxnSpPr/>
          <p:nvPr/>
        </p:nvCxnSpPr>
        <p:spPr>
          <a:xfrm flipV="1">
            <a:off x="6967954" y="4734579"/>
            <a:ext cx="741473" cy="487946"/>
          </a:xfrm>
          <a:prstGeom prst="straightConnector1">
            <a:avLst/>
          </a:prstGeom>
          <a:noFill/>
          <a:ln w="12700" cap="flat" cmpd="sng" algn="ctr">
            <a:solidFill>
              <a:srgbClr val="00ADEE"/>
            </a:solidFill>
            <a:prstDash val="solid"/>
            <a:tailEnd type="arrow"/>
          </a:ln>
          <a:effectLst/>
        </p:spPr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60C6CFD7-41C8-41D5-9DD3-7D23D819F25B}"/>
              </a:ext>
            </a:extLst>
          </p:cNvPr>
          <p:cNvSpPr txBox="1"/>
          <p:nvPr/>
        </p:nvSpPr>
        <p:spPr>
          <a:xfrm>
            <a:off x="9340566" y="4189242"/>
            <a:ext cx="2440202" cy="193899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nb-NO"/>
            </a:defPPr>
            <a:lvl1pPr marR="0" lvl="0" indent="0" defTabSz="4572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kern="0" cap="none" spc="0" normalizeH="0" baseline="0">
                <a:ln>
                  <a:noFill/>
                </a:ln>
                <a:solidFill>
                  <a:srgbClr val="00ADEE"/>
                </a:solidFill>
                <a:effectLst/>
                <a:uLnTx/>
                <a:uFillTx/>
              </a:defRPr>
            </a:lvl1pPr>
          </a:lstStyle>
          <a:p>
            <a:r>
              <a:rPr lang="en-GB" dirty="0"/>
              <a:t>When a deviation follows as a direct consequence of an ad-hoc, missing, or failing element, it is displayed vertically below the touchpoint it originated from. </a:t>
            </a:r>
          </a:p>
          <a:p>
            <a:endParaRPr lang="en-GB" dirty="0"/>
          </a:p>
          <a:p>
            <a:r>
              <a:rPr lang="en-GB" dirty="0"/>
              <a:t>Otherwise, it should be positioned besides the preceding touchpoint</a:t>
            </a:r>
          </a:p>
        </p:txBody>
      </p: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084875E2-2393-4A25-B0A4-29F13B31B70E}"/>
              </a:ext>
            </a:extLst>
          </p:cNvPr>
          <p:cNvCxnSpPr>
            <a:cxnSpLocks/>
          </p:cNvCxnSpPr>
          <p:nvPr/>
        </p:nvCxnSpPr>
        <p:spPr>
          <a:xfrm flipH="1">
            <a:off x="8320706" y="4899468"/>
            <a:ext cx="932351" cy="564922"/>
          </a:xfrm>
          <a:prstGeom prst="straightConnector1">
            <a:avLst/>
          </a:prstGeom>
          <a:noFill/>
          <a:ln w="12700" cap="flat" cmpd="sng" algn="ctr">
            <a:solidFill>
              <a:srgbClr val="00ADEE"/>
            </a:solidFill>
            <a:prstDash val="solid"/>
            <a:tailEnd type="arrow"/>
          </a:ln>
          <a:effectLst/>
        </p:spPr>
      </p:cxnSp>
      <p:pic>
        <p:nvPicPr>
          <p:cNvPr id="57" name="Picture 56">
            <a:extLst>
              <a:ext uri="{FF2B5EF4-FFF2-40B4-BE49-F238E27FC236}">
                <a16:creationId xmlns:a16="http://schemas.microsoft.com/office/drawing/2014/main" id="{78F0085E-3965-4F3B-B2EF-118146CCBB6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5909" y="3163792"/>
            <a:ext cx="286317" cy="381755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61D04F70-2AE7-4CCF-9FB5-49D3C3AB95D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4376" y="4117440"/>
            <a:ext cx="428168" cy="428168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7990164C-46B6-4610-B6B9-59F2C7F5A18D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rgbClr val="EEECE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9720" y="3136003"/>
            <a:ext cx="428168" cy="428168"/>
          </a:xfrm>
          <a:prstGeom prst="rect">
            <a:avLst/>
          </a:prstGeom>
          <a:noFill/>
        </p:spPr>
      </p:pic>
      <p:sp>
        <p:nvSpPr>
          <p:cNvPr id="103" name="Right Brace 102">
            <a:extLst>
              <a:ext uri="{FF2B5EF4-FFF2-40B4-BE49-F238E27FC236}">
                <a16:creationId xmlns:a16="http://schemas.microsoft.com/office/drawing/2014/main" id="{BB86DE49-6FEB-45C2-B2FD-07413318AC2B}"/>
              </a:ext>
            </a:extLst>
          </p:cNvPr>
          <p:cNvSpPr/>
          <p:nvPr/>
        </p:nvSpPr>
        <p:spPr>
          <a:xfrm rot="10800000">
            <a:off x="3507894" y="4073378"/>
            <a:ext cx="221027" cy="1824077"/>
          </a:xfrm>
          <a:prstGeom prst="rightBrace">
            <a:avLst>
              <a:gd name="adj1" fmla="val 20587"/>
              <a:gd name="adj2" fmla="val 58487"/>
            </a:avLst>
          </a:prstGeom>
          <a:ln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84DB17B-98A1-4D66-8117-344BEC98D9A8}"/>
              </a:ext>
            </a:extLst>
          </p:cNvPr>
          <p:cNvGrpSpPr/>
          <p:nvPr/>
        </p:nvGrpSpPr>
        <p:grpSpPr>
          <a:xfrm>
            <a:off x="954182" y="6524168"/>
            <a:ext cx="9925038" cy="200677"/>
            <a:chOff x="954182" y="6524168"/>
            <a:chExt cx="9925038" cy="200677"/>
          </a:xfrm>
        </p:grpSpPr>
        <p:sp>
          <p:nvSpPr>
            <p:cNvPr id="4" name="AutoShape 63">
              <a:extLst>
                <a:ext uri="{FF2B5EF4-FFF2-40B4-BE49-F238E27FC236}">
                  <a16:creationId xmlns:a16="http://schemas.microsoft.com/office/drawing/2014/main" id="{CB2CB1C6-CD75-074E-D5DA-2BE30AB2F8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4182" y="6524168"/>
              <a:ext cx="1584000" cy="198000"/>
            </a:xfrm>
            <a:prstGeom prst="chevron">
              <a:avLst>
                <a:gd name="adj" fmla="val 38168"/>
              </a:avLst>
            </a:prstGeom>
            <a:solidFill>
              <a:schemeClr val="bg1">
                <a:lumMod val="85000"/>
              </a:schemeClr>
            </a:solidFill>
            <a:ln w="19050" algn="ctr">
              <a:noFill/>
              <a:miter lim="800000"/>
              <a:headEnd/>
              <a:tailEnd/>
            </a:ln>
          </p:spPr>
          <p:txBody>
            <a:bodyPr lIns="0" tIns="0" rIns="0" bIns="0" anchor="ctr" anchorCtr="0"/>
            <a:lstStyle/>
            <a:p>
              <a:pPr algn="ctr" defTabSz="995363">
                <a:buSzPct val="90000"/>
              </a:pPr>
              <a:r>
                <a:rPr lang="en-GB" sz="1000" kern="0" dirty="0">
                  <a:solidFill>
                    <a:schemeClr val="bg1">
                      <a:lumMod val="50000"/>
                    </a:schemeClr>
                  </a:solidFill>
                  <a:cs typeface="Arial" charset="0"/>
                </a:rPr>
                <a:t>Overview</a:t>
              </a:r>
            </a:p>
          </p:txBody>
        </p:sp>
        <p:sp>
          <p:nvSpPr>
            <p:cNvPr id="5" name="AutoShape 64">
              <a:extLst>
                <a:ext uri="{FF2B5EF4-FFF2-40B4-BE49-F238E27FC236}">
                  <a16:creationId xmlns:a16="http://schemas.microsoft.com/office/drawing/2014/main" id="{B4D0A5BA-A5C9-677F-46D9-5008C55499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8355" y="6524168"/>
              <a:ext cx="1404000" cy="198000"/>
            </a:xfrm>
            <a:prstGeom prst="chevron">
              <a:avLst>
                <a:gd name="adj" fmla="val 38168"/>
              </a:avLst>
            </a:prstGeom>
            <a:solidFill>
              <a:schemeClr val="bg1">
                <a:lumMod val="85000"/>
              </a:schemeClr>
            </a:solidFill>
            <a:ln w="19050" algn="ctr">
              <a:noFill/>
              <a:miter lim="800000"/>
              <a:headEnd/>
              <a:tailEnd/>
            </a:ln>
          </p:spPr>
          <p:txBody>
            <a:bodyPr lIns="0" tIns="0" rIns="0" bIns="0" anchor="ctr" anchorCtr="0"/>
            <a:lstStyle/>
            <a:p>
              <a:pPr algn="ctr" defTabSz="995363">
                <a:buSzPct val="90000"/>
              </a:pPr>
              <a:r>
                <a:rPr lang="en-GB" sz="1000" kern="0">
                  <a:solidFill>
                    <a:schemeClr val="bg1">
                      <a:lumMod val="50000"/>
                    </a:schemeClr>
                  </a:solidFill>
                  <a:cs typeface="Arial" charset="0"/>
                </a:rPr>
                <a:t>Symbols</a:t>
              </a:r>
            </a:p>
          </p:txBody>
        </p:sp>
        <p:sp>
          <p:nvSpPr>
            <p:cNvPr id="6" name="AutoShape 65">
              <a:extLst>
                <a:ext uri="{FF2B5EF4-FFF2-40B4-BE49-F238E27FC236}">
                  <a16:creationId xmlns:a16="http://schemas.microsoft.com/office/drawing/2014/main" id="{1EF4E965-47D3-B9FA-E2AE-8CDCCB697E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02528" y="6524168"/>
              <a:ext cx="1944000" cy="198000"/>
            </a:xfrm>
            <a:prstGeom prst="chevron">
              <a:avLst>
                <a:gd name="adj" fmla="val 38168"/>
              </a:avLst>
            </a:prstGeom>
            <a:solidFill>
              <a:schemeClr val="bg1">
                <a:lumMod val="85000"/>
              </a:schemeClr>
            </a:solidFill>
            <a:ln w="19050" algn="ctr">
              <a:noFill/>
              <a:miter lim="800000"/>
              <a:headEnd/>
              <a:tailEnd/>
            </a:ln>
          </p:spPr>
          <p:txBody>
            <a:bodyPr lIns="0" tIns="0" rIns="0" bIns="0" anchor="ctr" anchorCtr="0"/>
            <a:lstStyle/>
            <a:p>
              <a:pPr algn="ctr" defTabSz="995363">
                <a:buSzPct val="90000"/>
              </a:pPr>
              <a:r>
                <a:rPr lang="en-GB" sz="1000" kern="0" dirty="0">
                  <a:solidFill>
                    <a:schemeClr val="bg1">
                      <a:lumMod val="50000"/>
                    </a:schemeClr>
                  </a:solidFill>
                  <a:cs typeface="Arial" charset="0"/>
                </a:rPr>
                <a:t>Customer journey diagram</a:t>
              </a:r>
            </a:p>
          </p:txBody>
        </p:sp>
        <p:sp>
          <p:nvSpPr>
            <p:cNvPr id="7" name="AutoShape 63">
              <a:extLst>
                <a:ext uri="{FF2B5EF4-FFF2-40B4-BE49-F238E27FC236}">
                  <a16:creationId xmlns:a16="http://schemas.microsoft.com/office/drawing/2014/main" id="{455D367B-195C-EFF0-F15C-5E520204BD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26701" y="6525045"/>
              <a:ext cx="1764000" cy="198000"/>
            </a:xfrm>
            <a:prstGeom prst="chevron">
              <a:avLst>
                <a:gd name="adj" fmla="val 38168"/>
              </a:avLst>
            </a:prstGeom>
            <a:solidFill>
              <a:schemeClr val="bg1">
                <a:lumMod val="85000"/>
              </a:schemeClr>
            </a:solidFill>
            <a:ln w="19050" algn="ctr">
              <a:noFill/>
              <a:miter lim="800000"/>
              <a:headEnd/>
              <a:tailEnd/>
            </a:ln>
          </p:spPr>
          <p:txBody>
            <a:bodyPr lIns="0" tIns="0" rIns="0" bIns="0" anchor="ctr" anchorCtr="0"/>
            <a:lstStyle/>
            <a:p>
              <a:pPr algn="ctr" defTabSz="995363">
                <a:buSzPct val="90000"/>
              </a:pPr>
              <a:r>
                <a:rPr lang="en-GB" sz="1000" kern="0" dirty="0">
                  <a:solidFill>
                    <a:schemeClr val="bg1">
                      <a:lumMod val="50000"/>
                    </a:schemeClr>
                  </a:solidFill>
                  <a:cs typeface="Arial" charset="0"/>
                </a:rPr>
                <a:t>Journey network diagram</a:t>
              </a:r>
            </a:p>
          </p:txBody>
        </p:sp>
        <p:sp>
          <p:nvSpPr>
            <p:cNvPr id="8" name="AutoShape 64">
              <a:extLst>
                <a:ext uri="{FF2B5EF4-FFF2-40B4-BE49-F238E27FC236}">
                  <a16:creationId xmlns:a16="http://schemas.microsoft.com/office/drawing/2014/main" id="{AAEF6D03-28F3-C6DD-0A4B-8B0261313B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70874" y="6526845"/>
              <a:ext cx="1656000" cy="198000"/>
            </a:xfrm>
            <a:prstGeom prst="chevron">
              <a:avLst>
                <a:gd name="adj" fmla="val 38168"/>
              </a:avLst>
            </a:prstGeom>
            <a:solidFill>
              <a:schemeClr val="bg1">
                <a:lumMod val="85000"/>
              </a:schemeClr>
            </a:solidFill>
            <a:ln w="19050" algn="ctr">
              <a:noFill/>
              <a:miter lim="800000"/>
              <a:headEnd/>
              <a:tailEnd/>
            </a:ln>
          </p:spPr>
          <p:txBody>
            <a:bodyPr lIns="0" tIns="0" rIns="0" bIns="0" anchor="ctr" anchorCtr="0"/>
            <a:lstStyle/>
            <a:p>
              <a:pPr algn="ctr" defTabSz="995363">
                <a:buSzPct val="90000"/>
              </a:pPr>
              <a:r>
                <a:rPr lang="en-GB" sz="1000" kern="0" dirty="0">
                  <a:solidFill>
                    <a:schemeClr val="bg1">
                      <a:lumMod val="50000"/>
                    </a:schemeClr>
                  </a:solidFill>
                  <a:cs typeface="Arial" charset="0"/>
                </a:rPr>
                <a:t>Customer experience</a:t>
              </a:r>
            </a:p>
          </p:txBody>
        </p:sp>
        <p:sp>
          <p:nvSpPr>
            <p:cNvPr id="9" name="AutoShape 64">
              <a:extLst>
                <a:ext uri="{FF2B5EF4-FFF2-40B4-BE49-F238E27FC236}">
                  <a16:creationId xmlns:a16="http://schemas.microsoft.com/office/drawing/2014/main" id="{71AB5F03-A240-6F6E-EBDF-1E38877CF2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23220" y="6524168"/>
              <a:ext cx="1656000" cy="198000"/>
            </a:xfrm>
            <a:prstGeom prst="chevron">
              <a:avLst>
                <a:gd name="adj" fmla="val 38168"/>
              </a:avLst>
            </a:prstGeom>
            <a:solidFill>
              <a:srgbClr val="00558E"/>
            </a:solidFill>
            <a:ln w="19050" algn="ctr">
              <a:noFill/>
              <a:miter lim="800000"/>
              <a:headEnd/>
              <a:tailEnd/>
            </a:ln>
          </p:spPr>
          <p:txBody>
            <a:bodyPr lIns="0" tIns="0" rIns="0" bIns="0" anchor="ctr" anchorCtr="0"/>
            <a:lstStyle/>
            <a:p>
              <a:pPr algn="ctr" defTabSz="995363">
                <a:buSzPct val="90000"/>
              </a:pPr>
              <a:r>
                <a:rPr lang="en-GB" sz="1000" kern="0" dirty="0">
                  <a:solidFill>
                    <a:schemeClr val="bg1"/>
                  </a:solidFill>
                  <a:cs typeface="Arial" charset="0"/>
                </a:rPr>
                <a:t>Appendix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4401608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93C4BE-5E27-46F9-B4B5-B31A61970E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4088" y="362150"/>
            <a:ext cx="9888681" cy="826689"/>
          </a:xfrm>
        </p:spPr>
        <p:txBody>
          <a:bodyPr/>
          <a:lstStyle/>
          <a:p>
            <a:r>
              <a:rPr lang="en-GB" sz="3600" dirty="0"/>
              <a:t>Deviation diagram: Missing touchpoint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07AA48D-E59D-4BBF-BC82-8AD1B597F738}"/>
              </a:ext>
            </a:extLst>
          </p:cNvPr>
          <p:cNvSpPr/>
          <p:nvPr/>
        </p:nvSpPr>
        <p:spPr>
          <a:xfrm>
            <a:off x="10842769" y="64109"/>
            <a:ext cx="1271755" cy="288000"/>
          </a:xfrm>
          <a:prstGeom prst="rect">
            <a:avLst/>
          </a:prstGeom>
          <a:solidFill>
            <a:srgbClr val="E7F9FF"/>
          </a:solidFill>
          <a:ln w="19050">
            <a:solidFill>
              <a:srgbClr val="00ADE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400">
                <a:solidFill>
                  <a:schemeClr val="tx1"/>
                </a:solidFill>
              </a:rPr>
              <a:t>actual journey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7077F9B-5C69-49E3-9FBB-59837CCDF39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38"/>
          <a:stretch/>
        </p:blipFill>
        <p:spPr>
          <a:xfrm>
            <a:off x="2680277" y="2693594"/>
            <a:ext cx="5543402" cy="2902154"/>
          </a:xfrm>
          <a:prstGeom prst="rect">
            <a:avLst/>
          </a:prstGeom>
        </p:spPr>
      </p:pic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B979B723-F7A5-46DA-BF78-36244E58504E}"/>
              </a:ext>
            </a:extLst>
          </p:cNvPr>
          <p:cNvSpPr txBox="1">
            <a:spLocks/>
          </p:cNvSpPr>
          <p:nvPr/>
        </p:nvSpPr>
        <p:spPr>
          <a:xfrm>
            <a:off x="851482" y="1646560"/>
            <a:ext cx="8229600" cy="10025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GB" b="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Customer journey consisting of a sequence of expected communication points (E1-E4) and with one </a:t>
            </a:r>
            <a:r>
              <a:rPr kumimoji="0" lang="en-GB" b="1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missing communication point </a:t>
            </a:r>
            <a:r>
              <a:rPr kumimoji="0" lang="en-GB" b="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(M1).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8535D88-E256-4E41-8B53-AA3CEF12D0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7161" y="3516958"/>
            <a:ext cx="260288" cy="34705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9CF7E8B2-9B91-BF3C-4A51-B532F2D6FAA8}"/>
              </a:ext>
            </a:extLst>
          </p:cNvPr>
          <p:cNvGrpSpPr/>
          <p:nvPr/>
        </p:nvGrpSpPr>
        <p:grpSpPr>
          <a:xfrm>
            <a:off x="954182" y="6524168"/>
            <a:ext cx="9925038" cy="200677"/>
            <a:chOff x="954182" y="6524168"/>
            <a:chExt cx="9925038" cy="200677"/>
          </a:xfrm>
        </p:grpSpPr>
        <p:sp>
          <p:nvSpPr>
            <p:cNvPr id="4" name="AutoShape 63">
              <a:extLst>
                <a:ext uri="{FF2B5EF4-FFF2-40B4-BE49-F238E27FC236}">
                  <a16:creationId xmlns:a16="http://schemas.microsoft.com/office/drawing/2014/main" id="{AF5DADB8-4116-4B02-1210-D367B0316B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4182" y="6524168"/>
              <a:ext cx="1584000" cy="198000"/>
            </a:xfrm>
            <a:prstGeom prst="chevron">
              <a:avLst>
                <a:gd name="adj" fmla="val 38168"/>
              </a:avLst>
            </a:prstGeom>
            <a:solidFill>
              <a:schemeClr val="bg1">
                <a:lumMod val="85000"/>
              </a:schemeClr>
            </a:solidFill>
            <a:ln w="19050" algn="ctr">
              <a:noFill/>
              <a:miter lim="800000"/>
              <a:headEnd/>
              <a:tailEnd/>
            </a:ln>
          </p:spPr>
          <p:txBody>
            <a:bodyPr lIns="0" tIns="0" rIns="0" bIns="0" anchor="ctr" anchorCtr="0"/>
            <a:lstStyle/>
            <a:p>
              <a:pPr algn="ctr" defTabSz="995363">
                <a:buSzPct val="90000"/>
              </a:pPr>
              <a:r>
                <a:rPr lang="en-GB" sz="1000" kern="0" dirty="0">
                  <a:solidFill>
                    <a:schemeClr val="bg1">
                      <a:lumMod val="50000"/>
                    </a:schemeClr>
                  </a:solidFill>
                  <a:cs typeface="Arial" charset="0"/>
                </a:rPr>
                <a:t>Overview</a:t>
              </a:r>
            </a:p>
          </p:txBody>
        </p:sp>
        <p:sp>
          <p:nvSpPr>
            <p:cNvPr id="5" name="AutoShape 64">
              <a:extLst>
                <a:ext uri="{FF2B5EF4-FFF2-40B4-BE49-F238E27FC236}">
                  <a16:creationId xmlns:a16="http://schemas.microsoft.com/office/drawing/2014/main" id="{A1CD1FF1-C89C-1196-F7CE-E950A92B50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8355" y="6524168"/>
              <a:ext cx="1404000" cy="198000"/>
            </a:xfrm>
            <a:prstGeom prst="chevron">
              <a:avLst>
                <a:gd name="adj" fmla="val 38168"/>
              </a:avLst>
            </a:prstGeom>
            <a:solidFill>
              <a:schemeClr val="bg1">
                <a:lumMod val="85000"/>
              </a:schemeClr>
            </a:solidFill>
            <a:ln w="19050" algn="ctr">
              <a:noFill/>
              <a:miter lim="800000"/>
              <a:headEnd/>
              <a:tailEnd/>
            </a:ln>
          </p:spPr>
          <p:txBody>
            <a:bodyPr lIns="0" tIns="0" rIns="0" bIns="0" anchor="ctr" anchorCtr="0"/>
            <a:lstStyle/>
            <a:p>
              <a:pPr algn="ctr" defTabSz="995363">
                <a:buSzPct val="90000"/>
              </a:pPr>
              <a:r>
                <a:rPr lang="en-GB" sz="1000" kern="0">
                  <a:solidFill>
                    <a:schemeClr val="bg1">
                      <a:lumMod val="50000"/>
                    </a:schemeClr>
                  </a:solidFill>
                  <a:cs typeface="Arial" charset="0"/>
                </a:rPr>
                <a:t>Symbols</a:t>
              </a:r>
            </a:p>
          </p:txBody>
        </p:sp>
        <p:sp>
          <p:nvSpPr>
            <p:cNvPr id="6" name="AutoShape 65">
              <a:extLst>
                <a:ext uri="{FF2B5EF4-FFF2-40B4-BE49-F238E27FC236}">
                  <a16:creationId xmlns:a16="http://schemas.microsoft.com/office/drawing/2014/main" id="{F87C385A-A19A-D68A-BA99-37F7E3164A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02528" y="6524168"/>
              <a:ext cx="1944000" cy="198000"/>
            </a:xfrm>
            <a:prstGeom prst="chevron">
              <a:avLst>
                <a:gd name="adj" fmla="val 38168"/>
              </a:avLst>
            </a:prstGeom>
            <a:solidFill>
              <a:schemeClr val="bg1">
                <a:lumMod val="85000"/>
              </a:schemeClr>
            </a:solidFill>
            <a:ln w="19050" algn="ctr">
              <a:noFill/>
              <a:miter lim="800000"/>
              <a:headEnd/>
              <a:tailEnd/>
            </a:ln>
          </p:spPr>
          <p:txBody>
            <a:bodyPr lIns="0" tIns="0" rIns="0" bIns="0" anchor="ctr" anchorCtr="0"/>
            <a:lstStyle/>
            <a:p>
              <a:pPr algn="ctr" defTabSz="995363">
                <a:buSzPct val="90000"/>
              </a:pPr>
              <a:r>
                <a:rPr lang="en-GB" sz="1000" kern="0" dirty="0">
                  <a:solidFill>
                    <a:schemeClr val="bg1">
                      <a:lumMod val="50000"/>
                    </a:schemeClr>
                  </a:solidFill>
                  <a:cs typeface="Arial" charset="0"/>
                </a:rPr>
                <a:t>Customer journey diagram</a:t>
              </a:r>
            </a:p>
          </p:txBody>
        </p:sp>
        <p:sp>
          <p:nvSpPr>
            <p:cNvPr id="7" name="AutoShape 63">
              <a:extLst>
                <a:ext uri="{FF2B5EF4-FFF2-40B4-BE49-F238E27FC236}">
                  <a16:creationId xmlns:a16="http://schemas.microsoft.com/office/drawing/2014/main" id="{69324780-EE63-CA2C-A090-E332453554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26701" y="6525045"/>
              <a:ext cx="1764000" cy="198000"/>
            </a:xfrm>
            <a:prstGeom prst="chevron">
              <a:avLst>
                <a:gd name="adj" fmla="val 38168"/>
              </a:avLst>
            </a:prstGeom>
            <a:solidFill>
              <a:schemeClr val="bg1">
                <a:lumMod val="85000"/>
              </a:schemeClr>
            </a:solidFill>
            <a:ln w="19050" algn="ctr">
              <a:noFill/>
              <a:miter lim="800000"/>
              <a:headEnd/>
              <a:tailEnd/>
            </a:ln>
          </p:spPr>
          <p:txBody>
            <a:bodyPr lIns="0" tIns="0" rIns="0" bIns="0" anchor="ctr" anchorCtr="0"/>
            <a:lstStyle/>
            <a:p>
              <a:pPr algn="ctr" defTabSz="995363">
                <a:buSzPct val="90000"/>
              </a:pPr>
              <a:r>
                <a:rPr lang="en-GB" sz="1000" kern="0" dirty="0">
                  <a:solidFill>
                    <a:schemeClr val="bg1">
                      <a:lumMod val="50000"/>
                    </a:schemeClr>
                  </a:solidFill>
                  <a:cs typeface="Arial" charset="0"/>
                </a:rPr>
                <a:t>Journey network diagram</a:t>
              </a:r>
            </a:p>
          </p:txBody>
        </p:sp>
        <p:sp>
          <p:nvSpPr>
            <p:cNvPr id="8" name="AutoShape 64">
              <a:extLst>
                <a:ext uri="{FF2B5EF4-FFF2-40B4-BE49-F238E27FC236}">
                  <a16:creationId xmlns:a16="http://schemas.microsoft.com/office/drawing/2014/main" id="{1EBB8274-61A2-8DF3-CE46-AD8151AC7F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70874" y="6526845"/>
              <a:ext cx="1656000" cy="198000"/>
            </a:xfrm>
            <a:prstGeom prst="chevron">
              <a:avLst>
                <a:gd name="adj" fmla="val 38168"/>
              </a:avLst>
            </a:prstGeom>
            <a:solidFill>
              <a:schemeClr val="bg1">
                <a:lumMod val="85000"/>
              </a:schemeClr>
            </a:solidFill>
            <a:ln w="19050" algn="ctr">
              <a:noFill/>
              <a:miter lim="800000"/>
              <a:headEnd/>
              <a:tailEnd/>
            </a:ln>
          </p:spPr>
          <p:txBody>
            <a:bodyPr lIns="0" tIns="0" rIns="0" bIns="0" anchor="ctr" anchorCtr="0"/>
            <a:lstStyle/>
            <a:p>
              <a:pPr algn="ctr" defTabSz="995363">
                <a:buSzPct val="90000"/>
              </a:pPr>
              <a:r>
                <a:rPr lang="en-GB" sz="1000" kern="0" dirty="0">
                  <a:solidFill>
                    <a:schemeClr val="bg1">
                      <a:lumMod val="50000"/>
                    </a:schemeClr>
                  </a:solidFill>
                  <a:cs typeface="Arial" charset="0"/>
                </a:rPr>
                <a:t>Customer experience</a:t>
              </a:r>
            </a:p>
          </p:txBody>
        </p:sp>
        <p:sp>
          <p:nvSpPr>
            <p:cNvPr id="9" name="AutoShape 64">
              <a:extLst>
                <a:ext uri="{FF2B5EF4-FFF2-40B4-BE49-F238E27FC236}">
                  <a16:creationId xmlns:a16="http://schemas.microsoft.com/office/drawing/2014/main" id="{D24AA45B-0666-D3F2-DC5C-08E7FD30F5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23220" y="6524168"/>
              <a:ext cx="1656000" cy="198000"/>
            </a:xfrm>
            <a:prstGeom prst="chevron">
              <a:avLst>
                <a:gd name="adj" fmla="val 38168"/>
              </a:avLst>
            </a:prstGeom>
            <a:solidFill>
              <a:srgbClr val="00558E"/>
            </a:solidFill>
            <a:ln w="19050" algn="ctr">
              <a:noFill/>
              <a:miter lim="800000"/>
              <a:headEnd/>
              <a:tailEnd/>
            </a:ln>
          </p:spPr>
          <p:txBody>
            <a:bodyPr lIns="0" tIns="0" rIns="0" bIns="0" anchor="ctr" anchorCtr="0"/>
            <a:lstStyle/>
            <a:p>
              <a:pPr algn="ctr" defTabSz="995363">
                <a:buSzPct val="90000"/>
              </a:pPr>
              <a:r>
                <a:rPr lang="en-GB" sz="1000" kern="0" dirty="0">
                  <a:solidFill>
                    <a:schemeClr val="bg1"/>
                  </a:solidFill>
                  <a:cs typeface="Arial" charset="0"/>
                </a:rPr>
                <a:t>Appendix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3517336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93C4BE-5E27-46F9-B4B5-B31A61970E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4182" y="377322"/>
            <a:ext cx="9001711" cy="795911"/>
          </a:xfrm>
        </p:spPr>
        <p:txBody>
          <a:bodyPr/>
          <a:lstStyle/>
          <a:p>
            <a:r>
              <a:rPr lang="en-GB" sz="3400" dirty="0"/>
              <a:t>Deviation diagram: Failing and ad-hoc touchpoint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BA81B46-4BC0-45A5-8B61-32337C8386CD}"/>
              </a:ext>
            </a:extLst>
          </p:cNvPr>
          <p:cNvSpPr/>
          <p:nvPr/>
        </p:nvSpPr>
        <p:spPr>
          <a:xfrm>
            <a:off x="10842769" y="64109"/>
            <a:ext cx="1271755" cy="288000"/>
          </a:xfrm>
          <a:prstGeom prst="rect">
            <a:avLst/>
          </a:prstGeom>
          <a:solidFill>
            <a:srgbClr val="E7F9FF"/>
          </a:solidFill>
          <a:ln w="19050">
            <a:solidFill>
              <a:srgbClr val="00ADE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400">
                <a:solidFill>
                  <a:schemeClr val="tx1"/>
                </a:solidFill>
              </a:rPr>
              <a:t>actual journey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5D36061-46FE-4C5A-86E5-25BD5F09155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87"/>
          <a:stretch/>
        </p:blipFill>
        <p:spPr>
          <a:xfrm>
            <a:off x="2736563" y="2383599"/>
            <a:ext cx="5513477" cy="3816581"/>
          </a:xfrm>
          <a:prstGeom prst="rect">
            <a:avLst/>
          </a:prstGeom>
        </p:spPr>
      </p:pic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DB2DFC9E-F353-426B-8F21-E2D5821BC0B8}"/>
              </a:ext>
            </a:extLst>
          </p:cNvPr>
          <p:cNvSpPr txBox="1">
            <a:spLocks/>
          </p:cNvSpPr>
          <p:nvPr/>
        </p:nvSpPr>
        <p:spPr>
          <a:xfrm>
            <a:off x="673051" y="1439725"/>
            <a:ext cx="9989356" cy="900803"/>
          </a:xfrm>
          <a:prstGeom prst="rect">
            <a:avLst/>
          </a:prstGeom>
        </p:spPr>
        <p:txBody>
          <a:bodyPr>
            <a:normAutofit/>
          </a:bodyPr>
          <a:lstStyle>
            <a:lvl1pPr marL="396079" indent="-216043" algn="l" defTabSz="914537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115" indent="-216043" algn="l" defTabSz="914537" rtl="0" eaLnBrk="1" latinLnBrk="0" hangingPunct="1">
              <a:lnSpc>
                <a:spcPct val="11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756151" indent="-216043" algn="l" defTabSz="914537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936187" indent="-216043" algn="l" defTabSz="914537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116223" indent="-216043" algn="l" defTabSz="914537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977" indent="-228634" algn="l" defTabSz="91453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246" indent="-228634" algn="l" defTabSz="91453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514" indent="-228634" algn="l" defTabSz="91453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783" indent="-228634" algn="l" defTabSz="91453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/>
              <a:t>Customer journey consisting of expected communication points (E1-E4), with </a:t>
            </a:r>
            <a:r>
              <a:rPr lang="en-GB" sz="1800" b="1"/>
              <a:t>one failing communication point </a:t>
            </a:r>
            <a:r>
              <a:rPr lang="en-GB" sz="1800"/>
              <a:t>(F1) that in turn generates an </a:t>
            </a:r>
            <a:r>
              <a:rPr lang="en-GB" sz="1800" b="1"/>
              <a:t>ad-hoc communication point </a:t>
            </a:r>
            <a:r>
              <a:rPr lang="en-GB" sz="1800"/>
              <a:t>(A1).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8398906-940A-426B-A35E-9D28697918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502" y="3250515"/>
            <a:ext cx="260288" cy="34705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EA37A918-2D71-C3F6-EB08-A5BDBFD0796F}"/>
              </a:ext>
            </a:extLst>
          </p:cNvPr>
          <p:cNvGrpSpPr/>
          <p:nvPr/>
        </p:nvGrpSpPr>
        <p:grpSpPr>
          <a:xfrm>
            <a:off x="954182" y="6524168"/>
            <a:ext cx="9925038" cy="200677"/>
            <a:chOff x="954182" y="6524168"/>
            <a:chExt cx="9925038" cy="200677"/>
          </a:xfrm>
        </p:grpSpPr>
        <p:sp>
          <p:nvSpPr>
            <p:cNvPr id="4" name="AutoShape 63">
              <a:extLst>
                <a:ext uri="{FF2B5EF4-FFF2-40B4-BE49-F238E27FC236}">
                  <a16:creationId xmlns:a16="http://schemas.microsoft.com/office/drawing/2014/main" id="{1DD1C4AB-F4D6-3717-3528-2D50023514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4182" y="6524168"/>
              <a:ext cx="1584000" cy="198000"/>
            </a:xfrm>
            <a:prstGeom prst="chevron">
              <a:avLst>
                <a:gd name="adj" fmla="val 38168"/>
              </a:avLst>
            </a:prstGeom>
            <a:solidFill>
              <a:schemeClr val="bg1">
                <a:lumMod val="85000"/>
              </a:schemeClr>
            </a:solidFill>
            <a:ln w="19050" algn="ctr">
              <a:noFill/>
              <a:miter lim="800000"/>
              <a:headEnd/>
              <a:tailEnd/>
            </a:ln>
          </p:spPr>
          <p:txBody>
            <a:bodyPr lIns="0" tIns="0" rIns="0" bIns="0" anchor="ctr" anchorCtr="0"/>
            <a:lstStyle/>
            <a:p>
              <a:pPr algn="ctr" defTabSz="995363">
                <a:buSzPct val="90000"/>
              </a:pPr>
              <a:r>
                <a:rPr lang="en-GB" sz="1000" kern="0" dirty="0">
                  <a:solidFill>
                    <a:schemeClr val="bg1">
                      <a:lumMod val="50000"/>
                    </a:schemeClr>
                  </a:solidFill>
                  <a:cs typeface="Arial" charset="0"/>
                </a:rPr>
                <a:t>Overview</a:t>
              </a:r>
            </a:p>
          </p:txBody>
        </p:sp>
        <p:sp>
          <p:nvSpPr>
            <p:cNvPr id="5" name="AutoShape 64">
              <a:extLst>
                <a:ext uri="{FF2B5EF4-FFF2-40B4-BE49-F238E27FC236}">
                  <a16:creationId xmlns:a16="http://schemas.microsoft.com/office/drawing/2014/main" id="{A58BE9FD-F306-563D-03D3-10DBEB891E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8355" y="6524168"/>
              <a:ext cx="1404000" cy="198000"/>
            </a:xfrm>
            <a:prstGeom prst="chevron">
              <a:avLst>
                <a:gd name="adj" fmla="val 38168"/>
              </a:avLst>
            </a:prstGeom>
            <a:solidFill>
              <a:schemeClr val="bg1">
                <a:lumMod val="85000"/>
              </a:schemeClr>
            </a:solidFill>
            <a:ln w="19050" algn="ctr">
              <a:noFill/>
              <a:miter lim="800000"/>
              <a:headEnd/>
              <a:tailEnd/>
            </a:ln>
          </p:spPr>
          <p:txBody>
            <a:bodyPr lIns="0" tIns="0" rIns="0" bIns="0" anchor="ctr" anchorCtr="0"/>
            <a:lstStyle/>
            <a:p>
              <a:pPr algn="ctr" defTabSz="995363">
                <a:buSzPct val="90000"/>
              </a:pPr>
              <a:r>
                <a:rPr lang="en-GB" sz="1000" kern="0">
                  <a:solidFill>
                    <a:schemeClr val="bg1">
                      <a:lumMod val="50000"/>
                    </a:schemeClr>
                  </a:solidFill>
                  <a:cs typeface="Arial" charset="0"/>
                </a:rPr>
                <a:t>Symbols</a:t>
              </a:r>
            </a:p>
          </p:txBody>
        </p:sp>
        <p:sp>
          <p:nvSpPr>
            <p:cNvPr id="6" name="AutoShape 65">
              <a:extLst>
                <a:ext uri="{FF2B5EF4-FFF2-40B4-BE49-F238E27FC236}">
                  <a16:creationId xmlns:a16="http://schemas.microsoft.com/office/drawing/2014/main" id="{C95C245D-E55E-D283-3BDA-081F6B4493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02528" y="6524168"/>
              <a:ext cx="1944000" cy="198000"/>
            </a:xfrm>
            <a:prstGeom prst="chevron">
              <a:avLst>
                <a:gd name="adj" fmla="val 38168"/>
              </a:avLst>
            </a:prstGeom>
            <a:solidFill>
              <a:schemeClr val="bg1">
                <a:lumMod val="85000"/>
              </a:schemeClr>
            </a:solidFill>
            <a:ln w="19050" algn="ctr">
              <a:noFill/>
              <a:miter lim="800000"/>
              <a:headEnd/>
              <a:tailEnd/>
            </a:ln>
          </p:spPr>
          <p:txBody>
            <a:bodyPr lIns="0" tIns="0" rIns="0" bIns="0" anchor="ctr" anchorCtr="0"/>
            <a:lstStyle/>
            <a:p>
              <a:pPr algn="ctr" defTabSz="995363">
                <a:buSzPct val="90000"/>
              </a:pPr>
              <a:r>
                <a:rPr lang="en-GB" sz="1000" kern="0" dirty="0">
                  <a:solidFill>
                    <a:schemeClr val="bg1">
                      <a:lumMod val="50000"/>
                    </a:schemeClr>
                  </a:solidFill>
                  <a:cs typeface="Arial" charset="0"/>
                </a:rPr>
                <a:t>Customer journey diagram</a:t>
              </a:r>
            </a:p>
          </p:txBody>
        </p:sp>
        <p:sp>
          <p:nvSpPr>
            <p:cNvPr id="7" name="AutoShape 63">
              <a:extLst>
                <a:ext uri="{FF2B5EF4-FFF2-40B4-BE49-F238E27FC236}">
                  <a16:creationId xmlns:a16="http://schemas.microsoft.com/office/drawing/2014/main" id="{C8A9EA7B-ADC1-D082-384E-DDA5F9FED0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26701" y="6525045"/>
              <a:ext cx="1764000" cy="198000"/>
            </a:xfrm>
            <a:prstGeom prst="chevron">
              <a:avLst>
                <a:gd name="adj" fmla="val 38168"/>
              </a:avLst>
            </a:prstGeom>
            <a:solidFill>
              <a:schemeClr val="bg1">
                <a:lumMod val="85000"/>
              </a:schemeClr>
            </a:solidFill>
            <a:ln w="19050" algn="ctr">
              <a:noFill/>
              <a:miter lim="800000"/>
              <a:headEnd/>
              <a:tailEnd/>
            </a:ln>
          </p:spPr>
          <p:txBody>
            <a:bodyPr lIns="0" tIns="0" rIns="0" bIns="0" anchor="ctr" anchorCtr="0"/>
            <a:lstStyle/>
            <a:p>
              <a:pPr algn="ctr" defTabSz="995363">
                <a:buSzPct val="90000"/>
              </a:pPr>
              <a:r>
                <a:rPr lang="en-GB" sz="1000" kern="0" dirty="0">
                  <a:solidFill>
                    <a:schemeClr val="bg1">
                      <a:lumMod val="50000"/>
                    </a:schemeClr>
                  </a:solidFill>
                  <a:cs typeface="Arial" charset="0"/>
                </a:rPr>
                <a:t>Journey network diagram</a:t>
              </a:r>
            </a:p>
          </p:txBody>
        </p:sp>
        <p:sp>
          <p:nvSpPr>
            <p:cNvPr id="8" name="AutoShape 64">
              <a:extLst>
                <a:ext uri="{FF2B5EF4-FFF2-40B4-BE49-F238E27FC236}">
                  <a16:creationId xmlns:a16="http://schemas.microsoft.com/office/drawing/2014/main" id="{194FB733-31AF-347A-D710-6063F46253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70874" y="6526845"/>
              <a:ext cx="1656000" cy="198000"/>
            </a:xfrm>
            <a:prstGeom prst="chevron">
              <a:avLst>
                <a:gd name="adj" fmla="val 38168"/>
              </a:avLst>
            </a:prstGeom>
            <a:solidFill>
              <a:schemeClr val="bg1">
                <a:lumMod val="85000"/>
              </a:schemeClr>
            </a:solidFill>
            <a:ln w="19050" algn="ctr">
              <a:noFill/>
              <a:miter lim="800000"/>
              <a:headEnd/>
              <a:tailEnd/>
            </a:ln>
          </p:spPr>
          <p:txBody>
            <a:bodyPr lIns="0" tIns="0" rIns="0" bIns="0" anchor="ctr" anchorCtr="0"/>
            <a:lstStyle/>
            <a:p>
              <a:pPr algn="ctr" defTabSz="995363">
                <a:buSzPct val="90000"/>
              </a:pPr>
              <a:r>
                <a:rPr lang="en-GB" sz="1000" kern="0" dirty="0">
                  <a:solidFill>
                    <a:schemeClr val="bg1">
                      <a:lumMod val="50000"/>
                    </a:schemeClr>
                  </a:solidFill>
                  <a:cs typeface="Arial" charset="0"/>
                </a:rPr>
                <a:t>Customer experience</a:t>
              </a:r>
            </a:p>
          </p:txBody>
        </p:sp>
        <p:sp>
          <p:nvSpPr>
            <p:cNvPr id="9" name="AutoShape 64">
              <a:extLst>
                <a:ext uri="{FF2B5EF4-FFF2-40B4-BE49-F238E27FC236}">
                  <a16:creationId xmlns:a16="http://schemas.microsoft.com/office/drawing/2014/main" id="{CD748241-0E38-E528-91B6-C6C8164057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23220" y="6524168"/>
              <a:ext cx="1656000" cy="198000"/>
            </a:xfrm>
            <a:prstGeom prst="chevron">
              <a:avLst>
                <a:gd name="adj" fmla="val 38168"/>
              </a:avLst>
            </a:prstGeom>
            <a:solidFill>
              <a:srgbClr val="00558E"/>
            </a:solidFill>
            <a:ln w="19050" algn="ctr">
              <a:noFill/>
              <a:miter lim="800000"/>
              <a:headEnd/>
              <a:tailEnd/>
            </a:ln>
          </p:spPr>
          <p:txBody>
            <a:bodyPr lIns="0" tIns="0" rIns="0" bIns="0" anchor="ctr" anchorCtr="0"/>
            <a:lstStyle/>
            <a:p>
              <a:pPr algn="ctr" defTabSz="995363">
                <a:buSzPct val="90000"/>
              </a:pPr>
              <a:r>
                <a:rPr lang="en-GB" sz="1000" kern="0" dirty="0">
                  <a:solidFill>
                    <a:schemeClr val="bg1"/>
                  </a:solidFill>
                  <a:cs typeface="Arial" charset="0"/>
                </a:rPr>
                <a:t>Appendix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5491502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93C4BE-5E27-46F9-B4B5-B31A61970E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5629" y="184666"/>
            <a:ext cx="9001711" cy="888244"/>
          </a:xfrm>
        </p:spPr>
        <p:txBody>
          <a:bodyPr/>
          <a:lstStyle/>
          <a:p>
            <a:r>
              <a:rPr lang="en-GB" dirty="0"/>
              <a:t>Deviation diagram: sequence error</a:t>
            </a:r>
            <a:endParaRPr lang="en-GB" sz="24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5B47C66-481B-4528-AFA9-189912A4FF52}"/>
              </a:ext>
            </a:extLst>
          </p:cNvPr>
          <p:cNvSpPr/>
          <p:nvPr/>
        </p:nvSpPr>
        <p:spPr>
          <a:xfrm>
            <a:off x="10842769" y="64109"/>
            <a:ext cx="1271755" cy="288000"/>
          </a:xfrm>
          <a:prstGeom prst="rect">
            <a:avLst/>
          </a:prstGeom>
          <a:solidFill>
            <a:srgbClr val="E7F9FF"/>
          </a:solidFill>
          <a:ln w="19050">
            <a:solidFill>
              <a:srgbClr val="00ADE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400">
                <a:solidFill>
                  <a:schemeClr val="tx1"/>
                </a:solidFill>
              </a:rPr>
              <a:t>actual journey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7A742CC-1B3A-4E62-B3AB-E0FDFED2284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53"/>
          <a:stretch/>
        </p:blipFill>
        <p:spPr>
          <a:xfrm>
            <a:off x="1860611" y="2126870"/>
            <a:ext cx="5529057" cy="4204520"/>
          </a:xfrm>
          <a:prstGeom prst="rect">
            <a:avLst/>
          </a:prstGeom>
        </p:spPr>
      </p:pic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2E448151-D376-4A64-AA6E-EF1D31E8D06D}"/>
              </a:ext>
            </a:extLst>
          </p:cNvPr>
          <p:cNvSpPr txBox="1">
            <a:spLocks/>
          </p:cNvSpPr>
          <p:nvPr/>
        </p:nvSpPr>
        <p:spPr>
          <a:xfrm>
            <a:off x="457200" y="1339187"/>
            <a:ext cx="8568804" cy="1623097"/>
          </a:xfrm>
          <a:prstGeom prst="rect">
            <a:avLst/>
          </a:prstGeom>
        </p:spPr>
        <p:txBody>
          <a:bodyPr/>
          <a:lstStyle>
            <a:lvl1pPr marL="396079" indent="-216043" algn="l" defTabSz="914537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115" indent="-216043" algn="l" defTabSz="914537" rtl="0" eaLnBrk="1" latinLnBrk="0" hangingPunct="1">
              <a:lnSpc>
                <a:spcPct val="11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756151" indent="-216043" algn="l" defTabSz="914537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936187" indent="-216043" algn="l" defTabSz="914537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116223" indent="-216043" algn="l" defTabSz="914537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977" indent="-228634" algn="l" defTabSz="91453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246" indent="-228634" algn="l" defTabSz="91453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514" indent="-228634" algn="l" defTabSz="91453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783" indent="-228634" algn="l" defTabSz="91453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/>
              <a:t>Customer journey including </a:t>
            </a:r>
            <a:r>
              <a:rPr lang="en-GB" sz="1800" b="1"/>
              <a:t>sequence errors </a:t>
            </a:r>
            <a:r>
              <a:rPr lang="en-GB" sz="1800"/>
              <a:t>and one failing element (F1) that in turn generates an ad-hoc communication point (A1).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9FBE558-CE4D-4016-AC1D-DD435C4BBF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7638" y="3378174"/>
            <a:ext cx="260288" cy="34705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A948D82C-79CC-2365-4808-0A7C9AA90EEF}"/>
              </a:ext>
            </a:extLst>
          </p:cNvPr>
          <p:cNvGrpSpPr/>
          <p:nvPr/>
        </p:nvGrpSpPr>
        <p:grpSpPr>
          <a:xfrm>
            <a:off x="954182" y="6524168"/>
            <a:ext cx="9925038" cy="200677"/>
            <a:chOff x="954182" y="6524168"/>
            <a:chExt cx="9925038" cy="200677"/>
          </a:xfrm>
        </p:grpSpPr>
        <p:sp>
          <p:nvSpPr>
            <p:cNvPr id="4" name="AutoShape 63">
              <a:extLst>
                <a:ext uri="{FF2B5EF4-FFF2-40B4-BE49-F238E27FC236}">
                  <a16:creationId xmlns:a16="http://schemas.microsoft.com/office/drawing/2014/main" id="{08A2D10C-BD63-52A9-0F29-621AE8A90F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4182" y="6524168"/>
              <a:ext cx="1584000" cy="198000"/>
            </a:xfrm>
            <a:prstGeom prst="chevron">
              <a:avLst>
                <a:gd name="adj" fmla="val 38168"/>
              </a:avLst>
            </a:prstGeom>
            <a:solidFill>
              <a:schemeClr val="bg1">
                <a:lumMod val="85000"/>
              </a:schemeClr>
            </a:solidFill>
            <a:ln w="19050" algn="ctr">
              <a:noFill/>
              <a:miter lim="800000"/>
              <a:headEnd/>
              <a:tailEnd/>
            </a:ln>
          </p:spPr>
          <p:txBody>
            <a:bodyPr lIns="0" tIns="0" rIns="0" bIns="0" anchor="ctr" anchorCtr="0"/>
            <a:lstStyle/>
            <a:p>
              <a:pPr algn="ctr" defTabSz="995363">
                <a:buSzPct val="90000"/>
              </a:pPr>
              <a:r>
                <a:rPr lang="en-GB" sz="1000" kern="0" dirty="0">
                  <a:solidFill>
                    <a:schemeClr val="bg1">
                      <a:lumMod val="50000"/>
                    </a:schemeClr>
                  </a:solidFill>
                  <a:cs typeface="Arial" charset="0"/>
                </a:rPr>
                <a:t>Overview</a:t>
              </a:r>
            </a:p>
          </p:txBody>
        </p:sp>
        <p:sp>
          <p:nvSpPr>
            <p:cNvPr id="5" name="AutoShape 64">
              <a:extLst>
                <a:ext uri="{FF2B5EF4-FFF2-40B4-BE49-F238E27FC236}">
                  <a16:creationId xmlns:a16="http://schemas.microsoft.com/office/drawing/2014/main" id="{B9EC4564-DA00-22BB-B0B7-2BC3D085BD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8355" y="6524168"/>
              <a:ext cx="1404000" cy="198000"/>
            </a:xfrm>
            <a:prstGeom prst="chevron">
              <a:avLst>
                <a:gd name="adj" fmla="val 38168"/>
              </a:avLst>
            </a:prstGeom>
            <a:solidFill>
              <a:schemeClr val="bg1">
                <a:lumMod val="85000"/>
              </a:schemeClr>
            </a:solidFill>
            <a:ln w="19050" algn="ctr">
              <a:noFill/>
              <a:miter lim="800000"/>
              <a:headEnd/>
              <a:tailEnd/>
            </a:ln>
          </p:spPr>
          <p:txBody>
            <a:bodyPr lIns="0" tIns="0" rIns="0" bIns="0" anchor="ctr" anchorCtr="0"/>
            <a:lstStyle/>
            <a:p>
              <a:pPr algn="ctr" defTabSz="995363">
                <a:buSzPct val="90000"/>
              </a:pPr>
              <a:r>
                <a:rPr lang="en-GB" sz="1000" kern="0">
                  <a:solidFill>
                    <a:schemeClr val="bg1">
                      <a:lumMod val="50000"/>
                    </a:schemeClr>
                  </a:solidFill>
                  <a:cs typeface="Arial" charset="0"/>
                </a:rPr>
                <a:t>Symbols</a:t>
              </a:r>
            </a:p>
          </p:txBody>
        </p:sp>
        <p:sp>
          <p:nvSpPr>
            <p:cNvPr id="6" name="AutoShape 65">
              <a:extLst>
                <a:ext uri="{FF2B5EF4-FFF2-40B4-BE49-F238E27FC236}">
                  <a16:creationId xmlns:a16="http://schemas.microsoft.com/office/drawing/2014/main" id="{A26CCCCB-A4AC-0017-D589-EA67C0322D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02528" y="6524168"/>
              <a:ext cx="1944000" cy="198000"/>
            </a:xfrm>
            <a:prstGeom prst="chevron">
              <a:avLst>
                <a:gd name="adj" fmla="val 38168"/>
              </a:avLst>
            </a:prstGeom>
            <a:solidFill>
              <a:schemeClr val="bg1">
                <a:lumMod val="85000"/>
              </a:schemeClr>
            </a:solidFill>
            <a:ln w="19050" algn="ctr">
              <a:noFill/>
              <a:miter lim="800000"/>
              <a:headEnd/>
              <a:tailEnd/>
            </a:ln>
          </p:spPr>
          <p:txBody>
            <a:bodyPr lIns="0" tIns="0" rIns="0" bIns="0" anchor="ctr" anchorCtr="0"/>
            <a:lstStyle/>
            <a:p>
              <a:pPr algn="ctr" defTabSz="995363">
                <a:buSzPct val="90000"/>
              </a:pPr>
              <a:r>
                <a:rPr lang="en-GB" sz="1000" kern="0" dirty="0">
                  <a:solidFill>
                    <a:schemeClr val="bg1">
                      <a:lumMod val="50000"/>
                    </a:schemeClr>
                  </a:solidFill>
                  <a:cs typeface="Arial" charset="0"/>
                </a:rPr>
                <a:t>Customer journey diagram</a:t>
              </a:r>
            </a:p>
          </p:txBody>
        </p:sp>
        <p:sp>
          <p:nvSpPr>
            <p:cNvPr id="7" name="AutoShape 63">
              <a:extLst>
                <a:ext uri="{FF2B5EF4-FFF2-40B4-BE49-F238E27FC236}">
                  <a16:creationId xmlns:a16="http://schemas.microsoft.com/office/drawing/2014/main" id="{9E625905-055D-9541-FC0A-A8DD024FFB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26701" y="6525045"/>
              <a:ext cx="1764000" cy="198000"/>
            </a:xfrm>
            <a:prstGeom prst="chevron">
              <a:avLst>
                <a:gd name="adj" fmla="val 38168"/>
              </a:avLst>
            </a:prstGeom>
            <a:solidFill>
              <a:schemeClr val="bg1">
                <a:lumMod val="85000"/>
              </a:schemeClr>
            </a:solidFill>
            <a:ln w="19050" algn="ctr">
              <a:noFill/>
              <a:miter lim="800000"/>
              <a:headEnd/>
              <a:tailEnd/>
            </a:ln>
          </p:spPr>
          <p:txBody>
            <a:bodyPr lIns="0" tIns="0" rIns="0" bIns="0" anchor="ctr" anchorCtr="0"/>
            <a:lstStyle/>
            <a:p>
              <a:pPr algn="ctr" defTabSz="995363">
                <a:buSzPct val="90000"/>
              </a:pPr>
              <a:r>
                <a:rPr lang="en-GB" sz="1000" kern="0" dirty="0">
                  <a:solidFill>
                    <a:schemeClr val="bg1">
                      <a:lumMod val="50000"/>
                    </a:schemeClr>
                  </a:solidFill>
                  <a:cs typeface="Arial" charset="0"/>
                </a:rPr>
                <a:t>Journey network diagram</a:t>
              </a:r>
            </a:p>
          </p:txBody>
        </p:sp>
        <p:sp>
          <p:nvSpPr>
            <p:cNvPr id="8" name="AutoShape 64">
              <a:extLst>
                <a:ext uri="{FF2B5EF4-FFF2-40B4-BE49-F238E27FC236}">
                  <a16:creationId xmlns:a16="http://schemas.microsoft.com/office/drawing/2014/main" id="{00FA1EAD-DB37-20EF-B317-54358DE7AA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70874" y="6526845"/>
              <a:ext cx="1656000" cy="198000"/>
            </a:xfrm>
            <a:prstGeom prst="chevron">
              <a:avLst>
                <a:gd name="adj" fmla="val 38168"/>
              </a:avLst>
            </a:prstGeom>
            <a:solidFill>
              <a:schemeClr val="bg1">
                <a:lumMod val="85000"/>
              </a:schemeClr>
            </a:solidFill>
            <a:ln w="19050" algn="ctr">
              <a:noFill/>
              <a:miter lim="800000"/>
              <a:headEnd/>
              <a:tailEnd/>
            </a:ln>
          </p:spPr>
          <p:txBody>
            <a:bodyPr lIns="0" tIns="0" rIns="0" bIns="0" anchor="ctr" anchorCtr="0"/>
            <a:lstStyle/>
            <a:p>
              <a:pPr algn="ctr" defTabSz="995363">
                <a:buSzPct val="90000"/>
              </a:pPr>
              <a:r>
                <a:rPr lang="en-GB" sz="1000" kern="0" dirty="0">
                  <a:solidFill>
                    <a:schemeClr val="bg1">
                      <a:lumMod val="50000"/>
                    </a:schemeClr>
                  </a:solidFill>
                  <a:cs typeface="Arial" charset="0"/>
                </a:rPr>
                <a:t>Customer experience</a:t>
              </a:r>
            </a:p>
          </p:txBody>
        </p:sp>
        <p:sp>
          <p:nvSpPr>
            <p:cNvPr id="9" name="AutoShape 64">
              <a:extLst>
                <a:ext uri="{FF2B5EF4-FFF2-40B4-BE49-F238E27FC236}">
                  <a16:creationId xmlns:a16="http://schemas.microsoft.com/office/drawing/2014/main" id="{F7FAA015-2CD5-9AA7-1A17-38C53FC5DA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23220" y="6524168"/>
              <a:ext cx="1656000" cy="198000"/>
            </a:xfrm>
            <a:prstGeom prst="chevron">
              <a:avLst>
                <a:gd name="adj" fmla="val 38168"/>
              </a:avLst>
            </a:prstGeom>
            <a:solidFill>
              <a:srgbClr val="00558E"/>
            </a:solidFill>
            <a:ln w="19050" algn="ctr">
              <a:noFill/>
              <a:miter lim="800000"/>
              <a:headEnd/>
              <a:tailEnd/>
            </a:ln>
          </p:spPr>
          <p:txBody>
            <a:bodyPr lIns="0" tIns="0" rIns="0" bIns="0" anchor="ctr" anchorCtr="0"/>
            <a:lstStyle/>
            <a:p>
              <a:pPr algn="ctr" defTabSz="995363">
                <a:buSzPct val="90000"/>
              </a:pPr>
              <a:r>
                <a:rPr lang="en-GB" sz="1000" kern="0" dirty="0">
                  <a:solidFill>
                    <a:schemeClr val="bg1"/>
                  </a:solidFill>
                  <a:cs typeface="Arial" charset="0"/>
                </a:rPr>
                <a:t>Appendix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6819364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93C4BE-5E27-46F9-B4B5-B31A61970E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4182" y="331155"/>
            <a:ext cx="9001711" cy="888244"/>
          </a:xfrm>
        </p:spPr>
        <p:txBody>
          <a:bodyPr/>
          <a:lstStyle/>
          <a:p>
            <a:r>
              <a:rPr lang="en-GB" dirty="0"/>
              <a:t>Example planned journey - part 1 of 2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2D75D8F-1D32-4B8D-9B7C-EED15A89D613}"/>
              </a:ext>
            </a:extLst>
          </p:cNvPr>
          <p:cNvSpPr/>
          <p:nvPr/>
        </p:nvSpPr>
        <p:spPr>
          <a:xfrm>
            <a:off x="10648504" y="80887"/>
            <a:ext cx="1424075" cy="288000"/>
          </a:xfrm>
          <a:prstGeom prst="rect">
            <a:avLst/>
          </a:prstGeom>
          <a:solidFill>
            <a:srgbClr val="E7F9FF"/>
          </a:solidFill>
          <a:ln w="19050">
            <a:solidFill>
              <a:srgbClr val="00ADE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400" dirty="0">
                <a:solidFill>
                  <a:schemeClr val="tx1"/>
                </a:solidFill>
              </a:rPr>
              <a:t>Planned journey</a:t>
            </a:r>
          </a:p>
        </p:txBody>
      </p:sp>
      <p:sp>
        <p:nvSpPr>
          <p:cNvPr id="58" name="Rounded Rectangle 39">
            <a:extLst>
              <a:ext uri="{FF2B5EF4-FFF2-40B4-BE49-F238E27FC236}">
                <a16:creationId xmlns:a16="http://schemas.microsoft.com/office/drawing/2014/main" id="{629A5476-9C96-4058-9E22-FD5D2E8FFF19}"/>
              </a:ext>
            </a:extLst>
          </p:cNvPr>
          <p:cNvSpPr/>
          <p:nvPr/>
        </p:nvSpPr>
        <p:spPr>
          <a:xfrm>
            <a:off x="1098687" y="3734448"/>
            <a:ext cx="9050337" cy="756000"/>
          </a:xfrm>
          <a:prstGeom prst="roundRect">
            <a:avLst>
              <a:gd name="adj" fmla="val 8116"/>
            </a:avLst>
          </a:prstGeom>
          <a:solidFill>
            <a:sysClr val="window" lastClr="FFFFFF">
              <a:lumMod val="95000"/>
            </a:sysClr>
          </a:solidFill>
          <a:ln w="25400" cap="flat" cmpd="sng" algn="ctr">
            <a:solidFill>
              <a:sysClr val="window" lastClr="FFFFFF">
                <a:lumMod val="85000"/>
              </a:sys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9" name="Rounded Rectangle 40">
            <a:extLst>
              <a:ext uri="{FF2B5EF4-FFF2-40B4-BE49-F238E27FC236}">
                <a16:creationId xmlns:a16="http://schemas.microsoft.com/office/drawing/2014/main" id="{4660ED24-3AC6-4D16-B3C7-ABCA7086042D}"/>
              </a:ext>
            </a:extLst>
          </p:cNvPr>
          <p:cNvSpPr/>
          <p:nvPr/>
        </p:nvSpPr>
        <p:spPr>
          <a:xfrm>
            <a:off x="1098687" y="2834501"/>
            <a:ext cx="9050337" cy="756000"/>
          </a:xfrm>
          <a:prstGeom prst="roundRect">
            <a:avLst>
              <a:gd name="adj" fmla="val 10253"/>
            </a:avLst>
          </a:prstGeom>
          <a:solidFill>
            <a:sysClr val="window" lastClr="FFFFFF">
              <a:lumMod val="95000"/>
            </a:sysClr>
          </a:solidFill>
          <a:ln w="25400" cap="flat" cmpd="sng" algn="ctr">
            <a:solidFill>
              <a:sysClr val="window" lastClr="FFFFFF">
                <a:lumMod val="85000"/>
              </a:sys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0" name="Rounded Rectangle 41">
            <a:extLst>
              <a:ext uri="{FF2B5EF4-FFF2-40B4-BE49-F238E27FC236}">
                <a16:creationId xmlns:a16="http://schemas.microsoft.com/office/drawing/2014/main" id="{7BBEEC6C-4DD4-472E-ACA5-D88F87A23AFE}"/>
              </a:ext>
            </a:extLst>
          </p:cNvPr>
          <p:cNvSpPr/>
          <p:nvPr/>
        </p:nvSpPr>
        <p:spPr>
          <a:xfrm>
            <a:off x="1098687" y="1938106"/>
            <a:ext cx="9050337" cy="756000"/>
          </a:xfrm>
          <a:prstGeom prst="roundRect">
            <a:avLst>
              <a:gd name="adj" fmla="val 8551"/>
            </a:avLst>
          </a:prstGeom>
          <a:solidFill>
            <a:sysClr val="window" lastClr="FFFFFF">
              <a:lumMod val="95000"/>
            </a:sysClr>
          </a:solidFill>
          <a:ln w="25400" cap="flat" cmpd="sng" algn="ctr">
            <a:solidFill>
              <a:sysClr val="window" lastClr="FFFFFF">
                <a:lumMod val="85000"/>
              </a:sys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1" name="Rounded Rectangle 42">
            <a:extLst>
              <a:ext uri="{FF2B5EF4-FFF2-40B4-BE49-F238E27FC236}">
                <a16:creationId xmlns:a16="http://schemas.microsoft.com/office/drawing/2014/main" id="{F1A8D539-9A9D-4F26-9280-1D6BF94235B4}"/>
              </a:ext>
            </a:extLst>
          </p:cNvPr>
          <p:cNvSpPr/>
          <p:nvPr/>
        </p:nvSpPr>
        <p:spPr>
          <a:xfrm>
            <a:off x="1098687" y="5527361"/>
            <a:ext cx="9050337" cy="756000"/>
          </a:xfrm>
          <a:prstGeom prst="roundRect">
            <a:avLst>
              <a:gd name="adj" fmla="val 8115"/>
            </a:avLst>
          </a:prstGeom>
          <a:solidFill>
            <a:sysClr val="window" lastClr="FFFFFF">
              <a:lumMod val="95000"/>
            </a:sysClr>
          </a:solidFill>
          <a:ln w="25400" cap="flat" cmpd="sng" algn="ctr">
            <a:solidFill>
              <a:sysClr val="window" lastClr="FFFFFF">
                <a:lumMod val="85000"/>
              </a:sys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2" name="Rounded Rectangle 43">
            <a:extLst>
              <a:ext uri="{FF2B5EF4-FFF2-40B4-BE49-F238E27FC236}">
                <a16:creationId xmlns:a16="http://schemas.microsoft.com/office/drawing/2014/main" id="{63F91FD4-548C-4BAE-8083-1ED84E036A6E}"/>
              </a:ext>
            </a:extLst>
          </p:cNvPr>
          <p:cNvSpPr/>
          <p:nvPr/>
        </p:nvSpPr>
        <p:spPr>
          <a:xfrm>
            <a:off x="1098687" y="4631762"/>
            <a:ext cx="9050337" cy="756000"/>
          </a:xfrm>
          <a:prstGeom prst="roundRect">
            <a:avLst>
              <a:gd name="adj" fmla="val 8116"/>
            </a:avLst>
          </a:prstGeom>
          <a:solidFill>
            <a:sysClr val="window" lastClr="FFFFFF">
              <a:lumMod val="95000"/>
            </a:sysClr>
          </a:solidFill>
          <a:ln w="25400" cap="flat" cmpd="sng" algn="ctr">
            <a:solidFill>
              <a:sysClr val="window" lastClr="FFFFFF">
                <a:lumMod val="85000"/>
              </a:sys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3" name="TextBox 157">
            <a:extLst>
              <a:ext uri="{FF2B5EF4-FFF2-40B4-BE49-F238E27FC236}">
                <a16:creationId xmlns:a16="http://schemas.microsoft.com/office/drawing/2014/main" id="{29E78408-FB75-4C57-894B-4C233686BC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2968" y="2452091"/>
            <a:ext cx="99060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1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</a:rPr>
              <a:t>Customer</a:t>
            </a:r>
            <a:endParaRPr kumimoji="0" lang="en-GB" altLang="en-US" sz="12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</a:endParaRPr>
          </a:p>
        </p:txBody>
      </p:sp>
      <p:sp>
        <p:nvSpPr>
          <p:cNvPr id="64" name="TextBox 158">
            <a:extLst>
              <a:ext uri="{FF2B5EF4-FFF2-40B4-BE49-F238E27FC236}">
                <a16:creationId xmlns:a16="http://schemas.microsoft.com/office/drawing/2014/main" id="{094B9940-22E2-4761-B49B-93330C4122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2968" y="4092005"/>
            <a:ext cx="8636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1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</a:rPr>
              <a:t>Power supplier</a:t>
            </a:r>
            <a:endParaRPr kumimoji="0" lang="en-GB" altLang="en-US" sz="12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</a:endParaRPr>
          </a:p>
        </p:txBody>
      </p:sp>
      <p:sp>
        <p:nvSpPr>
          <p:cNvPr id="65" name="TextBox 160">
            <a:extLst>
              <a:ext uri="{FF2B5EF4-FFF2-40B4-BE49-F238E27FC236}">
                <a16:creationId xmlns:a16="http://schemas.microsoft.com/office/drawing/2014/main" id="{7E64B779-05C0-4CA9-BE05-FAC3F6E203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2968" y="5872577"/>
            <a:ext cx="66357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1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</a:rPr>
              <a:t>Bank-</a:t>
            </a: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1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</a:rPr>
              <a:t>related</a:t>
            </a:r>
          </a:p>
        </p:txBody>
      </p:sp>
      <p:sp>
        <p:nvSpPr>
          <p:cNvPr id="66" name="TextBox 161">
            <a:extLst>
              <a:ext uri="{FF2B5EF4-FFF2-40B4-BE49-F238E27FC236}">
                <a16:creationId xmlns:a16="http://schemas.microsoft.com/office/drawing/2014/main" id="{ABC9A100-BF62-455E-BBD6-C5924723D4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2968" y="4987870"/>
            <a:ext cx="8636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1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</a:rPr>
              <a:t>Grid company</a:t>
            </a:r>
            <a:endParaRPr kumimoji="0" lang="en-GB" altLang="en-US" sz="12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</a:endParaRPr>
          </a:p>
        </p:txBody>
      </p:sp>
      <p:sp>
        <p:nvSpPr>
          <p:cNvPr id="67" name="TextBox 162">
            <a:extLst>
              <a:ext uri="{FF2B5EF4-FFF2-40B4-BE49-F238E27FC236}">
                <a16:creationId xmlns:a16="http://schemas.microsoft.com/office/drawing/2014/main" id="{B3A20915-5067-4DF9-93A3-7805BE177F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2968" y="3177442"/>
            <a:ext cx="863600" cy="446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1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</a:rPr>
              <a:t>Tele-</a:t>
            </a: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1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</a:rPr>
              <a:t>marketing</a:t>
            </a:r>
            <a:endParaRPr kumimoji="0" lang="en-GB" altLang="en-US" sz="12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</a:endParaRPr>
          </a:p>
        </p:txBody>
      </p:sp>
      <p:sp>
        <p:nvSpPr>
          <p:cNvPr id="68" name="Rounded Rectangle 54">
            <a:extLst>
              <a:ext uri="{FF2B5EF4-FFF2-40B4-BE49-F238E27FC236}">
                <a16:creationId xmlns:a16="http://schemas.microsoft.com/office/drawing/2014/main" id="{25B14B14-29CB-4A0A-8B4A-B3395AD6FECF}"/>
              </a:ext>
            </a:extLst>
          </p:cNvPr>
          <p:cNvSpPr/>
          <p:nvPr/>
        </p:nvSpPr>
        <p:spPr>
          <a:xfrm>
            <a:off x="2069470" y="2913925"/>
            <a:ext cx="1224000" cy="576000"/>
          </a:xfrm>
          <a:prstGeom prst="roundRect">
            <a:avLst>
              <a:gd name="adj" fmla="val 12023"/>
            </a:avLst>
          </a:prstGeom>
          <a:solidFill>
            <a:srgbClr val="4BACC6">
              <a:lumMod val="20000"/>
              <a:lumOff val="80000"/>
            </a:srgbClr>
          </a:solidFill>
          <a:ln w="28575" cap="flat" cmpd="sng" algn="ctr">
            <a:solidFill>
              <a:srgbClr val="4BACC6">
                <a:lumMod val="75000"/>
              </a:srgbClr>
            </a:solidFill>
            <a:prstDash val="solid"/>
          </a:ln>
          <a:effectLst/>
        </p:spPr>
        <p:txBody>
          <a:bodyPr lIns="360000" tIns="46800" rIns="72000" bIns="46800" anchor="ctr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Calls the customer and offers electricity deal</a:t>
            </a:r>
          </a:p>
        </p:txBody>
      </p:sp>
      <p:sp>
        <p:nvSpPr>
          <p:cNvPr id="69" name="Rounded Rectangle 55">
            <a:extLst>
              <a:ext uri="{FF2B5EF4-FFF2-40B4-BE49-F238E27FC236}">
                <a16:creationId xmlns:a16="http://schemas.microsoft.com/office/drawing/2014/main" id="{4B7F847E-BC2E-495E-A450-38D9EFCFD219}"/>
              </a:ext>
            </a:extLst>
          </p:cNvPr>
          <p:cNvSpPr/>
          <p:nvPr/>
        </p:nvSpPr>
        <p:spPr>
          <a:xfrm>
            <a:off x="2069469" y="2028106"/>
            <a:ext cx="1224000" cy="576000"/>
          </a:xfrm>
          <a:prstGeom prst="roundRect">
            <a:avLst>
              <a:gd name="adj" fmla="val 12023"/>
            </a:avLst>
          </a:prstGeom>
          <a:solidFill>
            <a:sysClr val="window" lastClr="FFFFFF"/>
          </a:solidFill>
          <a:ln w="28575" cap="flat" cmpd="sng" algn="ctr">
            <a:solidFill>
              <a:srgbClr val="4BACC6">
                <a:lumMod val="75000"/>
              </a:srgbClr>
            </a:solidFill>
            <a:prstDash val="solid"/>
          </a:ln>
          <a:effectLst/>
        </p:spPr>
        <p:txBody>
          <a:bodyPr lIns="360000" tIns="46800" rIns="72000" bIns="46800" anchor="ctr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Receives call from telemarketing and agrees to electricity deal</a:t>
            </a:r>
          </a:p>
        </p:txBody>
      </p:sp>
      <p:sp>
        <p:nvSpPr>
          <p:cNvPr id="70" name="Rounded Rectangle 56">
            <a:extLst>
              <a:ext uri="{FF2B5EF4-FFF2-40B4-BE49-F238E27FC236}">
                <a16:creationId xmlns:a16="http://schemas.microsoft.com/office/drawing/2014/main" id="{118579E7-2881-4532-A796-5D7652B81F7B}"/>
              </a:ext>
            </a:extLst>
          </p:cNvPr>
          <p:cNvSpPr/>
          <p:nvPr/>
        </p:nvSpPr>
        <p:spPr>
          <a:xfrm>
            <a:off x="3502956" y="2913925"/>
            <a:ext cx="1224000" cy="576000"/>
          </a:xfrm>
          <a:prstGeom prst="roundRect">
            <a:avLst>
              <a:gd name="adj" fmla="val 12023"/>
            </a:avLst>
          </a:prstGeom>
          <a:solidFill>
            <a:srgbClr val="4BACC6">
              <a:lumMod val="20000"/>
              <a:lumOff val="80000"/>
            </a:srgbClr>
          </a:solidFill>
          <a:ln w="28575" cap="flat" cmpd="sng" algn="ctr">
            <a:solidFill>
              <a:srgbClr val="4BACC6">
                <a:lumMod val="75000"/>
              </a:srgbClr>
            </a:solidFill>
            <a:prstDash val="solid"/>
          </a:ln>
          <a:effectLst/>
        </p:spPr>
        <p:txBody>
          <a:bodyPr lIns="360000" tIns="46800" rIns="72000" bIns="46800" anchor="ctr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Sends request for agreement confirmation and meter reading</a:t>
            </a:r>
          </a:p>
        </p:txBody>
      </p:sp>
      <p:sp>
        <p:nvSpPr>
          <p:cNvPr id="71" name="Rounded Rectangle 57">
            <a:extLst>
              <a:ext uri="{FF2B5EF4-FFF2-40B4-BE49-F238E27FC236}">
                <a16:creationId xmlns:a16="http://schemas.microsoft.com/office/drawing/2014/main" id="{226AAD44-2E6A-47AB-A18E-636791B247C8}"/>
              </a:ext>
            </a:extLst>
          </p:cNvPr>
          <p:cNvSpPr/>
          <p:nvPr/>
        </p:nvSpPr>
        <p:spPr>
          <a:xfrm>
            <a:off x="3502956" y="2028106"/>
            <a:ext cx="1224000" cy="576000"/>
          </a:xfrm>
          <a:prstGeom prst="roundRect">
            <a:avLst>
              <a:gd name="adj" fmla="val 12023"/>
            </a:avLst>
          </a:prstGeom>
          <a:solidFill>
            <a:sysClr val="window" lastClr="FFFFFF"/>
          </a:solidFill>
          <a:ln w="28575" cap="flat" cmpd="sng" algn="ctr">
            <a:solidFill>
              <a:srgbClr val="4BACC6">
                <a:lumMod val="75000"/>
              </a:srgbClr>
            </a:solidFill>
            <a:prstDash val="solid"/>
          </a:ln>
          <a:effectLst/>
        </p:spPr>
        <p:txBody>
          <a:bodyPr lIns="360000" tIns="46800" rIns="72000" bIns="46800" anchor="ctr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Receives request for agreement confirmation and meter reading</a:t>
            </a:r>
          </a:p>
        </p:txBody>
      </p:sp>
      <p:sp>
        <p:nvSpPr>
          <p:cNvPr id="72" name="Rounded Rectangle 58">
            <a:extLst>
              <a:ext uri="{FF2B5EF4-FFF2-40B4-BE49-F238E27FC236}">
                <a16:creationId xmlns:a16="http://schemas.microsoft.com/office/drawing/2014/main" id="{186A7EDE-3D62-4D44-917B-06F68642F8A8}"/>
              </a:ext>
            </a:extLst>
          </p:cNvPr>
          <p:cNvSpPr/>
          <p:nvPr/>
        </p:nvSpPr>
        <p:spPr>
          <a:xfrm>
            <a:off x="6061054" y="2028106"/>
            <a:ext cx="1224000" cy="576000"/>
          </a:xfrm>
          <a:prstGeom prst="roundRect">
            <a:avLst>
              <a:gd name="adj" fmla="val 12023"/>
            </a:avLst>
          </a:prstGeom>
          <a:solidFill>
            <a:srgbClr val="4BACC6">
              <a:lumMod val="20000"/>
              <a:lumOff val="80000"/>
            </a:srgbClr>
          </a:solidFill>
          <a:ln w="28575" cap="flat" cmpd="sng" algn="ctr">
            <a:solidFill>
              <a:srgbClr val="4BACC6">
                <a:lumMod val="75000"/>
              </a:srgbClr>
            </a:solidFill>
            <a:prstDash val="solid"/>
          </a:ln>
          <a:effectLst/>
        </p:spPr>
        <p:txBody>
          <a:bodyPr lIns="360000" tIns="46800" rIns="72000" bIns="46800" anchor="ctr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Sends agreement confirmation and meter reading</a:t>
            </a:r>
          </a:p>
        </p:txBody>
      </p:sp>
      <p:sp>
        <p:nvSpPr>
          <p:cNvPr id="73" name="Rounded Rectangle 59">
            <a:extLst>
              <a:ext uri="{FF2B5EF4-FFF2-40B4-BE49-F238E27FC236}">
                <a16:creationId xmlns:a16="http://schemas.microsoft.com/office/drawing/2014/main" id="{E29833BD-C878-40F5-BF43-4719DEDA419F}"/>
              </a:ext>
            </a:extLst>
          </p:cNvPr>
          <p:cNvSpPr/>
          <p:nvPr/>
        </p:nvSpPr>
        <p:spPr>
          <a:xfrm>
            <a:off x="6061054" y="2913925"/>
            <a:ext cx="1224000" cy="576000"/>
          </a:xfrm>
          <a:prstGeom prst="roundRect">
            <a:avLst>
              <a:gd name="adj" fmla="val 12023"/>
            </a:avLst>
          </a:prstGeom>
          <a:solidFill>
            <a:sysClr val="window" lastClr="FFFFFF"/>
          </a:solidFill>
          <a:ln w="28575" cap="flat" cmpd="sng" algn="ctr">
            <a:solidFill>
              <a:srgbClr val="4BACC6">
                <a:lumMod val="75000"/>
              </a:srgbClr>
            </a:solidFill>
            <a:prstDash val="solid"/>
          </a:ln>
          <a:effectLst/>
        </p:spPr>
        <p:txBody>
          <a:bodyPr lIns="360000" tIns="46800" rIns="72000" bIns="46800" anchor="ctr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Receives agreement confirmation and meter reading</a:t>
            </a:r>
          </a:p>
        </p:txBody>
      </p:sp>
      <p:sp>
        <p:nvSpPr>
          <p:cNvPr id="74" name="Rounded Rectangle 60">
            <a:extLst>
              <a:ext uri="{FF2B5EF4-FFF2-40B4-BE49-F238E27FC236}">
                <a16:creationId xmlns:a16="http://schemas.microsoft.com/office/drawing/2014/main" id="{CE95E78B-39B4-442E-9133-32F2A3923021}"/>
              </a:ext>
            </a:extLst>
          </p:cNvPr>
          <p:cNvSpPr/>
          <p:nvPr/>
        </p:nvSpPr>
        <p:spPr>
          <a:xfrm>
            <a:off x="8756498" y="3817517"/>
            <a:ext cx="1188000" cy="576000"/>
          </a:xfrm>
          <a:prstGeom prst="roundRect">
            <a:avLst>
              <a:gd name="adj" fmla="val 12023"/>
            </a:avLst>
          </a:prstGeom>
          <a:solidFill>
            <a:srgbClr val="4BACC6">
              <a:lumMod val="20000"/>
              <a:lumOff val="80000"/>
            </a:srgbClr>
          </a:solidFill>
          <a:ln w="28575" cap="flat" cmpd="sng" algn="ctr">
            <a:solidFill>
              <a:srgbClr val="4BACC6">
                <a:lumMod val="75000"/>
              </a:srgbClr>
            </a:solidFill>
            <a:prstDash val="solid"/>
          </a:ln>
          <a:effectLst/>
        </p:spPr>
        <p:txBody>
          <a:bodyPr lIns="360000" tIns="46800" rIns="72000" bIns="46800" anchor="ctr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Sends info about the agreement being processed</a:t>
            </a:r>
          </a:p>
        </p:txBody>
      </p:sp>
      <p:sp>
        <p:nvSpPr>
          <p:cNvPr id="75" name="Rounded Rectangle 61">
            <a:extLst>
              <a:ext uri="{FF2B5EF4-FFF2-40B4-BE49-F238E27FC236}">
                <a16:creationId xmlns:a16="http://schemas.microsoft.com/office/drawing/2014/main" id="{ECF555F2-13BB-419D-838C-A64BF649C204}"/>
              </a:ext>
            </a:extLst>
          </p:cNvPr>
          <p:cNvSpPr/>
          <p:nvPr/>
        </p:nvSpPr>
        <p:spPr>
          <a:xfrm>
            <a:off x="8756498" y="2028106"/>
            <a:ext cx="1188000" cy="576000"/>
          </a:xfrm>
          <a:prstGeom prst="roundRect">
            <a:avLst>
              <a:gd name="adj" fmla="val 12023"/>
            </a:avLst>
          </a:prstGeom>
          <a:solidFill>
            <a:sysClr val="window" lastClr="FFFFFF"/>
          </a:solidFill>
          <a:ln w="28575" cap="flat" cmpd="sng" algn="ctr">
            <a:solidFill>
              <a:srgbClr val="4BACC6">
                <a:lumMod val="75000"/>
              </a:srgbClr>
            </a:solidFill>
            <a:prstDash val="solid"/>
          </a:ln>
          <a:effectLst/>
        </p:spPr>
        <p:txBody>
          <a:bodyPr lIns="360000" tIns="46800" rIns="72000" bIns="46800" anchor="ctr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Receives info about the agreement being processed</a:t>
            </a:r>
          </a:p>
        </p:txBody>
      </p:sp>
      <p:pic>
        <p:nvPicPr>
          <p:cNvPr id="76" name="Picture 75">
            <a:extLst>
              <a:ext uri="{FF2B5EF4-FFF2-40B4-BE49-F238E27FC236}">
                <a16:creationId xmlns:a16="http://schemas.microsoft.com/office/drawing/2014/main" id="{7D557C80-8AE3-4D26-8753-C1D933418747}"/>
              </a:ext>
            </a:extLst>
          </p:cNvPr>
          <p:cNvPicPr>
            <a:picLocks noChangeAspect="1"/>
          </p:cNvPicPr>
          <p:nvPr/>
        </p:nvPicPr>
        <p:blipFill>
          <a:blip r:embed="rId3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1435" y="2155630"/>
            <a:ext cx="259816" cy="320951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EBE53B71-CE92-44E9-BD5A-A7637A7504B7}"/>
              </a:ext>
            </a:extLst>
          </p:cNvPr>
          <p:cNvPicPr>
            <a:picLocks noChangeAspect="1"/>
          </p:cNvPicPr>
          <p:nvPr/>
        </p:nvPicPr>
        <p:blipFill>
          <a:blip r:embed="rId3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1435" y="3041449"/>
            <a:ext cx="259816" cy="320951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AC27A1A9-B791-4488-9DCE-7411C9F7BD3C}"/>
              </a:ext>
            </a:extLst>
          </p:cNvPr>
          <p:cNvPicPr>
            <a:picLocks noChangeAspect="1"/>
          </p:cNvPicPr>
          <p:nvPr/>
        </p:nvPicPr>
        <p:blipFill>
          <a:blip r:embed="rId4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4385" y="2186815"/>
            <a:ext cx="290385" cy="290385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AF223E47-B43C-4142-91DC-4389DCB19C4E}"/>
              </a:ext>
            </a:extLst>
          </p:cNvPr>
          <p:cNvPicPr>
            <a:picLocks noChangeAspect="1"/>
          </p:cNvPicPr>
          <p:nvPr/>
        </p:nvPicPr>
        <p:blipFill>
          <a:blip r:embed="rId4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4384" y="3072633"/>
            <a:ext cx="290385" cy="290385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518B18BC-50E4-4360-92C5-58DB36B4934D}"/>
              </a:ext>
            </a:extLst>
          </p:cNvPr>
          <p:cNvPicPr>
            <a:picLocks noChangeAspect="1"/>
          </p:cNvPicPr>
          <p:nvPr/>
        </p:nvPicPr>
        <p:blipFill>
          <a:blip r:embed="rId4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4662" y="2186815"/>
            <a:ext cx="290385" cy="290385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2E296B5E-E24A-4706-8321-6EEE28375E5E}"/>
              </a:ext>
            </a:extLst>
          </p:cNvPr>
          <p:cNvPicPr>
            <a:picLocks noChangeAspect="1"/>
          </p:cNvPicPr>
          <p:nvPr/>
        </p:nvPicPr>
        <p:blipFill>
          <a:blip r:embed="rId4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4662" y="3056731"/>
            <a:ext cx="290385" cy="290385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746F0E80-CB87-41E8-AAF9-0FEDB6A5219C}"/>
              </a:ext>
            </a:extLst>
          </p:cNvPr>
          <p:cNvPicPr>
            <a:picLocks noChangeAspect="1"/>
          </p:cNvPicPr>
          <p:nvPr/>
        </p:nvPicPr>
        <p:blipFill>
          <a:blip r:embed="rId4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3484" y="2170913"/>
            <a:ext cx="290385" cy="290385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8EB03A5B-748E-4CB8-A7A2-F9A2D010D660}"/>
              </a:ext>
            </a:extLst>
          </p:cNvPr>
          <p:cNvPicPr>
            <a:picLocks noChangeAspect="1"/>
          </p:cNvPicPr>
          <p:nvPr/>
        </p:nvPicPr>
        <p:blipFill>
          <a:blip r:embed="rId4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8597" y="3966591"/>
            <a:ext cx="290385" cy="290385"/>
          </a:xfrm>
          <a:prstGeom prst="rect">
            <a:avLst/>
          </a:prstGeom>
        </p:spPr>
      </p:pic>
      <p:sp>
        <p:nvSpPr>
          <p:cNvPr id="84" name="Rounded Rectangle 70">
            <a:extLst>
              <a:ext uri="{FF2B5EF4-FFF2-40B4-BE49-F238E27FC236}">
                <a16:creationId xmlns:a16="http://schemas.microsoft.com/office/drawing/2014/main" id="{882DFABD-FDC4-4037-80BD-3DD266E2FB0A}"/>
              </a:ext>
            </a:extLst>
          </p:cNvPr>
          <p:cNvSpPr/>
          <p:nvPr/>
        </p:nvSpPr>
        <p:spPr>
          <a:xfrm>
            <a:off x="7533365" y="2913925"/>
            <a:ext cx="972000" cy="576000"/>
          </a:xfrm>
          <a:prstGeom prst="roundRect">
            <a:avLst>
              <a:gd name="adj" fmla="val 12023"/>
            </a:avLst>
          </a:prstGeom>
          <a:solidFill>
            <a:srgbClr val="4BACC6">
              <a:lumMod val="20000"/>
              <a:lumOff val="80000"/>
            </a:srgbClr>
          </a:solidFill>
          <a:ln w="28575" cap="flat" cmpd="sng" algn="ctr">
            <a:solidFill>
              <a:srgbClr val="4BACC6">
                <a:lumMod val="75000"/>
              </a:srgbClr>
            </a:solidFill>
            <a:prstDash val="solid"/>
          </a:ln>
          <a:effectLst/>
        </p:spPr>
        <p:txBody>
          <a:bodyPr lIns="360000" tIns="46800" rIns="72000" bIns="46800" anchor="ctr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Customer info is sent to power supplier</a:t>
            </a:r>
          </a:p>
        </p:txBody>
      </p:sp>
      <p:sp>
        <p:nvSpPr>
          <p:cNvPr id="85" name="Rounded Rectangle 71">
            <a:extLst>
              <a:ext uri="{FF2B5EF4-FFF2-40B4-BE49-F238E27FC236}">
                <a16:creationId xmlns:a16="http://schemas.microsoft.com/office/drawing/2014/main" id="{1AC5685F-4235-4DC7-98FB-D402F094F622}"/>
              </a:ext>
            </a:extLst>
          </p:cNvPr>
          <p:cNvSpPr/>
          <p:nvPr/>
        </p:nvSpPr>
        <p:spPr>
          <a:xfrm>
            <a:off x="7533365" y="3823783"/>
            <a:ext cx="972000" cy="576000"/>
          </a:xfrm>
          <a:prstGeom prst="roundRect">
            <a:avLst>
              <a:gd name="adj" fmla="val 12023"/>
            </a:avLst>
          </a:prstGeom>
          <a:solidFill>
            <a:sysClr val="window" lastClr="FFFFFF"/>
          </a:solidFill>
          <a:ln w="28575" cap="flat" cmpd="sng" algn="ctr">
            <a:solidFill>
              <a:srgbClr val="4BACC6">
                <a:lumMod val="75000"/>
              </a:srgbClr>
            </a:solidFill>
            <a:prstDash val="solid"/>
          </a:ln>
          <a:effectLst/>
        </p:spPr>
        <p:txBody>
          <a:bodyPr lIns="360000" tIns="46800" rIns="72000" bIns="46800" anchor="ctr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Receives customer info</a:t>
            </a:r>
          </a:p>
        </p:txBody>
      </p:sp>
      <p:sp>
        <p:nvSpPr>
          <p:cNvPr id="86" name="Rounded Rectangle 74">
            <a:extLst>
              <a:ext uri="{FF2B5EF4-FFF2-40B4-BE49-F238E27FC236}">
                <a16:creationId xmlns:a16="http://schemas.microsoft.com/office/drawing/2014/main" id="{71B0D783-4460-484B-A0D6-A38E460A041F}"/>
              </a:ext>
            </a:extLst>
          </p:cNvPr>
          <p:cNvSpPr/>
          <p:nvPr/>
        </p:nvSpPr>
        <p:spPr>
          <a:xfrm>
            <a:off x="4938051" y="2035609"/>
            <a:ext cx="900000" cy="576000"/>
          </a:xfrm>
          <a:prstGeom prst="roundRect">
            <a:avLst>
              <a:gd name="adj" fmla="val 12023"/>
            </a:avLst>
          </a:prstGeom>
          <a:solidFill>
            <a:sysClr val="window" lastClr="FFFFFF"/>
          </a:solidFill>
          <a:ln w="12700" cap="flat" cmpd="sng" algn="ctr">
            <a:solidFill>
              <a:sysClr val="window" lastClr="FFFFFF">
                <a:lumMod val="65000"/>
              </a:sysClr>
            </a:solidFill>
            <a:prstDash val="solid"/>
          </a:ln>
          <a:effectLst/>
        </p:spPr>
        <p:txBody>
          <a:bodyPr lIns="180000" rIns="180000" anchor="ctr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Reads</a:t>
            </a: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meter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8B870D12-A4A3-495A-9ACB-54B2391D09B9}"/>
              </a:ext>
            </a:extLst>
          </p:cNvPr>
          <p:cNvSpPr txBox="1"/>
          <p:nvPr/>
        </p:nvSpPr>
        <p:spPr>
          <a:xfrm>
            <a:off x="1584436" y="1359407"/>
            <a:ext cx="631079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Planned journey of ordering electricity from a utility company.</a:t>
            </a:r>
          </a:p>
        </p:txBody>
      </p:sp>
      <p:pic>
        <p:nvPicPr>
          <p:cNvPr id="88" name="Picture 87">
            <a:extLst>
              <a:ext uri="{FF2B5EF4-FFF2-40B4-BE49-F238E27FC236}">
                <a16:creationId xmlns:a16="http://schemas.microsoft.com/office/drawing/2014/main" id="{FE8164F1-262D-42A0-B60E-C1ADFD01E6F2}"/>
              </a:ext>
            </a:extLst>
          </p:cNvPr>
          <p:cNvPicPr>
            <a:picLocks noChangeAspect="1"/>
          </p:cNvPicPr>
          <p:nvPr/>
        </p:nvPicPr>
        <p:blipFill>
          <a:blip r:embed="rId5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935" y="5586757"/>
            <a:ext cx="373993" cy="338377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79E7AFDF-5919-40C8-A9FA-748930FD8CE3}"/>
              </a:ext>
            </a:extLst>
          </p:cNvPr>
          <p:cNvPicPr>
            <a:picLocks noChangeAspect="1"/>
          </p:cNvPicPr>
          <p:nvPr/>
        </p:nvPicPr>
        <p:blipFill>
          <a:blip r:embed="rId6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3353" y="3072633"/>
            <a:ext cx="240845" cy="254227"/>
          </a:xfrm>
          <a:prstGeom prst="rect">
            <a:avLst/>
          </a:prstGeom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id="{75727404-968D-4D87-A4ED-A5681FAA5441}"/>
              </a:ext>
            </a:extLst>
          </p:cNvPr>
          <p:cNvPicPr>
            <a:picLocks noChangeAspect="1"/>
          </p:cNvPicPr>
          <p:nvPr/>
        </p:nvPicPr>
        <p:blipFill>
          <a:blip r:embed="rId7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633" y="2924362"/>
            <a:ext cx="356183" cy="320565"/>
          </a:xfrm>
          <a:prstGeom prst="rect">
            <a:avLst/>
          </a:prstGeom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id="{DDA5B56D-8921-41DD-8210-E7C99CC77A3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491" y="2070335"/>
            <a:ext cx="267136" cy="356183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58A8D958-C9DA-4E81-B51F-E19EE126278F}"/>
              </a:ext>
            </a:extLst>
          </p:cNvPr>
          <p:cNvPicPr>
            <a:picLocks noChangeAspect="1"/>
          </p:cNvPicPr>
          <p:nvPr/>
        </p:nvPicPr>
        <p:blipFill>
          <a:blip r:embed="rId6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3353" y="3985334"/>
            <a:ext cx="240845" cy="254227"/>
          </a:xfrm>
          <a:prstGeom prst="rect">
            <a:avLst/>
          </a:prstGeom>
        </p:spPr>
      </p:pic>
      <p:cxnSp>
        <p:nvCxnSpPr>
          <p:cNvPr id="93" name="Straight Arrow Connector 92">
            <a:extLst>
              <a:ext uri="{FF2B5EF4-FFF2-40B4-BE49-F238E27FC236}">
                <a16:creationId xmlns:a16="http://schemas.microsoft.com/office/drawing/2014/main" id="{1337CE36-9A2C-4D85-BF79-619B15F08F01}"/>
              </a:ext>
            </a:extLst>
          </p:cNvPr>
          <p:cNvCxnSpPr>
            <a:stCxn id="68" idx="0"/>
            <a:endCxn id="69" idx="2"/>
          </p:cNvCxnSpPr>
          <p:nvPr/>
        </p:nvCxnSpPr>
        <p:spPr>
          <a:xfrm flipH="1" flipV="1">
            <a:off x="2681469" y="2604106"/>
            <a:ext cx="1" cy="309819"/>
          </a:xfrm>
          <a:prstGeom prst="straightConnector1">
            <a:avLst/>
          </a:prstGeom>
          <a:noFill/>
          <a:ln w="22225" cap="flat" cmpd="sng" algn="ctr">
            <a:solidFill>
              <a:sysClr val="window" lastClr="FFFFFF">
                <a:lumMod val="50000"/>
              </a:sysClr>
            </a:solidFill>
            <a:prstDash val="sysDash"/>
            <a:tailEnd type="triangle" w="med" len="med"/>
          </a:ln>
          <a:effectLst/>
        </p:spPr>
      </p:cxnSp>
      <p:cxnSp>
        <p:nvCxnSpPr>
          <p:cNvPr id="94" name="Straight Arrow Connector 93">
            <a:extLst>
              <a:ext uri="{FF2B5EF4-FFF2-40B4-BE49-F238E27FC236}">
                <a16:creationId xmlns:a16="http://schemas.microsoft.com/office/drawing/2014/main" id="{ABF51F85-519A-4ADE-A009-5CE756495616}"/>
              </a:ext>
            </a:extLst>
          </p:cNvPr>
          <p:cNvCxnSpPr>
            <a:stCxn id="70" idx="0"/>
            <a:endCxn id="71" idx="2"/>
          </p:cNvCxnSpPr>
          <p:nvPr/>
        </p:nvCxnSpPr>
        <p:spPr>
          <a:xfrm flipV="1">
            <a:off x="4114956" y="2604106"/>
            <a:ext cx="0" cy="309819"/>
          </a:xfrm>
          <a:prstGeom prst="straightConnector1">
            <a:avLst/>
          </a:prstGeom>
          <a:noFill/>
          <a:ln w="22225" cap="flat" cmpd="sng" algn="ctr">
            <a:solidFill>
              <a:sysClr val="window" lastClr="FFFFFF">
                <a:lumMod val="50000"/>
              </a:sysClr>
            </a:solidFill>
            <a:prstDash val="sysDash"/>
            <a:tailEnd type="triangle" w="med" len="med"/>
          </a:ln>
          <a:effectLst/>
        </p:spPr>
      </p:cxnSp>
      <p:cxnSp>
        <p:nvCxnSpPr>
          <p:cNvPr id="95" name="Straight Arrow Connector 94">
            <a:extLst>
              <a:ext uri="{FF2B5EF4-FFF2-40B4-BE49-F238E27FC236}">
                <a16:creationId xmlns:a16="http://schemas.microsoft.com/office/drawing/2014/main" id="{194C0B5E-93DB-4D7A-A59A-EFA038C598DA}"/>
              </a:ext>
            </a:extLst>
          </p:cNvPr>
          <p:cNvCxnSpPr>
            <a:stCxn id="72" idx="2"/>
            <a:endCxn id="73" idx="0"/>
          </p:cNvCxnSpPr>
          <p:nvPr/>
        </p:nvCxnSpPr>
        <p:spPr>
          <a:xfrm>
            <a:off x="6673054" y="2604106"/>
            <a:ext cx="0" cy="309819"/>
          </a:xfrm>
          <a:prstGeom prst="straightConnector1">
            <a:avLst/>
          </a:prstGeom>
          <a:noFill/>
          <a:ln w="22225" cap="flat" cmpd="sng" algn="ctr">
            <a:solidFill>
              <a:sysClr val="window" lastClr="FFFFFF">
                <a:lumMod val="50000"/>
              </a:sysClr>
            </a:solidFill>
            <a:prstDash val="sysDash"/>
            <a:tailEnd type="triangle" w="med" len="med"/>
          </a:ln>
          <a:effectLst/>
        </p:spPr>
      </p:cxnSp>
      <p:cxnSp>
        <p:nvCxnSpPr>
          <p:cNvPr id="96" name="Straight Arrow Connector 95">
            <a:extLst>
              <a:ext uri="{FF2B5EF4-FFF2-40B4-BE49-F238E27FC236}">
                <a16:creationId xmlns:a16="http://schemas.microsoft.com/office/drawing/2014/main" id="{86E1C818-1037-4C2D-8CCA-8DF34529E19E}"/>
              </a:ext>
            </a:extLst>
          </p:cNvPr>
          <p:cNvCxnSpPr>
            <a:stCxn id="84" idx="2"/>
            <a:endCxn id="85" idx="0"/>
          </p:cNvCxnSpPr>
          <p:nvPr/>
        </p:nvCxnSpPr>
        <p:spPr>
          <a:xfrm>
            <a:off x="8019365" y="3489925"/>
            <a:ext cx="0" cy="333858"/>
          </a:xfrm>
          <a:prstGeom prst="straightConnector1">
            <a:avLst/>
          </a:prstGeom>
          <a:noFill/>
          <a:ln w="22225" cap="flat" cmpd="sng" algn="ctr">
            <a:solidFill>
              <a:sysClr val="window" lastClr="FFFFFF">
                <a:lumMod val="50000"/>
              </a:sysClr>
            </a:solidFill>
            <a:prstDash val="sysDash"/>
            <a:tailEnd type="triangle" w="med" len="med"/>
          </a:ln>
          <a:effectLst/>
        </p:spPr>
      </p:cxnSp>
      <p:cxnSp>
        <p:nvCxnSpPr>
          <p:cNvPr id="97" name="Straight Arrow Connector 96">
            <a:extLst>
              <a:ext uri="{FF2B5EF4-FFF2-40B4-BE49-F238E27FC236}">
                <a16:creationId xmlns:a16="http://schemas.microsoft.com/office/drawing/2014/main" id="{0F761293-5075-4C20-89C3-A64098A7F8D4}"/>
              </a:ext>
            </a:extLst>
          </p:cNvPr>
          <p:cNvCxnSpPr>
            <a:stCxn id="74" idx="0"/>
            <a:endCxn id="75" idx="2"/>
          </p:cNvCxnSpPr>
          <p:nvPr/>
        </p:nvCxnSpPr>
        <p:spPr>
          <a:xfrm flipV="1">
            <a:off x="9350498" y="2604106"/>
            <a:ext cx="0" cy="1213411"/>
          </a:xfrm>
          <a:prstGeom prst="straightConnector1">
            <a:avLst/>
          </a:prstGeom>
          <a:noFill/>
          <a:ln w="22225" cap="flat" cmpd="sng" algn="ctr">
            <a:solidFill>
              <a:sysClr val="window" lastClr="FFFFFF">
                <a:lumMod val="50000"/>
              </a:sysClr>
            </a:solidFill>
            <a:prstDash val="sysDash"/>
            <a:tailEnd type="triangle" w="med" len="med"/>
          </a:ln>
          <a:effectLst/>
        </p:spPr>
      </p:cxnSp>
      <p:pic>
        <p:nvPicPr>
          <p:cNvPr id="98" name="Picture 97">
            <a:extLst>
              <a:ext uri="{FF2B5EF4-FFF2-40B4-BE49-F238E27FC236}">
                <a16:creationId xmlns:a16="http://schemas.microsoft.com/office/drawing/2014/main" id="{3D8E19F9-F4FA-414A-B899-0E9A72D7DE1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782" y="3815267"/>
            <a:ext cx="259081" cy="297181"/>
          </a:xfrm>
          <a:prstGeom prst="rect">
            <a:avLst/>
          </a:prstGeom>
        </p:spPr>
      </p:pic>
      <p:pic>
        <p:nvPicPr>
          <p:cNvPr id="99" name="Picture 98">
            <a:extLst>
              <a:ext uri="{FF2B5EF4-FFF2-40B4-BE49-F238E27FC236}">
                <a16:creationId xmlns:a16="http://schemas.microsoft.com/office/drawing/2014/main" id="{5E7803FC-3517-4976-85F2-988B30E8B05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394" y="4712122"/>
            <a:ext cx="315469" cy="297181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B661E240-3D04-04BB-AB0A-C15574AA7A07}"/>
              </a:ext>
            </a:extLst>
          </p:cNvPr>
          <p:cNvGrpSpPr/>
          <p:nvPr/>
        </p:nvGrpSpPr>
        <p:grpSpPr>
          <a:xfrm>
            <a:off x="954182" y="6524168"/>
            <a:ext cx="9925038" cy="200677"/>
            <a:chOff x="954182" y="6524168"/>
            <a:chExt cx="9925038" cy="200677"/>
          </a:xfrm>
        </p:grpSpPr>
        <p:sp>
          <p:nvSpPr>
            <p:cNvPr id="5" name="AutoShape 63">
              <a:extLst>
                <a:ext uri="{FF2B5EF4-FFF2-40B4-BE49-F238E27FC236}">
                  <a16:creationId xmlns:a16="http://schemas.microsoft.com/office/drawing/2014/main" id="{E90947CF-1DF9-F705-952A-7C2673E5D5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4182" y="6524168"/>
              <a:ext cx="1584000" cy="198000"/>
            </a:xfrm>
            <a:prstGeom prst="chevron">
              <a:avLst>
                <a:gd name="adj" fmla="val 38168"/>
              </a:avLst>
            </a:prstGeom>
            <a:solidFill>
              <a:schemeClr val="bg1">
                <a:lumMod val="85000"/>
              </a:schemeClr>
            </a:solidFill>
            <a:ln w="19050" algn="ctr">
              <a:noFill/>
              <a:miter lim="800000"/>
              <a:headEnd/>
              <a:tailEnd/>
            </a:ln>
          </p:spPr>
          <p:txBody>
            <a:bodyPr lIns="0" tIns="0" rIns="0" bIns="0" anchor="ctr" anchorCtr="0"/>
            <a:lstStyle/>
            <a:p>
              <a:pPr algn="ctr" defTabSz="995363">
                <a:buSzPct val="90000"/>
              </a:pPr>
              <a:r>
                <a:rPr lang="en-GB" sz="1000" kern="0" dirty="0">
                  <a:solidFill>
                    <a:schemeClr val="bg1">
                      <a:lumMod val="50000"/>
                    </a:schemeClr>
                  </a:solidFill>
                  <a:cs typeface="Arial" charset="0"/>
                </a:rPr>
                <a:t>Overview</a:t>
              </a:r>
            </a:p>
          </p:txBody>
        </p:sp>
        <p:sp>
          <p:nvSpPr>
            <p:cNvPr id="6" name="AutoShape 64">
              <a:extLst>
                <a:ext uri="{FF2B5EF4-FFF2-40B4-BE49-F238E27FC236}">
                  <a16:creationId xmlns:a16="http://schemas.microsoft.com/office/drawing/2014/main" id="{EDDD7ABB-F3D0-5B5D-459C-9730AAB00D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8355" y="6524168"/>
              <a:ext cx="1404000" cy="198000"/>
            </a:xfrm>
            <a:prstGeom prst="chevron">
              <a:avLst>
                <a:gd name="adj" fmla="val 38168"/>
              </a:avLst>
            </a:prstGeom>
            <a:solidFill>
              <a:schemeClr val="bg1">
                <a:lumMod val="85000"/>
              </a:schemeClr>
            </a:solidFill>
            <a:ln w="19050" algn="ctr">
              <a:noFill/>
              <a:miter lim="800000"/>
              <a:headEnd/>
              <a:tailEnd/>
            </a:ln>
          </p:spPr>
          <p:txBody>
            <a:bodyPr lIns="0" tIns="0" rIns="0" bIns="0" anchor="ctr" anchorCtr="0"/>
            <a:lstStyle/>
            <a:p>
              <a:pPr algn="ctr" defTabSz="995363">
                <a:buSzPct val="90000"/>
              </a:pPr>
              <a:r>
                <a:rPr lang="en-GB" sz="1000" kern="0">
                  <a:solidFill>
                    <a:schemeClr val="bg1">
                      <a:lumMod val="50000"/>
                    </a:schemeClr>
                  </a:solidFill>
                  <a:cs typeface="Arial" charset="0"/>
                </a:rPr>
                <a:t>Symbols</a:t>
              </a:r>
            </a:p>
          </p:txBody>
        </p:sp>
        <p:sp>
          <p:nvSpPr>
            <p:cNvPr id="7" name="AutoShape 65">
              <a:extLst>
                <a:ext uri="{FF2B5EF4-FFF2-40B4-BE49-F238E27FC236}">
                  <a16:creationId xmlns:a16="http://schemas.microsoft.com/office/drawing/2014/main" id="{758B86C8-B14F-8280-8619-4D1E9A5223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02528" y="6524168"/>
              <a:ext cx="1944000" cy="198000"/>
            </a:xfrm>
            <a:prstGeom prst="chevron">
              <a:avLst>
                <a:gd name="adj" fmla="val 38168"/>
              </a:avLst>
            </a:prstGeom>
            <a:solidFill>
              <a:schemeClr val="bg1">
                <a:lumMod val="85000"/>
              </a:schemeClr>
            </a:solidFill>
            <a:ln w="19050" algn="ctr">
              <a:noFill/>
              <a:miter lim="800000"/>
              <a:headEnd/>
              <a:tailEnd/>
            </a:ln>
          </p:spPr>
          <p:txBody>
            <a:bodyPr lIns="0" tIns="0" rIns="0" bIns="0" anchor="ctr" anchorCtr="0"/>
            <a:lstStyle/>
            <a:p>
              <a:pPr algn="ctr" defTabSz="995363">
                <a:buSzPct val="90000"/>
              </a:pPr>
              <a:r>
                <a:rPr lang="en-GB" sz="1000" kern="0" dirty="0">
                  <a:solidFill>
                    <a:schemeClr val="bg1">
                      <a:lumMod val="50000"/>
                    </a:schemeClr>
                  </a:solidFill>
                  <a:cs typeface="Arial" charset="0"/>
                </a:rPr>
                <a:t>Customer journey diagram</a:t>
              </a:r>
            </a:p>
          </p:txBody>
        </p:sp>
        <p:sp>
          <p:nvSpPr>
            <p:cNvPr id="8" name="AutoShape 63">
              <a:extLst>
                <a:ext uri="{FF2B5EF4-FFF2-40B4-BE49-F238E27FC236}">
                  <a16:creationId xmlns:a16="http://schemas.microsoft.com/office/drawing/2014/main" id="{B2F02BEE-815A-05DA-855E-3C753D2F56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26701" y="6525045"/>
              <a:ext cx="1764000" cy="198000"/>
            </a:xfrm>
            <a:prstGeom prst="chevron">
              <a:avLst>
                <a:gd name="adj" fmla="val 38168"/>
              </a:avLst>
            </a:prstGeom>
            <a:solidFill>
              <a:schemeClr val="bg1">
                <a:lumMod val="85000"/>
              </a:schemeClr>
            </a:solidFill>
            <a:ln w="19050" algn="ctr">
              <a:noFill/>
              <a:miter lim="800000"/>
              <a:headEnd/>
              <a:tailEnd/>
            </a:ln>
          </p:spPr>
          <p:txBody>
            <a:bodyPr lIns="0" tIns="0" rIns="0" bIns="0" anchor="ctr" anchorCtr="0"/>
            <a:lstStyle/>
            <a:p>
              <a:pPr algn="ctr" defTabSz="995363">
                <a:buSzPct val="90000"/>
              </a:pPr>
              <a:r>
                <a:rPr lang="en-GB" sz="1000" kern="0" dirty="0">
                  <a:solidFill>
                    <a:schemeClr val="bg1">
                      <a:lumMod val="50000"/>
                    </a:schemeClr>
                  </a:solidFill>
                  <a:cs typeface="Arial" charset="0"/>
                </a:rPr>
                <a:t>Journey network diagram</a:t>
              </a:r>
            </a:p>
          </p:txBody>
        </p:sp>
        <p:sp>
          <p:nvSpPr>
            <p:cNvPr id="9" name="AutoShape 64">
              <a:extLst>
                <a:ext uri="{FF2B5EF4-FFF2-40B4-BE49-F238E27FC236}">
                  <a16:creationId xmlns:a16="http://schemas.microsoft.com/office/drawing/2014/main" id="{04853BF9-AE49-255D-B864-263E3F7C14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70874" y="6526845"/>
              <a:ext cx="1656000" cy="198000"/>
            </a:xfrm>
            <a:prstGeom prst="chevron">
              <a:avLst>
                <a:gd name="adj" fmla="val 38168"/>
              </a:avLst>
            </a:prstGeom>
            <a:solidFill>
              <a:schemeClr val="bg1">
                <a:lumMod val="85000"/>
              </a:schemeClr>
            </a:solidFill>
            <a:ln w="19050" algn="ctr">
              <a:noFill/>
              <a:miter lim="800000"/>
              <a:headEnd/>
              <a:tailEnd/>
            </a:ln>
          </p:spPr>
          <p:txBody>
            <a:bodyPr lIns="0" tIns="0" rIns="0" bIns="0" anchor="ctr" anchorCtr="0"/>
            <a:lstStyle/>
            <a:p>
              <a:pPr algn="ctr" defTabSz="995363">
                <a:buSzPct val="90000"/>
              </a:pPr>
              <a:r>
                <a:rPr lang="en-GB" sz="1000" kern="0" dirty="0">
                  <a:solidFill>
                    <a:schemeClr val="bg1">
                      <a:lumMod val="50000"/>
                    </a:schemeClr>
                  </a:solidFill>
                  <a:cs typeface="Arial" charset="0"/>
                </a:rPr>
                <a:t>Customer experience</a:t>
              </a:r>
            </a:p>
          </p:txBody>
        </p:sp>
        <p:sp>
          <p:nvSpPr>
            <p:cNvPr id="10" name="AutoShape 64">
              <a:extLst>
                <a:ext uri="{FF2B5EF4-FFF2-40B4-BE49-F238E27FC236}">
                  <a16:creationId xmlns:a16="http://schemas.microsoft.com/office/drawing/2014/main" id="{F4896550-96A3-BC08-F508-1739B5BE66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23220" y="6524168"/>
              <a:ext cx="1656000" cy="198000"/>
            </a:xfrm>
            <a:prstGeom prst="chevron">
              <a:avLst>
                <a:gd name="adj" fmla="val 38168"/>
              </a:avLst>
            </a:prstGeom>
            <a:solidFill>
              <a:srgbClr val="00558E"/>
            </a:solidFill>
            <a:ln w="19050" algn="ctr">
              <a:noFill/>
              <a:miter lim="800000"/>
              <a:headEnd/>
              <a:tailEnd/>
            </a:ln>
          </p:spPr>
          <p:txBody>
            <a:bodyPr lIns="0" tIns="0" rIns="0" bIns="0" anchor="ctr" anchorCtr="0"/>
            <a:lstStyle/>
            <a:p>
              <a:pPr algn="ctr" defTabSz="995363">
                <a:buSzPct val="90000"/>
              </a:pPr>
              <a:r>
                <a:rPr lang="en-GB" sz="1000" kern="0" dirty="0">
                  <a:solidFill>
                    <a:schemeClr val="bg1"/>
                  </a:solidFill>
                  <a:cs typeface="Arial" charset="0"/>
                </a:rPr>
                <a:t>Appendix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698476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49">
            <a:extLst>
              <a:ext uri="{FF2B5EF4-FFF2-40B4-BE49-F238E27FC236}">
                <a16:creationId xmlns:a16="http://schemas.microsoft.com/office/drawing/2014/main" id="{47C1BD85-9B4D-E260-ED02-525508132E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0191" y="2014062"/>
            <a:ext cx="778221" cy="77822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A93C4BE-5E27-46F9-B4B5-B31A61970E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4181" y="260925"/>
            <a:ext cx="9001711" cy="888244"/>
          </a:xfrm>
        </p:spPr>
        <p:txBody>
          <a:bodyPr/>
          <a:lstStyle/>
          <a:p>
            <a:r>
              <a:rPr lang="en-GB" dirty="0"/>
              <a:t>Core visual elements of CJML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7C19C6A-89B2-43BC-9A5B-3FFA9F0F4912}"/>
              </a:ext>
            </a:extLst>
          </p:cNvPr>
          <p:cNvSpPr txBox="1"/>
          <p:nvPr/>
        </p:nvSpPr>
        <p:spPr>
          <a:xfrm>
            <a:off x="949245" y="1620399"/>
            <a:ext cx="13775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2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ADE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Start of journey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AA0B9FE-F9D6-4938-9665-DD45714C1C9C}"/>
              </a:ext>
            </a:extLst>
          </p:cNvPr>
          <p:cNvSpPr txBox="1"/>
          <p:nvPr/>
        </p:nvSpPr>
        <p:spPr>
          <a:xfrm>
            <a:off x="949244" y="2436694"/>
            <a:ext cx="11961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b-NO"/>
            </a:defPPr>
            <a:lvl1pPr>
              <a:defRPr sz="1000"/>
            </a:lvl1pPr>
          </a:lstStyle>
          <a:p>
            <a:pPr marL="0" marR="0" lvl="0" indent="0" algn="l" defTabSz="9142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ADE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End of journey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87896FBD-9FED-4B51-A8BB-4D41086A46E5}"/>
              </a:ext>
            </a:extLst>
          </p:cNvPr>
          <p:cNvSpPr>
            <a:spLocks noChangeAspect="1"/>
          </p:cNvSpPr>
          <p:nvPr/>
        </p:nvSpPr>
        <p:spPr>
          <a:xfrm>
            <a:off x="1150145" y="2060713"/>
            <a:ext cx="108000" cy="108000"/>
          </a:xfrm>
          <a:prstGeom prst="ellipse">
            <a:avLst/>
          </a:prstGeom>
          <a:noFill/>
          <a:ln w="222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D7E6C40-62A1-44D6-8BA3-319017BE9170}"/>
              </a:ext>
            </a:extLst>
          </p:cNvPr>
          <p:cNvCxnSpPr>
            <a:stCxn id="17" idx="6"/>
          </p:cNvCxnSpPr>
          <p:nvPr/>
        </p:nvCxnSpPr>
        <p:spPr>
          <a:xfrm>
            <a:off x="1258145" y="2114713"/>
            <a:ext cx="360000" cy="0"/>
          </a:xfrm>
          <a:prstGeom prst="line">
            <a:avLst/>
          </a:prstGeom>
          <a:noFill/>
          <a:ln w="222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96D41B7-3A72-4049-99B0-07F475AB8447}"/>
              </a:ext>
            </a:extLst>
          </p:cNvPr>
          <p:cNvCxnSpPr/>
          <p:nvPr/>
        </p:nvCxnSpPr>
        <p:spPr>
          <a:xfrm>
            <a:off x="1138703" y="4236010"/>
            <a:ext cx="900000" cy="0"/>
          </a:xfrm>
          <a:prstGeom prst="straightConnector1">
            <a:avLst/>
          </a:prstGeom>
          <a:ln w="22225">
            <a:solidFill>
              <a:schemeClr val="bg1">
                <a:lumMod val="50000"/>
              </a:schemeClr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>
            <a:extLst>
              <a:ext uri="{FF2B5EF4-FFF2-40B4-BE49-F238E27FC236}">
                <a16:creationId xmlns:a16="http://schemas.microsoft.com/office/drawing/2014/main" id="{35EE1999-CA12-4D83-8BDF-33C133953337}"/>
              </a:ext>
            </a:extLst>
          </p:cNvPr>
          <p:cNvSpPr>
            <a:spLocks noChangeAspect="1"/>
          </p:cNvSpPr>
          <p:nvPr/>
        </p:nvSpPr>
        <p:spPr>
          <a:xfrm flipH="1">
            <a:off x="1494393" y="2820080"/>
            <a:ext cx="108000" cy="10800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22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Rounded Rectangle 14">
            <a:extLst>
              <a:ext uri="{FF2B5EF4-FFF2-40B4-BE49-F238E27FC236}">
                <a16:creationId xmlns:a16="http://schemas.microsoft.com/office/drawing/2014/main" id="{4CF930AD-0690-4054-8FDB-5F0C2393B560}"/>
              </a:ext>
            </a:extLst>
          </p:cNvPr>
          <p:cNvSpPr>
            <a:spLocks noChangeAspect="1"/>
          </p:cNvSpPr>
          <p:nvPr/>
        </p:nvSpPr>
        <p:spPr>
          <a:xfrm>
            <a:off x="4010967" y="2187919"/>
            <a:ext cx="792383" cy="540000"/>
          </a:xfrm>
          <a:prstGeom prst="roundRect">
            <a:avLst/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B4FE184-4964-4E31-BF08-818DDC1834C8}"/>
              </a:ext>
            </a:extLst>
          </p:cNvPr>
          <p:cNvSpPr txBox="1"/>
          <p:nvPr/>
        </p:nvSpPr>
        <p:spPr>
          <a:xfrm>
            <a:off x="2206137" y="1614049"/>
            <a:ext cx="16599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2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ADE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Communication point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1512302-D7FB-4694-915C-EE6390ED945F}"/>
              </a:ext>
            </a:extLst>
          </p:cNvPr>
          <p:cNvSpPr txBox="1"/>
          <p:nvPr/>
        </p:nvSpPr>
        <p:spPr>
          <a:xfrm>
            <a:off x="4064695" y="1620399"/>
            <a:ext cx="7386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2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ADE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Action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D0DE2B7-C09E-4995-B69C-26D7E24CF61F}"/>
              </a:ext>
            </a:extLst>
          </p:cNvPr>
          <p:cNvCxnSpPr/>
          <p:nvPr/>
        </p:nvCxnSpPr>
        <p:spPr>
          <a:xfrm>
            <a:off x="1138703" y="2870207"/>
            <a:ext cx="360000" cy="0"/>
          </a:xfrm>
          <a:prstGeom prst="line">
            <a:avLst/>
          </a:prstGeom>
          <a:noFill/>
          <a:ln w="222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8D953DF7-2C86-440E-91A4-CA384B722804}"/>
              </a:ext>
            </a:extLst>
          </p:cNvPr>
          <p:cNvSpPr/>
          <p:nvPr/>
        </p:nvSpPr>
        <p:spPr>
          <a:xfrm>
            <a:off x="877824" y="1520671"/>
            <a:ext cx="4134851" cy="1609202"/>
          </a:xfrm>
          <a:prstGeom prst="rect">
            <a:avLst/>
          </a:prstGeom>
          <a:noFill/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B795FA2-5E10-4B2F-8108-7BAAE54A7F30}"/>
              </a:ext>
            </a:extLst>
          </p:cNvPr>
          <p:cNvSpPr txBox="1"/>
          <p:nvPr/>
        </p:nvSpPr>
        <p:spPr>
          <a:xfrm>
            <a:off x="791804" y="1237462"/>
            <a:ext cx="40027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2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Flow objects - customer journey diagram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82FDFFEF-2D8A-4A90-9238-09C7E53A619D}"/>
              </a:ext>
            </a:extLst>
          </p:cNvPr>
          <p:cNvSpPr/>
          <p:nvPr/>
        </p:nvSpPr>
        <p:spPr>
          <a:xfrm>
            <a:off x="877826" y="3638003"/>
            <a:ext cx="1856440" cy="983662"/>
          </a:xfrm>
          <a:prstGeom prst="rect">
            <a:avLst/>
          </a:prstGeom>
          <a:noFill/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041C4A3-50D0-4980-9056-F11898558B43}"/>
              </a:ext>
            </a:extLst>
          </p:cNvPr>
          <p:cNvSpPr txBox="1"/>
          <p:nvPr/>
        </p:nvSpPr>
        <p:spPr>
          <a:xfrm>
            <a:off x="791805" y="3354794"/>
            <a:ext cx="19948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2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Connecting object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9B860316-9565-4592-88A2-AD9E6D72921F}"/>
              </a:ext>
            </a:extLst>
          </p:cNvPr>
          <p:cNvSpPr txBox="1"/>
          <p:nvPr/>
        </p:nvSpPr>
        <p:spPr>
          <a:xfrm>
            <a:off x="1020047" y="3657387"/>
            <a:ext cx="13775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2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ADE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Sequence flow</a:t>
            </a:r>
          </a:p>
        </p:txBody>
      </p:sp>
      <p:sp>
        <p:nvSpPr>
          <p:cNvPr id="48" name="Rounded Rectangle 45">
            <a:extLst>
              <a:ext uri="{FF2B5EF4-FFF2-40B4-BE49-F238E27FC236}">
                <a16:creationId xmlns:a16="http://schemas.microsoft.com/office/drawing/2014/main" id="{84B915F1-5F89-4D38-A523-AA72ABDDFC33}"/>
              </a:ext>
            </a:extLst>
          </p:cNvPr>
          <p:cNvSpPr/>
          <p:nvPr/>
        </p:nvSpPr>
        <p:spPr>
          <a:xfrm>
            <a:off x="8671270" y="3788194"/>
            <a:ext cx="2679208" cy="684000"/>
          </a:xfrm>
          <a:prstGeom prst="roundRect">
            <a:avLst>
              <a:gd name="adj" fmla="val 8551"/>
            </a:avLst>
          </a:prstGeom>
          <a:solidFill>
            <a:sysClr val="window" lastClr="FFFFFF">
              <a:lumMod val="95000"/>
            </a:sysClr>
          </a:solidFill>
          <a:ln w="25400" cap="flat" cmpd="sng" algn="ctr">
            <a:solidFill>
              <a:sysClr val="window" lastClr="FFFFFF">
                <a:lumMod val="85000"/>
              </a:sys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E62356EC-9FAD-4771-9B26-B8D80D5DDB80}"/>
              </a:ext>
            </a:extLst>
          </p:cNvPr>
          <p:cNvSpPr/>
          <p:nvPr/>
        </p:nvSpPr>
        <p:spPr>
          <a:xfrm>
            <a:off x="8424940" y="3622259"/>
            <a:ext cx="3108958" cy="983662"/>
          </a:xfrm>
          <a:prstGeom prst="rect">
            <a:avLst/>
          </a:prstGeom>
          <a:noFill/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CF3C0A99-197F-4B0D-8BE2-51CF41B7793D}"/>
              </a:ext>
            </a:extLst>
          </p:cNvPr>
          <p:cNvSpPr txBox="1"/>
          <p:nvPr/>
        </p:nvSpPr>
        <p:spPr>
          <a:xfrm>
            <a:off x="8315014" y="3339050"/>
            <a:ext cx="32188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2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Swimlane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55D0796C-7C20-4B28-B6AE-779E8852033B}"/>
              </a:ext>
            </a:extLst>
          </p:cNvPr>
          <p:cNvSpPr txBox="1"/>
          <p:nvPr/>
        </p:nvSpPr>
        <p:spPr>
          <a:xfrm>
            <a:off x="8671269" y="4208145"/>
            <a:ext cx="7241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2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Actor</a:t>
            </a:r>
          </a:p>
        </p:txBody>
      </p:sp>
      <p:sp>
        <p:nvSpPr>
          <p:cNvPr id="105" name="Rounded Rectangle 14">
            <a:extLst>
              <a:ext uri="{FF2B5EF4-FFF2-40B4-BE49-F238E27FC236}">
                <a16:creationId xmlns:a16="http://schemas.microsoft.com/office/drawing/2014/main" id="{87BA7BE2-AE6F-40E9-BDAE-8A5FE9E88444}"/>
              </a:ext>
            </a:extLst>
          </p:cNvPr>
          <p:cNvSpPr>
            <a:spLocks noChangeAspect="1"/>
          </p:cNvSpPr>
          <p:nvPr/>
        </p:nvSpPr>
        <p:spPr>
          <a:xfrm>
            <a:off x="10081084" y="2181934"/>
            <a:ext cx="792383" cy="540000"/>
          </a:xfrm>
          <a:prstGeom prst="roundRect">
            <a:avLst/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FFD9472C-E386-477F-A81C-8483DA5634FD}"/>
              </a:ext>
            </a:extLst>
          </p:cNvPr>
          <p:cNvSpPr txBox="1"/>
          <p:nvPr/>
        </p:nvSpPr>
        <p:spPr>
          <a:xfrm>
            <a:off x="5837458" y="1588655"/>
            <a:ext cx="16963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2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ADE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Communication point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B0272963-FA83-4DAC-9C57-B474ACFDA0E5}"/>
              </a:ext>
            </a:extLst>
          </p:cNvPr>
          <p:cNvSpPr txBox="1"/>
          <p:nvPr/>
        </p:nvSpPr>
        <p:spPr>
          <a:xfrm>
            <a:off x="9984796" y="1713283"/>
            <a:ext cx="7386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2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ADE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Action</a:t>
            </a:r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CBE2B331-8AA2-4F8B-877F-3670E6A240AB}"/>
              </a:ext>
            </a:extLst>
          </p:cNvPr>
          <p:cNvSpPr/>
          <p:nvPr/>
        </p:nvSpPr>
        <p:spPr>
          <a:xfrm>
            <a:off x="5681741" y="1506739"/>
            <a:ext cx="5852157" cy="1758896"/>
          </a:xfrm>
          <a:prstGeom prst="rect">
            <a:avLst/>
          </a:prstGeom>
          <a:noFill/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2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7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DB5B0943-6E48-4936-A916-4DB00C757988}"/>
              </a:ext>
            </a:extLst>
          </p:cNvPr>
          <p:cNvSpPr txBox="1"/>
          <p:nvPr/>
        </p:nvSpPr>
        <p:spPr>
          <a:xfrm>
            <a:off x="5595721" y="1223530"/>
            <a:ext cx="41348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2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Flow objects - journey network diagram</a:t>
            </a:r>
          </a:p>
        </p:txBody>
      </p:sp>
      <p:cxnSp>
        <p:nvCxnSpPr>
          <p:cNvPr id="111" name="Straight Arrow Connector 110">
            <a:extLst>
              <a:ext uri="{FF2B5EF4-FFF2-40B4-BE49-F238E27FC236}">
                <a16:creationId xmlns:a16="http://schemas.microsoft.com/office/drawing/2014/main" id="{6BA14885-A82B-40B5-BC62-145030D67AC8}"/>
              </a:ext>
            </a:extLst>
          </p:cNvPr>
          <p:cNvCxnSpPr>
            <a:cxnSpLocks/>
          </p:cNvCxnSpPr>
          <p:nvPr/>
        </p:nvCxnSpPr>
        <p:spPr>
          <a:xfrm>
            <a:off x="8246003" y="2251611"/>
            <a:ext cx="0" cy="360000"/>
          </a:xfrm>
          <a:prstGeom prst="straightConnector1">
            <a:avLst/>
          </a:prstGeom>
          <a:ln w="22225">
            <a:solidFill>
              <a:schemeClr val="bg1">
                <a:lumMod val="50000"/>
              </a:schemeClr>
            </a:solidFill>
            <a:prstDash val="sysDot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2" name="Picture 111">
            <a:extLst>
              <a:ext uri="{FF2B5EF4-FFF2-40B4-BE49-F238E27FC236}">
                <a16:creationId xmlns:a16="http://schemas.microsoft.com/office/drawing/2014/main" id="{8042634D-6E32-4C65-80F2-22568CF6EC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3734" y="1685169"/>
            <a:ext cx="1121223" cy="576000"/>
          </a:xfrm>
          <a:prstGeom prst="rect">
            <a:avLst/>
          </a:prstGeom>
        </p:spPr>
      </p:pic>
      <p:pic>
        <p:nvPicPr>
          <p:cNvPr id="113" name="Picture 112">
            <a:extLst>
              <a:ext uri="{FF2B5EF4-FFF2-40B4-BE49-F238E27FC236}">
                <a16:creationId xmlns:a16="http://schemas.microsoft.com/office/drawing/2014/main" id="{92E5D1FB-C525-4283-A717-B7983221AD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58827" y="2599639"/>
            <a:ext cx="1129848" cy="576000"/>
          </a:xfrm>
          <a:prstGeom prst="rect">
            <a:avLst/>
          </a:prstGeom>
        </p:spPr>
      </p:pic>
      <p:sp>
        <p:nvSpPr>
          <p:cNvPr id="114" name="Rounded Rectangle 65">
            <a:extLst>
              <a:ext uri="{FF2B5EF4-FFF2-40B4-BE49-F238E27FC236}">
                <a16:creationId xmlns:a16="http://schemas.microsoft.com/office/drawing/2014/main" id="{9979149B-78E0-4DFC-B955-E76B20EE1C72}"/>
              </a:ext>
            </a:extLst>
          </p:cNvPr>
          <p:cNvSpPr/>
          <p:nvPr/>
        </p:nvSpPr>
        <p:spPr>
          <a:xfrm>
            <a:off x="8063725" y="1791817"/>
            <a:ext cx="678015" cy="372542"/>
          </a:xfrm>
          <a:prstGeom prst="roundRect">
            <a:avLst>
              <a:gd name="adj" fmla="val 7458"/>
            </a:avLst>
          </a:prstGeom>
          <a:pattFill prst="pct5">
            <a:fgClr>
              <a:schemeClr val="bg1">
                <a:lumMod val="65000"/>
              </a:schemeClr>
            </a:fgClr>
            <a:bgClr>
              <a:schemeClr val="bg1"/>
            </a:bgClr>
          </a:pattFill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tIns="0" rIns="3600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1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text area</a:t>
            </a:r>
          </a:p>
        </p:txBody>
      </p:sp>
      <p:sp>
        <p:nvSpPr>
          <p:cNvPr id="115" name="Rounded Rectangle 65">
            <a:extLst>
              <a:ext uri="{FF2B5EF4-FFF2-40B4-BE49-F238E27FC236}">
                <a16:creationId xmlns:a16="http://schemas.microsoft.com/office/drawing/2014/main" id="{79246145-CE8B-4C86-9A79-224C5F128C94}"/>
              </a:ext>
            </a:extLst>
          </p:cNvPr>
          <p:cNvSpPr/>
          <p:nvPr/>
        </p:nvSpPr>
        <p:spPr>
          <a:xfrm>
            <a:off x="8061136" y="2709810"/>
            <a:ext cx="678015" cy="372542"/>
          </a:xfrm>
          <a:prstGeom prst="roundRect">
            <a:avLst>
              <a:gd name="adj" fmla="val 7458"/>
            </a:avLst>
          </a:prstGeom>
          <a:pattFill prst="pct5">
            <a:fgClr>
              <a:schemeClr val="bg1">
                <a:lumMod val="65000"/>
              </a:schemeClr>
            </a:fgClr>
            <a:bgClr>
              <a:schemeClr val="bg1"/>
            </a:bgClr>
          </a:pattFill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tIns="0" rIns="3600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text area</a:t>
            </a: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21FDE06B-EF86-4553-AC7E-9695FE8F9392}"/>
              </a:ext>
            </a:extLst>
          </p:cNvPr>
          <p:cNvSpPr txBox="1"/>
          <p:nvPr/>
        </p:nvSpPr>
        <p:spPr>
          <a:xfrm>
            <a:off x="8316565" y="2349555"/>
            <a:ext cx="1187023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900" dirty="0">
                <a:solidFill>
                  <a:srgbClr val="00ADEE"/>
                </a:solidFill>
              </a:rPr>
              <a:t>Direction of the message</a:t>
            </a:r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CAF5B38F-FBAB-417B-8E48-8068AB3B19F5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6925" y="3914969"/>
            <a:ext cx="236625" cy="315500"/>
          </a:xfrm>
          <a:prstGeom prst="rect">
            <a:avLst/>
          </a:prstGeom>
        </p:spPr>
      </p:pic>
      <p:sp>
        <p:nvSpPr>
          <p:cNvPr id="90" name="Rectangle 89">
            <a:extLst>
              <a:ext uri="{FF2B5EF4-FFF2-40B4-BE49-F238E27FC236}">
                <a16:creationId xmlns:a16="http://schemas.microsoft.com/office/drawing/2014/main" id="{9498A246-89C9-4920-BBF4-814E7E00FFE1}"/>
              </a:ext>
            </a:extLst>
          </p:cNvPr>
          <p:cNvSpPr/>
          <p:nvPr/>
        </p:nvSpPr>
        <p:spPr>
          <a:xfrm>
            <a:off x="1406303" y="5424638"/>
            <a:ext cx="8146771" cy="919923"/>
          </a:xfrm>
          <a:prstGeom prst="rect">
            <a:avLst/>
          </a:prstGeom>
          <a:noFill/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1F4CDDC2-357C-400B-BE02-163368FC537B}"/>
              </a:ext>
            </a:extLst>
          </p:cNvPr>
          <p:cNvSpPr txBox="1"/>
          <p:nvPr/>
        </p:nvSpPr>
        <p:spPr>
          <a:xfrm>
            <a:off x="1296378" y="5141429"/>
            <a:ext cx="26259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b-NO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b="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en-GB" sz="1400" dirty="0"/>
              <a:t>Symbols (both diagram types)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8B056872-AB75-4AB3-94A9-1A105BDDF701}"/>
              </a:ext>
            </a:extLst>
          </p:cNvPr>
          <p:cNvSpPr txBox="1"/>
          <p:nvPr/>
        </p:nvSpPr>
        <p:spPr>
          <a:xfrm>
            <a:off x="4255197" y="5456847"/>
            <a:ext cx="7386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2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ADE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Actor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5D5E778A-B9D4-44D7-912D-F0D8B94B307E}"/>
              </a:ext>
            </a:extLst>
          </p:cNvPr>
          <p:cNvSpPr txBox="1"/>
          <p:nvPr/>
        </p:nvSpPr>
        <p:spPr>
          <a:xfrm>
            <a:off x="1469217" y="5456847"/>
            <a:ext cx="17246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2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ADE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Communication channel</a:t>
            </a:r>
          </a:p>
        </p:txBody>
      </p:sp>
      <p:pic>
        <p:nvPicPr>
          <p:cNvPr id="119" name="Picture 118">
            <a:extLst>
              <a:ext uri="{FF2B5EF4-FFF2-40B4-BE49-F238E27FC236}">
                <a16:creationId xmlns:a16="http://schemas.microsoft.com/office/drawing/2014/main" id="{031C9653-54C6-4026-BE5F-86D386F871AB}"/>
              </a:ext>
            </a:extLst>
          </p:cNvPr>
          <p:cNvPicPr>
            <a:picLocks noChangeAspect="1"/>
          </p:cNvPicPr>
          <p:nvPr/>
        </p:nvPicPr>
        <p:blipFill>
          <a:blip r:embed="rId7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2713" y="5846208"/>
            <a:ext cx="237600" cy="237600"/>
          </a:xfrm>
          <a:prstGeom prst="rect">
            <a:avLst/>
          </a:prstGeom>
        </p:spPr>
      </p:pic>
      <p:pic>
        <p:nvPicPr>
          <p:cNvPr id="120" name="Picture 119">
            <a:extLst>
              <a:ext uri="{FF2B5EF4-FFF2-40B4-BE49-F238E27FC236}">
                <a16:creationId xmlns:a16="http://schemas.microsoft.com/office/drawing/2014/main" id="{0EE9C50D-5D4F-4A27-96B4-19684AAC8C10}"/>
              </a:ext>
            </a:extLst>
          </p:cNvPr>
          <p:cNvPicPr>
            <a:picLocks noChangeAspect="1"/>
          </p:cNvPicPr>
          <p:nvPr/>
        </p:nvPicPr>
        <p:blipFill>
          <a:blip r:embed="rId8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7092" y="5821505"/>
            <a:ext cx="287007" cy="287007"/>
          </a:xfrm>
          <a:prstGeom prst="rect">
            <a:avLst/>
          </a:prstGeom>
        </p:spPr>
      </p:pic>
      <p:pic>
        <p:nvPicPr>
          <p:cNvPr id="121" name="Picture 120">
            <a:extLst>
              <a:ext uri="{FF2B5EF4-FFF2-40B4-BE49-F238E27FC236}">
                <a16:creationId xmlns:a16="http://schemas.microsoft.com/office/drawing/2014/main" id="{DA80E7A0-D974-4A07-8482-A8EF5195834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9385" y="5729516"/>
            <a:ext cx="470985" cy="470985"/>
          </a:xfrm>
          <a:prstGeom prst="rect">
            <a:avLst/>
          </a:prstGeom>
        </p:spPr>
      </p:pic>
      <p:pic>
        <p:nvPicPr>
          <p:cNvPr id="122" name="Picture 121">
            <a:extLst>
              <a:ext uri="{FF2B5EF4-FFF2-40B4-BE49-F238E27FC236}">
                <a16:creationId xmlns:a16="http://schemas.microsoft.com/office/drawing/2014/main" id="{490DCE68-DDEE-45D7-AA58-B04A224A9FC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9852" y="5750924"/>
            <a:ext cx="428168" cy="428168"/>
          </a:xfrm>
          <a:prstGeom prst="rect">
            <a:avLst/>
          </a:prstGeom>
        </p:spPr>
      </p:pic>
      <p:pic>
        <p:nvPicPr>
          <p:cNvPr id="123" name="Picture 122">
            <a:extLst>
              <a:ext uri="{FF2B5EF4-FFF2-40B4-BE49-F238E27FC236}">
                <a16:creationId xmlns:a16="http://schemas.microsoft.com/office/drawing/2014/main" id="{33AD3ED9-A972-4A05-93D9-A65E78ACA630}"/>
              </a:ext>
            </a:extLst>
          </p:cNvPr>
          <p:cNvPicPr>
            <a:picLocks noChangeAspect="1"/>
          </p:cNvPicPr>
          <p:nvPr/>
        </p:nvPicPr>
        <p:blipFill>
          <a:blip r:embed="rId11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9442" y="5817825"/>
            <a:ext cx="191338" cy="294366"/>
          </a:xfrm>
          <a:prstGeom prst="rect">
            <a:avLst/>
          </a:prstGeom>
        </p:spPr>
      </p:pic>
      <p:pic>
        <p:nvPicPr>
          <p:cNvPr id="125" name="Picture 124">
            <a:extLst>
              <a:ext uri="{FF2B5EF4-FFF2-40B4-BE49-F238E27FC236}">
                <a16:creationId xmlns:a16="http://schemas.microsoft.com/office/drawing/2014/main" id="{E45F5902-7C0C-47AD-90B2-00D463B743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664" y="5817286"/>
            <a:ext cx="216000" cy="288000"/>
          </a:xfrm>
          <a:prstGeom prst="rect">
            <a:avLst/>
          </a:prstGeom>
        </p:spPr>
      </p:pic>
      <p:pic>
        <p:nvPicPr>
          <p:cNvPr id="126" name="Picture 125">
            <a:extLst>
              <a:ext uri="{FF2B5EF4-FFF2-40B4-BE49-F238E27FC236}">
                <a16:creationId xmlns:a16="http://schemas.microsoft.com/office/drawing/2014/main" id="{778D3A1A-B8B5-4D40-B567-712F4CB3E37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3683" y="5817286"/>
            <a:ext cx="216000" cy="288000"/>
          </a:xfrm>
          <a:prstGeom prst="rect">
            <a:avLst/>
          </a:prstGeom>
        </p:spPr>
      </p:pic>
      <p:pic>
        <p:nvPicPr>
          <p:cNvPr id="127" name="Picture 126">
            <a:extLst>
              <a:ext uri="{FF2B5EF4-FFF2-40B4-BE49-F238E27FC236}">
                <a16:creationId xmlns:a16="http://schemas.microsoft.com/office/drawing/2014/main" id="{F6C54BAE-1660-48A4-9548-D3DFB8FF6A9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5702" y="5817286"/>
            <a:ext cx="216000" cy="288000"/>
          </a:xfrm>
          <a:prstGeom prst="rect">
            <a:avLst/>
          </a:prstGeom>
        </p:spPr>
      </p:pic>
      <p:pic>
        <p:nvPicPr>
          <p:cNvPr id="133" name="Picture 132" descr="Shape&#10;&#10;Description automatically generated with low confidence">
            <a:extLst>
              <a:ext uri="{FF2B5EF4-FFF2-40B4-BE49-F238E27FC236}">
                <a16:creationId xmlns:a16="http://schemas.microsoft.com/office/drawing/2014/main" id="{64B63CD5-D58A-4D98-B038-038FAAB8E47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0507" y="5817286"/>
            <a:ext cx="195565" cy="288000"/>
          </a:xfrm>
          <a:prstGeom prst="rect">
            <a:avLst/>
          </a:prstGeom>
        </p:spPr>
      </p:pic>
      <p:pic>
        <p:nvPicPr>
          <p:cNvPr id="134" name="Picture 133" descr="Shape&#10;&#10;Description automatically generated with low confidence">
            <a:extLst>
              <a:ext uri="{FF2B5EF4-FFF2-40B4-BE49-F238E27FC236}">
                <a16:creationId xmlns:a16="http://schemas.microsoft.com/office/drawing/2014/main" id="{B1FBAA20-3AEF-452B-A62C-A3ABBCBD24E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8609" y="5817286"/>
            <a:ext cx="225000" cy="288000"/>
          </a:xfrm>
          <a:prstGeom prst="rect">
            <a:avLst/>
          </a:prstGeom>
        </p:spPr>
      </p:pic>
      <p:pic>
        <p:nvPicPr>
          <p:cNvPr id="138" name="Picture 137">
            <a:extLst>
              <a:ext uri="{FF2B5EF4-FFF2-40B4-BE49-F238E27FC236}">
                <a16:creationId xmlns:a16="http://schemas.microsoft.com/office/drawing/2014/main" id="{4D113F58-67C7-40E1-B6A8-0846DA8BB41B}"/>
              </a:ext>
            </a:extLst>
          </p:cNvPr>
          <p:cNvPicPr>
            <a:picLocks noChangeAspect="1"/>
          </p:cNvPicPr>
          <p:nvPr/>
        </p:nvPicPr>
        <p:blipFill>
          <a:blip r:embed="rId16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646" y="5817286"/>
            <a:ext cx="237175" cy="288000"/>
          </a:xfrm>
          <a:prstGeom prst="rect">
            <a:avLst/>
          </a:prstGeom>
        </p:spPr>
      </p:pic>
      <p:sp>
        <p:nvSpPr>
          <p:cNvPr id="140" name="Rounded Rectangle 65">
            <a:extLst>
              <a:ext uri="{FF2B5EF4-FFF2-40B4-BE49-F238E27FC236}">
                <a16:creationId xmlns:a16="http://schemas.microsoft.com/office/drawing/2014/main" id="{2256977C-D79C-4275-8B91-80518D9CC59E}"/>
              </a:ext>
            </a:extLst>
          </p:cNvPr>
          <p:cNvSpPr/>
          <p:nvPr/>
        </p:nvSpPr>
        <p:spPr>
          <a:xfrm>
            <a:off x="10137622" y="2265663"/>
            <a:ext cx="678015" cy="372542"/>
          </a:xfrm>
          <a:prstGeom prst="roundRect">
            <a:avLst>
              <a:gd name="adj" fmla="val 7458"/>
            </a:avLst>
          </a:prstGeom>
          <a:pattFill prst="pct5">
            <a:fgClr>
              <a:schemeClr val="bg1">
                <a:lumMod val="65000"/>
              </a:schemeClr>
            </a:fgClr>
            <a:bgClr>
              <a:schemeClr val="bg1"/>
            </a:bgClr>
          </a:pattFill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tIns="0" rIns="3600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1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text area</a:t>
            </a:r>
          </a:p>
        </p:txBody>
      </p:sp>
      <p:sp>
        <p:nvSpPr>
          <p:cNvPr id="142" name="Rounded Rectangle 65">
            <a:extLst>
              <a:ext uri="{FF2B5EF4-FFF2-40B4-BE49-F238E27FC236}">
                <a16:creationId xmlns:a16="http://schemas.microsoft.com/office/drawing/2014/main" id="{F0C65D4D-20AA-4177-8F61-85A0FFCF4989}"/>
              </a:ext>
            </a:extLst>
          </p:cNvPr>
          <p:cNvSpPr/>
          <p:nvPr/>
        </p:nvSpPr>
        <p:spPr>
          <a:xfrm>
            <a:off x="4070784" y="2257743"/>
            <a:ext cx="678015" cy="372542"/>
          </a:xfrm>
          <a:prstGeom prst="roundRect">
            <a:avLst>
              <a:gd name="adj" fmla="val 7458"/>
            </a:avLst>
          </a:prstGeom>
          <a:pattFill prst="pct5">
            <a:fgClr>
              <a:schemeClr val="bg1">
                <a:lumMod val="65000"/>
              </a:schemeClr>
            </a:fgClr>
            <a:bgClr>
              <a:schemeClr val="bg1"/>
            </a:bgClr>
          </a:pattFill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tIns="0" rIns="3600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text area</a:t>
            </a:r>
          </a:p>
        </p:txBody>
      </p:sp>
      <p:cxnSp>
        <p:nvCxnSpPr>
          <p:cNvPr id="143" name="Straight Arrow Connector 142">
            <a:extLst>
              <a:ext uri="{FF2B5EF4-FFF2-40B4-BE49-F238E27FC236}">
                <a16:creationId xmlns:a16="http://schemas.microsoft.com/office/drawing/2014/main" id="{4C4401F3-EBB0-4B78-A7BE-A0F642D65F47}"/>
              </a:ext>
            </a:extLst>
          </p:cNvPr>
          <p:cNvCxnSpPr/>
          <p:nvPr/>
        </p:nvCxnSpPr>
        <p:spPr>
          <a:xfrm>
            <a:off x="5884096" y="4233576"/>
            <a:ext cx="720000" cy="0"/>
          </a:xfrm>
          <a:prstGeom prst="straightConnector1">
            <a:avLst/>
          </a:prstGeom>
          <a:ln w="22225">
            <a:solidFill>
              <a:schemeClr val="bg1">
                <a:lumMod val="50000"/>
              </a:schemeClr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4" name="Rectangle 143">
            <a:extLst>
              <a:ext uri="{FF2B5EF4-FFF2-40B4-BE49-F238E27FC236}">
                <a16:creationId xmlns:a16="http://schemas.microsoft.com/office/drawing/2014/main" id="{F97F7FBE-A8C2-4B36-A182-20A02DB8BBB8}"/>
              </a:ext>
            </a:extLst>
          </p:cNvPr>
          <p:cNvSpPr/>
          <p:nvPr/>
        </p:nvSpPr>
        <p:spPr>
          <a:xfrm>
            <a:off x="5705790" y="3638003"/>
            <a:ext cx="2543890" cy="983662"/>
          </a:xfrm>
          <a:prstGeom prst="rect">
            <a:avLst/>
          </a:prstGeom>
          <a:noFill/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5" name="TextBox 144">
            <a:extLst>
              <a:ext uri="{FF2B5EF4-FFF2-40B4-BE49-F238E27FC236}">
                <a16:creationId xmlns:a16="http://schemas.microsoft.com/office/drawing/2014/main" id="{898ECD5A-C7E3-4A71-98B7-93C19E087688}"/>
              </a:ext>
            </a:extLst>
          </p:cNvPr>
          <p:cNvSpPr txBox="1"/>
          <p:nvPr/>
        </p:nvSpPr>
        <p:spPr>
          <a:xfrm>
            <a:off x="5619768" y="3354794"/>
            <a:ext cx="32188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2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Connecting objects</a:t>
            </a:r>
          </a:p>
        </p:txBody>
      </p:sp>
      <p:sp>
        <p:nvSpPr>
          <p:cNvPr id="146" name="TextBox 145">
            <a:extLst>
              <a:ext uri="{FF2B5EF4-FFF2-40B4-BE49-F238E27FC236}">
                <a16:creationId xmlns:a16="http://schemas.microsoft.com/office/drawing/2014/main" id="{E90479B1-9D30-441A-8A27-609651FCC710}"/>
              </a:ext>
            </a:extLst>
          </p:cNvPr>
          <p:cNvSpPr txBox="1"/>
          <p:nvPr/>
        </p:nvSpPr>
        <p:spPr>
          <a:xfrm>
            <a:off x="5742580" y="3677813"/>
            <a:ext cx="11459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2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ADE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Sequence flow (optional)</a:t>
            </a:r>
          </a:p>
        </p:txBody>
      </p:sp>
      <p:sp>
        <p:nvSpPr>
          <p:cNvPr id="147" name="TextBox 146">
            <a:extLst>
              <a:ext uri="{FF2B5EF4-FFF2-40B4-BE49-F238E27FC236}">
                <a16:creationId xmlns:a16="http://schemas.microsoft.com/office/drawing/2014/main" id="{99677EF3-9A30-4C71-8DDF-573ED3F744A3}"/>
              </a:ext>
            </a:extLst>
          </p:cNvPr>
          <p:cNvSpPr txBox="1"/>
          <p:nvPr/>
        </p:nvSpPr>
        <p:spPr>
          <a:xfrm>
            <a:off x="7027433" y="3688931"/>
            <a:ext cx="11961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b-NO"/>
            </a:defPPr>
            <a:lvl1pPr>
              <a:defRPr sz="1000"/>
            </a:lvl1pPr>
          </a:lstStyle>
          <a:p>
            <a:pPr marL="0" marR="0" lvl="0" indent="0" algn="l" defTabSz="9142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ADE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Message flow</a:t>
            </a:r>
          </a:p>
        </p:txBody>
      </p:sp>
      <p:cxnSp>
        <p:nvCxnSpPr>
          <p:cNvPr id="148" name="Straight Arrow Connector 147">
            <a:extLst>
              <a:ext uri="{FF2B5EF4-FFF2-40B4-BE49-F238E27FC236}">
                <a16:creationId xmlns:a16="http://schemas.microsoft.com/office/drawing/2014/main" id="{C90E918F-D012-4722-A927-F17526FD7DCC}"/>
              </a:ext>
            </a:extLst>
          </p:cNvPr>
          <p:cNvCxnSpPr>
            <a:cxnSpLocks/>
          </p:cNvCxnSpPr>
          <p:nvPr/>
        </p:nvCxnSpPr>
        <p:spPr>
          <a:xfrm>
            <a:off x="7469060" y="4023546"/>
            <a:ext cx="0" cy="360000"/>
          </a:xfrm>
          <a:prstGeom prst="straightConnector1">
            <a:avLst/>
          </a:prstGeom>
          <a:ln w="22225">
            <a:solidFill>
              <a:schemeClr val="bg1">
                <a:lumMod val="50000"/>
              </a:schemeClr>
            </a:solidFill>
            <a:prstDash val="sysDot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FA8454A-D9B0-403B-8B3C-573E2E462AC6}"/>
              </a:ext>
            </a:extLst>
          </p:cNvPr>
          <p:cNvCxnSpPr>
            <a:cxnSpLocks/>
          </p:cNvCxnSpPr>
          <p:nvPr/>
        </p:nvCxnSpPr>
        <p:spPr>
          <a:xfrm>
            <a:off x="5375275" y="1097397"/>
            <a:ext cx="0" cy="3852000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4775991-1D09-4721-817D-1FB400D3E305}"/>
              </a:ext>
            </a:extLst>
          </p:cNvPr>
          <p:cNvCxnSpPr>
            <a:cxnSpLocks/>
          </p:cNvCxnSpPr>
          <p:nvPr/>
        </p:nvCxnSpPr>
        <p:spPr>
          <a:xfrm>
            <a:off x="603902" y="4911338"/>
            <a:ext cx="11196000" cy="58783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6" name="Rectangle 65">
            <a:extLst>
              <a:ext uri="{FF2B5EF4-FFF2-40B4-BE49-F238E27FC236}">
                <a16:creationId xmlns:a16="http://schemas.microsoft.com/office/drawing/2014/main" id="{79FEA8B1-AC19-4467-B6FA-0CE0E7ADE920}"/>
              </a:ext>
            </a:extLst>
          </p:cNvPr>
          <p:cNvSpPr/>
          <p:nvPr/>
        </p:nvSpPr>
        <p:spPr>
          <a:xfrm>
            <a:off x="3071635" y="3129580"/>
            <a:ext cx="1940817" cy="1485913"/>
          </a:xfrm>
          <a:prstGeom prst="rect">
            <a:avLst/>
          </a:prstGeom>
          <a:noFill/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B36A3D7A-57F5-48D5-870B-A46B7337C9BF}"/>
              </a:ext>
            </a:extLst>
          </p:cNvPr>
          <p:cNvSpPr txBox="1"/>
          <p:nvPr/>
        </p:nvSpPr>
        <p:spPr>
          <a:xfrm>
            <a:off x="3155730" y="3232251"/>
            <a:ext cx="13775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2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ADE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Decision point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AE97127-A0D1-4F72-83D4-19D4C05485BF}"/>
              </a:ext>
            </a:extLst>
          </p:cNvPr>
          <p:cNvSpPr/>
          <p:nvPr/>
        </p:nvSpPr>
        <p:spPr>
          <a:xfrm>
            <a:off x="3078958" y="3100580"/>
            <a:ext cx="1926000" cy="688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0" name="Picture 69">
            <a:extLst>
              <a:ext uri="{FF2B5EF4-FFF2-40B4-BE49-F238E27FC236}">
                <a16:creationId xmlns:a16="http://schemas.microsoft.com/office/drawing/2014/main" id="{887B9B12-F52E-4E7D-9CEB-914ECEECAE6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7196" y="3604196"/>
            <a:ext cx="1556153" cy="946309"/>
          </a:xfrm>
          <a:prstGeom prst="rect">
            <a:avLst/>
          </a:prstGeom>
        </p:spPr>
      </p:pic>
      <p:sp>
        <p:nvSpPr>
          <p:cNvPr id="73" name="TextBox 72">
            <a:extLst>
              <a:ext uri="{FF2B5EF4-FFF2-40B4-BE49-F238E27FC236}">
                <a16:creationId xmlns:a16="http://schemas.microsoft.com/office/drawing/2014/main" id="{91AD7254-202B-485B-A00E-AE5E99FDB227}"/>
              </a:ext>
            </a:extLst>
          </p:cNvPr>
          <p:cNvSpPr txBox="1"/>
          <p:nvPr/>
        </p:nvSpPr>
        <p:spPr>
          <a:xfrm>
            <a:off x="3209337" y="1954751"/>
            <a:ext cx="7028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>
                <a:solidFill>
                  <a:srgbClr val="00ADEE"/>
                </a:solidFill>
              </a:rPr>
              <a:t>Rules for the colour</a:t>
            </a:r>
          </a:p>
        </p:txBody>
      </p: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9D28CA8C-9EF6-45EB-8AF3-19F45671C44B}"/>
              </a:ext>
            </a:extLst>
          </p:cNvPr>
          <p:cNvCxnSpPr>
            <a:cxnSpLocks/>
          </p:cNvCxnSpPr>
          <p:nvPr/>
        </p:nvCxnSpPr>
        <p:spPr>
          <a:xfrm flipH="1">
            <a:off x="3003065" y="2164359"/>
            <a:ext cx="316734" cy="22257"/>
          </a:xfrm>
          <a:prstGeom prst="straightConnector1">
            <a:avLst/>
          </a:prstGeom>
          <a:ln>
            <a:solidFill>
              <a:srgbClr val="00ADEE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4AAD8599-0A38-079A-0C04-7FB1438FC627}"/>
              </a:ext>
            </a:extLst>
          </p:cNvPr>
          <p:cNvSpPr txBox="1"/>
          <p:nvPr/>
        </p:nvSpPr>
        <p:spPr>
          <a:xfrm>
            <a:off x="7811246" y="5472414"/>
            <a:ext cx="9737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2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ADE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Experience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84D115E-D512-D595-D4A6-837657A4A1D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1246" y="5821100"/>
            <a:ext cx="288000" cy="28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5C3655C-7753-ADCD-CFB7-214C6415385E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7080" y="5821100"/>
            <a:ext cx="288000" cy="28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4D2A07E-DBF7-DB11-A0F7-C85C45C1862C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2914" y="5821100"/>
            <a:ext cx="288000" cy="288000"/>
          </a:xfrm>
          <a:prstGeom prst="rect">
            <a:avLst/>
          </a:prstGeom>
        </p:spPr>
      </p:pic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6ABEEF4E-2133-4F82-6F32-8EF252644142}"/>
              </a:ext>
            </a:extLst>
          </p:cNvPr>
          <p:cNvCxnSpPr>
            <a:cxnSpLocks/>
          </p:cNvCxnSpPr>
          <p:nvPr/>
        </p:nvCxnSpPr>
        <p:spPr>
          <a:xfrm flipV="1">
            <a:off x="7387200" y="1971311"/>
            <a:ext cx="504081" cy="251765"/>
          </a:xfrm>
          <a:prstGeom prst="straightConnector1">
            <a:avLst/>
          </a:prstGeom>
          <a:ln>
            <a:solidFill>
              <a:srgbClr val="00ADEE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A64F5649-D6D7-9EA6-8823-5D21ED54CDC3}"/>
              </a:ext>
            </a:extLst>
          </p:cNvPr>
          <p:cNvSpPr txBox="1"/>
          <p:nvPr/>
        </p:nvSpPr>
        <p:spPr>
          <a:xfrm>
            <a:off x="7070133" y="2262451"/>
            <a:ext cx="372214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900" dirty="0">
                <a:solidFill>
                  <a:srgbClr val="00ADEE"/>
                </a:solidFill>
              </a:rPr>
              <a:t>Symbol</a:t>
            </a: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7F8B74CB-12DF-EB5D-0FAD-5DEC312ACBF9}"/>
              </a:ext>
            </a:extLst>
          </p:cNvPr>
          <p:cNvCxnSpPr>
            <a:cxnSpLocks/>
            <a:stCxn id="42" idx="1"/>
          </p:cNvCxnSpPr>
          <p:nvPr/>
        </p:nvCxnSpPr>
        <p:spPr>
          <a:xfrm flipH="1" flipV="1">
            <a:off x="2743947" y="2412086"/>
            <a:ext cx="485359" cy="304228"/>
          </a:xfrm>
          <a:prstGeom prst="straightConnector1">
            <a:avLst/>
          </a:prstGeom>
          <a:ln>
            <a:solidFill>
              <a:srgbClr val="00ADEE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716A468B-0F24-4690-246B-CFCADCFCAE1A}"/>
              </a:ext>
            </a:extLst>
          </p:cNvPr>
          <p:cNvSpPr txBox="1"/>
          <p:nvPr/>
        </p:nvSpPr>
        <p:spPr>
          <a:xfrm>
            <a:off x="3229306" y="2531648"/>
            <a:ext cx="6181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>
                <a:solidFill>
                  <a:srgbClr val="00ADEE"/>
                </a:solidFill>
              </a:rPr>
              <a:t>Channel symbol</a:t>
            </a:r>
          </a:p>
        </p:txBody>
      </p:sp>
      <p:sp>
        <p:nvSpPr>
          <p:cNvPr id="62" name="AutoShape 63">
            <a:extLst>
              <a:ext uri="{FF2B5EF4-FFF2-40B4-BE49-F238E27FC236}">
                <a16:creationId xmlns:a16="http://schemas.microsoft.com/office/drawing/2014/main" id="{171DB4E5-FF31-8C48-1119-FF338B297D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4182" y="6524168"/>
            <a:ext cx="1584000" cy="198000"/>
          </a:xfrm>
          <a:prstGeom prst="chevron">
            <a:avLst>
              <a:gd name="adj" fmla="val 38168"/>
            </a:avLst>
          </a:prstGeom>
          <a:solidFill>
            <a:srgbClr val="00558E"/>
          </a:solidFill>
          <a:ln w="19050" algn="ctr">
            <a:noFill/>
            <a:miter lim="800000"/>
            <a:headEnd/>
            <a:tailEnd/>
          </a:ln>
        </p:spPr>
        <p:txBody>
          <a:bodyPr lIns="0" tIns="0" rIns="0" bIns="0" anchor="ctr" anchorCtr="0"/>
          <a:lstStyle/>
          <a:p>
            <a:pPr algn="ctr" defTabSz="995363">
              <a:buSzPct val="90000"/>
            </a:pPr>
            <a:r>
              <a:rPr lang="en-GB" sz="1000" kern="0" dirty="0">
                <a:solidFill>
                  <a:schemeClr val="bg1"/>
                </a:solidFill>
                <a:cs typeface="Arial" charset="0"/>
              </a:rPr>
              <a:t>Overview</a:t>
            </a:r>
          </a:p>
        </p:txBody>
      </p:sp>
      <p:sp>
        <p:nvSpPr>
          <p:cNvPr id="63" name="AutoShape 64">
            <a:extLst>
              <a:ext uri="{FF2B5EF4-FFF2-40B4-BE49-F238E27FC236}">
                <a16:creationId xmlns:a16="http://schemas.microsoft.com/office/drawing/2014/main" id="{E94540C7-20D4-534E-608E-6D0C8F26D9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8355" y="6524168"/>
            <a:ext cx="1404000" cy="198000"/>
          </a:xfrm>
          <a:prstGeom prst="chevron">
            <a:avLst>
              <a:gd name="adj" fmla="val 38168"/>
            </a:avLst>
          </a:prstGeom>
          <a:solidFill>
            <a:schemeClr val="bg1">
              <a:lumMod val="85000"/>
            </a:schemeClr>
          </a:solidFill>
          <a:ln w="19050" algn="ctr">
            <a:noFill/>
            <a:miter lim="800000"/>
            <a:headEnd/>
            <a:tailEnd/>
          </a:ln>
        </p:spPr>
        <p:txBody>
          <a:bodyPr lIns="0" tIns="0" rIns="0" bIns="0" anchor="ctr" anchorCtr="0"/>
          <a:lstStyle/>
          <a:p>
            <a:pPr algn="ctr" defTabSz="995363">
              <a:buSzPct val="90000"/>
            </a:pPr>
            <a:r>
              <a:rPr lang="en-GB" sz="1000" kern="0">
                <a:solidFill>
                  <a:schemeClr val="bg1">
                    <a:lumMod val="50000"/>
                  </a:schemeClr>
                </a:solidFill>
                <a:cs typeface="Arial" charset="0"/>
              </a:rPr>
              <a:t>Symbols</a:t>
            </a:r>
          </a:p>
        </p:txBody>
      </p:sp>
      <p:sp>
        <p:nvSpPr>
          <p:cNvPr id="64" name="AutoShape 65">
            <a:extLst>
              <a:ext uri="{FF2B5EF4-FFF2-40B4-BE49-F238E27FC236}">
                <a16:creationId xmlns:a16="http://schemas.microsoft.com/office/drawing/2014/main" id="{B211366E-77A8-5DFF-0A83-1581F66C3C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02528" y="6524168"/>
            <a:ext cx="1944000" cy="198000"/>
          </a:xfrm>
          <a:prstGeom prst="chevron">
            <a:avLst>
              <a:gd name="adj" fmla="val 38168"/>
            </a:avLst>
          </a:prstGeom>
          <a:solidFill>
            <a:schemeClr val="bg1">
              <a:lumMod val="85000"/>
            </a:schemeClr>
          </a:solidFill>
          <a:ln w="19050" algn="ctr">
            <a:noFill/>
            <a:miter lim="800000"/>
            <a:headEnd/>
            <a:tailEnd/>
          </a:ln>
        </p:spPr>
        <p:txBody>
          <a:bodyPr lIns="0" tIns="0" rIns="0" bIns="0" anchor="ctr" anchorCtr="0"/>
          <a:lstStyle/>
          <a:p>
            <a:pPr marL="0" marR="0" lvl="0" indent="0" algn="ctr" defTabSz="99536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Tx/>
              <a:buNone/>
              <a:tabLst/>
              <a:defRPr/>
            </a:pPr>
            <a:r>
              <a:rPr kumimoji="0" lang="en-GB" sz="1000" b="0" i="0" u="none" strike="noStrike" kern="0" cap="none" spc="0" normalizeH="0" baseline="0" noProof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cs typeface="Arial" charset="0"/>
              </a:rPr>
              <a:t>Customer journey diagram</a:t>
            </a:r>
          </a:p>
        </p:txBody>
      </p:sp>
      <p:sp>
        <p:nvSpPr>
          <p:cNvPr id="65" name="AutoShape 63">
            <a:extLst>
              <a:ext uri="{FF2B5EF4-FFF2-40B4-BE49-F238E27FC236}">
                <a16:creationId xmlns:a16="http://schemas.microsoft.com/office/drawing/2014/main" id="{40753F72-E586-BE9D-585C-E9ACD063A7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26701" y="6525045"/>
            <a:ext cx="1764000" cy="198000"/>
          </a:xfrm>
          <a:prstGeom prst="chevron">
            <a:avLst>
              <a:gd name="adj" fmla="val 38168"/>
            </a:avLst>
          </a:prstGeom>
          <a:solidFill>
            <a:schemeClr val="bg1">
              <a:lumMod val="85000"/>
            </a:schemeClr>
          </a:solidFill>
          <a:ln w="19050" algn="ctr">
            <a:noFill/>
            <a:miter lim="800000"/>
            <a:headEnd/>
            <a:tailEnd/>
          </a:ln>
        </p:spPr>
        <p:txBody>
          <a:bodyPr lIns="0" tIns="0" rIns="0" bIns="0" anchor="ctr" anchorCtr="0"/>
          <a:lstStyle/>
          <a:p>
            <a:pPr marL="0" marR="0" lvl="0" indent="0" algn="ctr" defTabSz="99536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Tx/>
              <a:buNone/>
              <a:tabLst/>
              <a:defRPr/>
            </a:pPr>
            <a:r>
              <a:rPr kumimoji="0" lang="en-GB" sz="1000" b="0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cs typeface="Arial" charset="0"/>
              </a:rPr>
              <a:t>Journey network diagram</a:t>
            </a:r>
          </a:p>
        </p:txBody>
      </p:sp>
      <p:sp>
        <p:nvSpPr>
          <p:cNvPr id="68" name="AutoShape 64">
            <a:extLst>
              <a:ext uri="{FF2B5EF4-FFF2-40B4-BE49-F238E27FC236}">
                <a16:creationId xmlns:a16="http://schemas.microsoft.com/office/drawing/2014/main" id="{241913DA-2255-8B1E-441F-5E133B5DF6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70874" y="6526845"/>
            <a:ext cx="1656000" cy="198000"/>
          </a:xfrm>
          <a:prstGeom prst="chevron">
            <a:avLst>
              <a:gd name="adj" fmla="val 38168"/>
            </a:avLst>
          </a:prstGeom>
          <a:solidFill>
            <a:schemeClr val="bg1">
              <a:lumMod val="85000"/>
            </a:schemeClr>
          </a:solidFill>
          <a:ln w="19050" algn="ctr">
            <a:noFill/>
            <a:miter lim="800000"/>
            <a:headEnd/>
            <a:tailEnd/>
          </a:ln>
        </p:spPr>
        <p:txBody>
          <a:bodyPr lIns="0" tIns="0" rIns="0" bIns="0" anchor="ctr" anchorCtr="0"/>
          <a:lstStyle/>
          <a:p>
            <a:pPr algn="ctr" defTabSz="995363">
              <a:buSzPct val="90000"/>
            </a:pPr>
            <a:r>
              <a:rPr lang="en-GB" sz="1000" kern="0">
                <a:solidFill>
                  <a:schemeClr val="bg1">
                    <a:lumMod val="50000"/>
                  </a:schemeClr>
                </a:solidFill>
                <a:cs typeface="Arial" charset="0"/>
              </a:rPr>
              <a:t>Customer experience</a:t>
            </a:r>
          </a:p>
        </p:txBody>
      </p:sp>
      <p:sp>
        <p:nvSpPr>
          <p:cNvPr id="69" name="AutoShape 64">
            <a:extLst>
              <a:ext uri="{FF2B5EF4-FFF2-40B4-BE49-F238E27FC236}">
                <a16:creationId xmlns:a16="http://schemas.microsoft.com/office/drawing/2014/main" id="{B412FF4B-BFEF-8020-C25B-AFF63D7C41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3220" y="6524168"/>
            <a:ext cx="1656000" cy="198000"/>
          </a:xfrm>
          <a:prstGeom prst="chevron">
            <a:avLst>
              <a:gd name="adj" fmla="val 38168"/>
            </a:avLst>
          </a:prstGeom>
          <a:solidFill>
            <a:schemeClr val="bg1">
              <a:lumMod val="85000"/>
            </a:schemeClr>
          </a:solidFill>
          <a:ln w="19050" algn="ctr">
            <a:noFill/>
            <a:miter lim="800000"/>
            <a:headEnd/>
            <a:tailEnd/>
          </a:ln>
        </p:spPr>
        <p:txBody>
          <a:bodyPr lIns="0" tIns="0" rIns="0" bIns="0" anchor="ctr" anchorCtr="0"/>
          <a:lstStyle/>
          <a:p>
            <a:pPr algn="ctr" defTabSz="995363">
              <a:buSzPct val="90000"/>
            </a:pPr>
            <a:r>
              <a:rPr lang="en-GB" sz="1000" kern="0" dirty="0">
                <a:solidFill>
                  <a:schemeClr val="bg1">
                    <a:lumMod val="50000"/>
                  </a:schemeClr>
                </a:solidFill>
                <a:cs typeface="Arial" charset="0"/>
              </a:rPr>
              <a:t>Appendix</a:t>
            </a:r>
          </a:p>
        </p:txBody>
      </p:sp>
    </p:spTree>
    <p:extLst>
      <p:ext uri="{BB962C8B-B14F-4D97-AF65-F5344CB8AC3E}">
        <p14:creationId xmlns:p14="http://schemas.microsoft.com/office/powerpoint/2010/main" val="159543179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93C4BE-5E27-46F9-B4B5-B31A61970E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4088" y="331372"/>
            <a:ext cx="9001125" cy="888244"/>
          </a:xfrm>
        </p:spPr>
        <p:txBody>
          <a:bodyPr/>
          <a:lstStyle/>
          <a:p>
            <a:r>
              <a:rPr lang="en-GB" dirty="0"/>
              <a:t>Example planned journey - part 2 of 2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5879A9D-62EC-4705-91F1-B19E16E46FD7}"/>
              </a:ext>
            </a:extLst>
          </p:cNvPr>
          <p:cNvSpPr/>
          <p:nvPr/>
        </p:nvSpPr>
        <p:spPr>
          <a:xfrm>
            <a:off x="10648504" y="80887"/>
            <a:ext cx="1424075" cy="288000"/>
          </a:xfrm>
          <a:prstGeom prst="rect">
            <a:avLst/>
          </a:prstGeom>
          <a:solidFill>
            <a:srgbClr val="E7F9FF"/>
          </a:solidFill>
          <a:ln w="19050">
            <a:solidFill>
              <a:srgbClr val="00ADE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400" dirty="0">
                <a:solidFill>
                  <a:schemeClr val="tx1"/>
                </a:solidFill>
              </a:rPr>
              <a:t>Planned journey</a:t>
            </a:r>
          </a:p>
        </p:txBody>
      </p:sp>
      <p:sp>
        <p:nvSpPr>
          <p:cNvPr id="63" name="Rounded Rectangle 2">
            <a:extLst>
              <a:ext uri="{FF2B5EF4-FFF2-40B4-BE49-F238E27FC236}">
                <a16:creationId xmlns:a16="http://schemas.microsoft.com/office/drawing/2014/main" id="{42961979-45B4-4824-95B2-EE17B2C7F833}"/>
              </a:ext>
            </a:extLst>
          </p:cNvPr>
          <p:cNvSpPr/>
          <p:nvPr/>
        </p:nvSpPr>
        <p:spPr>
          <a:xfrm>
            <a:off x="1124084" y="3708576"/>
            <a:ext cx="9050337" cy="756000"/>
          </a:xfrm>
          <a:prstGeom prst="roundRect">
            <a:avLst>
              <a:gd name="adj" fmla="val 8116"/>
            </a:avLst>
          </a:prstGeom>
          <a:solidFill>
            <a:sysClr val="window" lastClr="FFFFFF">
              <a:lumMod val="95000"/>
            </a:sysClr>
          </a:solidFill>
          <a:ln w="25400" cap="flat" cmpd="sng" algn="ctr">
            <a:solidFill>
              <a:sysClr val="window" lastClr="FFFFFF">
                <a:lumMod val="85000"/>
              </a:sys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4" name="Rounded Rectangle 3">
            <a:extLst>
              <a:ext uri="{FF2B5EF4-FFF2-40B4-BE49-F238E27FC236}">
                <a16:creationId xmlns:a16="http://schemas.microsoft.com/office/drawing/2014/main" id="{199383B9-BBCF-4EB0-B6C5-88A202831A29}"/>
              </a:ext>
            </a:extLst>
          </p:cNvPr>
          <p:cNvSpPr/>
          <p:nvPr/>
        </p:nvSpPr>
        <p:spPr>
          <a:xfrm>
            <a:off x="1124084" y="2808629"/>
            <a:ext cx="9050337" cy="756000"/>
          </a:xfrm>
          <a:prstGeom prst="roundRect">
            <a:avLst>
              <a:gd name="adj" fmla="val 10253"/>
            </a:avLst>
          </a:prstGeom>
          <a:solidFill>
            <a:sysClr val="window" lastClr="FFFFFF">
              <a:lumMod val="95000"/>
            </a:sysClr>
          </a:solidFill>
          <a:ln w="25400" cap="flat" cmpd="sng" algn="ctr">
            <a:solidFill>
              <a:sysClr val="window" lastClr="FFFFFF">
                <a:lumMod val="85000"/>
              </a:sys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5" name="Rounded Rectangle 4">
            <a:extLst>
              <a:ext uri="{FF2B5EF4-FFF2-40B4-BE49-F238E27FC236}">
                <a16:creationId xmlns:a16="http://schemas.microsoft.com/office/drawing/2014/main" id="{ADD38F27-8E4B-445D-ABF5-22EE2CB1D83C}"/>
              </a:ext>
            </a:extLst>
          </p:cNvPr>
          <p:cNvSpPr/>
          <p:nvPr/>
        </p:nvSpPr>
        <p:spPr>
          <a:xfrm>
            <a:off x="1124084" y="1912234"/>
            <a:ext cx="9050337" cy="756000"/>
          </a:xfrm>
          <a:prstGeom prst="roundRect">
            <a:avLst>
              <a:gd name="adj" fmla="val 8551"/>
            </a:avLst>
          </a:prstGeom>
          <a:solidFill>
            <a:sysClr val="window" lastClr="FFFFFF">
              <a:lumMod val="95000"/>
            </a:sysClr>
          </a:solidFill>
          <a:ln w="25400" cap="flat" cmpd="sng" algn="ctr">
            <a:solidFill>
              <a:sysClr val="window" lastClr="FFFFFF">
                <a:lumMod val="85000"/>
              </a:sys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6" name="Rounded Rectangle 5">
            <a:extLst>
              <a:ext uri="{FF2B5EF4-FFF2-40B4-BE49-F238E27FC236}">
                <a16:creationId xmlns:a16="http://schemas.microsoft.com/office/drawing/2014/main" id="{9260C16F-1E39-42D8-90AD-40591262D5EA}"/>
              </a:ext>
            </a:extLst>
          </p:cNvPr>
          <p:cNvSpPr/>
          <p:nvPr/>
        </p:nvSpPr>
        <p:spPr>
          <a:xfrm>
            <a:off x="1124084" y="5501489"/>
            <a:ext cx="9050337" cy="756000"/>
          </a:xfrm>
          <a:prstGeom prst="roundRect">
            <a:avLst>
              <a:gd name="adj" fmla="val 8115"/>
            </a:avLst>
          </a:prstGeom>
          <a:solidFill>
            <a:sysClr val="window" lastClr="FFFFFF">
              <a:lumMod val="95000"/>
            </a:sysClr>
          </a:solidFill>
          <a:ln w="25400" cap="flat" cmpd="sng" algn="ctr">
            <a:solidFill>
              <a:sysClr val="window" lastClr="FFFFFF">
                <a:lumMod val="85000"/>
              </a:sys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7" name="Rounded Rectangle 6">
            <a:extLst>
              <a:ext uri="{FF2B5EF4-FFF2-40B4-BE49-F238E27FC236}">
                <a16:creationId xmlns:a16="http://schemas.microsoft.com/office/drawing/2014/main" id="{BC442113-0511-42EA-AD68-5B254DD2BE3A}"/>
              </a:ext>
            </a:extLst>
          </p:cNvPr>
          <p:cNvSpPr/>
          <p:nvPr/>
        </p:nvSpPr>
        <p:spPr>
          <a:xfrm>
            <a:off x="1124084" y="4605890"/>
            <a:ext cx="9050337" cy="756000"/>
          </a:xfrm>
          <a:prstGeom prst="roundRect">
            <a:avLst>
              <a:gd name="adj" fmla="val 8116"/>
            </a:avLst>
          </a:prstGeom>
          <a:solidFill>
            <a:sysClr val="window" lastClr="FFFFFF">
              <a:lumMod val="95000"/>
            </a:sysClr>
          </a:solidFill>
          <a:ln w="25400" cap="flat" cmpd="sng" algn="ctr">
            <a:solidFill>
              <a:sysClr val="window" lastClr="FFFFFF">
                <a:lumMod val="85000"/>
              </a:sys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8" name="TextBox 157">
            <a:extLst>
              <a:ext uri="{FF2B5EF4-FFF2-40B4-BE49-F238E27FC236}">
                <a16:creationId xmlns:a16="http://schemas.microsoft.com/office/drawing/2014/main" id="{5CCF7F54-5D15-4A09-83A2-AE1ABE0025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8365" y="2426219"/>
            <a:ext cx="99060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1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</a:rPr>
              <a:t>Customer</a:t>
            </a:r>
            <a:endParaRPr kumimoji="0" lang="en-GB" altLang="en-US" sz="12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</a:endParaRPr>
          </a:p>
        </p:txBody>
      </p:sp>
      <p:sp>
        <p:nvSpPr>
          <p:cNvPr id="69" name="TextBox 158">
            <a:extLst>
              <a:ext uri="{FF2B5EF4-FFF2-40B4-BE49-F238E27FC236}">
                <a16:creationId xmlns:a16="http://schemas.microsoft.com/office/drawing/2014/main" id="{A0472532-1E79-4422-B4C4-E6ED0CBC43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8365" y="4066133"/>
            <a:ext cx="8636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1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</a:rPr>
              <a:t>Power supplier</a:t>
            </a:r>
            <a:endParaRPr kumimoji="0" lang="en-GB" altLang="en-US" sz="12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</a:endParaRPr>
          </a:p>
        </p:txBody>
      </p:sp>
      <p:sp>
        <p:nvSpPr>
          <p:cNvPr id="70" name="TextBox 160">
            <a:extLst>
              <a:ext uri="{FF2B5EF4-FFF2-40B4-BE49-F238E27FC236}">
                <a16:creationId xmlns:a16="http://schemas.microsoft.com/office/drawing/2014/main" id="{7083B7CA-0180-4C06-820B-0C0D054F6D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8365" y="5846705"/>
            <a:ext cx="66357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1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</a:rPr>
              <a:t>Bank-</a:t>
            </a: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1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</a:rPr>
              <a:t>related</a:t>
            </a:r>
          </a:p>
        </p:txBody>
      </p:sp>
      <p:sp>
        <p:nvSpPr>
          <p:cNvPr id="71" name="TextBox 161">
            <a:extLst>
              <a:ext uri="{FF2B5EF4-FFF2-40B4-BE49-F238E27FC236}">
                <a16:creationId xmlns:a16="http://schemas.microsoft.com/office/drawing/2014/main" id="{7941C3C4-7881-4EF4-9B43-8365285157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8365" y="4961998"/>
            <a:ext cx="8636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1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</a:rPr>
              <a:t>Grid company</a:t>
            </a:r>
            <a:endParaRPr kumimoji="0" lang="en-GB" altLang="en-US" sz="12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</a:endParaRPr>
          </a:p>
        </p:txBody>
      </p:sp>
      <p:sp>
        <p:nvSpPr>
          <p:cNvPr id="72" name="TextBox 162">
            <a:extLst>
              <a:ext uri="{FF2B5EF4-FFF2-40B4-BE49-F238E27FC236}">
                <a16:creationId xmlns:a16="http://schemas.microsoft.com/office/drawing/2014/main" id="{4A4BB844-ADD3-4DB0-8DA2-43BD5A509C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8365" y="3151570"/>
            <a:ext cx="863600" cy="446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1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</a:rPr>
              <a:t>Tele-</a:t>
            </a: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1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</a:rPr>
              <a:t>marketing</a:t>
            </a:r>
            <a:endParaRPr kumimoji="0" lang="en-GB" altLang="en-US" sz="12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</a:endParaRPr>
          </a:p>
        </p:txBody>
      </p:sp>
      <p:sp>
        <p:nvSpPr>
          <p:cNvPr id="73" name="Rounded Rectangle 19">
            <a:extLst>
              <a:ext uri="{FF2B5EF4-FFF2-40B4-BE49-F238E27FC236}">
                <a16:creationId xmlns:a16="http://schemas.microsoft.com/office/drawing/2014/main" id="{FF795472-1606-47C6-823F-60EEDEDA5CFF}"/>
              </a:ext>
            </a:extLst>
          </p:cNvPr>
          <p:cNvSpPr/>
          <p:nvPr/>
        </p:nvSpPr>
        <p:spPr>
          <a:xfrm>
            <a:off x="2162623" y="3803985"/>
            <a:ext cx="1008000" cy="576000"/>
          </a:xfrm>
          <a:prstGeom prst="roundRect">
            <a:avLst>
              <a:gd name="adj" fmla="val 12023"/>
            </a:avLst>
          </a:prstGeom>
          <a:solidFill>
            <a:srgbClr val="4BACC6">
              <a:lumMod val="20000"/>
              <a:lumOff val="80000"/>
            </a:srgbClr>
          </a:solidFill>
          <a:ln w="28575" cap="flat" cmpd="sng" algn="ctr">
            <a:solidFill>
              <a:srgbClr val="4BACC6">
                <a:lumMod val="75000"/>
              </a:srgbClr>
            </a:solidFill>
            <a:prstDash val="solid"/>
          </a:ln>
          <a:effectLst/>
        </p:spPr>
        <p:txBody>
          <a:bodyPr lIns="360000" tIns="46800" rIns="72000" bIns="46800" anchor="ctr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Calls customer for a welcome call</a:t>
            </a:r>
          </a:p>
        </p:txBody>
      </p:sp>
      <p:sp>
        <p:nvSpPr>
          <p:cNvPr id="74" name="Rounded Rectangle 20">
            <a:extLst>
              <a:ext uri="{FF2B5EF4-FFF2-40B4-BE49-F238E27FC236}">
                <a16:creationId xmlns:a16="http://schemas.microsoft.com/office/drawing/2014/main" id="{8B12F183-9A58-4C2E-8B53-0DB78D6752DA}"/>
              </a:ext>
            </a:extLst>
          </p:cNvPr>
          <p:cNvSpPr/>
          <p:nvPr/>
        </p:nvSpPr>
        <p:spPr>
          <a:xfrm>
            <a:off x="2162623" y="2006940"/>
            <a:ext cx="1008000" cy="576000"/>
          </a:xfrm>
          <a:prstGeom prst="roundRect">
            <a:avLst>
              <a:gd name="adj" fmla="val 12023"/>
            </a:avLst>
          </a:prstGeom>
          <a:solidFill>
            <a:sysClr val="window" lastClr="FFFFFF"/>
          </a:solidFill>
          <a:ln w="28575" cap="flat" cmpd="sng" algn="ctr">
            <a:solidFill>
              <a:srgbClr val="4BACC6">
                <a:lumMod val="75000"/>
              </a:srgbClr>
            </a:solidFill>
            <a:prstDash val="solid"/>
          </a:ln>
          <a:effectLst/>
        </p:spPr>
        <p:txBody>
          <a:bodyPr lIns="360000" tIns="46800" rIns="72000" bIns="46800" anchor="ctr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Receives welcome call</a:t>
            </a:r>
          </a:p>
        </p:txBody>
      </p:sp>
      <p:pic>
        <p:nvPicPr>
          <p:cNvPr id="75" name="Picture 74">
            <a:extLst>
              <a:ext uri="{FF2B5EF4-FFF2-40B4-BE49-F238E27FC236}">
                <a16:creationId xmlns:a16="http://schemas.microsoft.com/office/drawing/2014/main" id="{2314247A-30DF-4F6E-834B-C7D0A1B5D8E5}"/>
              </a:ext>
            </a:extLst>
          </p:cNvPr>
          <p:cNvPicPr>
            <a:picLocks noChangeAspect="1"/>
          </p:cNvPicPr>
          <p:nvPr/>
        </p:nvPicPr>
        <p:blipFill>
          <a:blip r:embed="rId3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4589" y="2134464"/>
            <a:ext cx="259816" cy="320951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FB13BF07-39DC-45D6-9407-C8C535A39024}"/>
              </a:ext>
            </a:extLst>
          </p:cNvPr>
          <p:cNvPicPr>
            <a:picLocks noChangeAspect="1"/>
          </p:cNvPicPr>
          <p:nvPr/>
        </p:nvPicPr>
        <p:blipFill>
          <a:blip r:embed="rId3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4588" y="3933570"/>
            <a:ext cx="259816" cy="320951"/>
          </a:xfrm>
          <a:prstGeom prst="rect">
            <a:avLst/>
          </a:prstGeom>
        </p:spPr>
      </p:pic>
      <p:sp>
        <p:nvSpPr>
          <p:cNvPr id="77" name="Rounded Rectangle 23">
            <a:extLst>
              <a:ext uri="{FF2B5EF4-FFF2-40B4-BE49-F238E27FC236}">
                <a16:creationId xmlns:a16="http://schemas.microsoft.com/office/drawing/2014/main" id="{EDD4BBE0-7B35-4F97-AE99-2BCDACAA9001}"/>
              </a:ext>
            </a:extLst>
          </p:cNvPr>
          <p:cNvSpPr/>
          <p:nvPr/>
        </p:nvSpPr>
        <p:spPr>
          <a:xfrm>
            <a:off x="3357652" y="4697057"/>
            <a:ext cx="1080000" cy="576000"/>
          </a:xfrm>
          <a:prstGeom prst="roundRect">
            <a:avLst>
              <a:gd name="adj" fmla="val 12023"/>
            </a:avLst>
          </a:prstGeom>
          <a:solidFill>
            <a:srgbClr val="4BACC6">
              <a:lumMod val="20000"/>
              <a:lumOff val="80000"/>
            </a:srgbClr>
          </a:solidFill>
          <a:ln w="28575" cap="flat" cmpd="sng" algn="ctr">
            <a:solidFill>
              <a:srgbClr val="4BACC6">
                <a:lumMod val="75000"/>
              </a:srgbClr>
            </a:solidFill>
            <a:prstDash val="solid"/>
          </a:ln>
          <a:effectLst/>
        </p:spPr>
        <p:txBody>
          <a:bodyPr lIns="360000" tIns="46800" rIns="72000" bIns="46800" anchor="ctr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Sends notification for meter reading</a:t>
            </a:r>
          </a:p>
        </p:txBody>
      </p:sp>
      <p:sp>
        <p:nvSpPr>
          <p:cNvPr id="78" name="Rounded Rectangle 24">
            <a:extLst>
              <a:ext uri="{FF2B5EF4-FFF2-40B4-BE49-F238E27FC236}">
                <a16:creationId xmlns:a16="http://schemas.microsoft.com/office/drawing/2014/main" id="{E2FF933A-628E-44AB-AE93-8324A9EB642D}"/>
              </a:ext>
            </a:extLst>
          </p:cNvPr>
          <p:cNvSpPr/>
          <p:nvPr/>
        </p:nvSpPr>
        <p:spPr>
          <a:xfrm>
            <a:off x="3357652" y="2006940"/>
            <a:ext cx="1080000" cy="576000"/>
          </a:xfrm>
          <a:prstGeom prst="roundRect">
            <a:avLst>
              <a:gd name="adj" fmla="val 12023"/>
            </a:avLst>
          </a:prstGeom>
          <a:solidFill>
            <a:sysClr val="window" lastClr="FFFFFF"/>
          </a:solidFill>
          <a:ln w="28575" cap="flat" cmpd="sng" algn="ctr">
            <a:solidFill>
              <a:srgbClr val="4BACC6">
                <a:lumMod val="75000"/>
              </a:srgbClr>
            </a:solidFill>
            <a:prstDash val="solid"/>
          </a:ln>
          <a:effectLst/>
        </p:spPr>
        <p:txBody>
          <a:bodyPr lIns="360000" tIns="46800" rIns="72000" bIns="46800" anchor="ctr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Receives meter reading notification </a:t>
            </a:r>
          </a:p>
        </p:txBody>
      </p:sp>
      <p:pic>
        <p:nvPicPr>
          <p:cNvPr id="79" name="Picture 78">
            <a:extLst>
              <a:ext uri="{FF2B5EF4-FFF2-40B4-BE49-F238E27FC236}">
                <a16:creationId xmlns:a16="http://schemas.microsoft.com/office/drawing/2014/main" id="{8B311351-3641-4792-9524-DC2298617313}"/>
              </a:ext>
            </a:extLst>
          </p:cNvPr>
          <p:cNvPicPr>
            <a:picLocks noChangeAspect="1"/>
          </p:cNvPicPr>
          <p:nvPr/>
        </p:nvPicPr>
        <p:blipFill>
          <a:blip r:embed="rId4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9744" y="2149746"/>
            <a:ext cx="290385" cy="290385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EEBDD923-BDAA-4287-B2E3-F08A0AC1C9DA}"/>
              </a:ext>
            </a:extLst>
          </p:cNvPr>
          <p:cNvPicPr>
            <a:picLocks noChangeAspect="1"/>
          </p:cNvPicPr>
          <p:nvPr/>
        </p:nvPicPr>
        <p:blipFill>
          <a:blip r:embed="rId4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9744" y="4839864"/>
            <a:ext cx="290385" cy="290385"/>
          </a:xfrm>
          <a:prstGeom prst="rect">
            <a:avLst/>
          </a:prstGeom>
        </p:spPr>
      </p:pic>
      <p:sp>
        <p:nvSpPr>
          <p:cNvPr id="81" name="Rounded Rectangle 27">
            <a:extLst>
              <a:ext uri="{FF2B5EF4-FFF2-40B4-BE49-F238E27FC236}">
                <a16:creationId xmlns:a16="http://schemas.microsoft.com/office/drawing/2014/main" id="{DD8C65DD-9B84-418E-BD54-FEB64659BDE2}"/>
              </a:ext>
            </a:extLst>
          </p:cNvPr>
          <p:cNvSpPr/>
          <p:nvPr/>
        </p:nvSpPr>
        <p:spPr>
          <a:xfrm>
            <a:off x="5679142" y="2012195"/>
            <a:ext cx="936000" cy="576000"/>
          </a:xfrm>
          <a:prstGeom prst="roundRect">
            <a:avLst>
              <a:gd name="adj" fmla="val 12023"/>
            </a:avLst>
          </a:prstGeom>
          <a:solidFill>
            <a:srgbClr val="4BACC6">
              <a:lumMod val="20000"/>
              <a:lumOff val="80000"/>
            </a:srgbClr>
          </a:solidFill>
          <a:ln w="28575" cap="flat" cmpd="sng" algn="ctr">
            <a:solidFill>
              <a:srgbClr val="4BACC6">
                <a:lumMod val="75000"/>
              </a:srgbClr>
            </a:solidFill>
            <a:prstDash val="solid"/>
          </a:ln>
          <a:effectLst/>
        </p:spPr>
        <p:txBody>
          <a:bodyPr lIns="360000" tIns="46800" rIns="72000" bIns="46800" anchor="ctr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Sends </a:t>
            </a: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meter</a:t>
            </a:r>
          </a:p>
        </p:txBody>
      </p:sp>
      <p:sp>
        <p:nvSpPr>
          <p:cNvPr id="82" name="Rounded Rectangle 28">
            <a:extLst>
              <a:ext uri="{FF2B5EF4-FFF2-40B4-BE49-F238E27FC236}">
                <a16:creationId xmlns:a16="http://schemas.microsoft.com/office/drawing/2014/main" id="{E6D43A3A-EC2A-4D06-8F66-6B85DCAF9440}"/>
              </a:ext>
            </a:extLst>
          </p:cNvPr>
          <p:cNvSpPr/>
          <p:nvPr/>
        </p:nvSpPr>
        <p:spPr>
          <a:xfrm>
            <a:off x="5679142" y="4701475"/>
            <a:ext cx="936000" cy="576000"/>
          </a:xfrm>
          <a:prstGeom prst="roundRect">
            <a:avLst>
              <a:gd name="adj" fmla="val 12023"/>
            </a:avLst>
          </a:prstGeom>
          <a:solidFill>
            <a:sysClr val="window" lastClr="FFFFFF"/>
          </a:solidFill>
          <a:ln w="28575" cap="flat" cmpd="sng" algn="ctr">
            <a:solidFill>
              <a:srgbClr val="4BACC6">
                <a:lumMod val="75000"/>
              </a:srgbClr>
            </a:solidFill>
            <a:prstDash val="solid"/>
          </a:ln>
          <a:effectLst/>
        </p:spPr>
        <p:txBody>
          <a:bodyPr lIns="360000" tIns="46800" rIns="72000" bIns="46800" anchor="ctr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Receives the meter reading</a:t>
            </a:r>
          </a:p>
        </p:txBody>
      </p:sp>
      <p:sp>
        <p:nvSpPr>
          <p:cNvPr id="83" name="Rounded Rectangle 29">
            <a:extLst>
              <a:ext uri="{FF2B5EF4-FFF2-40B4-BE49-F238E27FC236}">
                <a16:creationId xmlns:a16="http://schemas.microsoft.com/office/drawing/2014/main" id="{0A1FC92C-A5F0-40F4-A559-7D2E407CB7BD}"/>
              </a:ext>
            </a:extLst>
          </p:cNvPr>
          <p:cNvSpPr/>
          <p:nvPr/>
        </p:nvSpPr>
        <p:spPr>
          <a:xfrm>
            <a:off x="4597763" y="2014891"/>
            <a:ext cx="900000" cy="576000"/>
          </a:xfrm>
          <a:prstGeom prst="roundRect">
            <a:avLst>
              <a:gd name="adj" fmla="val 12023"/>
            </a:avLst>
          </a:prstGeom>
          <a:solidFill>
            <a:sysClr val="window" lastClr="FFFFFF"/>
          </a:solidFill>
          <a:ln w="12700" cap="flat" cmpd="sng" algn="ctr">
            <a:solidFill>
              <a:sysClr val="window" lastClr="FFFFFF">
                <a:lumMod val="65000"/>
              </a:sysClr>
            </a:solidFill>
            <a:prstDash val="solid"/>
          </a:ln>
          <a:effectLst/>
        </p:spPr>
        <p:txBody>
          <a:bodyPr lIns="180000" rIns="180000" anchor="ctr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Reads</a:t>
            </a: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meter</a:t>
            </a:r>
          </a:p>
        </p:txBody>
      </p:sp>
      <p:sp>
        <p:nvSpPr>
          <p:cNvPr id="84" name="Rounded Rectangle 33">
            <a:extLst>
              <a:ext uri="{FF2B5EF4-FFF2-40B4-BE49-F238E27FC236}">
                <a16:creationId xmlns:a16="http://schemas.microsoft.com/office/drawing/2014/main" id="{B8BF3FF2-1734-4FC2-9CFF-B1346AD6161A}"/>
              </a:ext>
            </a:extLst>
          </p:cNvPr>
          <p:cNvSpPr/>
          <p:nvPr/>
        </p:nvSpPr>
        <p:spPr>
          <a:xfrm>
            <a:off x="6899791" y="4705566"/>
            <a:ext cx="1044000" cy="576000"/>
          </a:xfrm>
          <a:prstGeom prst="roundRect">
            <a:avLst>
              <a:gd name="adj" fmla="val 12023"/>
            </a:avLst>
          </a:prstGeom>
          <a:solidFill>
            <a:srgbClr val="4BACC6">
              <a:lumMod val="20000"/>
              <a:lumOff val="80000"/>
            </a:srgbClr>
          </a:solidFill>
          <a:ln w="28575" cap="flat" cmpd="sng" algn="ctr">
            <a:solidFill>
              <a:srgbClr val="4BACC6">
                <a:lumMod val="75000"/>
              </a:srgbClr>
            </a:solidFill>
            <a:prstDash val="solid"/>
          </a:ln>
          <a:effectLst/>
        </p:spPr>
        <p:txBody>
          <a:bodyPr lIns="360000" tIns="46800" rIns="72000" bIns="46800" anchor="ctr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Sends invoice to be forwarded to customer</a:t>
            </a:r>
          </a:p>
        </p:txBody>
      </p:sp>
      <p:sp>
        <p:nvSpPr>
          <p:cNvPr id="85" name="Rounded Rectangle 34">
            <a:extLst>
              <a:ext uri="{FF2B5EF4-FFF2-40B4-BE49-F238E27FC236}">
                <a16:creationId xmlns:a16="http://schemas.microsoft.com/office/drawing/2014/main" id="{7B1A00E1-DE20-41C2-9AD5-70C39C3CF4AF}"/>
              </a:ext>
            </a:extLst>
          </p:cNvPr>
          <p:cNvSpPr/>
          <p:nvPr/>
        </p:nvSpPr>
        <p:spPr>
          <a:xfrm>
            <a:off x="6899791" y="5593503"/>
            <a:ext cx="1044000" cy="576000"/>
          </a:xfrm>
          <a:prstGeom prst="roundRect">
            <a:avLst>
              <a:gd name="adj" fmla="val 12023"/>
            </a:avLst>
          </a:prstGeom>
          <a:solidFill>
            <a:sysClr val="window" lastClr="FFFFFF"/>
          </a:solidFill>
          <a:ln w="28575" cap="flat" cmpd="sng" algn="ctr">
            <a:solidFill>
              <a:srgbClr val="4BACC6">
                <a:lumMod val="75000"/>
              </a:srgbClr>
            </a:solidFill>
            <a:prstDash val="solid"/>
          </a:ln>
          <a:effectLst/>
        </p:spPr>
        <p:txBody>
          <a:bodyPr lIns="360000" tIns="46800" rIns="72000" bIns="46800" anchor="ctr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Receives invoice to be forwarded to customer</a:t>
            </a:r>
          </a:p>
        </p:txBody>
      </p:sp>
      <p:sp>
        <p:nvSpPr>
          <p:cNvPr id="86" name="Rounded Rectangle 37">
            <a:extLst>
              <a:ext uri="{FF2B5EF4-FFF2-40B4-BE49-F238E27FC236}">
                <a16:creationId xmlns:a16="http://schemas.microsoft.com/office/drawing/2014/main" id="{714C0144-9429-464E-93C3-D08DE26ACCCC}"/>
              </a:ext>
            </a:extLst>
          </p:cNvPr>
          <p:cNvSpPr/>
          <p:nvPr/>
        </p:nvSpPr>
        <p:spPr>
          <a:xfrm>
            <a:off x="8137319" y="1999867"/>
            <a:ext cx="864000" cy="576000"/>
          </a:xfrm>
          <a:prstGeom prst="roundRect">
            <a:avLst>
              <a:gd name="adj" fmla="val 12023"/>
            </a:avLst>
          </a:prstGeom>
          <a:solidFill>
            <a:sysClr val="window" lastClr="FFFFFF"/>
          </a:solidFill>
          <a:ln w="28575" cap="flat" cmpd="sng" algn="ctr">
            <a:solidFill>
              <a:srgbClr val="4BACC6">
                <a:lumMod val="75000"/>
              </a:srgbClr>
            </a:solidFill>
            <a:prstDash val="solid"/>
          </a:ln>
          <a:effectLst/>
        </p:spPr>
        <p:txBody>
          <a:bodyPr lIns="360000" tIns="46800" rIns="72000" bIns="46800" anchor="ctr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Receives invoice</a:t>
            </a:r>
          </a:p>
        </p:txBody>
      </p:sp>
      <p:sp>
        <p:nvSpPr>
          <p:cNvPr id="87" name="Rounded Rectangle 39">
            <a:extLst>
              <a:ext uri="{FF2B5EF4-FFF2-40B4-BE49-F238E27FC236}">
                <a16:creationId xmlns:a16="http://schemas.microsoft.com/office/drawing/2014/main" id="{09F2B324-670C-4B4F-A450-AAB9ACB380AE}"/>
              </a:ext>
            </a:extLst>
          </p:cNvPr>
          <p:cNvSpPr/>
          <p:nvPr/>
        </p:nvSpPr>
        <p:spPr>
          <a:xfrm>
            <a:off x="9178959" y="1999437"/>
            <a:ext cx="864000" cy="576000"/>
          </a:xfrm>
          <a:prstGeom prst="roundRect">
            <a:avLst>
              <a:gd name="adj" fmla="val 12023"/>
            </a:avLst>
          </a:prstGeom>
          <a:solidFill>
            <a:srgbClr val="4BACC6">
              <a:lumMod val="20000"/>
              <a:lumOff val="80000"/>
            </a:srgbClr>
          </a:solidFill>
          <a:ln w="28575" cap="flat" cmpd="sng" algn="ctr">
            <a:solidFill>
              <a:srgbClr val="4BACC6">
                <a:lumMod val="75000"/>
              </a:srgbClr>
            </a:solidFill>
            <a:prstDash val="solid"/>
          </a:ln>
          <a:effectLst/>
        </p:spPr>
        <p:txBody>
          <a:bodyPr lIns="360000" tIns="46800" rIns="72000" bIns="46800" anchor="ctr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Pays invoice</a:t>
            </a:r>
          </a:p>
        </p:txBody>
      </p:sp>
      <p:sp>
        <p:nvSpPr>
          <p:cNvPr id="88" name="Rounded Rectangle 41">
            <a:extLst>
              <a:ext uri="{FF2B5EF4-FFF2-40B4-BE49-F238E27FC236}">
                <a16:creationId xmlns:a16="http://schemas.microsoft.com/office/drawing/2014/main" id="{81C1DEDC-5B72-4FA8-AB74-1CB1D1644768}"/>
              </a:ext>
            </a:extLst>
          </p:cNvPr>
          <p:cNvSpPr/>
          <p:nvPr/>
        </p:nvSpPr>
        <p:spPr>
          <a:xfrm>
            <a:off x="8137319" y="5588691"/>
            <a:ext cx="864000" cy="576000"/>
          </a:xfrm>
          <a:prstGeom prst="roundRect">
            <a:avLst>
              <a:gd name="adj" fmla="val 12023"/>
            </a:avLst>
          </a:prstGeom>
          <a:solidFill>
            <a:srgbClr val="4BACC6">
              <a:lumMod val="20000"/>
              <a:lumOff val="80000"/>
            </a:srgbClr>
          </a:solidFill>
          <a:ln w="28575" cap="flat" cmpd="sng" algn="ctr">
            <a:solidFill>
              <a:srgbClr val="4BACC6">
                <a:lumMod val="75000"/>
              </a:srgbClr>
            </a:solidFill>
            <a:prstDash val="solid"/>
          </a:ln>
          <a:effectLst/>
        </p:spPr>
        <p:txBody>
          <a:bodyPr lIns="360000" tIns="46800" rIns="72000" bIns="46800" anchor="ctr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Invoice ready for customer</a:t>
            </a:r>
          </a:p>
        </p:txBody>
      </p:sp>
      <p:sp>
        <p:nvSpPr>
          <p:cNvPr id="89" name="Rounded Rectangle 43">
            <a:extLst>
              <a:ext uri="{FF2B5EF4-FFF2-40B4-BE49-F238E27FC236}">
                <a16:creationId xmlns:a16="http://schemas.microsoft.com/office/drawing/2014/main" id="{7E27142F-8C4F-477F-BAF5-FBCF44DCE640}"/>
              </a:ext>
            </a:extLst>
          </p:cNvPr>
          <p:cNvSpPr/>
          <p:nvPr/>
        </p:nvSpPr>
        <p:spPr>
          <a:xfrm>
            <a:off x="9188241" y="3805645"/>
            <a:ext cx="864000" cy="576000"/>
          </a:xfrm>
          <a:prstGeom prst="roundRect">
            <a:avLst>
              <a:gd name="adj" fmla="val 12023"/>
            </a:avLst>
          </a:prstGeom>
          <a:solidFill>
            <a:sysClr val="window" lastClr="FFFFFF"/>
          </a:solidFill>
          <a:ln w="28575" cap="flat" cmpd="sng" algn="ctr">
            <a:solidFill>
              <a:srgbClr val="4BACC6">
                <a:lumMod val="75000"/>
              </a:srgbClr>
            </a:solidFill>
            <a:prstDash val="solid"/>
          </a:ln>
          <a:effectLst/>
        </p:spPr>
        <p:txBody>
          <a:bodyPr lIns="360000" tIns="46800" rIns="72000" bIns="46800" anchor="ctr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Receives payment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26FEA997-59BD-4C7C-87E7-61FBE965A269}"/>
              </a:ext>
            </a:extLst>
          </p:cNvPr>
          <p:cNvSpPr txBox="1"/>
          <p:nvPr/>
        </p:nvSpPr>
        <p:spPr>
          <a:xfrm>
            <a:off x="1609833" y="1333535"/>
            <a:ext cx="7781176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Planned journey of ordering electricity from a utility company.</a:t>
            </a:r>
          </a:p>
        </p:txBody>
      </p:sp>
      <p:pic>
        <p:nvPicPr>
          <p:cNvPr id="91" name="Picture 90">
            <a:extLst>
              <a:ext uri="{FF2B5EF4-FFF2-40B4-BE49-F238E27FC236}">
                <a16:creationId xmlns:a16="http://schemas.microsoft.com/office/drawing/2014/main" id="{070715BE-C5A9-40BD-AE25-621097DACB03}"/>
              </a:ext>
            </a:extLst>
          </p:cNvPr>
          <p:cNvPicPr>
            <a:picLocks noChangeAspect="1"/>
          </p:cNvPicPr>
          <p:nvPr/>
        </p:nvPicPr>
        <p:blipFill>
          <a:blip r:embed="rId5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332" y="5560885"/>
            <a:ext cx="373993" cy="338377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74747C73-829A-4E97-945C-DE054034DCB4}"/>
              </a:ext>
            </a:extLst>
          </p:cNvPr>
          <p:cNvPicPr>
            <a:picLocks noChangeAspect="1"/>
          </p:cNvPicPr>
          <p:nvPr/>
        </p:nvPicPr>
        <p:blipFill>
          <a:blip r:embed="rId6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030" y="2898490"/>
            <a:ext cx="356183" cy="320565"/>
          </a:xfrm>
          <a:prstGeom prst="rect">
            <a:avLst/>
          </a:prstGeom>
        </p:spPr>
      </p:pic>
      <p:pic>
        <p:nvPicPr>
          <p:cNvPr id="93" name="Picture 92">
            <a:extLst>
              <a:ext uri="{FF2B5EF4-FFF2-40B4-BE49-F238E27FC236}">
                <a16:creationId xmlns:a16="http://schemas.microsoft.com/office/drawing/2014/main" id="{45602857-6713-4F3A-9CA6-60FF6D16E5C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888" y="2044463"/>
            <a:ext cx="267136" cy="356183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437CDE0E-4D9A-47DA-B47F-BD46A1D08838}"/>
              </a:ext>
            </a:extLst>
          </p:cNvPr>
          <p:cNvPicPr>
            <a:picLocks noChangeAspect="1"/>
          </p:cNvPicPr>
          <p:nvPr/>
        </p:nvPicPr>
        <p:blipFill>
          <a:blip r:embed="rId8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7172" y="2155115"/>
            <a:ext cx="220774" cy="279650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000D3AC6-0A20-4268-AF77-3208F7F732C7}"/>
              </a:ext>
            </a:extLst>
          </p:cNvPr>
          <p:cNvPicPr>
            <a:picLocks noChangeAspect="1"/>
          </p:cNvPicPr>
          <p:nvPr/>
        </p:nvPicPr>
        <p:blipFill>
          <a:blip r:embed="rId9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8957" y="2172486"/>
            <a:ext cx="294366" cy="235494"/>
          </a:xfrm>
          <a:prstGeom prst="rect">
            <a:avLst/>
          </a:prstGeom>
        </p:spPr>
      </p:pic>
      <p:pic>
        <p:nvPicPr>
          <p:cNvPr id="96" name="Picture 95">
            <a:extLst>
              <a:ext uri="{FF2B5EF4-FFF2-40B4-BE49-F238E27FC236}">
                <a16:creationId xmlns:a16="http://schemas.microsoft.com/office/drawing/2014/main" id="{1F48F604-D8D9-4419-84C5-DA633AF3180F}"/>
              </a:ext>
            </a:extLst>
          </p:cNvPr>
          <p:cNvPicPr>
            <a:picLocks noChangeAspect="1"/>
          </p:cNvPicPr>
          <p:nvPr/>
        </p:nvPicPr>
        <p:blipFill>
          <a:blip r:embed="rId10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8788" y="5754389"/>
            <a:ext cx="240845" cy="254227"/>
          </a:xfrm>
          <a:prstGeom prst="rect">
            <a:avLst/>
          </a:prstGeom>
        </p:spPr>
      </p:pic>
      <p:pic>
        <p:nvPicPr>
          <p:cNvPr id="97" name="Picture 96">
            <a:extLst>
              <a:ext uri="{FF2B5EF4-FFF2-40B4-BE49-F238E27FC236}">
                <a16:creationId xmlns:a16="http://schemas.microsoft.com/office/drawing/2014/main" id="{CCD7C9A2-12F7-429B-8ED1-A147F9DE1791}"/>
              </a:ext>
            </a:extLst>
          </p:cNvPr>
          <p:cNvPicPr>
            <a:picLocks noChangeAspect="1"/>
          </p:cNvPicPr>
          <p:nvPr/>
        </p:nvPicPr>
        <p:blipFill>
          <a:blip r:embed="rId11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2535" y="2181001"/>
            <a:ext cx="243277" cy="243277"/>
          </a:xfrm>
          <a:prstGeom prst="rect">
            <a:avLst/>
          </a:prstGeom>
        </p:spPr>
      </p:pic>
      <p:pic>
        <p:nvPicPr>
          <p:cNvPr id="98" name="Picture 97">
            <a:extLst>
              <a:ext uri="{FF2B5EF4-FFF2-40B4-BE49-F238E27FC236}">
                <a16:creationId xmlns:a16="http://schemas.microsoft.com/office/drawing/2014/main" id="{A71AB4BD-3008-4024-B9BC-F028D59500C5}"/>
              </a:ext>
            </a:extLst>
          </p:cNvPr>
          <p:cNvPicPr>
            <a:picLocks noChangeAspect="1"/>
          </p:cNvPicPr>
          <p:nvPr/>
        </p:nvPicPr>
        <p:blipFill>
          <a:blip r:embed="rId11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2535" y="4861793"/>
            <a:ext cx="243277" cy="243277"/>
          </a:xfrm>
          <a:prstGeom prst="rect">
            <a:avLst/>
          </a:prstGeom>
        </p:spPr>
      </p:pic>
      <p:pic>
        <p:nvPicPr>
          <p:cNvPr id="99" name="Picture 98">
            <a:extLst>
              <a:ext uri="{FF2B5EF4-FFF2-40B4-BE49-F238E27FC236}">
                <a16:creationId xmlns:a16="http://schemas.microsoft.com/office/drawing/2014/main" id="{B501BCC6-0714-46E3-9D04-4B1474E2D82E}"/>
              </a:ext>
            </a:extLst>
          </p:cNvPr>
          <p:cNvPicPr>
            <a:picLocks noChangeAspect="1"/>
          </p:cNvPicPr>
          <p:nvPr/>
        </p:nvPicPr>
        <p:blipFill>
          <a:blip r:embed="rId10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8789" y="4866647"/>
            <a:ext cx="240845" cy="254227"/>
          </a:xfrm>
          <a:prstGeom prst="rect">
            <a:avLst/>
          </a:prstGeom>
        </p:spPr>
      </p:pic>
      <p:pic>
        <p:nvPicPr>
          <p:cNvPr id="100" name="Picture 99">
            <a:extLst>
              <a:ext uri="{FF2B5EF4-FFF2-40B4-BE49-F238E27FC236}">
                <a16:creationId xmlns:a16="http://schemas.microsoft.com/office/drawing/2014/main" id="{1BE4399C-AC2C-4225-892A-8D94C184505C}"/>
              </a:ext>
            </a:extLst>
          </p:cNvPr>
          <p:cNvPicPr>
            <a:picLocks noChangeAspect="1"/>
          </p:cNvPicPr>
          <p:nvPr/>
        </p:nvPicPr>
        <p:blipFill>
          <a:blip r:embed="rId8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7172" y="5741678"/>
            <a:ext cx="220774" cy="279650"/>
          </a:xfrm>
          <a:prstGeom prst="rect">
            <a:avLst/>
          </a:prstGeom>
        </p:spPr>
      </p:pic>
      <p:pic>
        <p:nvPicPr>
          <p:cNvPr id="101" name="Picture 100">
            <a:extLst>
              <a:ext uri="{FF2B5EF4-FFF2-40B4-BE49-F238E27FC236}">
                <a16:creationId xmlns:a16="http://schemas.microsoft.com/office/drawing/2014/main" id="{485738CD-BEB5-4BF0-BB20-CF2CC00C64EF}"/>
              </a:ext>
            </a:extLst>
          </p:cNvPr>
          <p:cNvPicPr>
            <a:picLocks noChangeAspect="1"/>
          </p:cNvPicPr>
          <p:nvPr/>
        </p:nvPicPr>
        <p:blipFill>
          <a:blip r:embed="rId9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4174" y="3975898"/>
            <a:ext cx="294366" cy="235494"/>
          </a:xfrm>
          <a:prstGeom prst="rect">
            <a:avLst/>
          </a:prstGeom>
        </p:spPr>
      </p:pic>
      <p:cxnSp>
        <p:nvCxnSpPr>
          <p:cNvPr id="102" name="Straight Arrow Connector 101">
            <a:extLst>
              <a:ext uri="{FF2B5EF4-FFF2-40B4-BE49-F238E27FC236}">
                <a16:creationId xmlns:a16="http://schemas.microsoft.com/office/drawing/2014/main" id="{B89C6F6E-51FC-4DDA-BAE8-7E53E1A98F21}"/>
              </a:ext>
            </a:extLst>
          </p:cNvPr>
          <p:cNvCxnSpPr>
            <a:stCxn id="73" idx="0"/>
            <a:endCxn id="74" idx="2"/>
          </p:cNvCxnSpPr>
          <p:nvPr/>
        </p:nvCxnSpPr>
        <p:spPr>
          <a:xfrm flipV="1">
            <a:off x="2666623" y="2582940"/>
            <a:ext cx="0" cy="1221045"/>
          </a:xfrm>
          <a:prstGeom prst="straightConnector1">
            <a:avLst/>
          </a:prstGeom>
          <a:noFill/>
          <a:ln w="22225" cap="flat" cmpd="sng" algn="ctr">
            <a:solidFill>
              <a:sysClr val="window" lastClr="FFFFFF">
                <a:lumMod val="50000"/>
              </a:sysClr>
            </a:solidFill>
            <a:prstDash val="sysDash"/>
            <a:tailEnd type="triangle" w="med" len="med"/>
          </a:ln>
          <a:effectLst/>
        </p:spPr>
      </p:cxnSp>
      <p:cxnSp>
        <p:nvCxnSpPr>
          <p:cNvPr id="103" name="Straight Arrow Connector 102">
            <a:extLst>
              <a:ext uri="{FF2B5EF4-FFF2-40B4-BE49-F238E27FC236}">
                <a16:creationId xmlns:a16="http://schemas.microsoft.com/office/drawing/2014/main" id="{61C334DD-99BF-4B58-B823-585C9666656C}"/>
              </a:ext>
            </a:extLst>
          </p:cNvPr>
          <p:cNvCxnSpPr>
            <a:stCxn id="77" idx="0"/>
            <a:endCxn id="78" idx="2"/>
          </p:cNvCxnSpPr>
          <p:nvPr/>
        </p:nvCxnSpPr>
        <p:spPr>
          <a:xfrm flipV="1">
            <a:off x="3897652" y="2582940"/>
            <a:ext cx="0" cy="2114117"/>
          </a:xfrm>
          <a:prstGeom prst="straightConnector1">
            <a:avLst/>
          </a:prstGeom>
          <a:noFill/>
          <a:ln w="22225" cap="flat" cmpd="sng" algn="ctr">
            <a:solidFill>
              <a:sysClr val="window" lastClr="FFFFFF">
                <a:lumMod val="50000"/>
              </a:sysClr>
            </a:solidFill>
            <a:prstDash val="sysDash"/>
            <a:tailEnd type="triangle" w="med" len="med"/>
          </a:ln>
          <a:effectLst/>
        </p:spPr>
      </p:cxnSp>
      <p:cxnSp>
        <p:nvCxnSpPr>
          <p:cNvPr id="104" name="Straight Arrow Connector 103">
            <a:extLst>
              <a:ext uri="{FF2B5EF4-FFF2-40B4-BE49-F238E27FC236}">
                <a16:creationId xmlns:a16="http://schemas.microsoft.com/office/drawing/2014/main" id="{F8CBB802-0707-43A3-9E4D-99E6BF444E16}"/>
              </a:ext>
            </a:extLst>
          </p:cNvPr>
          <p:cNvCxnSpPr>
            <a:stCxn id="81" idx="2"/>
            <a:endCxn id="82" idx="0"/>
          </p:cNvCxnSpPr>
          <p:nvPr/>
        </p:nvCxnSpPr>
        <p:spPr>
          <a:xfrm>
            <a:off x="6147142" y="2588195"/>
            <a:ext cx="0" cy="2113280"/>
          </a:xfrm>
          <a:prstGeom prst="straightConnector1">
            <a:avLst/>
          </a:prstGeom>
          <a:noFill/>
          <a:ln w="22225" cap="flat" cmpd="sng" algn="ctr">
            <a:solidFill>
              <a:sysClr val="window" lastClr="FFFFFF">
                <a:lumMod val="50000"/>
              </a:sysClr>
            </a:solidFill>
            <a:prstDash val="sysDash"/>
            <a:tailEnd type="triangle" w="med" len="med"/>
          </a:ln>
          <a:effectLst/>
        </p:spPr>
      </p:cxnSp>
      <p:cxnSp>
        <p:nvCxnSpPr>
          <p:cNvPr id="105" name="Straight Arrow Connector 104">
            <a:extLst>
              <a:ext uri="{FF2B5EF4-FFF2-40B4-BE49-F238E27FC236}">
                <a16:creationId xmlns:a16="http://schemas.microsoft.com/office/drawing/2014/main" id="{37BD47D2-76F4-44F7-949C-BFB1D61D1E9D}"/>
              </a:ext>
            </a:extLst>
          </p:cNvPr>
          <p:cNvCxnSpPr>
            <a:cxnSpLocks/>
            <a:stCxn id="84" idx="2"/>
            <a:endCxn id="85" idx="0"/>
          </p:cNvCxnSpPr>
          <p:nvPr/>
        </p:nvCxnSpPr>
        <p:spPr>
          <a:xfrm>
            <a:off x="7421791" y="5281566"/>
            <a:ext cx="0" cy="311937"/>
          </a:xfrm>
          <a:prstGeom prst="straightConnector1">
            <a:avLst/>
          </a:prstGeom>
          <a:noFill/>
          <a:ln w="22225" cap="flat" cmpd="sng" algn="ctr">
            <a:solidFill>
              <a:sysClr val="window" lastClr="FFFFFF">
                <a:lumMod val="50000"/>
              </a:sysClr>
            </a:solidFill>
            <a:prstDash val="sysDash"/>
            <a:tailEnd type="triangle" w="med" len="med"/>
          </a:ln>
          <a:effectLst/>
        </p:spPr>
      </p:cxnSp>
      <p:cxnSp>
        <p:nvCxnSpPr>
          <p:cNvPr id="106" name="Straight Arrow Connector 105">
            <a:extLst>
              <a:ext uri="{FF2B5EF4-FFF2-40B4-BE49-F238E27FC236}">
                <a16:creationId xmlns:a16="http://schemas.microsoft.com/office/drawing/2014/main" id="{CA71AAFE-23AC-47D0-9FB6-3BA08DC0CE44}"/>
              </a:ext>
            </a:extLst>
          </p:cNvPr>
          <p:cNvCxnSpPr>
            <a:stCxn id="88" idx="0"/>
            <a:endCxn id="86" idx="2"/>
          </p:cNvCxnSpPr>
          <p:nvPr/>
        </p:nvCxnSpPr>
        <p:spPr>
          <a:xfrm flipV="1">
            <a:off x="8569319" y="2575867"/>
            <a:ext cx="0" cy="3012824"/>
          </a:xfrm>
          <a:prstGeom prst="straightConnector1">
            <a:avLst/>
          </a:prstGeom>
          <a:noFill/>
          <a:ln w="22225" cap="flat" cmpd="sng" algn="ctr">
            <a:solidFill>
              <a:sysClr val="window" lastClr="FFFFFF">
                <a:lumMod val="50000"/>
              </a:sysClr>
            </a:solidFill>
            <a:prstDash val="sysDash"/>
            <a:tailEnd type="triangle" w="med" len="med"/>
          </a:ln>
          <a:effectLst/>
        </p:spPr>
      </p:cxnSp>
      <p:cxnSp>
        <p:nvCxnSpPr>
          <p:cNvPr id="107" name="Straight Arrow Connector 106">
            <a:extLst>
              <a:ext uri="{FF2B5EF4-FFF2-40B4-BE49-F238E27FC236}">
                <a16:creationId xmlns:a16="http://schemas.microsoft.com/office/drawing/2014/main" id="{8DE78758-ACF2-4865-97BA-E27A25E383F4}"/>
              </a:ext>
            </a:extLst>
          </p:cNvPr>
          <p:cNvCxnSpPr>
            <a:stCxn id="87" idx="2"/>
            <a:endCxn id="89" idx="0"/>
          </p:cNvCxnSpPr>
          <p:nvPr/>
        </p:nvCxnSpPr>
        <p:spPr>
          <a:xfrm>
            <a:off x="9610959" y="2575437"/>
            <a:ext cx="9282" cy="1230208"/>
          </a:xfrm>
          <a:prstGeom prst="straightConnector1">
            <a:avLst/>
          </a:prstGeom>
          <a:noFill/>
          <a:ln w="22225" cap="flat" cmpd="sng" algn="ctr">
            <a:solidFill>
              <a:sysClr val="window" lastClr="FFFFFF">
                <a:lumMod val="50000"/>
              </a:sysClr>
            </a:solidFill>
            <a:prstDash val="sysDash"/>
            <a:tailEnd type="triangle" w="med" len="med"/>
          </a:ln>
          <a:effectLst/>
        </p:spPr>
      </p:cxnSp>
      <p:pic>
        <p:nvPicPr>
          <p:cNvPr id="108" name="Picture 107">
            <a:extLst>
              <a:ext uri="{FF2B5EF4-FFF2-40B4-BE49-F238E27FC236}">
                <a16:creationId xmlns:a16="http://schemas.microsoft.com/office/drawing/2014/main" id="{87FB421D-39A9-4CF7-B2DF-539F63D0561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179" y="3789395"/>
            <a:ext cx="259081" cy="297181"/>
          </a:xfrm>
          <a:prstGeom prst="rect">
            <a:avLst/>
          </a:prstGeom>
        </p:spPr>
      </p:pic>
      <p:pic>
        <p:nvPicPr>
          <p:cNvPr id="109" name="Picture 108">
            <a:extLst>
              <a:ext uri="{FF2B5EF4-FFF2-40B4-BE49-F238E27FC236}">
                <a16:creationId xmlns:a16="http://schemas.microsoft.com/office/drawing/2014/main" id="{FEC6D207-1DD7-4E95-B627-A2B14DEF25F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791" y="4686250"/>
            <a:ext cx="315469" cy="297181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E1ECAA97-274D-6FEB-8497-DEC74E325517}"/>
              </a:ext>
            </a:extLst>
          </p:cNvPr>
          <p:cNvGrpSpPr/>
          <p:nvPr/>
        </p:nvGrpSpPr>
        <p:grpSpPr>
          <a:xfrm>
            <a:off x="954182" y="6524168"/>
            <a:ext cx="9925038" cy="200677"/>
            <a:chOff x="954182" y="6524168"/>
            <a:chExt cx="9925038" cy="200677"/>
          </a:xfrm>
        </p:grpSpPr>
        <p:sp>
          <p:nvSpPr>
            <p:cNvPr id="4" name="AutoShape 63">
              <a:extLst>
                <a:ext uri="{FF2B5EF4-FFF2-40B4-BE49-F238E27FC236}">
                  <a16:creationId xmlns:a16="http://schemas.microsoft.com/office/drawing/2014/main" id="{215A23F8-5643-A787-6E7C-48007C28E3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4182" y="6524168"/>
              <a:ext cx="1584000" cy="198000"/>
            </a:xfrm>
            <a:prstGeom prst="chevron">
              <a:avLst>
                <a:gd name="adj" fmla="val 38168"/>
              </a:avLst>
            </a:prstGeom>
            <a:solidFill>
              <a:schemeClr val="bg1">
                <a:lumMod val="85000"/>
              </a:schemeClr>
            </a:solidFill>
            <a:ln w="19050" algn="ctr">
              <a:noFill/>
              <a:miter lim="800000"/>
              <a:headEnd/>
              <a:tailEnd/>
            </a:ln>
          </p:spPr>
          <p:txBody>
            <a:bodyPr lIns="0" tIns="0" rIns="0" bIns="0" anchor="ctr" anchorCtr="0"/>
            <a:lstStyle/>
            <a:p>
              <a:pPr algn="ctr" defTabSz="995363">
                <a:buSzPct val="90000"/>
              </a:pPr>
              <a:r>
                <a:rPr lang="en-GB" sz="1000" kern="0" dirty="0">
                  <a:solidFill>
                    <a:schemeClr val="bg1">
                      <a:lumMod val="50000"/>
                    </a:schemeClr>
                  </a:solidFill>
                  <a:cs typeface="Arial" charset="0"/>
                </a:rPr>
                <a:t>Overview</a:t>
              </a:r>
            </a:p>
          </p:txBody>
        </p:sp>
        <p:sp>
          <p:nvSpPr>
            <p:cNvPr id="5" name="AutoShape 64">
              <a:extLst>
                <a:ext uri="{FF2B5EF4-FFF2-40B4-BE49-F238E27FC236}">
                  <a16:creationId xmlns:a16="http://schemas.microsoft.com/office/drawing/2014/main" id="{BDD87880-57C9-7E40-9828-227D6AB07D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8355" y="6524168"/>
              <a:ext cx="1404000" cy="198000"/>
            </a:xfrm>
            <a:prstGeom prst="chevron">
              <a:avLst>
                <a:gd name="adj" fmla="val 38168"/>
              </a:avLst>
            </a:prstGeom>
            <a:solidFill>
              <a:schemeClr val="bg1">
                <a:lumMod val="85000"/>
              </a:schemeClr>
            </a:solidFill>
            <a:ln w="19050" algn="ctr">
              <a:noFill/>
              <a:miter lim="800000"/>
              <a:headEnd/>
              <a:tailEnd/>
            </a:ln>
          </p:spPr>
          <p:txBody>
            <a:bodyPr lIns="0" tIns="0" rIns="0" bIns="0" anchor="ctr" anchorCtr="0"/>
            <a:lstStyle/>
            <a:p>
              <a:pPr algn="ctr" defTabSz="995363">
                <a:buSzPct val="90000"/>
              </a:pPr>
              <a:r>
                <a:rPr lang="en-GB" sz="1000" kern="0">
                  <a:solidFill>
                    <a:schemeClr val="bg1">
                      <a:lumMod val="50000"/>
                    </a:schemeClr>
                  </a:solidFill>
                  <a:cs typeface="Arial" charset="0"/>
                </a:rPr>
                <a:t>Symbols</a:t>
              </a:r>
            </a:p>
          </p:txBody>
        </p:sp>
        <p:sp>
          <p:nvSpPr>
            <p:cNvPr id="6" name="AutoShape 65">
              <a:extLst>
                <a:ext uri="{FF2B5EF4-FFF2-40B4-BE49-F238E27FC236}">
                  <a16:creationId xmlns:a16="http://schemas.microsoft.com/office/drawing/2014/main" id="{ECD72374-E70D-F92F-5992-A674529F42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02528" y="6524168"/>
              <a:ext cx="1944000" cy="198000"/>
            </a:xfrm>
            <a:prstGeom prst="chevron">
              <a:avLst>
                <a:gd name="adj" fmla="val 38168"/>
              </a:avLst>
            </a:prstGeom>
            <a:solidFill>
              <a:schemeClr val="bg1">
                <a:lumMod val="85000"/>
              </a:schemeClr>
            </a:solidFill>
            <a:ln w="19050" algn="ctr">
              <a:noFill/>
              <a:miter lim="800000"/>
              <a:headEnd/>
              <a:tailEnd/>
            </a:ln>
          </p:spPr>
          <p:txBody>
            <a:bodyPr lIns="0" tIns="0" rIns="0" bIns="0" anchor="ctr" anchorCtr="0"/>
            <a:lstStyle/>
            <a:p>
              <a:pPr algn="ctr" defTabSz="995363">
                <a:buSzPct val="90000"/>
              </a:pPr>
              <a:r>
                <a:rPr lang="en-GB" sz="1000" kern="0" dirty="0">
                  <a:solidFill>
                    <a:schemeClr val="bg1">
                      <a:lumMod val="50000"/>
                    </a:schemeClr>
                  </a:solidFill>
                  <a:cs typeface="Arial" charset="0"/>
                </a:rPr>
                <a:t>Customer journey diagram</a:t>
              </a:r>
            </a:p>
          </p:txBody>
        </p:sp>
        <p:sp>
          <p:nvSpPr>
            <p:cNvPr id="7" name="AutoShape 63">
              <a:extLst>
                <a:ext uri="{FF2B5EF4-FFF2-40B4-BE49-F238E27FC236}">
                  <a16:creationId xmlns:a16="http://schemas.microsoft.com/office/drawing/2014/main" id="{7103179F-9FF5-7F35-3E0F-7C21F82846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26701" y="6525045"/>
              <a:ext cx="1764000" cy="198000"/>
            </a:xfrm>
            <a:prstGeom prst="chevron">
              <a:avLst>
                <a:gd name="adj" fmla="val 38168"/>
              </a:avLst>
            </a:prstGeom>
            <a:solidFill>
              <a:schemeClr val="bg1">
                <a:lumMod val="85000"/>
              </a:schemeClr>
            </a:solidFill>
            <a:ln w="19050" algn="ctr">
              <a:noFill/>
              <a:miter lim="800000"/>
              <a:headEnd/>
              <a:tailEnd/>
            </a:ln>
          </p:spPr>
          <p:txBody>
            <a:bodyPr lIns="0" tIns="0" rIns="0" bIns="0" anchor="ctr" anchorCtr="0"/>
            <a:lstStyle/>
            <a:p>
              <a:pPr algn="ctr" defTabSz="995363">
                <a:buSzPct val="90000"/>
              </a:pPr>
              <a:r>
                <a:rPr lang="en-GB" sz="1000" kern="0" dirty="0">
                  <a:solidFill>
                    <a:schemeClr val="bg1">
                      <a:lumMod val="50000"/>
                    </a:schemeClr>
                  </a:solidFill>
                  <a:cs typeface="Arial" charset="0"/>
                </a:rPr>
                <a:t>Journey network diagram</a:t>
              </a:r>
            </a:p>
          </p:txBody>
        </p:sp>
        <p:sp>
          <p:nvSpPr>
            <p:cNvPr id="8" name="AutoShape 64">
              <a:extLst>
                <a:ext uri="{FF2B5EF4-FFF2-40B4-BE49-F238E27FC236}">
                  <a16:creationId xmlns:a16="http://schemas.microsoft.com/office/drawing/2014/main" id="{D4EDA940-FB96-839D-48B5-9267C1C4AF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70874" y="6526845"/>
              <a:ext cx="1656000" cy="198000"/>
            </a:xfrm>
            <a:prstGeom prst="chevron">
              <a:avLst>
                <a:gd name="adj" fmla="val 38168"/>
              </a:avLst>
            </a:prstGeom>
            <a:solidFill>
              <a:schemeClr val="bg1">
                <a:lumMod val="85000"/>
              </a:schemeClr>
            </a:solidFill>
            <a:ln w="19050" algn="ctr">
              <a:noFill/>
              <a:miter lim="800000"/>
              <a:headEnd/>
              <a:tailEnd/>
            </a:ln>
          </p:spPr>
          <p:txBody>
            <a:bodyPr lIns="0" tIns="0" rIns="0" bIns="0" anchor="ctr" anchorCtr="0"/>
            <a:lstStyle/>
            <a:p>
              <a:pPr algn="ctr" defTabSz="995363">
                <a:buSzPct val="90000"/>
              </a:pPr>
              <a:r>
                <a:rPr lang="en-GB" sz="1000" kern="0" dirty="0">
                  <a:solidFill>
                    <a:schemeClr val="bg1">
                      <a:lumMod val="50000"/>
                    </a:schemeClr>
                  </a:solidFill>
                  <a:cs typeface="Arial" charset="0"/>
                </a:rPr>
                <a:t>Customer experience</a:t>
              </a:r>
            </a:p>
          </p:txBody>
        </p:sp>
        <p:sp>
          <p:nvSpPr>
            <p:cNvPr id="9" name="AutoShape 64">
              <a:extLst>
                <a:ext uri="{FF2B5EF4-FFF2-40B4-BE49-F238E27FC236}">
                  <a16:creationId xmlns:a16="http://schemas.microsoft.com/office/drawing/2014/main" id="{EEA7C18A-703F-71B9-DD0C-82CC73A322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23220" y="6524168"/>
              <a:ext cx="1656000" cy="198000"/>
            </a:xfrm>
            <a:prstGeom prst="chevron">
              <a:avLst>
                <a:gd name="adj" fmla="val 38168"/>
              </a:avLst>
            </a:prstGeom>
            <a:solidFill>
              <a:srgbClr val="00558E"/>
            </a:solidFill>
            <a:ln w="19050" algn="ctr">
              <a:noFill/>
              <a:miter lim="800000"/>
              <a:headEnd/>
              <a:tailEnd/>
            </a:ln>
          </p:spPr>
          <p:txBody>
            <a:bodyPr lIns="0" tIns="0" rIns="0" bIns="0" anchor="ctr" anchorCtr="0"/>
            <a:lstStyle/>
            <a:p>
              <a:pPr algn="ctr" defTabSz="995363">
                <a:buSzPct val="90000"/>
              </a:pPr>
              <a:r>
                <a:rPr lang="en-GB" sz="1000" kern="0" dirty="0">
                  <a:solidFill>
                    <a:schemeClr val="bg1"/>
                  </a:solidFill>
                  <a:cs typeface="Arial" charset="0"/>
                </a:rPr>
                <a:t>Appendix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679535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93C4BE-5E27-46F9-B4B5-B31A61970E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4182" y="331155"/>
            <a:ext cx="9001711" cy="888244"/>
          </a:xfrm>
        </p:spPr>
        <p:txBody>
          <a:bodyPr/>
          <a:lstStyle/>
          <a:p>
            <a:r>
              <a:rPr lang="en-GB" dirty="0"/>
              <a:t>Example actual journey - part 1 of 2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4B149D5-EEE1-4E5F-8592-28A5AF49C85D}"/>
              </a:ext>
            </a:extLst>
          </p:cNvPr>
          <p:cNvSpPr/>
          <p:nvPr/>
        </p:nvSpPr>
        <p:spPr>
          <a:xfrm>
            <a:off x="10865146" y="72498"/>
            <a:ext cx="1271755" cy="288000"/>
          </a:xfrm>
          <a:prstGeom prst="rect">
            <a:avLst/>
          </a:prstGeom>
          <a:solidFill>
            <a:srgbClr val="E7F9FF"/>
          </a:solidFill>
          <a:ln w="19050">
            <a:solidFill>
              <a:srgbClr val="00ADE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400" dirty="0">
                <a:solidFill>
                  <a:schemeClr val="tx1"/>
                </a:solidFill>
              </a:rPr>
              <a:t>Actual journey</a:t>
            </a:r>
          </a:p>
        </p:txBody>
      </p:sp>
      <p:sp>
        <p:nvSpPr>
          <p:cNvPr id="16" name="Rounded Rectangle 39">
            <a:extLst>
              <a:ext uri="{FF2B5EF4-FFF2-40B4-BE49-F238E27FC236}">
                <a16:creationId xmlns:a16="http://schemas.microsoft.com/office/drawing/2014/main" id="{5781A43E-6D25-4E71-99C6-FBD846303535}"/>
              </a:ext>
            </a:extLst>
          </p:cNvPr>
          <p:cNvSpPr/>
          <p:nvPr/>
        </p:nvSpPr>
        <p:spPr>
          <a:xfrm>
            <a:off x="1094405" y="3694224"/>
            <a:ext cx="9050337" cy="756000"/>
          </a:xfrm>
          <a:prstGeom prst="roundRect">
            <a:avLst>
              <a:gd name="adj" fmla="val 8116"/>
            </a:avLst>
          </a:prstGeom>
          <a:solidFill>
            <a:sysClr val="window" lastClr="FFFFFF">
              <a:lumMod val="95000"/>
            </a:sysClr>
          </a:solidFill>
          <a:ln w="25400" cap="flat" cmpd="sng" algn="ctr">
            <a:solidFill>
              <a:sysClr val="window" lastClr="FFFFFF">
                <a:lumMod val="85000"/>
              </a:sys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ounded Rectangle 40">
            <a:extLst>
              <a:ext uri="{FF2B5EF4-FFF2-40B4-BE49-F238E27FC236}">
                <a16:creationId xmlns:a16="http://schemas.microsoft.com/office/drawing/2014/main" id="{3BAFAEDB-DDDE-4341-94E5-149D0B55D042}"/>
              </a:ext>
            </a:extLst>
          </p:cNvPr>
          <p:cNvSpPr/>
          <p:nvPr/>
        </p:nvSpPr>
        <p:spPr>
          <a:xfrm>
            <a:off x="1094405" y="2794277"/>
            <a:ext cx="9050337" cy="756000"/>
          </a:xfrm>
          <a:prstGeom prst="roundRect">
            <a:avLst>
              <a:gd name="adj" fmla="val 10253"/>
            </a:avLst>
          </a:prstGeom>
          <a:solidFill>
            <a:sysClr val="window" lastClr="FFFFFF">
              <a:lumMod val="95000"/>
            </a:sysClr>
          </a:solidFill>
          <a:ln w="25400" cap="flat" cmpd="sng" algn="ctr">
            <a:solidFill>
              <a:sysClr val="window" lastClr="FFFFFF">
                <a:lumMod val="85000"/>
              </a:sys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Rounded Rectangle 41">
            <a:extLst>
              <a:ext uri="{FF2B5EF4-FFF2-40B4-BE49-F238E27FC236}">
                <a16:creationId xmlns:a16="http://schemas.microsoft.com/office/drawing/2014/main" id="{568F376E-956B-4DE8-BDA4-12C91AEEC960}"/>
              </a:ext>
            </a:extLst>
          </p:cNvPr>
          <p:cNvSpPr/>
          <p:nvPr/>
        </p:nvSpPr>
        <p:spPr>
          <a:xfrm>
            <a:off x="1094405" y="1897882"/>
            <a:ext cx="9050337" cy="756000"/>
          </a:xfrm>
          <a:prstGeom prst="roundRect">
            <a:avLst>
              <a:gd name="adj" fmla="val 8551"/>
            </a:avLst>
          </a:prstGeom>
          <a:solidFill>
            <a:sysClr val="window" lastClr="FFFFFF">
              <a:lumMod val="95000"/>
            </a:sysClr>
          </a:solidFill>
          <a:ln w="25400" cap="flat" cmpd="sng" algn="ctr">
            <a:solidFill>
              <a:sysClr val="window" lastClr="FFFFFF">
                <a:lumMod val="85000"/>
              </a:sys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Rounded Rectangle 42">
            <a:extLst>
              <a:ext uri="{FF2B5EF4-FFF2-40B4-BE49-F238E27FC236}">
                <a16:creationId xmlns:a16="http://schemas.microsoft.com/office/drawing/2014/main" id="{8CC7C28B-CBF5-4746-8712-A5C554939A72}"/>
              </a:ext>
            </a:extLst>
          </p:cNvPr>
          <p:cNvSpPr/>
          <p:nvPr/>
        </p:nvSpPr>
        <p:spPr>
          <a:xfrm>
            <a:off x="1094405" y="5487137"/>
            <a:ext cx="9050337" cy="756000"/>
          </a:xfrm>
          <a:prstGeom prst="roundRect">
            <a:avLst>
              <a:gd name="adj" fmla="val 8115"/>
            </a:avLst>
          </a:prstGeom>
          <a:solidFill>
            <a:sysClr val="window" lastClr="FFFFFF">
              <a:lumMod val="95000"/>
            </a:sysClr>
          </a:solidFill>
          <a:ln w="25400" cap="flat" cmpd="sng" algn="ctr">
            <a:solidFill>
              <a:sysClr val="window" lastClr="FFFFFF">
                <a:lumMod val="85000"/>
              </a:sys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Rounded Rectangle 43">
            <a:extLst>
              <a:ext uri="{FF2B5EF4-FFF2-40B4-BE49-F238E27FC236}">
                <a16:creationId xmlns:a16="http://schemas.microsoft.com/office/drawing/2014/main" id="{E014AFF0-F3AB-48CA-9955-CBB36FC19CE0}"/>
              </a:ext>
            </a:extLst>
          </p:cNvPr>
          <p:cNvSpPr/>
          <p:nvPr/>
        </p:nvSpPr>
        <p:spPr>
          <a:xfrm>
            <a:off x="1094405" y="4591538"/>
            <a:ext cx="9050337" cy="756000"/>
          </a:xfrm>
          <a:prstGeom prst="roundRect">
            <a:avLst>
              <a:gd name="adj" fmla="val 8116"/>
            </a:avLst>
          </a:prstGeom>
          <a:solidFill>
            <a:sysClr val="window" lastClr="FFFFFF">
              <a:lumMod val="95000"/>
            </a:sysClr>
          </a:solidFill>
          <a:ln w="25400" cap="flat" cmpd="sng" algn="ctr">
            <a:solidFill>
              <a:sysClr val="window" lastClr="FFFFFF">
                <a:lumMod val="85000"/>
              </a:sys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TextBox 157">
            <a:extLst>
              <a:ext uri="{FF2B5EF4-FFF2-40B4-BE49-F238E27FC236}">
                <a16:creationId xmlns:a16="http://schemas.microsoft.com/office/drawing/2014/main" id="{C29BB469-3C57-4C7D-89A5-F2626C59C9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8686" y="2411867"/>
            <a:ext cx="99060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1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</a:rPr>
              <a:t>Customer</a:t>
            </a:r>
            <a:endParaRPr kumimoji="0" lang="en-GB" altLang="en-US" sz="12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</a:endParaRPr>
          </a:p>
        </p:txBody>
      </p:sp>
      <p:sp>
        <p:nvSpPr>
          <p:cNvPr id="22" name="TextBox 158">
            <a:extLst>
              <a:ext uri="{FF2B5EF4-FFF2-40B4-BE49-F238E27FC236}">
                <a16:creationId xmlns:a16="http://schemas.microsoft.com/office/drawing/2014/main" id="{F2F58F81-8698-4051-A253-A2A6890917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8686" y="4051781"/>
            <a:ext cx="8636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1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</a:rPr>
              <a:t>Power supplier</a:t>
            </a:r>
            <a:endParaRPr kumimoji="0" lang="en-GB" altLang="en-US" sz="12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</a:endParaRPr>
          </a:p>
        </p:txBody>
      </p:sp>
      <p:sp>
        <p:nvSpPr>
          <p:cNvPr id="23" name="TextBox 161">
            <a:extLst>
              <a:ext uri="{FF2B5EF4-FFF2-40B4-BE49-F238E27FC236}">
                <a16:creationId xmlns:a16="http://schemas.microsoft.com/office/drawing/2014/main" id="{88C3813E-FC76-42D0-BF7C-8DDF5F13E5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8686" y="4947646"/>
            <a:ext cx="8636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1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</a:rPr>
              <a:t>Grid company</a:t>
            </a:r>
            <a:endParaRPr kumimoji="0" lang="en-GB" altLang="en-US" sz="12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</a:endParaRPr>
          </a:p>
        </p:txBody>
      </p:sp>
      <p:sp>
        <p:nvSpPr>
          <p:cNvPr id="24" name="TextBox 162">
            <a:extLst>
              <a:ext uri="{FF2B5EF4-FFF2-40B4-BE49-F238E27FC236}">
                <a16:creationId xmlns:a16="http://schemas.microsoft.com/office/drawing/2014/main" id="{8A91EFED-B0DD-4124-98E8-AF6B5DF456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8686" y="3137218"/>
            <a:ext cx="863600" cy="446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1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</a:rPr>
              <a:t>Tele-</a:t>
            </a: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1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</a:rPr>
              <a:t>marketing</a:t>
            </a:r>
            <a:endParaRPr kumimoji="0" lang="en-GB" altLang="en-US" sz="12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</a:endParaRPr>
          </a:p>
        </p:txBody>
      </p:sp>
      <p:sp>
        <p:nvSpPr>
          <p:cNvPr id="25" name="Rounded Rectangle 54">
            <a:extLst>
              <a:ext uri="{FF2B5EF4-FFF2-40B4-BE49-F238E27FC236}">
                <a16:creationId xmlns:a16="http://schemas.microsoft.com/office/drawing/2014/main" id="{D32793E6-45EA-47A6-AFCF-7907EFFCB97C}"/>
              </a:ext>
            </a:extLst>
          </p:cNvPr>
          <p:cNvSpPr/>
          <p:nvPr/>
        </p:nvSpPr>
        <p:spPr>
          <a:xfrm>
            <a:off x="2065188" y="2873701"/>
            <a:ext cx="1224000" cy="576000"/>
          </a:xfrm>
          <a:prstGeom prst="roundRect">
            <a:avLst>
              <a:gd name="adj" fmla="val 12023"/>
            </a:avLst>
          </a:prstGeom>
          <a:solidFill>
            <a:srgbClr val="4BACC6">
              <a:lumMod val="20000"/>
              <a:lumOff val="80000"/>
            </a:srgbClr>
          </a:solidFill>
          <a:ln w="28575" cap="flat" cmpd="sng" algn="ctr">
            <a:solidFill>
              <a:srgbClr val="4BACC6">
                <a:lumMod val="75000"/>
              </a:srgbClr>
            </a:solidFill>
            <a:prstDash val="solid"/>
          </a:ln>
          <a:effectLst/>
        </p:spPr>
        <p:txBody>
          <a:bodyPr lIns="360000" tIns="46800" rIns="72000" bIns="46800" anchor="ctr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Calls the customer and offers electricity deal</a:t>
            </a:r>
          </a:p>
        </p:txBody>
      </p:sp>
      <p:sp>
        <p:nvSpPr>
          <p:cNvPr id="26" name="Rounded Rectangle 55">
            <a:extLst>
              <a:ext uri="{FF2B5EF4-FFF2-40B4-BE49-F238E27FC236}">
                <a16:creationId xmlns:a16="http://schemas.microsoft.com/office/drawing/2014/main" id="{459DFA17-0C75-4573-9214-C3D5EDC564EE}"/>
              </a:ext>
            </a:extLst>
          </p:cNvPr>
          <p:cNvSpPr/>
          <p:nvPr/>
        </p:nvSpPr>
        <p:spPr>
          <a:xfrm>
            <a:off x="2065187" y="1987882"/>
            <a:ext cx="1224000" cy="576000"/>
          </a:xfrm>
          <a:prstGeom prst="roundRect">
            <a:avLst>
              <a:gd name="adj" fmla="val 12023"/>
            </a:avLst>
          </a:prstGeom>
          <a:solidFill>
            <a:sysClr val="window" lastClr="FFFFFF"/>
          </a:solidFill>
          <a:ln w="28575" cap="flat" cmpd="sng" algn="ctr">
            <a:solidFill>
              <a:srgbClr val="4BACC6">
                <a:lumMod val="75000"/>
              </a:srgbClr>
            </a:solidFill>
            <a:prstDash val="solid"/>
          </a:ln>
          <a:effectLst/>
        </p:spPr>
        <p:txBody>
          <a:bodyPr lIns="360000" tIns="46800" rIns="72000" bIns="46800" anchor="ctr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Receives call from telemarketing and agrees to electricity deal</a:t>
            </a:r>
          </a:p>
        </p:txBody>
      </p:sp>
      <p:sp>
        <p:nvSpPr>
          <p:cNvPr id="27" name="Rounded Rectangle 56">
            <a:extLst>
              <a:ext uri="{FF2B5EF4-FFF2-40B4-BE49-F238E27FC236}">
                <a16:creationId xmlns:a16="http://schemas.microsoft.com/office/drawing/2014/main" id="{C1879FD3-71E4-4742-BC98-DCBC4BCA5E4D}"/>
              </a:ext>
            </a:extLst>
          </p:cNvPr>
          <p:cNvSpPr/>
          <p:nvPr/>
        </p:nvSpPr>
        <p:spPr>
          <a:xfrm>
            <a:off x="3498674" y="2873701"/>
            <a:ext cx="1224000" cy="576000"/>
          </a:xfrm>
          <a:prstGeom prst="roundRect">
            <a:avLst>
              <a:gd name="adj" fmla="val 12023"/>
            </a:avLst>
          </a:prstGeom>
          <a:solidFill>
            <a:srgbClr val="4BACC6">
              <a:lumMod val="20000"/>
              <a:lumOff val="80000"/>
            </a:srgbClr>
          </a:solidFill>
          <a:ln w="28575" cap="flat" cmpd="sng" algn="ctr">
            <a:solidFill>
              <a:srgbClr val="4BACC6">
                <a:lumMod val="75000"/>
              </a:srgbClr>
            </a:solidFill>
            <a:prstDash val="solid"/>
          </a:ln>
          <a:effectLst/>
        </p:spPr>
        <p:txBody>
          <a:bodyPr lIns="360000" tIns="46800" rIns="72000" bIns="46800" anchor="ctr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Sends request for agreement confirmation and meter reading</a:t>
            </a:r>
          </a:p>
        </p:txBody>
      </p:sp>
      <p:sp>
        <p:nvSpPr>
          <p:cNvPr id="28" name="Rounded Rectangle 57">
            <a:extLst>
              <a:ext uri="{FF2B5EF4-FFF2-40B4-BE49-F238E27FC236}">
                <a16:creationId xmlns:a16="http://schemas.microsoft.com/office/drawing/2014/main" id="{BD15DACE-34A3-457F-9194-B1FC108970E8}"/>
              </a:ext>
            </a:extLst>
          </p:cNvPr>
          <p:cNvSpPr/>
          <p:nvPr/>
        </p:nvSpPr>
        <p:spPr>
          <a:xfrm>
            <a:off x="3498674" y="1987882"/>
            <a:ext cx="1224000" cy="576000"/>
          </a:xfrm>
          <a:prstGeom prst="roundRect">
            <a:avLst>
              <a:gd name="adj" fmla="val 12023"/>
            </a:avLst>
          </a:prstGeom>
          <a:solidFill>
            <a:sysClr val="window" lastClr="FFFFFF"/>
          </a:solidFill>
          <a:ln w="28575" cap="flat" cmpd="sng" algn="ctr">
            <a:solidFill>
              <a:srgbClr val="4BACC6">
                <a:lumMod val="75000"/>
              </a:srgbClr>
            </a:solidFill>
            <a:prstDash val="solid"/>
          </a:ln>
          <a:effectLst/>
        </p:spPr>
        <p:txBody>
          <a:bodyPr lIns="360000" tIns="46800" rIns="72000" bIns="46800" anchor="ctr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Receives request for agreement confirmation and meter reading</a:t>
            </a:r>
          </a:p>
        </p:txBody>
      </p:sp>
      <p:sp>
        <p:nvSpPr>
          <p:cNvPr id="29" name="Rounded Rectangle 58">
            <a:extLst>
              <a:ext uri="{FF2B5EF4-FFF2-40B4-BE49-F238E27FC236}">
                <a16:creationId xmlns:a16="http://schemas.microsoft.com/office/drawing/2014/main" id="{3BD31526-951C-4770-882D-567EAA8DD6F0}"/>
              </a:ext>
            </a:extLst>
          </p:cNvPr>
          <p:cNvSpPr/>
          <p:nvPr/>
        </p:nvSpPr>
        <p:spPr>
          <a:xfrm>
            <a:off x="6056772" y="1987882"/>
            <a:ext cx="1224000" cy="576000"/>
          </a:xfrm>
          <a:prstGeom prst="roundRect">
            <a:avLst>
              <a:gd name="adj" fmla="val 12023"/>
            </a:avLst>
          </a:prstGeom>
          <a:solidFill>
            <a:srgbClr val="4BACC6">
              <a:lumMod val="20000"/>
              <a:lumOff val="80000"/>
            </a:srgbClr>
          </a:solidFill>
          <a:ln w="28575" cap="flat" cmpd="sng" algn="ctr">
            <a:solidFill>
              <a:srgbClr val="4BACC6">
                <a:lumMod val="75000"/>
              </a:srgbClr>
            </a:solidFill>
            <a:prstDash val="solid"/>
          </a:ln>
          <a:effectLst/>
        </p:spPr>
        <p:txBody>
          <a:bodyPr lIns="360000" tIns="46800" rIns="72000" bIns="46800" anchor="ctr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Sends agreement confirmation and meter reading</a:t>
            </a:r>
          </a:p>
        </p:txBody>
      </p:sp>
      <p:sp>
        <p:nvSpPr>
          <p:cNvPr id="30" name="Rounded Rectangle 59">
            <a:extLst>
              <a:ext uri="{FF2B5EF4-FFF2-40B4-BE49-F238E27FC236}">
                <a16:creationId xmlns:a16="http://schemas.microsoft.com/office/drawing/2014/main" id="{B0BBD51B-04AF-4422-805C-8274B10998D7}"/>
              </a:ext>
            </a:extLst>
          </p:cNvPr>
          <p:cNvSpPr/>
          <p:nvPr/>
        </p:nvSpPr>
        <p:spPr>
          <a:xfrm>
            <a:off x="6056772" y="2873701"/>
            <a:ext cx="1224000" cy="576000"/>
          </a:xfrm>
          <a:prstGeom prst="roundRect">
            <a:avLst>
              <a:gd name="adj" fmla="val 12023"/>
            </a:avLst>
          </a:prstGeom>
          <a:solidFill>
            <a:sysClr val="window" lastClr="FFFFFF"/>
          </a:solidFill>
          <a:ln w="28575" cap="flat" cmpd="sng" algn="ctr">
            <a:solidFill>
              <a:srgbClr val="4BACC6">
                <a:lumMod val="75000"/>
              </a:srgbClr>
            </a:solidFill>
            <a:prstDash val="solid"/>
          </a:ln>
          <a:effectLst/>
        </p:spPr>
        <p:txBody>
          <a:bodyPr lIns="360000" tIns="46800" rIns="72000" bIns="46800" anchor="ctr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Receives agreement confirmation and meter reading</a:t>
            </a:r>
          </a:p>
        </p:txBody>
      </p:sp>
      <p:sp>
        <p:nvSpPr>
          <p:cNvPr id="31" name="Rounded Rectangle 60">
            <a:extLst>
              <a:ext uri="{FF2B5EF4-FFF2-40B4-BE49-F238E27FC236}">
                <a16:creationId xmlns:a16="http://schemas.microsoft.com/office/drawing/2014/main" id="{F53B5A38-B247-43E8-9AEF-689E371D2A90}"/>
              </a:ext>
            </a:extLst>
          </p:cNvPr>
          <p:cNvSpPr/>
          <p:nvPr/>
        </p:nvSpPr>
        <p:spPr>
          <a:xfrm>
            <a:off x="8752216" y="3784224"/>
            <a:ext cx="1188000" cy="576000"/>
          </a:xfrm>
          <a:prstGeom prst="roundRect">
            <a:avLst>
              <a:gd name="adj" fmla="val 12023"/>
            </a:avLst>
          </a:prstGeom>
          <a:solidFill>
            <a:srgbClr val="4BACC6">
              <a:lumMod val="20000"/>
              <a:lumOff val="80000"/>
            </a:srgbClr>
          </a:solidFill>
          <a:ln w="28575" cap="flat" cmpd="sng" algn="ctr">
            <a:solidFill>
              <a:srgbClr val="4BACC6">
                <a:lumMod val="75000"/>
              </a:srgbClr>
            </a:solidFill>
            <a:prstDash val="sysDot"/>
          </a:ln>
          <a:effectLst>
            <a:glow rad="228600">
              <a:sysClr val="windowText" lastClr="000000">
                <a:alpha val="40000"/>
              </a:sysClr>
            </a:glow>
          </a:effectLst>
        </p:spPr>
        <p:txBody>
          <a:bodyPr lIns="360000" tIns="46800" rIns="72000" bIns="46800" anchor="ctr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Sends info about the agreement being processed</a:t>
            </a:r>
          </a:p>
        </p:txBody>
      </p:sp>
      <p:sp>
        <p:nvSpPr>
          <p:cNvPr id="32" name="Rounded Rectangle 61">
            <a:extLst>
              <a:ext uri="{FF2B5EF4-FFF2-40B4-BE49-F238E27FC236}">
                <a16:creationId xmlns:a16="http://schemas.microsoft.com/office/drawing/2014/main" id="{79CBA734-926D-4AA1-B0E5-8202BF55CD20}"/>
              </a:ext>
            </a:extLst>
          </p:cNvPr>
          <p:cNvSpPr/>
          <p:nvPr/>
        </p:nvSpPr>
        <p:spPr>
          <a:xfrm>
            <a:off x="8752216" y="1987882"/>
            <a:ext cx="1188000" cy="576000"/>
          </a:xfrm>
          <a:prstGeom prst="roundRect">
            <a:avLst>
              <a:gd name="adj" fmla="val 12023"/>
            </a:avLst>
          </a:prstGeom>
          <a:solidFill>
            <a:sysClr val="window" lastClr="FFFFFF"/>
          </a:solidFill>
          <a:ln w="28575" cap="flat" cmpd="sng" algn="ctr">
            <a:solidFill>
              <a:srgbClr val="4BACC6">
                <a:lumMod val="75000"/>
              </a:srgbClr>
            </a:solidFill>
            <a:prstDash val="sysDot"/>
          </a:ln>
          <a:effectLst>
            <a:glow rad="228600">
              <a:sysClr val="windowText" lastClr="000000">
                <a:alpha val="40000"/>
              </a:sysClr>
            </a:glow>
          </a:effectLst>
        </p:spPr>
        <p:txBody>
          <a:bodyPr lIns="360000" tIns="46800" rIns="72000" bIns="46800" anchor="ctr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Receives info about the agreement being processed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362846E-7B7B-4C23-9ADB-43ECFF9C7A11}"/>
              </a:ext>
            </a:extLst>
          </p:cNvPr>
          <p:cNvPicPr>
            <a:picLocks noChangeAspect="1"/>
          </p:cNvPicPr>
          <p:nvPr/>
        </p:nvPicPr>
        <p:blipFill>
          <a:blip r:embed="rId3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153" y="2115406"/>
            <a:ext cx="259816" cy="320951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7BD524CA-A5DC-4049-BBA7-8BA52D699D03}"/>
              </a:ext>
            </a:extLst>
          </p:cNvPr>
          <p:cNvPicPr>
            <a:picLocks noChangeAspect="1"/>
          </p:cNvPicPr>
          <p:nvPr/>
        </p:nvPicPr>
        <p:blipFill>
          <a:blip r:embed="rId3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153" y="3001225"/>
            <a:ext cx="259816" cy="320951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AC23DB0B-4EA3-4EA4-8EFF-304751017609}"/>
              </a:ext>
            </a:extLst>
          </p:cNvPr>
          <p:cNvPicPr>
            <a:picLocks noChangeAspect="1"/>
          </p:cNvPicPr>
          <p:nvPr/>
        </p:nvPicPr>
        <p:blipFill>
          <a:blip r:embed="rId4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0103" y="2146591"/>
            <a:ext cx="290385" cy="290385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E252E8D0-4BBA-4E00-9542-21D8786F2F7E}"/>
              </a:ext>
            </a:extLst>
          </p:cNvPr>
          <p:cNvPicPr>
            <a:picLocks noChangeAspect="1"/>
          </p:cNvPicPr>
          <p:nvPr/>
        </p:nvPicPr>
        <p:blipFill>
          <a:blip r:embed="rId4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0102" y="3032409"/>
            <a:ext cx="290385" cy="290385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4B285626-6619-4371-850A-A459AFD3468D}"/>
              </a:ext>
            </a:extLst>
          </p:cNvPr>
          <p:cNvPicPr>
            <a:picLocks noChangeAspect="1"/>
          </p:cNvPicPr>
          <p:nvPr/>
        </p:nvPicPr>
        <p:blipFill>
          <a:blip r:embed="rId4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380" y="2146591"/>
            <a:ext cx="290385" cy="29038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3E6F90B2-F246-4FB7-9830-49E509A67893}"/>
              </a:ext>
            </a:extLst>
          </p:cNvPr>
          <p:cNvPicPr>
            <a:picLocks noChangeAspect="1"/>
          </p:cNvPicPr>
          <p:nvPr/>
        </p:nvPicPr>
        <p:blipFill>
          <a:blip r:embed="rId4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380" y="3016507"/>
            <a:ext cx="290385" cy="290385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2847C19A-ED61-40EE-9CD8-704506011CD4}"/>
              </a:ext>
            </a:extLst>
          </p:cNvPr>
          <p:cNvPicPr>
            <a:picLocks noChangeAspect="1"/>
          </p:cNvPicPr>
          <p:nvPr/>
        </p:nvPicPr>
        <p:blipFill>
          <a:blip r:embed="rId4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9202" y="2130689"/>
            <a:ext cx="290385" cy="290385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362B7C29-6440-4DB4-AEA5-4B05BB7D98DD}"/>
              </a:ext>
            </a:extLst>
          </p:cNvPr>
          <p:cNvPicPr>
            <a:picLocks noChangeAspect="1"/>
          </p:cNvPicPr>
          <p:nvPr/>
        </p:nvPicPr>
        <p:blipFill>
          <a:blip r:embed="rId4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4315" y="3926367"/>
            <a:ext cx="290385" cy="290385"/>
          </a:xfrm>
          <a:prstGeom prst="rect">
            <a:avLst/>
          </a:prstGeom>
        </p:spPr>
      </p:pic>
      <p:sp>
        <p:nvSpPr>
          <p:cNvPr id="41" name="Rounded Rectangle 70">
            <a:extLst>
              <a:ext uri="{FF2B5EF4-FFF2-40B4-BE49-F238E27FC236}">
                <a16:creationId xmlns:a16="http://schemas.microsoft.com/office/drawing/2014/main" id="{5E08C0FB-44EB-4350-A26A-733A205B9CF7}"/>
              </a:ext>
            </a:extLst>
          </p:cNvPr>
          <p:cNvSpPr/>
          <p:nvPr/>
        </p:nvSpPr>
        <p:spPr>
          <a:xfrm>
            <a:off x="7529083" y="2873701"/>
            <a:ext cx="972000" cy="576000"/>
          </a:xfrm>
          <a:prstGeom prst="roundRect">
            <a:avLst>
              <a:gd name="adj" fmla="val 12023"/>
            </a:avLst>
          </a:prstGeom>
          <a:solidFill>
            <a:srgbClr val="4BACC6">
              <a:lumMod val="20000"/>
              <a:lumOff val="80000"/>
            </a:srgbClr>
          </a:solidFill>
          <a:ln w="28575" cap="flat" cmpd="sng" algn="ctr">
            <a:solidFill>
              <a:srgbClr val="4BACC6">
                <a:lumMod val="75000"/>
              </a:srgbClr>
            </a:solidFill>
            <a:prstDash val="solid"/>
          </a:ln>
          <a:effectLst/>
        </p:spPr>
        <p:txBody>
          <a:bodyPr lIns="360000" tIns="46800" rIns="72000" bIns="46800" anchor="ctr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Customer info is sent to power supplier</a:t>
            </a:r>
          </a:p>
        </p:txBody>
      </p:sp>
      <p:sp>
        <p:nvSpPr>
          <p:cNvPr id="42" name="Rounded Rectangle 71">
            <a:extLst>
              <a:ext uri="{FF2B5EF4-FFF2-40B4-BE49-F238E27FC236}">
                <a16:creationId xmlns:a16="http://schemas.microsoft.com/office/drawing/2014/main" id="{705FB80D-B57F-4BAE-973D-D107F0DBD387}"/>
              </a:ext>
            </a:extLst>
          </p:cNvPr>
          <p:cNvSpPr/>
          <p:nvPr/>
        </p:nvSpPr>
        <p:spPr>
          <a:xfrm>
            <a:off x="7529083" y="3783559"/>
            <a:ext cx="972000" cy="576000"/>
          </a:xfrm>
          <a:prstGeom prst="roundRect">
            <a:avLst>
              <a:gd name="adj" fmla="val 12023"/>
            </a:avLst>
          </a:prstGeom>
          <a:solidFill>
            <a:sysClr val="window" lastClr="FFFFFF"/>
          </a:solidFill>
          <a:ln w="28575" cap="flat" cmpd="sng" algn="ctr">
            <a:solidFill>
              <a:srgbClr val="4BACC6">
                <a:lumMod val="75000"/>
              </a:srgbClr>
            </a:solidFill>
            <a:prstDash val="solid"/>
          </a:ln>
          <a:effectLst/>
        </p:spPr>
        <p:txBody>
          <a:bodyPr lIns="360000" tIns="46800" rIns="72000" bIns="46800" anchor="ctr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Receives customer info</a:t>
            </a:r>
          </a:p>
        </p:txBody>
      </p:sp>
      <p:sp>
        <p:nvSpPr>
          <p:cNvPr id="43" name="Rounded Rectangle 74">
            <a:extLst>
              <a:ext uri="{FF2B5EF4-FFF2-40B4-BE49-F238E27FC236}">
                <a16:creationId xmlns:a16="http://schemas.microsoft.com/office/drawing/2014/main" id="{E4BDACF8-E553-4D48-A50D-7426974A867E}"/>
              </a:ext>
            </a:extLst>
          </p:cNvPr>
          <p:cNvSpPr/>
          <p:nvPr/>
        </p:nvSpPr>
        <p:spPr>
          <a:xfrm>
            <a:off x="4933769" y="1995385"/>
            <a:ext cx="900000" cy="576000"/>
          </a:xfrm>
          <a:prstGeom prst="roundRect">
            <a:avLst>
              <a:gd name="adj" fmla="val 12023"/>
            </a:avLst>
          </a:prstGeom>
          <a:solidFill>
            <a:sysClr val="window" lastClr="FFFFFF"/>
          </a:solidFill>
          <a:ln w="12700" cap="flat" cmpd="sng" algn="ctr">
            <a:solidFill>
              <a:sysClr val="window" lastClr="FFFFFF">
                <a:lumMod val="65000"/>
              </a:sysClr>
            </a:solidFill>
            <a:prstDash val="solid"/>
          </a:ln>
          <a:effectLst/>
        </p:spPr>
        <p:txBody>
          <a:bodyPr lIns="180000" rIns="180000" anchor="ctr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Reads</a:t>
            </a: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meter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BDDDF95-BD65-4CAB-80E0-68148499884F}"/>
              </a:ext>
            </a:extLst>
          </p:cNvPr>
          <p:cNvSpPr txBox="1"/>
          <p:nvPr/>
        </p:nvSpPr>
        <p:spPr>
          <a:xfrm>
            <a:off x="1580154" y="1319183"/>
            <a:ext cx="7781176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Actual journey of ordering electricity from a utility company.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96AD5574-A3A5-49AA-829E-5C1899DFFF3D}"/>
              </a:ext>
            </a:extLst>
          </p:cNvPr>
          <p:cNvPicPr>
            <a:picLocks noChangeAspect="1"/>
          </p:cNvPicPr>
          <p:nvPr/>
        </p:nvPicPr>
        <p:blipFill>
          <a:blip r:embed="rId5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653" y="5546533"/>
            <a:ext cx="373993" cy="338377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E8C401C6-10F2-49B3-906C-6EE91A3C4856}"/>
              </a:ext>
            </a:extLst>
          </p:cNvPr>
          <p:cNvPicPr>
            <a:picLocks noChangeAspect="1"/>
          </p:cNvPicPr>
          <p:nvPr/>
        </p:nvPicPr>
        <p:blipFill>
          <a:blip r:embed="rId6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351" y="2884138"/>
            <a:ext cx="356183" cy="320565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E8309135-7616-4324-92A7-CDB685D522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0209" y="2030111"/>
            <a:ext cx="267136" cy="356183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844A13EC-A050-4BE9-87A6-5822BD02883D}"/>
              </a:ext>
            </a:extLst>
          </p:cNvPr>
          <p:cNvPicPr>
            <a:picLocks noChangeAspect="1"/>
          </p:cNvPicPr>
          <p:nvPr/>
        </p:nvPicPr>
        <p:blipFill>
          <a:blip r:embed="rId8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9071" y="3032409"/>
            <a:ext cx="240845" cy="254227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9F12998-9929-4870-B1F6-7EE9B998BC81}"/>
              </a:ext>
            </a:extLst>
          </p:cNvPr>
          <p:cNvPicPr>
            <a:picLocks noChangeAspect="1"/>
          </p:cNvPicPr>
          <p:nvPr/>
        </p:nvPicPr>
        <p:blipFill>
          <a:blip r:embed="rId8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9071" y="3945110"/>
            <a:ext cx="240845" cy="254227"/>
          </a:xfrm>
          <a:prstGeom prst="rect">
            <a:avLst/>
          </a:prstGeom>
        </p:spPr>
      </p:pic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FAA32FFB-0865-4307-B678-9108FE118C04}"/>
              </a:ext>
            </a:extLst>
          </p:cNvPr>
          <p:cNvCxnSpPr/>
          <p:nvPr/>
        </p:nvCxnSpPr>
        <p:spPr>
          <a:xfrm flipH="1" flipV="1">
            <a:off x="2677187" y="2563882"/>
            <a:ext cx="1" cy="309819"/>
          </a:xfrm>
          <a:prstGeom prst="straightConnector1">
            <a:avLst/>
          </a:prstGeom>
          <a:noFill/>
          <a:ln w="22225" cap="flat" cmpd="sng" algn="ctr">
            <a:solidFill>
              <a:sysClr val="window" lastClr="FFFFFF">
                <a:lumMod val="50000"/>
              </a:sysClr>
            </a:solidFill>
            <a:prstDash val="sysDash"/>
            <a:tailEnd type="triangle" w="med" len="med"/>
          </a:ln>
          <a:effectLst/>
        </p:spPr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898014BC-AAE5-4024-98B0-B64DCB00E362}"/>
              </a:ext>
            </a:extLst>
          </p:cNvPr>
          <p:cNvCxnSpPr/>
          <p:nvPr/>
        </p:nvCxnSpPr>
        <p:spPr>
          <a:xfrm flipV="1">
            <a:off x="4110674" y="2563882"/>
            <a:ext cx="0" cy="309819"/>
          </a:xfrm>
          <a:prstGeom prst="straightConnector1">
            <a:avLst/>
          </a:prstGeom>
          <a:noFill/>
          <a:ln w="22225" cap="flat" cmpd="sng" algn="ctr">
            <a:solidFill>
              <a:sysClr val="window" lastClr="FFFFFF">
                <a:lumMod val="50000"/>
              </a:sysClr>
            </a:solidFill>
            <a:prstDash val="sysDash"/>
            <a:tailEnd type="triangle" w="med" len="med"/>
          </a:ln>
          <a:effectLst/>
        </p:spPr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0A1B32EB-476C-46E4-B99C-B9AE4C9DCE24}"/>
              </a:ext>
            </a:extLst>
          </p:cNvPr>
          <p:cNvCxnSpPr/>
          <p:nvPr/>
        </p:nvCxnSpPr>
        <p:spPr>
          <a:xfrm>
            <a:off x="6668772" y="2563882"/>
            <a:ext cx="0" cy="309819"/>
          </a:xfrm>
          <a:prstGeom prst="straightConnector1">
            <a:avLst/>
          </a:prstGeom>
          <a:noFill/>
          <a:ln w="22225" cap="flat" cmpd="sng" algn="ctr">
            <a:solidFill>
              <a:sysClr val="window" lastClr="FFFFFF">
                <a:lumMod val="50000"/>
              </a:sysClr>
            </a:solidFill>
            <a:prstDash val="sysDash"/>
            <a:tailEnd type="triangle" w="med" len="med"/>
          </a:ln>
          <a:effectLst/>
        </p:spPr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982C22E7-9EDD-43CF-85E5-08FE09C28955}"/>
              </a:ext>
            </a:extLst>
          </p:cNvPr>
          <p:cNvCxnSpPr/>
          <p:nvPr/>
        </p:nvCxnSpPr>
        <p:spPr>
          <a:xfrm>
            <a:off x="8015083" y="3449701"/>
            <a:ext cx="0" cy="333858"/>
          </a:xfrm>
          <a:prstGeom prst="straightConnector1">
            <a:avLst/>
          </a:prstGeom>
          <a:noFill/>
          <a:ln w="22225" cap="flat" cmpd="sng" algn="ctr">
            <a:solidFill>
              <a:sysClr val="window" lastClr="FFFFFF">
                <a:lumMod val="50000"/>
              </a:sysClr>
            </a:solidFill>
            <a:prstDash val="sysDash"/>
            <a:tailEnd type="triangle" w="med" len="med"/>
          </a:ln>
          <a:effectLst/>
        </p:spPr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96444DE9-D353-4334-AF60-46F930C5606D}"/>
              </a:ext>
            </a:extLst>
          </p:cNvPr>
          <p:cNvCxnSpPr>
            <a:stCxn id="31" idx="0"/>
            <a:endCxn id="32" idx="2"/>
          </p:cNvCxnSpPr>
          <p:nvPr/>
        </p:nvCxnSpPr>
        <p:spPr>
          <a:xfrm flipV="1">
            <a:off x="9346216" y="2563882"/>
            <a:ext cx="0" cy="1220342"/>
          </a:xfrm>
          <a:prstGeom prst="straightConnector1">
            <a:avLst/>
          </a:prstGeom>
          <a:noFill/>
          <a:ln w="22225" cap="flat" cmpd="sng" algn="ctr">
            <a:solidFill>
              <a:sysClr val="window" lastClr="FFFFFF">
                <a:lumMod val="50000"/>
              </a:sysClr>
            </a:solidFill>
            <a:prstDash val="sysDash"/>
            <a:tailEnd type="triangle" w="med" len="med"/>
          </a:ln>
          <a:effectLst/>
        </p:spPr>
      </p:cxnSp>
      <p:pic>
        <p:nvPicPr>
          <p:cNvPr id="55" name="Picture 54">
            <a:extLst>
              <a:ext uri="{FF2B5EF4-FFF2-40B4-BE49-F238E27FC236}">
                <a16:creationId xmlns:a16="http://schemas.microsoft.com/office/drawing/2014/main" id="{E56E0CA7-1D1F-4960-9597-BDB51884DD7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572" y="3775043"/>
            <a:ext cx="259081" cy="297181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484ECBF2-D583-453D-9954-6E363D842A0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184" y="4671898"/>
            <a:ext cx="315469" cy="297181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E99DF876-7D17-48F8-A1DA-987980DEE032}"/>
              </a:ext>
            </a:extLst>
          </p:cNvPr>
          <p:cNvSpPr txBox="1"/>
          <p:nvPr/>
        </p:nvSpPr>
        <p:spPr>
          <a:xfrm>
            <a:off x="8023653" y="950377"/>
            <a:ext cx="1916563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</a:rPr>
              <a:t>Missing communication point: </a:t>
            </a:r>
            <a:r>
              <a:rPr kumimoji="0" lang="en-GB" sz="1000" b="0" i="0" u="none" strike="noStrike" kern="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</a:rPr>
              <a:t>The SMS about the agreement being processed is no received</a:t>
            </a:r>
          </a:p>
        </p:txBody>
      </p: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44B10341-3D7B-48AE-ABD5-FA6CA5EDE907}"/>
              </a:ext>
            </a:extLst>
          </p:cNvPr>
          <p:cNvCxnSpPr>
            <a:stCxn id="57" idx="2"/>
          </p:cNvCxnSpPr>
          <p:nvPr/>
        </p:nvCxnSpPr>
        <p:spPr>
          <a:xfrm>
            <a:off x="8981935" y="1442820"/>
            <a:ext cx="116678" cy="411111"/>
          </a:xfrm>
          <a:prstGeom prst="straightConnector1">
            <a:avLst/>
          </a:prstGeom>
          <a:noFill/>
          <a:ln w="9525" cap="flat" cmpd="sng" algn="ctr">
            <a:solidFill>
              <a:srgbClr val="00ADEE"/>
            </a:solidFill>
            <a:prstDash val="solid"/>
            <a:tailEnd type="arrow"/>
          </a:ln>
          <a:effectLst/>
        </p:spPr>
      </p:cxnSp>
      <p:sp>
        <p:nvSpPr>
          <p:cNvPr id="70" name="TextBox 160">
            <a:extLst>
              <a:ext uri="{FF2B5EF4-FFF2-40B4-BE49-F238E27FC236}">
                <a16:creationId xmlns:a16="http://schemas.microsoft.com/office/drawing/2014/main" id="{29DAEF51-27F4-40BB-B466-F179528CA9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8365" y="5846705"/>
            <a:ext cx="66357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1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</a:rPr>
              <a:t>Bank-</a:t>
            </a: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1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</a:rPr>
              <a:t>related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8FA3669-2F1E-5F97-8BE3-EE97C0CA14A4}"/>
              </a:ext>
            </a:extLst>
          </p:cNvPr>
          <p:cNvGrpSpPr/>
          <p:nvPr/>
        </p:nvGrpSpPr>
        <p:grpSpPr>
          <a:xfrm>
            <a:off x="954182" y="6524168"/>
            <a:ext cx="9925038" cy="200677"/>
            <a:chOff x="954182" y="6524168"/>
            <a:chExt cx="9925038" cy="200677"/>
          </a:xfrm>
        </p:grpSpPr>
        <p:sp>
          <p:nvSpPr>
            <p:cNvPr id="4" name="AutoShape 63">
              <a:extLst>
                <a:ext uri="{FF2B5EF4-FFF2-40B4-BE49-F238E27FC236}">
                  <a16:creationId xmlns:a16="http://schemas.microsoft.com/office/drawing/2014/main" id="{0F0557C1-656E-6881-08F0-5B3EDE895B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4182" y="6524168"/>
              <a:ext cx="1584000" cy="198000"/>
            </a:xfrm>
            <a:prstGeom prst="chevron">
              <a:avLst>
                <a:gd name="adj" fmla="val 38168"/>
              </a:avLst>
            </a:prstGeom>
            <a:solidFill>
              <a:schemeClr val="bg1">
                <a:lumMod val="85000"/>
              </a:schemeClr>
            </a:solidFill>
            <a:ln w="19050" algn="ctr">
              <a:noFill/>
              <a:miter lim="800000"/>
              <a:headEnd/>
              <a:tailEnd/>
            </a:ln>
          </p:spPr>
          <p:txBody>
            <a:bodyPr lIns="0" tIns="0" rIns="0" bIns="0" anchor="ctr" anchorCtr="0"/>
            <a:lstStyle/>
            <a:p>
              <a:pPr algn="ctr" defTabSz="995363">
                <a:buSzPct val="90000"/>
              </a:pPr>
              <a:r>
                <a:rPr lang="en-GB" sz="1000" kern="0" dirty="0">
                  <a:solidFill>
                    <a:schemeClr val="bg1">
                      <a:lumMod val="50000"/>
                    </a:schemeClr>
                  </a:solidFill>
                  <a:cs typeface="Arial" charset="0"/>
                </a:rPr>
                <a:t>Overview</a:t>
              </a:r>
            </a:p>
          </p:txBody>
        </p:sp>
        <p:sp>
          <p:nvSpPr>
            <p:cNvPr id="5" name="AutoShape 64">
              <a:extLst>
                <a:ext uri="{FF2B5EF4-FFF2-40B4-BE49-F238E27FC236}">
                  <a16:creationId xmlns:a16="http://schemas.microsoft.com/office/drawing/2014/main" id="{BD56795C-A507-7183-9F3E-5AF016F00C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8355" y="6524168"/>
              <a:ext cx="1404000" cy="198000"/>
            </a:xfrm>
            <a:prstGeom prst="chevron">
              <a:avLst>
                <a:gd name="adj" fmla="val 38168"/>
              </a:avLst>
            </a:prstGeom>
            <a:solidFill>
              <a:schemeClr val="bg1">
                <a:lumMod val="85000"/>
              </a:schemeClr>
            </a:solidFill>
            <a:ln w="19050" algn="ctr">
              <a:noFill/>
              <a:miter lim="800000"/>
              <a:headEnd/>
              <a:tailEnd/>
            </a:ln>
          </p:spPr>
          <p:txBody>
            <a:bodyPr lIns="0" tIns="0" rIns="0" bIns="0" anchor="ctr" anchorCtr="0"/>
            <a:lstStyle/>
            <a:p>
              <a:pPr algn="ctr" defTabSz="995363">
                <a:buSzPct val="90000"/>
              </a:pPr>
              <a:r>
                <a:rPr lang="en-GB" sz="1000" kern="0">
                  <a:solidFill>
                    <a:schemeClr val="bg1">
                      <a:lumMod val="50000"/>
                    </a:schemeClr>
                  </a:solidFill>
                  <a:cs typeface="Arial" charset="0"/>
                </a:rPr>
                <a:t>Symbols</a:t>
              </a:r>
            </a:p>
          </p:txBody>
        </p:sp>
        <p:sp>
          <p:nvSpPr>
            <p:cNvPr id="6" name="AutoShape 65">
              <a:extLst>
                <a:ext uri="{FF2B5EF4-FFF2-40B4-BE49-F238E27FC236}">
                  <a16:creationId xmlns:a16="http://schemas.microsoft.com/office/drawing/2014/main" id="{A88AB408-0AF4-3D16-6030-C6123CE444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02528" y="6524168"/>
              <a:ext cx="1944000" cy="198000"/>
            </a:xfrm>
            <a:prstGeom prst="chevron">
              <a:avLst>
                <a:gd name="adj" fmla="val 38168"/>
              </a:avLst>
            </a:prstGeom>
            <a:solidFill>
              <a:schemeClr val="bg1">
                <a:lumMod val="85000"/>
              </a:schemeClr>
            </a:solidFill>
            <a:ln w="19050" algn="ctr">
              <a:noFill/>
              <a:miter lim="800000"/>
              <a:headEnd/>
              <a:tailEnd/>
            </a:ln>
          </p:spPr>
          <p:txBody>
            <a:bodyPr lIns="0" tIns="0" rIns="0" bIns="0" anchor="ctr" anchorCtr="0"/>
            <a:lstStyle/>
            <a:p>
              <a:pPr algn="ctr" defTabSz="995363">
                <a:buSzPct val="90000"/>
              </a:pPr>
              <a:r>
                <a:rPr lang="en-GB" sz="1000" kern="0" dirty="0">
                  <a:solidFill>
                    <a:schemeClr val="bg1">
                      <a:lumMod val="50000"/>
                    </a:schemeClr>
                  </a:solidFill>
                  <a:cs typeface="Arial" charset="0"/>
                </a:rPr>
                <a:t>Customer journey diagram</a:t>
              </a:r>
            </a:p>
          </p:txBody>
        </p:sp>
        <p:sp>
          <p:nvSpPr>
            <p:cNvPr id="7" name="AutoShape 63">
              <a:extLst>
                <a:ext uri="{FF2B5EF4-FFF2-40B4-BE49-F238E27FC236}">
                  <a16:creationId xmlns:a16="http://schemas.microsoft.com/office/drawing/2014/main" id="{4859F3F7-15AA-0A06-0538-EB5A9AA183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26701" y="6525045"/>
              <a:ext cx="1764000" cy="198000"/>
            </a:xfrm>
            <a:prstGeom prst="chevron">
              <a:avLst>
                <a:gd name="adj" fmla="val 38168"/>
              </a:avLst>
            </a:prstGeom>
            <a:solidFill>
              <a:schemeClr val="bg1">
                <a:lumMod val="85000"/>
              </a:schemeClr>
            </a:solidFill>
            <a:ln w="19050" algn="ctr">
              <a:noFill/>
              <a:miter lim="800000"/>
              <a:headEnd/>
              <a:tailEnd/>
            </a:ln>
          </p:spPr>
          <p:txBody>
            <a:bodyPr lIns="0" tIns="0" rIns="0" bIns="0" anchor="ctr" anchorCtr="0"/>
            <a:lstStyle/>
            <a:p>
              <a:pPr algn="ctr" defTabSz="995363">
                <a:buSzPct val="90000"/>
              </a:pPr>
              <a:r>
                <a:rPr lang="en-GB" sz="1000" kern="0" dirty="0">
                  <a:solidFill>
                    <a:schemeClr val="bg1">
                      <a:lumMod val="50000"/>
                    </a:schemeClr>
                  </a:solidFill>
                  <a:cs typeface="Arial" charset="0"/>
                </a:rPr>
                <a:t>Journey network diagram</a:t>
              </a:r>
            </a:p>
          </p:txBody>
        </p:sp>
        <p:sp>
          <p:nvSpPr>
            <p:cNvPr id="8" name="AutoShape 64">
              <a:extLst>
                <a:ext uri="{FF2B5EF4-FFF2-40B4-BE49-F238E27FC236}">
                  <a16:creationId xmlns:a16="http://schemas.microsoft.com/office/drawing/2014/main" id="{92E74AE7-FBAC-3DFC-1694-7CE0A7BAB5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70874" y="6526845"/>
              <a:ext cx="1656000" cy="198000"/>
            </a:xfrm>
            <a:prstGeom prst="chevron">
              <a:avLst>
                <a:gd name="adj" fmla="val 38168"/>
              </a:avLst>
            </a:prstGeom>
            <a:solidFill>
              <a:schemeClr val="bg1">
                <a:lumMod val="85000"/>
              </a:schemeClr>
            </a:solidFill>
            <a:ln w="19050" algn="ctr">
              <a:noFill/>
              <a:miter lim="800000"/>
              <a:headEnd/>
              <a:tailEnd/>
            </a:ln>
          </p:spPr>
          <p:txBody>
            <a:bodyPr lIns="0" tIns="0" rIns="0" bIns="0" anchor="ctr" anchorCtr="0"/>
            <a:lstStyle/>
            <a:p>
              <a:pPr algn="ctr" defTabSz="995363">
                <a:buSzPct val="90000"/>
              </a:pPr>
              <a:r>
                <a:rPr lang="en-GB" sz="1000" kern="0" dirty="0">
                  <a:solidFill>
                    <a:schemeClr val="bg1">
                      <a:lumMod val="50000"/>
                    </a:schemeClr>
                  </a:solidFill>
                  <a:cs typeface="Arial" charset="0"/>
                </a:rPr>
                <a:t>Customer experience</a:t>
              </a:r>
            </a:p>
          </p:txBody>
        </p:sp>
        <p:sp>
          <p:nvSpPr>
            <p:cNvPr id="9" name="AutoShape 64">
              <a:extLst>
                <a:ext uri="{FF2B5EF4-FFF2-40B4-BE49-F238E27FC236}">
                  <a16:creationId xmlns:a16="http://schemas.microsoft.com/office/drawing/2014/main" id="{9B675CAD-2671-A925-20F1-2A85CA0FCD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23220" y="6524168"/>
              <a:ext cx="1656000" cy="198000"/>
            </a:xfrm>
            <a:prstGeom prst="chevron">
              <a:avLst>
                <a:gd name="adj" fmla="val 38168"/>
              </a:avLst>
            </a:prstGeom>
            <a:solidFill>
              <a:srgbClr val="00558E"/>
            </a:solidFill>
            <a:ln w="19050" algn="ctr">
              <a:noFill/>
              <a:miter lim="800000"/>
              <a:headEnd/>
              <a:tailEnd/>
            </a:ln>
          </p:spPr>
          <p:txBody>
            <a:bodyPr lIns="0" tIns="0" rIns="0" bIns="0" anchor="ctr" anchorCtr="0"/>
            <a:lstStyle/>
            <a:p>
              <a:pPr algn="ctr" defTabSz="995363">
                <a:buSzPct val="90000"/>
              </a:pPr>
              <a:r>
                <a:rPr lang="en-GB" sz="1000" kern="0" dirty="0">
                  <a:solidFill>
                    <a:schemeClr val="bg1"/>
                  </a:solidFill>
                  <a:cs typeface="Arial" charset="0"/>
                </a:rPr>
                <a:t>Appendix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2511957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93C4BE-5E27-46F9-B4B5-B31A61970E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4182" y="331155"/>
            <a:ext cx="9001711" cy="888244"/>
          </a:xfrm>
        </p:spPr>
        <p:txBody>
          <a:bodyPr/>
          <a:lstStyle/>
          <a:p>
            <a:r>
              <a:rPr lang="en-GB" dirty="0"/>
              <a:t>Example actual journey - part 2 of 2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D38AB40-C0D0-4EDA-A8D8-F0534E4A5863}"/>
              </a:ext>
            </a:extLst>
          </p:cNvPr>
          <p:cNvSpPr/>
          <p:nvPr/>
        </p:nvSpPr>
        <p:spPr>
          <a:xfrm>
            <a:off x="10865146" y="72498"/>
            <a:ext cx="1271755" cy="288000"/>
          </a:xfrm>
          <a:prstGeom prst="rect">
            <a:avLst/>
          </a:prstGeom>
          <a:solidFill>
            <a:srgbClr val="E7F9FF"/>
          </a:solidFill>
          <a:ln w="19050">
            <a:solidFill>
              <a:srgbClr val="00ADE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400" dirty="0">
                <a:solidFill>
                  <a:schemeClr val="tx1"/>
                </a:solidFill>
              </a:rPr>
              <a:t>Actual journey</a:t>
            </a:r>
          </a:p>
        </p:txBody>
      </p:sp>
      <p:sp>
        <p:nvSpPr>
          <p:cNvPr id="16" name="Rounded Rectangle 2">
            <a:extLst>
              <a:ext uri="{FF2B5EF4-FFF2-40B4-BE49-F238E27FC236}">
                <a16:creationId xmlns:a16="http://schemas.microsoft.com/office/drawing/2014/main" id="{935AF957-7897-49CC-9211-532ABC2EBB8C}"/>
              </a:ext>
            </a:extLst>
          </p:cNvPr>
          <p:cNvSpPr/>
          <p:nvPr/>
        </p:nvSpPr>
        <p:spPr>
          <a:xfrm>
            <a:off x="1106918" y="3700047"/>
            <a:ext cx="9050337" cy="756000"/>
          </a:xfrm>
          <a:prstGeom prst="roundRect">
            <a:avLst>
              <a:gd name="adj" fmla="val 8116"/>
            </a:avLst>
          </a:prstGeom>
          <a:solidFill>
            <a:sysClr val="window" lastClr="FFFFFF">
              <a:lumMod val="95000"/>
            </a:sysClr>
          </a:solidFill>
          <a:ln w="25400" cap="flat" cmpd="sng" algn="ctr">
            <a:solidFill>
              <a:sysClr val="window" lastClr="FFFFFF">
                <a:lumMod val="85000"/>
              </a:sys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ounded Rectangle 3">
            <a:extLst>
              <a:ext uri="{FF2B5EF4-FFF2-40B4-BE49-F238E27FC236}">
                <a16:creationId xmlns:a16="http://schemas.microsoft.com/office/drawing/2014/main" id="{CF288A07-B811-431F-BF94-8759A7185FBA}"/>
              </a:ext>
            </a:extLst>
          </p:cNvPr>
          <p:cNvSpPr/>
          <p:nvPr/>
        </p:nvSpPr>
        <p:spPr>
          <a:xfrm>
            <a:off x="1106918" y="2800100"/>
            <a:ext cx="9050337" cy="756000"/>
          </a:xfrm>
          <a:prstGeom prst="roundRect">
            <a:avLst>
              <a:gd name="adj" fmla="val 10253"/>
            </a:avLst>
          </a:prstGeom>
          <a:solidFill>
            <a:sysClr val="window" lastClr="FFFFFF">
              <a:lumMod val="95000"/>
            </a:sysClr>
          </a:solidFill>
          <a:ln w="25400" cap="flat" cmpd="sng" algn="ctr">
            <a:solidFill>
              <a:sysClr val="window" lastClr="FFFFFF">
                <a:lumMod val="85000"/>
              </a:sys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Rounded Rectangle 4">
            <a:extLst>
              <a:ext uri="{FF2B5EF4-FFF2-40B4-BE49-F238E27FC236}">
                <a16:creationId xmlns:a16="http://schemas.microsoft.com/office/drawing/2014/main" id="{D056C45A-BF33-4671-9C2C-F83E4E074CE0}"/>
              </a:ext>
            </a:extLst>
          </p:cNvPr>
          <p:cNvSpPr/>
          <p:nvPr/>
        </p:nvSpPr>
        <p:spPr>
          <a:xfrm>
            <a:off x="1106918" y="1903705"/>
            <a:ext cx="9050337" cy="756000"/>
          </a:xfrm>
          <a:prstGeom prst="roundRect">
            <a:avLst>
              <a:gd name="adj" fmla="val 8551"/>
            </a:avLst>
          </a:prstGeom>
          <a:solidFill>
            <a:sysClr val="window" lastClr="FFFFFF">
              <a:lumMod val="95000"/>
            </a:sysClr>
          </a:solidFill>
          <a:ln w="25400" cap="flat" cmpd="sng" algn="ctr">
            <a:solidFill>
              <a:sysClr val="window" lastClr="FFFFFF">
                <a:lumMod val="85000"/>
              </a:sys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Rounded Rectangle 5">
            <a:extLst>
              <a:ext uri="{FF2B5EF4-FFF2-40B4-BE49-F238E27FC236}">
                <a16:creationId xmlns:a16="http://schemas.microsoft.com/office/drawing/2014/main" id="{50A10F38-926D-4D7A-86AD-90979D6EFD90}"/>
              </a:ext>
            </a:extLst>
          </p:cNvPr>
          <p:cNvSpPr/>
          <p:nvPr/>
        </p:nvSpPr>
        <p:spPr>
          <a:xfrm>
            <a:off x="1106918" y="5492960"/>
            <a:ext cx="9050337" cy="756000"/>
          </a:xfrm>
          <a:prstGeom prst="roundRect">
            <a:avLst>
              <a:gd name="adj" fmla="val 8115"/>
            </a:avLst>
          </a:prstGeom>
          <a:solidFill>
            <a:sysClr val="window" lastClr="FFFFFF">
              <a:lumMod val="95000"/>
            </a:sysClr>
          </a:solidFill>
          <a:ln w="25400" cap="flat" cmpd="sng" algn="ctr">
            <a:solidFill>
              <a:sysClr val="window" lastClr="FFFFFF">
                <a:lumMod val="85000"/>
              </a:sys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Rounded Rectangle 6">
            <a:extLst>
              <a:ext uri="{FF2B5EF4-FFF2-40B4-BE49-F238E27FC236}">
                <a16:creationId xmlns:a16="http://schemas.microsoft.com/office/drawing/2014/main" id="{0332BD6C-7BC9-426D-A5D7-83E1F64AFC9F}"/>
              </a:ext>
            </a:extLst>
          </p:cNvPr>
          <p:cNvSpPr/>
          <p:nvPr/>
        </p:nvSpPr>
        <p:spPr>
          <a:xfrm>
            <a:off x="1106918" y="4597361"/>
            <a:ext cx="9050337" cy="756000"/>
          </a:xfrm>
          <a:prstGeom prst="roundRect">
            <a:avLst>
              <a:gd name="adj" fmla="val 8116"/>
            </a:avLst>
          </a:prstGeom>
          <a:solidFill>
            <a:sysClr val="window" lastClr="FFFFFF">
              <a:lumMod val="95000"/>
            </a:sysClr>
          </a:solidFill>
          <a:ln w="25400" cap="flat" cmpd="sng" algn="ctr">
            <a:solidFill>
              <a:sysClr val="window" lastClr="FFFFFF">
                <a:lumMod val="85000"/>
              </a:sys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TextBox 157">
            <a:extLst>
              <a:ext uri="{FF2B5EF4-FFF2-40B4-BE49-F238E27FC236}">
                <a16:creationId xmlns:a16="http://schemas.microsoft.com/office/drawing/2014/main" id="{3754076C-6808-4572-AE4D-0654C72570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1199" y="2417690"/>
            <a:ext cx="99060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1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</a:rPr>
              <a:t>Customer</a:t>
            </a:r>
            <a:endParaRPr kumimoji="0" lang="en-GB" altLang="en-US" sz="12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</a:endParaRPr>
          </a:p>
        </p:txBody>
      </p:sp>
      <p:sp>
        <p:nvSpPr>
          <p:cNvPr id="22" name="TextBox 158">
            <a:extLst>
              <a:ext uri="{FF2B5EF4-FFF2-40B4-BE49-F238E27FC236}">
                <a16:creationId xmlns:a16="http://schemas.microsoft.com/office/drawing/2014/main" id="{83F91500-C76B-416D-A7C3-CB2FD9498F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1199" y="4057604"/>
            <a:ext cx="8636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1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</a:rPr>
              <a:t>Power supplier</a:t>
            </a:r>
            <a:endParaRPr kumimoji="0" lang="en-GB" altLang="en-US" sz="12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</a:endParaRPr>
          </a:p>
        </p:txBody>
      </p:sp>
      <p:sp>
        <p:nvSpPr>
          <p:cNvPr id="23" name="TextBox 161">
            <a:extLst>
              <a:ext uri="{FF2B5EF4-FFF2-40B4-BE49-F238E27FC236}">
                <a16:creationId xmlns:a16="http://schemas.microsoft.com/office/drawing/2014/main" id="{5CAF8E68-9148-49FD-8CE1-DAF77CAECD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1199" y="4953469"/>
            <a:ext cx="8636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1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</a:rPr>
              <a:t>Grid company</a:t>
            </a:r>
            <a:endParaRPr kumimoji="0" lang="en-GB" altLang="en-US" sz="12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</a:endParaRPr>
          </a:p>
        </p:txBody>
      </p:sp>
      <p:sp>
        <p:nvSpPr>
          <p:cNvPr id="24" name="TextBox 162">
            <a:extLst>
              <a:ext uri="{FF2B5EF4-FFF2-40B4-BE49-F238E27FC236}">
                <a16:creationId xmlns:a16="http://schemas.microsoft.com/office/drawing/2014/main" id="{61BBA8D0-3034-49D1-9870-00C1BF341A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1199" y="3143041"/>
            <a:ext cx="863600" cy="446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1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</a:rPr>
              <a:t>Tele-</a:t>
            </a: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1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</a:rPr>
              <a:t>marketing</a:t>
            </a:r>
            <a:endParaRPr kumimoji="0" lang="en-GB" altLang="en-US" sz="12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</a:endParaRPr>
          </a:p>
        </p:txBody>
      </p:sp>
      <p:sp>
        <p:nvSpPr>
          <p:cNvPr id="25" name="Rounded Rectangle 19">
            <a:extLst>
              <a:ext uri="{FF2B5EF4-FFF2-40B4-BE49-F238E27FC236}">
                <a16:creationId xmlns:a16="http://schemas.microsoft.com/office/drawing/2014/main" id="{CE02CCF2-FCB3-4B3B-9B68-A00D632ACC4E}"/>
              </a:ext>
            </a:extLst>
          </p:cNvPr>
          <p:cNvSpPr/>
          <p:nvPr/>
        </p:nvSpPr>
        <p:spPr>
          <a:xfrm>
            <a:off x="2145457" y="3795456"/>
            <a:ext cx="1008000" cy="576000"/>
          </a:xfrm>
          <a:prstGeom prst="roundRect">
            <a:avLst>
              <a:gd name="adj" fmla="val 12023"/>
            </a:avLst>
          </a:prstGeom>
          <a:solidFill>
            <a:srgbClr val="4BACC6">
              <a:lumMod val="20000"/>
              <a:lumOff val="80000"/>
            </a:srgbClr>
          </a:solidFill>
          <a:ln w="28575" cap="flat" cmpd="sng" algn="ctr">
            <a:solidFill>
              <a:srgbClr val="4BACC6">
                <a:lumMod val="75000"/>
              </a:srgbClr>
            </a:solidFill>
            <a:prstDash val="solid"/>
          </a:ln>
          <a:effectLst/>
        </p:spPr>
        <p:txBody>
          <a:bodyPr lIns="360000" tIns="46800" rIns="72000" bIns="46800" anchor="ctr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Calls customer for a welcome call</a:t>
            </a:r>
          </a:p>
        </p:txBody>
      </p:sp>
      <p:sp>
        <p:nvSpPr>
          <p:cNvPr id="26" name="Rounded Rectangle 20">
            <a:extLst>
              <a:ext uri="{FF2B5EF4-FFF2-40B4-BE49-F238E27FC236}">
                <a16:creationId xmlns:a16="http://schemas.microsoft.com/office/drawing/2014/main" id="{50ED4FB3-9771-43FE-A6FC-D400B1299BE2}"/>
              </a:ext>
            </a:extLst>
          </p:cNvPr>
          <p:cNvSpPr/>
          <p:nvPr/>
        </p:nvSpPr>
        <p:spPr>
          <a:xfrm>
            <a:off x="2145457" y="1998411"/>
            <a:ext cx="1008000" cy="576000"/>
          </a:xfrm>
          <a:prstGeom prst="roundRect">
            <a:avLst>
              <a:gd name="adj" fmla="val 12023"/>
            </a:avLst>
          </a:prstGeom>
          <a:solidFill>
            <a:sysClr val="window" lastClr="FFFFFF"/>
          </a:solidFill>
          <a:ln w="28575" cap="flat" cmpd="sng" algn="ctr">
            <a:solidFill>
              <a:srgbClr val="4BACC6">
                <a:lumMod val="75000"/>
              </a:srgbClr>
            </a:solidFill>
            <a:prstDash val="solid"/>
          </a:ln>
          <a:effectLst/>
        </p:spPr>
        <p:txBody>
          <a:bodyPr lIns="360000" tIns="46800" rIns="72000" bIns="46800" anchor="ctr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Receives welcome call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3B2DD659-3348-4AF0-8036-FD0E11D6EE9B}"/>
              </a:ext>
            </a:extLst>
          </p:cNvPr>
          <p:cNvPicPr>
            <a:picLocks noChangeAspect="1"/>
          </p:cNvPicPr>
          <p:nvPr/>
        </p:nvPicPr>
        <p:blipFill>
          <a:blip r:embed="rId3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423" y="2125935"/>
            <a:ext cx="259816" cy="32095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EC1A868-D9C8-498E-8C07-7064E4684F9B}"/>
              </a:ext>
            </a:extLst>
          </p:cNvPr>
          <p:cNvPicPr>
            <a:picLocks noChangeAspect="1"/>
          </p:cNvPicPr>
          <p:nvPr/>
        </p:nvPicPr>
        <p:blipFill>
          <a:blip r:embed="rId3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422" y="3925041"/>
            <a:ext cx="259816" cy="320951"/>
          </a:xfrm>
          <a:prstGeom prst="rect">
            <a:avLst/>
          </a:prstGeom>
        </p:spPr>
      </p:pic>
      <p:sp>
        <p:nvSpPr>
          <p:cNvPr id="29" name="Rounded Rectangle 23">
            <a:extLst>
              <a:ext uri="{FF2B5EF4-FFF2-40B4-BE49-F238E27FC236}">
                <a16:creationId xmlns:a16="http://schemas.microsoft.com/office/drawing/2014/main" id="{7674D7D2-7C13-489A-AE61-E880F93C3E96}"/>
              </a:ext>
            </a:extLst>
          </p:cNvPr>
          <p:cNvSpPr/>
          <p:nvPr/>
        </p:nvSpPr>
        <p:spPr>
          <a:xfrm>
            <a:off x="3340486" y="4688528"/>
            <a:ext cx="1080000" cy="576000"/>
          </a:xfrm>
          <a:prstGeom prst="roundRect">
            <a:avLst>
              <a:gd name="adj" fmla="val 12023"/>
            </a:avLst>
          </a:prstGeom>
          <a:solidFill>
            <a:srgbClr val="4BACC6">
              <a:lumMod val="20000"/>
              <a:lumOff val="80000"/>
            </a:srgbClr>
          </a:solidFill>
          <a:ln w="28575" cap="flat" cmpd="sng" algn="ctr">
            <a:solidFill>
              <a:srgbClr val="4BACC6">
                <a:lumMod val="75000"/>
              </a:srgbClr>
            </a:solidFill>
            <a:prstDash val="solid"/>
          </a:ln>
          <a:effectLst/>
        </p:spPr>
        <p:txBody>
          <a:bodyPr lIns="360000" tIns="46800" rIns="72000" bIns="46800" anchor="ctr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Sends notification for meter reading</a:t>
            </a:r>
          </a:p>
        </p:txBody>
      </p:sp>
      <p:sp>
        <p:nvSpPr>
          <p:cNvPr id="30" name="Rounded Rectangle 24">
            <a:extLst>
              <a:ext uri="{FF2B5EF4-FFF2-40B4-BE49-F238E27FC236}">
                <a16:creationId xmlns:a16="http://schemas.microsoft.com/office/drawing/2014/main" id="{6B942A09-9700-42A3-A74E-F6C4B439D304}"/>
              </a:ext>
            </a:extLst>
          </p:cNvPr>
          <p:cNvSpPr/>
          <p:nvPr/>
        </p:nvSpPr>
        <p:spPr>
          <a:xfrm>
            <a:off x="3340486" y="1998411"/>
            <a:ext cx="1080000" cy="576000"/>
          </a:xfrm>
          <a:prstGeom prst="roundRect">
            <a:avLst>
              <a:gd name="adj" fmla="val 12023"/>
            </a:avLst>
          </a:prstGeom>
          <a:solidFill>
            <a:sysClr val="window" lastClr="FFFFFF"/>
          </a:solidFill>
          <a:ln w="28575" cap="flat" cmpd="sng" algn="ctr">
            <a:solidFill>
              <a:srgbClr val="4BACC6">
                <a:lumMod val="75000"/>
              </a:srgbClr>
            </a:solidFill>
            <a:prstDash val="solid"/>
          </a:ln>
          <a:effectLst/>
        </p:spPr>
        <p:txBody>
          <a:bodyPr lIns="360000" tIns="46800" rIns="72000" bIns="46800" anchor="ctr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Receives meter reading notification 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A4F979B6-0378-4EE2-9093-C727781E88DA}"/>
              </a:ext>
            </a:extLst>
          </p:cNvPr>
          <p:cNvPicPr>
            <a:picLocks noChangeAspect="1"/>
          </p:cNvPicPr>
          <p:nvPr/>
        </p:nvPicPr>
        <p:blipFill>
          <a:blip r:embed="rId4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2578" y="2141217"/>
            <a:ext cx="290385" cy="29038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A89F57CD-F3B4-478E-97A4-7922648D4822}"/>
              </a:ext>
            </a:extLst>
          </p:cNvPr>
          <p:cNvPicPr>
            <a:picLocks noChangeAspect="1"/>
          </p:cNvPicPr>
          <p:nvPr/>
        </p:nvPicPr>
        <p:blipFill>
          <a:blip r:embed="rId4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2578" y="4831335"/>
            <a:ext cx="290385" cy="290385"/>
          </a:xfrm>
          <a:prstGeom prst="rect">
            <a:avLst/>
          </a:prstGeom>
        </p:spPr>
      </p:pic>
      <p:sp>
        <p:nvSpPr>
          <p:cNvPr id="33" name="Rounded Rectangle 27">
            <a:extLst>
              <a:ext uri="{FF2B5EF4-FFF2-40B4-BE49-F238E27FC236}">
                <a16:creationId xmlns:a16="http://schemas.microsoft.com/office/drawing/2014/main" id="{BABC522E-2B95-424B-A130-EE73A01DD8C3}"/>
              </a:ext>
            </a:extLst>
          </p:cNvPr>
          <p:cNvSpPr/>
          <p:nvPr/>
        </p:nvSpPr>
        <p:spPr>
          <a:xfrm>
            <a:off x="5661976" y="2003666"/>
            <a:ext cx="936000" cy="576000"/>
          </a:xfrm>
          <a:prstGeom prst="roundRect">
            <a:avLst>
              <a:gd name="adj" fmla="val 12023"/>
            </a:avLst>
          </a:prstGeom>
          <a:solidFill>
            <a:srgbClr val="4BACC6">
              <a:lumMod val="20000"/>
              <a:lumOff val="80000"/>
            </a:srgbClr>
          </a:solidFill>
          <a:ln w="28575" cap="flat" cmpd="sng" algn="ctr">
            <a:solidFill>
              <a:srgbClr val="4BACC6">
                <a:lumMod val="75000"/>
              </a:srgbClr>
            </a:solidFill>
            <a:prstDash val="solid"/>
          </a:ln>
          <a:effectLst>
            <a:glow rad="228600">
              <a:sysClr val="windowText" lastClr="000000">
                <a:alpha val="40000"/>
              </a:sysClr>
            </a:glow>
          </a:effectLst>
        </p:spPr>
        <p:txBody>
          <a:bodyPr lIns="360000" tIns="46800" rIns="72000" bIns="46800" anchor="ctr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Sends </a:t>
            </a: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meter</a:t>
            </a:r>
          </a:p>
        </p:txBody>
      </p:sp>
      <p:sp>
        <p:nvSpPr>
          <p:cNvPr id="34" name="Rounded Rectangle 28">
            <a:extLst>
              <a:ext uri="{FF2B5EF4-FFF2-40B4-BE49-F238E27FC236}">
                <a16:creationId xmlns:a16="http://schemas.microsoft.com/office/drawing/2014/main" id="{4DDFD53D-F21B-4B66-AB5C-8642672258E7}"/>
              </a:ext>
            </a:extLst>
          </p:cNvPr>
          <p:cNvSpPr/>
          <p:nvPr/>
        </p:nvSpPr>
        <p:spPr>
          <a:xfrm>
            <a:off x="5661976" y="4692946"/>
            <a:ext cx="936000" cy="576000"/>
          </a:xfrm>
          <a:prstGeom prst="roundRect">
            <a:avLst>
              <a:gd name="adj" fmla="val 12023"/>
            </a:avLst>
          </a:prstGeom>
          <a:solidFill>
            <a:sysClr val="window" lastClr="FFFFFF"/>
          </a:solidFill>
          <a:ln w="28575" cap="flat" cmpd="sng" algn="ctr">
            <a:solidFill>
              <a:srgbClr val="4BACC6">
                <a:lumMod val="75000"/>
              </a:srgbClr>
            </a:solidFill>
            <a:prstDash val="solid"/>
          </a:ln>
          <a:effectLst>
            <a:glow rad="228600">
              <a:sysClr val="windowText" lastClr="000000">
                <a:alpha val="40000"/>
              </a:sysClr>
            </a:glow>
          </a:effectLst>
        </p:spPr>
        <p:txBody>
          <a:bodyPr lIns="360000" tIns="46800" rIns="72000" bIns="46800" anchor="ctr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Receives the meter reading</a:t>
            </a:r>
          </a:p>
        </p:txBody>
      </p:sp>
      <p:sp>
        <p:nvSpPr>
          <p:cNvPr id="35" name="Rounded Rectangle 29">
            <a:extLst>
              <a:ext uri="{FF2B5EF4-FFF2-40B4-BE49-F238E27FC236}">
                <a16:creationId xmlns:a16="http://schemas.microsoft.com/office/drawing/2014/main" id="{D7AE022A-B3AE-4686-980D-043685B8A57B}"/>
              </a:ext>
            </a:extLst>
          </p:cNvPr>
          <p:cNvSpPr/>
          <p:nvPr/>
        </p:nvSpPr>
        <p:spPr>
          <a:xfrm>
            <a:off x="4580597" y="2006362"/>
            <a:ext cx="900000" cy="576000"/>
          </a:xfrm>
          <a:prstGeom prst="roundRect">
            <a:avLst>
              <a:gd name="adj" fmla="val 12023"/>
            </a:avLst>
          </a:prstGeom>
          <a:solidFill>
            <a:sysClr val="window" lastClr="FFFFFF"/>
          </a:solidFill>
          <a:ln w="12700" cap="flat" cmpd="sng" algn="ctr">
            <a:solidFill>
              <a:sysClr val="window" lastClr="FFFFFF">
                <a:lumMod val="65000"/>
              </a:sysClr>
            </a:solidFill>
            <a:prstDash val="solid"/>
          </a:ln>
          <a:effectLst/>
        </p:spPr>
        <p:txBody>
          <a:bodyPr lIns="180000" rIns="180000" anchor="ctr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Reads</a:t>
            </a: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meter</a:t>
            </a:r>
          </a:p>
        </p:txBody>
      </p:sp>
      <p:sp>
        <p:nvSpPr>
          <p:cNvPr id="36" name="Rounded Rectangle 33">
            <a:extLst>
              <a:ext uri="{FF2B5EF4-FFF2-40B4-BE49-F238E27FC236}">
                <a16:creationId xmlns:a16="http://schemas.microsoft.com/office/drawing/2014/main" id="{D02C6B0F-283D-4BD1-8CC1-C35FD6CD7C3D}"/>
              </a:ext>
            </a:extLst>
          </p:cNvPr>
          <p:cNvSpPr/>
          <p:nvPr/>
        </p:nvSpPr>
        <p:spPr>
          <a:xfrm>
            <a:off x="6882625" y="4697037"/>
            <a:ext cx="1044000" cy="576000"/>
          </a:xfrm>
          <a:prstGeom prst="roundRect">
            <a:avLst>
              <a:gd name="adj" fmla="val 12023"/>
            </a:avLst>
          </a:prstGeom>
          <a:solidFill>
            <a:srgbClr val="4BACC6">
              <a:lumMod val="20000"/>
              <a:lumOff val="80000"/>
            </a:srgbClr>
          </a:solidFill>
          <a:ln w="28575" cap="flat" cmpd="sng" algn="ctr">
            <a:solidFill>
              <a:srgbClr val="4BACC6">
                <a:lumMod val="75000"/>
              </a:srgbClr>
            </a:solidFill>
            <a:prstDash val="solid"/>
          </a:ln>
          <a:effectLst/>
        </p:spPr>
        <p:txBody>
          <a:bodyPr lIns="360000" tIns="46800" rIns="72000" bIns="46800" anchor="ctr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Sends invoice to be forwarded to customer</a:t>
            </a:r>
          </a:p>
        </p:txBody>
      </p:sp>
      <p:sp>
        <p:nvSpPr>
          <p:cNvPr id="37" name="Rounded Rectangle 34">
            <a:extLst>
              <a:ext uri="{FF2B5EF4-FFF2-40B4-BE49-F238E27FC236}">
                <a16:creationId xmlns:a16="http://schemas.microsoft.com/office/drawing/2014/main" id="{3FB78669-66E8-4387-92C9-6924338D7FAF}"/>
              </a:ext>
            </a:extLst>
          </p:cNvPr>
          <p:cNvSpPr/>
          <p:nvPr/>
        </p:nvSpPr>
        <p:spPr>
          <a:xfrm>
            <a:off x="6882625" y="5584974"/>
            <a:ext cx="1044000" cy="576000"/>
          </a:xfrm>
          <a:prstGeom prst="roundRect">
            <a:avLst>
              <a:gd name="adj" fmla="val 12023"/>
            </a:avLst>
          </a:prstGeom>
          <a:solidFill>
            <a:sysClr val="window" lastClr="FFFFFF"/>
          </a:solidFill>
          <a:ln w="28575" cap="flat" cmpd="sng" algn="ctr">
            <a:solidFill>
              <a:srgbClr val="4BACC6">
                <a:lumMod val="75000"/>
              </a:srgbClr>
            </a:solidFill>
            <a:prstDash val="solid"/>
          </a:ln>
          <a:effectLst/>
        </p:spPr>
        <p:txBody>
          <a:bodyPr lIns="360000" tIns="46800" rIns="72000" bIns="46800" anchor="ctr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Receives invoice to be forwarded to customer</a:t>
            </a:r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0EAD3F46-154A-47DA-9F2A-2F20C4068177}"/>
              </a:ext>
            </a:extLst>
          </p:cNvPr>
          <p:cNvSpPr/>
          <p:nvPr/>
        </p:nvSpPr>
        <p:spPr>
          <a:xfrm>
            <a:off x="8120153" y="1991338"/>
            <a:ext cx="864000" cy="576000"/>
          </a:xfrm>
          <a:prstGeom prst="roundRect">
            <a:avLst>
              <a:gd name="adj" fmla="val 12023"/>
            </a:avLst>
          </a:prstGeom>
          <a:solidFill>
            <a:sysClr val="window" lastClr="FFFFFF"/>
          </a:solidFill>
          <a:ln w="28575" cap="flat" cmpd="sng" algn="ctr">
            <a:solidFill>
              <a:srgbClr val="4BACC6">
                <a:lumMod val="75000"/>
              </a:srgbClr>
            </a:solidFill>
            <a:prstDash val="solid"/>
          </a:ln>
          <a:effectLst/>
        </p:spPr>
        <p:txBody>
          <a:bodyPr lIns="360000" tIns="46800" rIns="72000" bIns="46800" anchor="ctr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Receives invoice</a:t>
            </a:r>
          </a:p>
        </p:txBody>
      </p:sp>
      <p:sp>
        <p:nvSpPr>
          <p:cNvPr id="39" name="Rounded Rectangle 39">
            <a:extLst>
              <a:ext uri="{FF2B5EF4-FFF2-40B4-BE49-F238E27FC236}">
                <a16:creationId xmlns:a16="http://schemas.microsoft.com/office/drawing/2014/main" id="{C50B2ADC-F94D-4A1E-93BF-FB7F467FA643}"/>
              </a:ext>
            </a:extLst>
          </p:cNvPr>
          <p:cNvSpPr/>
          <p:nvPr/>
        </p:nvSpPr>
        <p:spPr>
          <a:xfrm>
            <a:off x="9161793" y="1990908"/>
            <a:ext cx="864000" cy="576000"/>
          </a:xfrm>
          <a:prstGeom prst="roundRect">
            <a:avLst>
              <a:gd name="adj" fmla="val 12023"/>
            </a:avLst>
          </a:prstGeom>
          <a:solidFill>
            <a:srgbClr val="4BACC6">
              <a:lumMod val="20000"/>
              <a:lumOff val="80000"/>
            </a:srgbClr>
          </a:solidFill>
          <a:ln w="28575" cap="flat" cmpd="sng" algn="ctr">
            <a:solidFill>
              <a:srgbClr val="4BACC6">
                <a:lumMod val="75000"/>
              </a:srgbClr>
            </a:solidFill>
            <a:prstDash val="solid"/>
          </a:ln>
          <a:effectLst/>
        </p:spPr>
        <p:txBody>
          <a:bodyPr lIns="360000" tIns="46800" rIns="72000" bIns="46800" anchor="ctr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Pays invoice</a:t>
            </a:r>
          </a:p>
        </p:txBody>
      </p:sp>
      <p:sp>
        <p:nvSpPr>
          <p:cNvPr id="40" name="Rounded Rectangle 41">
            <a:extLst>
              <a:ext uri="{FF2B5EF4-FFF2-40B4-BE49-F238E27FC236}">
                <a16:creationId xmlns:a16="http://schemas.microsoft.com/office/drawing/2014/main" id="{F190C013-8DA0-406A-8CA6-8CEF3B434279}"/>
              </a:ext>
            </a:extLst>
          </p:cNvPr>
          <p:cNvSpPr/>
          <p:nvPr/>
        </p:nvSpPr>
        <p:spPr>
          <a:xfrm>
            <a:off x="8120153" y="5580162"/>
            <a:ext cx="864000" cy="576000"/>
          </a:xfrm>
          <a:prstGeom prst="roundRect">
            <a:avLst>
              <a:gd name="adj" fmla="val 12023"/>
            </a:avLst>
          </a:prstGeom>
          <a:solidFill>
            <a:srgbClr val="4BACC6">
              <a:lumMod val="20000"/>
              <a:lumOff val="80000"/>
            </a:srgbClr>
          </a:solidFill>
          <a:ln w="28575" cap="flat" cmpd="sng" algn="ctr">
            <a:solidFill>
              <a:srgbClr val="4BACC6">
                <a:lumMod val="75000"/>
              </a:srgbClr>
            </a:solidFill>
            <a:prstDash val="solid"/>
          </a:ln>
          <a:effectLst/>
        </p:spPr>
        <p:txBody>
          <a:bodyPr lIns="360000" tIns="46800" rIns="72000" bIns="46800" anchor="ctr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Invoice ready for customer</a:t>
            </a:r>
          </a:p>
        </p:txBody>
      </p:sp>
      <p:sp>
        <p:nvSpPr>
          <p:cNvPr id="41" name="Rounded Rectangle 43">
            <a:extLst>
              <a:ext uri="{FF2B5EF4-FFF2-40B4-BE49-F238E27FC236}">
                <a16:creationId xmlns:a16="http://schemas.microsoft.com/office/drawing/2014/main" id="{4219290A-0345-4E9C-A7D7-C9B5F8C5A0EC}"/>
              </a:ext>
            </a:extLst>
          </p:cNvPr>
          <p:cNvSpPr/>
          <p:nvPr/>
        </p:nvSpPr>
        <p:spPr>
          <a:xfrm>
            <a:off x="9171075" y="3797116"/>
            <a:ext cx="864000" cy="576000"/>
          </a:xfrm>
          <a:prstGeom prst="roundRect">
            <a:avLst>
              <a:gd name="adj" fmla="val 12023"/>
            </a:avLst>
          </a:prstGeom>
          <a:solidFill>
            <a:sysClr val="window" lastClr="FFFFFF"/>
          </a:solidFill>
          <a:ln w="28575" cap="flat" cmpd="sng" algn="ctr">
            <a:solidFill>
              <a:srgbClr val="4BACC6">
                <a:lumMod val="75000"/>
              </a:srgbClr>
            </a:solidFill>
            <a:prstDash val="solid"/>
          </a:ln>
          <a:effectLst/>
        </p:spPr>
        <p:txBody>
          <a:bodyPr lIns="360000" tIns="46800" rIns="72000" bIns="46800" anchor="ctr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Receives payment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2D59CF86-D40C-462B-A644-8EA01CA126F1}"/>
              </a:ext>
            </a:extLst>
          </p:cNvPr>
          <p:cNvSpPr txBox="1"/>
          <p:nvPr/>
        </p:nvSpPr>
        <p:spPr>
          <a:xfrm>
            <a:off x="1592667" y="1325006"/>
            <a:ext cx="7781176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Actual journey of ordering electricity from a utility company.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57F7EC2A-2F5E-46D6-B320-525C106A582B}"/>
              </a:ext>
            </a:extLst>
          </p:cNvPr>
          <p:cNvPicPr>
            <a:picLocks noChangeAspect="1"/>
          </p:cNvPicPr>
          <p:nvPr/>
        </p:nvPicPr>
        <p:blipFill>
          <a:blip r:embed="rId5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166" y="5552356"/>
            <a:ext cx="373993" cy="338377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03923B6E-F14C-4247-99E0-8A8082E236E4}"/>
              </a:ext>
            </a:extLst>
          </p:cNvPr>
          <p:cNvPicPr>
            <a:picLocks noChangeAspect="1"/>
          </p:cNvPicPr>
          <p:nvPr/>
        </p:nvPicPr>
        <p:blipFill>
          <a:blip r:embed="rId6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864" y="2889961"/>
            <a:ext cx="356183" cy="320565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9E17741C-3EF1-447F-B34F-0D7BFA13AA5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722" y="2035934"/>
            <a:ext cx="267136" cy="356183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787D9A97-4EAA-4A33-AC75-0ECB34234072}"/>
              </a:ext>
            </a:extLst>
          </p:cNvPr>
          <p:cNvPicPr>
            <a:picLocks noChangeAspect="1"/>
          </p:cNvPicPr>
          <p:nvPr/>
        </p:nvPicPr>
        <p:blipFill>
          <a:blip r:embed="rId8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0006" y="2146586"/>
            <a:ext cx="220774" cy="279650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BE351796-29D2-45E0-9666-5B4957929F4F}"/>
              </a:ext>
            </a:extLst>
          </p:cNvPr>
          <p:cNvPicPr>
            <a:picLocks noChangeAspect="1"/>
          </p:cNvPicPr>
          <p:nvPr/>
        </p:nvPicPr>
        <p:blipFill>
          <a:blip r:embed="rId9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1791" y="2163957"/>
            <a:ext cx="294366" cy="235494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8CEF5069-4BE4-458D-A3F9-721592997225}"/>
              </a:ext>
            </a:extLst>
          </p:cNvPr>
          <p:cNvPicPr>
            <a:picLocks noChangeAspect="1"/>
          </p:cNvPicPr>
          <p:nvPr/>
        </p:nvPicPr>
        <p:blipFill>
          <a:blip r:embed="rId10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1622" y="5745860"/>
            <a:ext cx="240845" cy="254227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BF422862-F403-44AA-B16A-AEFF896C8FC9}"/>
              </a:ext>
            </a:extLst>
          </p:cNvPr>
          <p:cNvPicPr>
            <a:picLocks noChangeAspect="1"/>
          </p:cNvPicPr>
          <p:nvPr/>
        </p:nvPicPr>
        <p:blipFill>
          <a:blip r:embed="rId11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5369" y="2172472"/>
            <a:ext cx="243277" cy="243277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FFBF74E3-0EF5-435C-99E6-193BCE76C5F8}"/>
              </a:ext>
            </a:extLst>
          </p:cNvPr>
          <p:cNvPicPr>
            <a:picLocks noChangeAspect="1"/>
          </p:cNvPicPr>
          <p:nvPr/>
        </p:nvPicPr>
        <p:blipFill>
          <a:blip r:embed="rId11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5369" y="4853264"/>
            <a:ext cx="243277" cy="243277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1E493CCB-A4F9-46A2-B82B-D1F788FE493E}"/>
              </a:ext>
            </a:extLst>
          </p:cNvPr>
          <p:cNvPicPr>
            <a:picLocks noChangeAspect="1"/>
          </p:cNvPicPr>
          <p:nvPr/>
        </p:nvPicPr>
        <p:blipFill>
          <a:blip r:embed="rId10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1623" y="4858118"/>
            <a:ext cx="240845" cy="254227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FF948DE3-2660-4F0F-899C-F1085E92589B}"/>
              </a:ext>
            </a:extLst>
          </p:cNvPr>
          <p:cNvPicPr>
            <a:picLocks noChangeAspect="1"/>
          </p:cNvPicPr>
          <p:nvPr/>
        </p:nvPicPr>
        <p:blipFill>
          <a:blip r:embed="rId8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0006" y="5733149"/>
            <a:ext cx="220774" cy="279650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8026FF61-7293-457E-8E4F-6671105569DA}"/>
              </a:ext>
            </a:extLst>
          </p:cNvPr>
          <p:cNvPicPr>
            <a:picLocks noChangeAspect="1"/>
          </p:cNvPicPr>
          <p:nvPr/>
        </p:nvPicPr>
        <p:blipFill>
          <a:blip r:embed="rId9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7008" y="3967369"/>
            <a:ext cx="294366" cy="235494"/>
          </a:xfrm>
          <a:prstGeom prst="rect">
            <a:avLst/>
          </a:prstGeom>
        </p:spPr>
      </p:pic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AEAC305E-5829-46D4-941C-5519767698EF}"/>
              </a:ext>
            </a:extLst>
          </p:cNvPr>
          <p:cNvCxnSpPr/>
          <p:nvPr/>
        </p:nvCxnSpPr>
        <p:spPr>
          <a:xfrm flipV="1">
            <a:off x="5650101" y="2012504"/>
            <a:ext cx="936000" cy="538706"/>
          </a:xfrm>
          <a:prstGeom prst="line">
            <a:avLst/>
          </a:prstGeom>
          <a:noFill/>
          <a:ln w="25400" cap="flat" cmpd="sng" algn="ctr">
            <a:solidFill>
              <a:sysClr val="window" lastClr="FFFFFF">
                <a:lumMod val="50000"/>
              </a:sys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7B67B9E1-D31E-4EDC-BA47-C6C658572017}"/>
              </a:ext>
            </a:extLst>
          </p:cNvPr>
          <p:cNvCxnSpPr/>
          <p:nvPr/>
        </p:nvCxnSpPr>
        <p:spPr>
          <a:xfrm>
            <a:off x="5650101" y="2012504"/>
            <a:ext cx="936000" cy="560546"/>
          </a:xfrm>
          <a:prstGeom prst="line">
            <a:avLst/>
          </a:prstGeom>
          <a:noFill/>
          <a:ln w="25400" cap="flat" cmpd="sng" algn="ctr">
            <a:solidFill>
              <a:sysClr val="window" lastClr="FFFFFF">
                <a:lumMod val="50000"/>
              </a:sys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1FDB9038-DE59-49D5-B0CE-C806AB4A99E6}"/>
              </a:ext>
            </a:extLst>
          </p:cNvPr>
          <p:cNvCxnSpPr/>
          <p:nvPr/>
        </p:nvCxnSpPr>
        <p:spPr>
          <a:xfrm flipV="1">
            <a:off x="5671876" y="4706154"/>
            <a:ext cx="936000" cy="538706"/>
          </a:xfrm>
          <a:prstGeom prst="line">
            <a:avLst/>
          </a:prstGeom>
          <a:noFill/>
          <a:ln w="25400" cap="flat" cmpd="sng" algn="ctr">
            <a:solidFill>
              <a:sysClr val="window" lastClr="FFFFFF">
                <a:lumMod val="50000"/>
              </a:sys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2615082B-10A4-4E9A-B5D7-4827FDCDDA22}"/>
              </a:ext>
            </a:extLst>
          </p:cNvPr>
          <p:cNvCxnSpPr/>
          <p:nvPr/>
        </p:nvCxnSpPr>
        <p:spPr>
          <a:xfrm>
            <a:off x="5671876" y="4706154"/>
            <a:ext cx="936000" cy="560546"/>
          </a:xfrm>
          <a:prstGeom prst="line">
            <a:avLst/>
          </a:prstGeom>
          <a:noFill/>
          <a:ln w="25400" cap="flat" cmpd="sng" algn="ctr">
            <a:solidFill>
              <a:sysClr val="window" lastClr="FFFFFF">
                <a:lumMod val="50000"/>
              </a:sys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4CD74D2D-7E3C-4DDD-A1FE-B7C4DD8051CC}"/>
              </a:ext>
            </a:extLst>
          </p:cNvPr>
          <p:cNvCxnSpPr/>
          <p:nvPr/>
        </p:nvCxnSpPr>
        <p:spPr>
          <a:xfrm flipV="1">
            <a:off x="2649457" y="2574411"/>
            <a:ext cx="0" cy="1221045"/>
          </a:xfrm>
          <a:prstGeom prst="straightConnector1">
            <a:avLst/>
          </a:prstGeom>
          <a:noFill/>
          <a:ln w="22225" cap="flat" cmpd="sng" algn="ctr">
            <a:solidFill>
              <a:sysClr val="window" lastClr="FFFFFF">
                <a:lumMod val="50000"/>
              </a:sysClr>
            </a:solidFill>
            <a:prstDash val="sysDash"/>
            <a:tailEnd type="triangle" w="med" len="med"/>
          </a:ln>
          <a:effectLst/>
        </p:spPr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A551B66D-C1A7-4DF2-9DC1-BF7120E0D1BA}"/>
              </a:ext>
            </a:extLst>
          </p:cNvPr>
          <p:cNvCxnSpPr/>
          <p:nvPr/>
        </p:nvCxnSpPr>
        <p:spPr>
          <a:xfrm flipV="1">
            <a:off x="3880486" y="2574411"/>
            <a:ext cx="0" cy="2114117"/>
          </a:xfrm>
          <a:prstGeom prst="straightConnector1">
            <a:avLst/>
          </a:prstGeom>
          <a:noFill/>
          <a:ln w="22225" cap="flat" cmpd="sng" algn="ctr">
            <a:solidFill>
              <a:sysClr val="window" lastClr="FFFFFF">
                <a:lumMod val="50000"/>
              </a:sysClr>
            </a:solidFill>
            <a:prstDash val="sysDash"/>
            <a:tailEnd type="triangle" w="med" len="med"/>
          </a:ln>
          <a:effectLst/>
        </p:spPr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F9720099-D166-4D5D-874E-B941F6738DBE}"/>
              </a:ext>
            </a:extLst>
          </p:cNvPr>
          <p:cNvCxnSpPr/>
          <p:nvPr/>
        </p:nvCxnSpPr>
        <p:spPr>
          <a:xfrm>
            <a:off x="6129976" y="2579666"/>
            <a:ext cx="0" cy="2113280"/>
          </a:xfrm>
          <a:prstGeom prst="straightConnector1">
            <a:avLst/>
          </a:prstGeom>
          <a:noFill/>
          <a:ln w="22225" cap="flat" cmpd="sng" algn="ctr">
            <a:solidFill>
              <a:sysClr val="window" lastClr="FFFFFF">
                <a:lumMod val="50000"/>
              </a:sysClr>
            </a:solidFill>
            <a:prstDash val="sysDash"/>
            <a:tailEnd type="triangle" w="med" len="med"/>
          </a:ln>
          <a:effectLst/>
        </p:spPr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7D9E5B98-291F-4E1A-A3AF-CC3625E7EE58}"/>
              </a:ext>
            </a:extLst>
          </p:cNvPr>
          <p:cNvCxnSpPr>
            <a:cxnSpLocks/>
            <a:stCxn id="36" idx="2"/>
            <a:endCxn id="37" idx="0"/>
          </p:cNvCxnSpPr>
          <p:nvPr/>
        </p:nvCxnSpPr>
        <p:spPr>
          <a:xfrm>
            <a:off x="7404625" y="5273037"/>
            <a:ext cx="0" cy="311937"/>
          </a:xfrm>
          <a:prstGeom prst="straightConnector1">
            <a:avLst/>
          </a:prstGeom>
          <a:noFill/>
          <a:ln w="22225" cap="flat" cmpd="sng" algn="ctr">
            <a:solidFill>
              <a:sysClr val="window" lastClr="FFFFFF">
                <a:lumMod val="50000"/>
              </a:sysClr>
            </a:solidFill>
            <a:prstDash val="sysDash"/>
            <a:tailEnd type="triangle" w="med" len="med"/>
          </a:ln>
          <a:effectLst/>
        </p:spPr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95000DA0-A51B-46DA-BEB8-E1B1A75D62CC}"/>
              </a:ext>
            </a:extLst>
          </p:cNvPr>
          <p:cNvCxnSpPr/>
          <p:nvPr/>
        </p:nvCxnSpPr>
        <p:spPr>
          <a:xfrm flipV="1">
            <a:off x="8552153" y="2567338"/>
            <a:ext cx="0" cy="3012824"/>
          </a:xfrm>
          <a:prstGeom prst="straightConnector1">
            <a:avLst/>
          </a:prstGeom>
          <a:noFill/>
          <a:ln w="22225" cap="flat" cmpd="sng" algn="ctr">
            <a:solidFill>
              <a:sysClr val="window" lastClr="FFFFFF">
                <a:lumMod val="50000"/>
              </a:sysClr>
            </a:solidFill>
            <a:prstDash val="sysDash"/>
            <a:tailEnd type="triangle" w="med" len="med"/>
          </a:ln>
          <a:effectLst/>
        </p:spPr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38DE8E2E-1F60-4F10-98F9-E3730CA2274A}"/>
              </a:ext>
            </a:extLst>
          </p:cNvPr>
          <p:cNvCxnSpPr/>
          <p:nvPr/>
        </p:nvCxnSpPr>
        <p:spPr>
          <a:xfrm>
            <a:off x="9593793" y="2566908"/>
            <a:ext cx="9282" cy="1230208"/>
          </a:xfrm>
          <a:prstGeom prst="straightConnector1">
            <a:avLst/>
          </a:prstGeom>
          <a:noFill/>
          <a:ln w="22225" cap="flat" cmpd="sng" algn="ctr">
            <a:solidFill>
              <a:sysClr val="window" lastClr="FFFFFF">
                <a:lumMod val="50000"/>
              </a:sysClr>
            </a:solidFill>
            <a:prstDash val="sysDash"/>
            <a:tailEnd type="triangle" w="med" len="med"/>
          </a:ln>
          <a:effectLst/>
        </p:spPr>
      </p:cxnSp>
      <p:pic>
        <p:nvPicPr>
          <p:cNvPr id="64" name="Picture 63">
            <a:extLst>
              <a:ext uri="{FF2B5EF4-FFF2-40B4-BE49-F238E27FC236}">
                <a16:creationId xmlns:a16="http://schemas.microsoft.com/office/drawing/2014/main" id="{0E3DC1BD-9493-42CA-AF0B-E39DA3B4A96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6013" y="3780866"/>
            <a:ext cx="259081" cy="297181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26481E90-138F-434E-A053-40DBFA76F4C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625" y="4677721"/>
            <a:ext cx="315469" cy="297181"/>
          </a:xfrm>
          <a:prstGeom prst="rect">
            <a:avLst/>
          </a:prstGeom>
        </p:spPr>
      </p:pic>
      <p:sp>
        <p:nvSpPr>
          <p:cNvPr id="66" name="TextBox 65">
            <a:extLst>
              <a:ext uri="{FF2B5EF4-FFF2-40B4-BE49-F238E27FC236}">
                <a16:creationId xmlns:a16="http://schemas.microsoft.com/office/drawing/2014/main" id="{D68F0676-9823-4110-A744-51EA21DCA833}"/>
              </a:ext>
            </a:extLst>
          </p:cNvPr>
          <p:cNvSpPr txBox="1"/>
          <p:nvPr/>
        </p:nvSpPr>
        <p:spPr>
          <a:xfrm>
            <a:off x="7265698" y="956200"/>
            <a:ext cx="1718427" cy="46935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</a:rPr>
              <a:t>Failing communication point</a:t>
            </a:r>
            <a:r>
              <a:rPr kumimoji="0" lang="en-GB" sz="1050" b="0" i="0" u="none" strike="noStrike" kern="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</a:rPr>
              <a:t>: </a:t>
            </a:r>
            <a:r>
              <a:rPr kumimoji="0" lang="en-GB" sz="1000" b="0" i="0" u="none" strike="noStrike" kern="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</a:rPr>
              <a:t>The customer fails to send the meter reading.</a:t>
            </a:r>
          </a:p>
        </p:txBody>
      </p: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F7F54B52-4F32-4697-A25B-380A94F78EA8}"/>
              </a:ext>
            </a:extLst>
          </p:cNvPr>
          <p:cNvCxnSpPr/>
          <p:nvPr/>
        </p:nvCxnSpPr>
        <p:spPr>
          <a:xfrm flipH="1">
            <a:off x="6782793" y="1417865"/>
            <a:ext cx="621832" cy="618069"/>
          </a:xfrm>
          <a:prstGeom prst="straightConnector1">
            <a:avLst/>
          </a:prstGeom>
          <a:noFill/>
          <a:ln w="9525" cap="flat" cmpd="sng" algn="ctr">
            <a:solidFill>
              <a:srgbClr val="00ADEE"/>
            </a:solidFill>
            <a:prstDash val="solid"/>
            <a:tailEnd type="arrow"/>
          </a:ln>
          <a:effectLst/>
        </p:spPr>
      </p:cxnSp>
      <p:sp>
        <p:nvSpPr>
          <p:cNvPr id="79" name="TextBox 160">
            <a:extLst>
              <a:ext uri="{FF2B5EF4-FFF2-40B4-BE49-F238E27FC236}">
                <a16:creationId xmlns:a16="http://schemas.microsoft.com/office/drawing/2014/main" id="{D41A92FE-70F6-470E-8058-5B6A368CB0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8365" y="5846705"/>
            <a:ext cx="66357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1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</a:rPr>
              <a:t>Bank-</a:t>
            </a: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1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</a:rPr>
              <a:t>related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2D2CB94-F54B-DD77-2DF9-C93D6AFCED1A}"/>
              </a:ext>
            </a:extLst>
          </p:cNvPr>
          <p:cNvGrpSpPr/>
          <p:nvPr/>
        </p:nvGrpSpPr>
        <p:grpSpPr>
          <a:xfrm>
            <a:off x="954182" y="6524168"/>
            <a:ext cx="9925038" cy="200677"/>
            <a:chOff x="954182" y="6524168"/>
            <a:chExt cx="9925038" cy="200677"/>
          </a:xfrm>
        </p:grpSpPr>
        <p:sp>
          <p:nvSpPr>
            <p:cNvPr id="4" name="AutoShape 63">
              <a:extLst>
                <a:ext uri="{FF2B5EF4-FFF2-40B4-BE49-F238E27FC236}">
                  <a16:creationId xmlns:a16="http://schemas.microsoft.com/office/drawing/2014/main" id="{B2997A3D-62AF-5D20-02ED-B0620D5E16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4182" y="6524168"/>
              <a:ext cx="1584000" cy="198000"/>
            </a:xfrm>
            <a:prstGeom prst="chevron">
              <a:avLst>
                <a:gd name="adj" fmla="val 38168"/>
              </a:avLst>
            </a:prstGeom>
            <a:solidFill>
              <a:schemeClr val="bg1">
                <a:lumMod val="85000"/>
              </a:schemeClr>
            </a:solidFill>
            <a:ln w="19050" algn="ctr">
              <a:noFill/>
              <a:miter lim="800000"/>
              <a:headEnd/>
              <a:tailEnd/>
            </a:ln>
          </p:spPr>
          <p:txBody>
            <a:bodyPr lIns="0" tIns="0" rIns="0" bIns="0" anchor="ctr" anchorCtr="0"/>
            <a:lstStyle/>
            <a:p>
              <a:pPr algn="ctr" defTabSz="995363">
                <a:buSzPct val="90000"/>
              </a:pPr>
              <a:r>
                <a:rPr lang="en-GB" sz="1000" kern="0" dirty="0">
                  <a:solidFill>
                    <a:schemeClr val="bg1">
                      <a:lumMod val="50000"/>
                    </a:schemeClr>
                  </a:solidFill>
                  <a:cs typeface="Arial" charset="0"/>
                </a:rPr>
                <a:t>Overview</a:t>
              </a:r>
            </a:p>
          </p:txBody>
        </p:sp>
        <p:sp>
          <p:nvSpPr>
            <p:cNvPr id="5" name="AutoShape 64">
              <a:extLst>
                <a:ext uri="{FF2B5EF4-FFF2-40B4-BE49-F238E27FC236}">
                  <a16:creationId xmlns:a16="http://schemas.microsoft.com/office/drawing/2014/main" id="{A1E2BEEA-8776-46A5-6764-66A97472CE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8355" y="6524168"/>
              <a:ext cx="1404000" cy="198000"/>
            </a:xfrm>
            <a:prstGeom prst="chevron">
              <a:avLst>
                <a:gd name="adj" fmla="val 38168"/>
              </a:avLst>
            </a:prstGeom>
            <a:solidFill>
              <a:schemeClr val="bg1">
                <a:lumMod val="85000"/>
              </a:schemeClr>
            </a:solidFill>
            <a:ln w="19050" algn="ctr">
              <a:noFill/>
              <a:miter lim="800000"/>
              <a:headEnd/>
              <a:tailEnd/>
            </a:ln>
          </p:spPr>
          <p:txBody>
            <a:bodyPr lIns="0" tIns="0" rIns="0" bIns="0" anchor="ctr" anchorCtr="0"/>
            <a:lstStyle/>
            <a:p>
              <a:pPr algn="ctr" defTabSz="995363">
                <a:buSzPct val="90000"/>
              </a:pPr>
              <a:r>
                <a:rPr lang="en-GB" sz="1000" kern="0">
                  <a:solidFill>
                    <a:schemeClr val="bg1">
                      <a:lumMod val="50000"/>
                    </a:schemeClr>
                  </a:solidFill>
                  <a:cs typeface="Arial" charset="0"/>
                </a:rPr>
                <a:t>Symbols</a:t>
              </a:r>
            </a:p>
          </p:txBody>
        </p:sp>
        <p:sp>
          <p:nvSpPr>
            <p:cNvPr id="6" name="AutoShape 65">
              <a:extLst>
                <a:ext uri="{FF2B5EF4-FFF2-40B4-BE49-F238E27FC236}">
                  <a16:creationId xmlns:a16="http://schemas.microsoft.com/office/drawing/2014/main" id="{38BF58A9-AA53-3D98-C5C9-C96E0AD378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02528" y="6524168"/>
              <a:ext cx="1944000" cy="198000"/>
            </a:xfrm>
            <a:prstGeom prst="chevron">
              <a:avLst>
                <a:gd name="adj" fmla="val 38168"/>
              </a:avLst>
            </a:prstGeom>
            <a:solidFill>
              <a:schemeClr val="bg1">
                <a:lumMod val="85000"/>
              </a:schemeClr>
            </a:solidFill>
            <a:ln w="19050" algn="ctr">
              <a:noFill/>
              <a:miter lim="800000"/>
              <a:headEnd/>
              <a:tailEnd/>
            </a:ln>
          </p:spPr>
          <p:txBody>
            <a:bodyPr lIns="0" tIns="0" rIns="0" bIns="0" anchor="ctr" anchorCtr="0"/>
            <a:lstStyle/>
            <a:p>
              <a:pPr algn="ctr" defTabSz="995363">
                <a:buSzPct val="90000"/>
              </a:pPr>
              <a:r>
                <a:rPr lang="en-GB" sz="1000" kern="0" dirty="0">
                  <a:solidFill>
                    <a:schemeClr val="bg1">
                      <a:lumMod val="50000"/>
                    </a:schemeClr>
                  </a:solidFill>
                  <a:cs typeface="Arial" charset="0"/>
                </a:rPr>
                <a:t>Customer journey diagram</a:t>
              </a:r>
            </a:p>
          </p:txBody>
        </p:sp>
        <p:sp>
          <p:nvSpPr>
            <p:cNvPr id="7" name="AutoShape 63">
              <a:extLst>
                <a:ext uri="{FF2B5EF4-FFF2-40B4-BE49-F238E27FC236}">
                  <a16:creationId xmlns:a16="http://schemas.microsoft.com/office/drawing/2014/main" id="{BCC63E26-D1C5-C4BA-BE4B-13CCC7F370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26701" y="6525045"/>
              <a:ext cx="1764000" cy="198000"/>
            </a:xfrm>
            <a:prstGeom prst="chevron">
              <a:avLst>
                <a:gd name="adj" fmla="val 38168"/>
              </a:avLst>
            </a:prstGeom>
            <a:solidFill>
              <a:schemeClr val="bg1">
                <a:lumMod val="85000"/>
              </a:schemeClr>
            </a:solidFill>
            <a:ln w="19050" algn="ctr">
              <a:noFill/>
              <a:miter lim="800000"/>
              <a:headEnd/>
              <a:tailEnd/>
            </a:ln>
          </p:spPr>
          <p:txBody>
            <a:bodyPr lIns="0" tIns="0" rIns="0" bIns="0" anchor="ctr" anchorCtr="0"/>
            <a:lstStyle/>
            <a:p>
              <a:pPr algn="ctr" defTabSz="995363">
                <a:buSzPct val="90000"/>
              </a:pPr>
              <a:r>
                <a:rPr lang="en-GB" sz="1000" kern="0" dirty="0">
                  <a:solidFill>
                    <a:schemeClr val="bg1">
                      <a:lumMod val="50000"/>
                    </a:schemeClr>
                  </a:solidFill>
                  <a:cs typeface="Arial" charset="0"/>
                </a:rPr>
                <a:t>Journey network diagram</a:t>
              </a:r>
            </a:p>
          </p:txBody>
        </p:sp>
        <p:sp>
          <p:nvSpPr>
            <p:cNvPr id="8" name="AutoShape 64">
              <a:extLst>
                <a:ext uri="{FF2B5EF4-FFF2-40B4-BE49-F238E27FC236}">
                  <a16:creationId xmlns:a16="http://schemas.microsoft.com/office/drawing/2014/main" id="{729887CD-319D-B107-2F63-2C9662173A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70874" y="6526845"/>
              <a:ext cx="1656000" cy="198000"/>
            </a:xfrm>
            <a:prstGeom prst="chevron">
              <a:avLst>
                <a:gd name="adj" fmla="val 38168"/>
              </a:avLst>
            </a:prstGeom>
            <a:solidFill>
              <a:schemeClr val="bg1">
                <a:lumMod val="85000"/>
              </a:schemeClr>
            </a:solidFill>
            <a:ln w="19050" algn="ctr">
              <a:noFill/>
              <a:miter lim="800000"/>
              <a:headEnd/>
              <a:tailEnd/>
            </a:ln>
          </p:spPr>
          <p:txBody>
            <a:bodyPr lIns="0" tIns="0" rIns="0" bIns="0" anchor="ctr" anchorCtr="0"/>
            <a:lstStyle/>
            <a:p>
              <a:pPr algn="ctr" defTabSz="995363">
                <a:buSzPct val="90000"/>
              </a:pPr>
              <a:r>
                <a:rPr lang="en-GB" sz="1000" kern="0" dirty="0">
                  <a:solidFill>
                    <a:schemeClr val="bg1">
                      <a:lumMod val="50000"/>
                    </a:schemeClr>
                  </a:solidFill>
                  <a:cs typeface="Arial" charset="0"/>
                </a:rPr>
                <a:t>Customer experience</a:t>
              </a:r>
            </a:p>
          </p:txBody>
        </p:sp>
        <p:sp>
          <p:nvSpPr>
            <p:cNvPr id="9" name="AutoShape 64">
              <a:extLst>
                <a:ext uri="{FF2B5EF4-FFF2-40B4-BE49-F238E27FC236}">
                  <a16:creationId xmlns:a16="http://schemas.microsoft.com/office/drawing/2014/main" id="{89537C2F-5A4D-7AFD-BB32-326FF5F908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23220" y="6524168"/>
              <a:ext cx="1656000" cy="198000"/>
            </a:xfrm>
            <a:prstGeom prst="chevron">
              <a:avLst>
                <a:gd name="adj" fmla="val 38168"/>
              </a:avLst>
            </a:prstGeom>
            <a:solidFill>
              <a:srgbClr val="00558E"/>
            </a:solidFill>
            <a:ln w="19050" algn="ctr">
              <a:noFill/>
              <a:miter lim="800000"/>
              <a:headEnd/>
              <a:tailEnd/>
            </a:ln>
          </p:spPr>
          <p:txBody>
            <a:bodyPr lIns="0" tIns="0" rIns="0" bIns="0" anchor="ctr" anchorCtr="0"/>
            <a:lstStyle/>
            <a:p>
              <a:pPr algn="ctr" defTabSz="995363">
                <a:buSzPct val="90000"/>
              </a:pPr>
              <a:r>
                <a:rPr lang="en-GB" sz="1000" kern="0" dirty="0">
                  <a:solidFill>
                    <a:schemeClr val="bg1"/>
                  </a:solidFill>
                  <a:cs typeface="Arial" charset="0"/>
                </a:rPr>
                <a:t>Appendix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7990948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32367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Diagram types – planned journey</a:t>
            </a:r>
          </a:p>
        </p:txBody>
      </p:sp>
      <p:sp>
        <p:nvSpPr>
          <p:cNvPr id="14" name="AutoShape 63">
            <a:extLst>
              <a:ext uri="{FF2B5EF4-FFF2-40B4-BE49-F238E27FC236}">
                <a16:creationId xmlns:a16="http://schemas.microsoft.com/office/drawing/2014/main" id="{B285FD1A-67AB-BA24-149D-DE3B7D9EB8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4182" y="6524168"/>
            <a:ext cx="1584000" cy="198000"/>
          </a:xfrm>
          <a:prstGeom prst="chevron">
            <a:avLst>
              <a:gd name="adj" fmla="val 38168"/>
            </a:avLst>
          </a:prstGeom>
          <a:solidFill>
            <a:srgbClr val="00558E"/>
          </a:solidFill>
          <a:ln w="19050" algn="ctr">
            <a:noFill/>
            <a:miter lim="800000"/>
            <a:headEnd/>
            <a:tailEnd/>
          </a:ln>
        </p:spPr>
        <p:txBody>
          <a:bodyPr lIns="0" tIns="0" rIns="0" bIns="0" anchor="ctr" anchorCtr="0"/>
          <a:lstStyle/>
          <a:p>
            <a:pPr algn="ctr" defTabSz="995363">
              <a:buSzPct val="90000"/>
            </a:pPr>
            <a:r>
              <a:rPr lang="en-GB" sz="1000" kern="0" dirty="0">
                <a:solidFill>
                  <a:schemeClr val="bg1"/>
                </a:solidFill>
                <a:cs typeface="Arial" charset="0"/>
              </a:rPr>
              <a:t>Overview</a:t>
            </a:r>
          </a:p>
        </p:txBody>
      </p:sp>
      <p:sp>
        <p:nvSpPr>
          <p:cNvPr id="17" name="AutoShape 64">
            <a:extLst>
              <a:ext uri="{FF2B5EF4-FFF2-40B4-BE49-F238E27FC236}">
                <a16:creationId xmlns:a16="http://schemas.microsoft.com/office/drawing/2014/main" id="{ED511666-4CDC-5393-B756-3D323BD820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8355" y="6524168"/>
            <a:ext cx="1404000" cy="198000"/>
          </a:xfrm>
          <a:prstGeom prst="chevron">
            <a:avLst>
              <a:gd name="adj" fmla="val 38168"/>
            </a:avLst>
          </a:prstGeom>
          <a:solidFill>
            <a:schemeClr val="bg1">
              <a:lumMod val="85000"/>
            </a:schemeClr>
          </a:solidFill>
          <a:ln w="19050" algn="ctr">
            <a:noFill/>
            <a:miter lim="800000"/>
            <a:headEnd/>
            <a:tailEnd/>
          </a:ln>
        </p:spPr>
        <p:txBody>
          <a:bodyPr lIns="0" tIns="0" rIns="0" bIns="0" anchor="ctr" anchorCtr="0"/>
          <a:lstStyle/>
          <a:p>
            <a:pPr algn="ctr" defTabSz="995363">
              <a:buSzPct val="90000"/>
            </a:pPr>
            <a:r>
              <a:rPr lang="en-GB" sz="1000" kern="0">
                <a:solidFill>
                  <a:schemeClr val="bg1">
                    <a:lumMod val="50000"/>
                  </a:schemeClr>
                </a:solidFill>
                <a:cs typeface="Arial" charset="0"/>
              </a:rPr>
              <a:t>Symbols</a:t>
            </a:r>
          </a:p>
        </p:txBody>
      </p:sp>
      <p:sp>
        <p:nvSpPr>
          <p:cNvPr id="18" name="AutoShape 65">
            <a:extLst>
              <a:ext uri="{FF2B5EF4-FFF2-40B4-BE49-F238E27FC236}">
                <a16:creationId xmlns:a16="http://schemas.microsoft.com/office/drawing/2014/main" id="{F72A9A31-027B-1A38-79AC-EACBFCD7DA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02528" y="6524168"/>
            <a:ext cx="1944000" cy="198000"/>
          </a:xfrm>
          <a:prstGeom prst="chevron">
            <a:avLst>
              <a:gd name="adj" fmla="val 38168"/>
            </a:avLst>
          </a:prstGeom>
          <a:solidFill>
            <a:schemeClr val="bg1">
              <a:lumMod val="85000"/>
            </a:schemeClr>
          </a:solidFill>
          <a:ln w="19050" algn="ctr">
            <a:noFill/>
            <a:miter lim="800000"/>
            <a:headEnd/>
            <a:tailEnd/>
          </a:ln>
        </p:spPr>
        <p:txBody>
          <a:bodyPr lIns="0" tIns="0" rIns="0" bIns="0" anchor="ctr" anchorCtr="0"/>
          <a:lstStyle/>
          <a:p>
            <a:pPr marL="0" marR="0" lvl="0" indent="0" algn="ctr" defTabSz="99536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Tx/>
              <a:buNone/>
              <a:tabLst/>
              <a:defRPr/>
            </a:pPr>
            <a:r>
              <a:rPr kumimoji="0" lang="en-GB" sz="1000" b="0" i="0" u="none" strike="noStrike" kern="0" cap="none" spc="0" normalizeH="0" baseline="0" noProof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cs typeface="Arial" charset="0"/>
              </a:rPr>
              <a:t>Customer journey diagram</a:t>
            </a:r>
          </a:p>
        </p:txBody>
      </p:sp>
      <p:sp>
        <p:nvSpPr>
          <p:cNvPr id="23" name="AutoShape 63">
            <a:extLst>
              <a:ext uri="{FF2B5EF4-FFF2-40B4-BE49-F238E27FC236}">
                <a16:creationId xmlns:a16="http://schemas.microsoft.com/office/drawing/2014/main" id="{BA8AEC49-DF91-5FE3-4D20-855ED12A12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26701" y="6525045"/>
            <a:ext cx="1764000" cy="198000"/>
          </a:xfrm>
          <a:prstGeom prst="chevron">
            <a:avLst>
              <a:gd name="adj" fmla="val 38168"/>
            </a:avLst>
          </a:prstGeom>
          <a:solidFill>
            <a:schemeClr val="bg1">
              <a:lumMod val="85000"/>
            </a:schemeClr>
          </a:solidFill>
          <a:ln w="19050" algn="ctr">
            <a:noFill/>
            <a:miter lim="800000"/>
            <a:headEnd/>
            <a:tailEnd/>
          </a:ln>
        </p:spPr>
        <p:txBody>
          <a:bodyPr lIns="0" tIns="0" rIns="0" bIns="0" anchor="ctr" anchorCtr="0"/>
          <a:lstStyle/>
          <a:p>
            <a:pPr marL="0" marR="0" lvl="0" indent="0" algn="ctr" defTabSz="99536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Tx/>
              <a:buNone/>
              <a:tabLst/>
              <a:defRPr/>
            </a:pPr>
            <a:r>
              <a:rPr kumimoji="0" lang="en-GB" sz="1000" b="0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cs typeface="Arial" charset="0"/>
              </a:rPr>
              <a:t>Journey network diagram</a:t>
            </a:r>
          </a:p>
        </p:txBody>
      </p:sp>
      <p:sp>
        <p:nvSpPr>
          <p:cNvPr id="24" name="AutoShape 64">
            <a:extLst>
              <a:ext uri="{FF2B5EF4-FFF2-40B4-BE49-F238E27FC236}">
                <a16:creationId xmlns:a16="http://schemas.microsoft.com/office/drawing/2014/main" id="{6779519E-C184-5190-0DF3-AFB3367110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70874" y="6526845"/>
            <a:ext cx="1656000" cy="198000"/>
          </a:xfrm>
          <a:prstGeom prst="chevron">
            <a:avLst>
              <a:gd name="adj" fmla="val 38168"/>
            </a:avLst>
          </a:prstGeom>
          <a:solidFill>
            <a:schemeClr val="bg1">
              <a:lumMod val="85000"/>
            </a:schemeClr>
          </a:solidFill>
          <a:ln w="19050" algn="ctr">
            <a:noFill/>
            <a:miter lim="800000"/>
            <a:headEnd/>
            <a:tailEnd/>
          </a:ln>
        </p:spPr>
        <p:txBody>
          <a:bodyPr lIns="0" tIns="0" rIns="0" bIns="0" anchor="ctr" anchorCtr="0"/>
          <a:lstStyle/>
          <a:p>
            <a:pPr algn="ctr" defTabSz="995363">
              <a:buSzPct val="90000"/>
            </a:pPr>
            <a:r>
              <a:rPr lang="en-GB" sz="1000" kern="0">
                <a:solidFill>
                  <a:schemeClr val="bg1">
                    <a:lumMod val="50000"/>
                  </a:schemeClr>
                </a:solidFill>
                <a:cs typeface="Arial" charset="0"/>
              </a:rPr>
              <a:t>Customer experience</a:t>
            </a:r>
          </a:p>
        </p:txBody>
      </p:sp>
      <p:sp>
        <p:nvSpPr>
          <p:cNvPr id="25" name="AutoShape 64">
            <a:extLst>
              <a:ext uri="{FF2B5EF4-FFF2-40B4-BE49-F238E27FC236}">
                <a16:creationId xmlns:a16="http://schemas.microsoft.com/office/drawing/2014/main" id="{A34E062D-1408-0E9B-4841-5E956AA698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3220" y="6524168"/>
            <a:ext cx="1656000" cy="198000"/>
          </a:xfrm>
          <a:prstGeom prst="chevron">
            <a:avLst>
              <a:gd name="adj" fmla="val 38168"/>
            </a:avLst>
          </a:prstGeom>
          <a:solidFill>
            <a:schemeClr val="bg1">
              <a:lumMod val="85000"/>
            </a:schemeClr>
          </a:solidFill>
          <a:ln w="19050" algn="ctr">
            <a:noFill/>
            <a:miter lim="800000"/>
            <a:headEnd/>
            <a:tailEnd/>
          </a:ln>
        </p:spPr>
        <p:txBody>
          <a:bodyPr lIns="0" tIns="0" rIns="0" bIns="0" anchor="ctr" anchorCtr="0"/>
          <a:lstStyle/>
          <a:p>
            <a:pPr algn="ctr" defTabSz="995363">
              <a:buSzPct val="90000"/>
            </a:pPr>
            <a:r>
              <a:rPr lang="en-GB" sz="1000" kern="0" dirty="0">
                <a:solidFill>
                  <a:schemeClr val="bg1">
                    <a:lumMod val="50000"/>
                  </a:schemeClr>
                </a:solidFill>
                <a:cs typeface="Arial" charset="0"/>
              </a:rPr>
              <a:t>Appendix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B40D0BA-DDE3-29DD-C1C1-4E9C825A4F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6007" y="3289870"/>
            <a:ext cx="4824000" cy="14068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6D5B7BD-1B87-D82D-4A7C-0F0ABB29DC81}"/>
              </a:ext>
            </a:extLst>
          </p:cNvPr>
          <p:cNvSpPr/>
          <p:nvPr/>
        </p:nvSpPr>
        <p:spPr>
          <a:xfrm>
            <a:off x="5659117" y="1435290"/>
            <a:ext cx="6219617" cy="3959895"/>
          </a:xfrm>
          <a:prstGeom prst="rect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7011BE3-8749-43BD-9712-A967BFBC3B7E}"/>
              </a:ext>
            </a:extLst>
          </p:cNvPr>
          <p:cNvSpPr/>
          <p:nvPr/>
        </p:nvSpPr>
        <p:spPr>
          <a:xfrm>
            <a:off x="313266" y="1425681"/>
            <a:ext cx="5189774" cy="3959895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117C070-7E6A-A934-6ED7-911F7D8348EF}"/>
              </a:ext>
            </a:extLst>
          </p:cNvPr>
          <p:cNvSpPr txBox="1"/>
          <p:nvPr/>
        </p:nvSpPr>
        <p:spPr>
          <a:xfrm>
            <a:off x="381000" y="1472423"/>
            <a:ext cx="4743027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</a:rPr>
              <a:t>Customer journey diagram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Suitable when focusing </a:t>
            </a:r>
            <a:r>
              <a:rPr kumimoji="0" lang="en-GB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only on the end-user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Suitable when </a:t>
            </a:r>
            <a:r>
              <a:rPr kumimoji="0" lang="en-GB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few actors </a:t>
            </a: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are involved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36E6659-CC86-4FFE-05A0-FD5205FF443E}"/>
              </a:ext>
            </a:extLst>
          </p:cNvPr>
          <p:cNvSpPr txBox="1"/>
          <p:nvPr/>
        </p:nvSpPr>
        <p:spPr>
          <a:xfrm>
            <a:off x="6299202" y="5758654"/>
            <a:ext cx="21775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526110"/>
                </a:solidFill>
                <a:effectLst/>
                <a:uLnTx/>
                <a:uFillTx/>
              </a:rPr>
              <a:t>Note the difference in how a communication point appears in the two diagram types.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BCE2B30-756A-C81E-B3AF-611C004D83A8}"/>
              </a:ext>
            </a:extLst>
          </p:cNvPr>
          <p:cNvSpPr/>
          <p:nvPr/>
        </p:nvSpPr>
        <p:spPr>
          <a:xfrm>
            <a:off x="3644250" y="3313317"/>
            <a:ext cx="621105" cy="562317"/>
          </a:xfrm>
          <a:prstGeom prst="rect">
            <a:avLst/>
          </a:prstGeom>
          <a:noFill/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EA6A912-DD14-8D2B-F649-FDCC690147A9}"/>
              </a:ext>
            </a:extLst>
          </p:cNvPr>
          <p:cNvSpPr txBox="1"/>
          <p:nvPr/>
        </p:nvSpPr>
        <p:spPr>
          <a:xfrm>
            <a:off x="5723466" y="1472423"/>
            <a:ext cx="6155267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</a:rPr>
              <a:t>Journey network diagram (“swimlane diagram”)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Suitable when several actors are involved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Reveals both the sender and the receiver </a:t>
            </a: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of a communication point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Emphasizes the direction of the message flow</a:t>
            </a:r>
          </a:p>
        </p:txBody>
      </p:sp>
      <p:pic>
        <p:nvPicPr>
          <p:cNvPr id="27" name="Picture 4" descr="Bilderesultat for light bulb free clipart">
            <a:extLst>
              <a:ext uri="{FF2B5EF4-FFF2-40B4-BE49-F238E27FC236}">
                <a16:creationId xmlns:a16="http://schemas.microsoft.com/office/drawing/2014/main" id="{058BC25F-A125-7E91-45D9-A1878E1498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363286" y="5507296"/>
            <a:ext cx="179319" cy="215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D249305D-11D0-23A0-66A8-DFAEAD1AE73A}"/>
              </a:ext>
            </a:extLst>
          </p:cNvPr>
          <p:cNvCxnSpPr>
            <a:cxnSpLocks/>
          </p:cNvCxnSpPr>
          <p:nvPr/>
        </p:nvCxnSpPr>
        <p:spPr>
          <a:xfrm flipH="1" flipV="1">
            <a:off x="4265355" y="3942215"/>
            <a:ext cx="1928288" cy="2139604"/>
          </a:xfrm>
          <a:prstGeom prst="straightConnector1">
            <a:avLst/>
          </a:prstGeom>
          <a:noFill/>
          <a:ln w="12700" cap="flat" cmpd="sng" algn="ctr">
            <a:solidFill>
              <a:srgbClr val="C00000"/>
            </a:solidFill>
            <a:prstDash val="solid"/>
            <a:tailEnd type="triangle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1759B7D7-C198-D507-8A96-66199F70395F}"/>
              </a:ext>
            </a:extLst>
          </p:cNvPr>
          <p:cNvCxnSpPr>
            <a:cxnSpLocks/>
            <a:stCxn id="12" idx="3"/>
          </p:cNvCxnSpPr>
          <p:nvPr/>
        </p:nvCxnSpPr>
        <p:spPr>
          <a:xfrm flipV="1">
            <a:off x="8476736" y="4838448"/>
            <a:ext cx="1479157" cy="1243372"/>
          </a:xfrm>
          <a:prstGeom prst="straightConnector1">
            <a:avLst/>
          </a:prstGeom>
          <a:noFill/>
          <a:ln w="12700" cap="flat" cmpd="sng" algn="ctr">
            <a:solidFill>
              <a:srgbClr val="C00000"/>
            </a:solidFill>
            <a:prstDash val="solid"/>
            <a:tailEnd type="triangle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260C0D8A-425E-C62B-4F9F-F75756762E03}"/>
              </a:ext>
            </a:extLst>
          </p:cNvPr>
          <p:cNvSpPr/>
          <p:nvPr/>
        </p:nvSpPr>
        <p:spPr>
          <a:xfrm>
            <a:off x="9955893" y="3193910"/>
            <a:ext cx="1080000" cy="1584000"/>
          </a:xfrm>
          <a:prstGeom prst="rect">
            <a:avLst/>
          </a:prstGeom>
          <a:noFill/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Arrow: Right 33">
            <a:extLst>
              <a:ext uri="{FF2B5EF4-FFF2-40B4-BE49-F238E27FC236}">
                <a16:creationId xmlns:a16="http://schemas.microsoft.com/office/drawing/2014/main" id="{002CF6B8-FDBD-9EEE-9A06-2C3BBA408B67}"/>
              </a:ext>
            </a:extLst>
          </p:cNvPr>
          <p:cNvSpPr/>
          <p:nvPr/>
        </p:nvSpPr>
        <p:spPr>
          <a:xfrm>
            <a:off x="8042952" y="4760284"/>
            <a:ext cx="1384968" cy="436956"/>
          </a:xfrm>
          <a:prstGeom prst="rightArrow">
            <a:avLst>
              <a:gd name="adj1" fmla="val 58306"/>
              <a:gd name="adj2" fmla="val 51183"/>
            </a:avLst>
          </a:prstGeom>
          <a:solidFill>
            <a:sysClr val="windowText" lastClr="000000">
              <a:lumMod val="50000"/>
              <a:lumOff val="50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E6BE2C9-9D4B-DA2D-75BD-92878E545B24}"/>
              </a:ext>
            </a:extLst>
          </p:cNvPr>
          <p:cNvSpPr txBox="1"/>
          <p:nvPr/>
        </p:nvSpPr>
        <p:spPr>
          <a:xfrm>
            <a:off x="7155181" y="2746915"/>
            <a:ext cx="29405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0" cap="none" spc="0" normalizeH="0" baseline="0" noProof="0" dirty="0">
                <a:ln>
                  <a:noFill/>
                </a:ln>
                <a:solidFill>
                  <a:srgbClr val="00ADEE"/>
                </a:solidFill>
                <a:effectLst/>
                <a:uLnTx/>
                <a:uFillTx/>
              </a:rPr>
              <a:t>This diagram has two predefined colours, distinguishing the initiator from the receiver. 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75EF435-A532-FFB8-B98D-B0C73514C3C9}"/>
              </a:ext>
            </a:extLst>
          </p:cNvPr>
          <p:cNvSpPr txBox="1"/>
          <p:nvPr/>
        </p:nvSpPr>
        <p:spPr>
          <a:xfrm>
            <a:off x="2224024" y="2656156"/>
            <a:ext cx="29000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0" cap="none" spc="0" normalizeH="0" baseline="0" noProof="0" dirty="0">
                <a:ln>
                  <a:noFill/>
                </a:ln>
                <a:solidFill>
                  <a:srgbClr val="00ADEE"/>
                </a:solidFill>
                <a:effectLst/>
                <a:uLnTx/>
                <a:uFillTx/>
              </a:rPr>
              <a:t>The boundary colours are free of choice, but must be consistent (representing the initiating actor). 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A6A1005-D255-B6DE-AC27-0E99E68AB880}"/>
              </a:ext>
            </a:extLst>
          </p:cNvPr>
          <p:cNvSpPr txBox="1"/>
          <p:nvPr/>
        </p:nvSpPr>
        <p:spPr>
          <a:xfrm>
            <a:off x="6299202" y="4772630"/>
            <a:ext cx="19182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0" cap="none" spc="0" normalizeH="0" baseline="0" noProof="0" dirty="0">
                <a:ln>
                  <a:noFill/>
                </a:ln>
                <a:solidFill>
                  <a:srgbClr val="00ADEE"/>
                </a:solidFill>
                <a:effectLst/>
                <a:uLnTx/>
                <a:uFillTx/>
              </a:rPr>
              <a:t>There is an implicit time axis running from left to right</a:t>
            </a: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CACF78A3-7F4B-AE6A-40CE-7F64855252BC}"/>
              </a:ext>
            </a:extLst>
          </p:cNvPr>
          <p:cNvCxnSpPr>
            <a:cxnSpLocks/>
          </p:cNvCxnSpPr>
          <p:nvPr/>
        </p:nvCxnSpPr>
        <p:spPr>
          <a:xfrm flipH="1">
            <a:off x="1700139" y="3010014"/>
            <a:ext cx="523886" cy="398249"/>
          </a:xfrm>
          <a:prstGeom prst="straightConnector1">
            <a:avLst/>
          </a:prstGeom>
          <a:noFill/>
          <a:ln w="6350" cap="flat" cmpd="sng" algn="ctr">
            <a:solidFill>
              <a:srgbClr val="00ADEE"/>
            </a:solidFill>
            <a:prstDash val="solid"/>
            <a:miter lim="800000"/>
            <a:tailEnd type="arrow"/>
          </a:ln>
          <a:effectLst/>
        </p:spPr>
      </p:cxnSp>
      <p:pic>
        <p:nvPicPr>
          <p:cNvPr id="39" name="Picture 38">
            <a:extLst>
              <a:ext uri="{FF2B5EF4-FFF2-40B4-BE49-F238E27FC236}">
                <a16:creationId xmlns:a16="http://schemas.microsoft.com/office/drawing/2014/main" id="{568A2010-CE91-1078-9237-AC20A53237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1993" y="3364511"/>
            <a:ext cx="3384000" cy="425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7269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Diagram types – actual journey</a:t>
            </a:r>
          </a:p>
        </p:txBody>
      </p:sp>
      <p:sp>
        <p:nvSpPr>
          <p:cNvPr id="14" name="AutoShape 63">
            <a:extLst>
              <a:ext uri="{FF2B5EF4-FFF2-40B4-BE49-F238E27FC236}">
                <a16:creationId xmlns:a16="http://schemas.microsoft.com/office/drawing/2014/main" id="{B285FD1A-67AB-BA24-149D-DE3B7D9EB8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4182" y="6524168"/>
            <a:ext cx="1584000" cy="198000"/>
          </a:xfrm>
          <a:prstGeom prst="chevron">
            <a:avLst>
              <a:gd name="adj" fmla="val 38168"/>
            </a:avLst>
          </a:prstGeom>
          <a:solidFill>
            <a:srgbClr val="00558E"/>
          </a:solidFill>
          <a:ln w="19050" algn="ctr">
            <a:noFill/>
            <a:miter lim="800000"/>
            <a:headEnd/>
            <a:tailEnd/>
          </a:ln>
        </p:spPr>
        <p:txBody>
          <a:bodyPr lIns="0" tIns="0" rIns="0" bIns="0" anchor="ctr" anchorCtr="0"/>
          <a:lstStyle/>
          <a:p>
            <a:pPr algn="ctr" defTabSz="995363">
              <a:buSzPct val="90000"/>
            </a:pPr>
            <a:r>
              <a:rPr lang="en-GB" sz="1000" kern="0" dirty="0">
                <a:solidFill>
                  <a:schemeClr val="bg1"/>
                </a:solidFill>
                <a:cs typeface="Arial" charset="0"/>
              </a:rPr>
              <a:t>Overview</a:t>
            </a:r>
          </a:p>
        </p:txBody>
      </p:sp>
      <p:sp>
        <p:nvSpPr>
          <p:cNvPr id="17" name="AutoShape 64">
            <a:extLst>
              <a:ext uri="{FF2B5EF4-FFF2-40B4-BE49-F238E27FC236}">
                <a16:creationId xmlns:a16="http://schemas.microsoft.com/office/drawing/2014/main" id="{ED511666-4CDC-5393-B756-3D323BD820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8355" y="6524168"/>
            <a:ext cx="1404000" cy="198000"/>
          </a:xfrm>
          <a:prstGeom prst="chevron">
            <a:avLst>
              <a:gd name="adj" fmla="val 38168"/>
            </a:avLst>
          </a:prstGeom>
          <a:solidFill>
            <a:schemeClr val="bg1">
              <a:lumMod val="85000"/>
            </a:schemeClr>
          </a:solidFill>
          <a:ln w="19050" algn="ctr">
            <a:noFill/>
            <a:miter lim="800000"/>
            <a:headEnd/>
            <a:tailEnd/>
          </a:ln>
        </p:spPr>
        <p:txBody>
          <a:bodyPr lIns="0" tIns="0" rIns="0" bIns="0" anchor="ctr" anchorCtr="0"/>
          <a:lstStyle/>
          <a:p>
            <a:pPr algn="ctr" defTabSz="995363">
              <a:buSzPct val="90000"/>
            </a:pPr>
            <a:r>
              <a:rPr lang="en-GB" sz="1000" kern="0">
                <a:solidFill>
                  <a:schemeClr val="bg1">
                    <a:lumMod val="50000"/>
                  </a:schemeClr>
                </a:solidFill>
                <a:cs typeface="Arial" charset="0"/>
              </a:rPr>
              <a:t>Symbols</a:t>
            </a:r>
          </a:p>
        </p:txBody>
      </p:sp>
      <p:sp>
        <p:nvSpPr>
          <p:cNvPr id="18" name="AutoShape 65">
            <a:extLst>
              <a:ext uri="{FF2B5EF4-FFF2-40B4-BE49-F238E27FC236}">
                <a16:creationId xmlns:a16="http://schemas.microsoft.com/office/drawing/2014/main" id="{F72A9A31-027B-1A38-79AC-EACBFCD7DA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02528" y="6524168"/>
            <a:ext cx="1944000" cy="198000"/>
          </a:xfrm>
          <a:prstGeom prst="chevron">
            <a:avLst>
              <a:gd name="adj" fmla="val 38168"/>
            </a:avLst>
          </a:prstGeom>
          <a:solidFill>
            <a:schemeClr val="bg1">
              <a:lumMod val="85000"/>
            </a:schemeClr>
          </a:solidFill>
          <a:ln w="19050" algn="ctr">
            <a:noFill/>
            <a:miter lim="800000"/>
            <a:headEnd/>
            <a:tailEnd/>
          </a:ln>
        </p:spPr>
        <p:txBody>
          <a:bodyPr lIns="0" tIns="0" rIns="0" bIns="0" anchor="ctr" anchorCtr="0"/>
          <a:lstStyle/>
          <a:p>
            <a:pPr marL="0" marR="0" lvl="0" indent="0" algn="ctr" defTabSz="99536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Tx/>
              <a:buNone/>
              <a:tabLst/>
              <a:defRPr/>
            </a:pPr>
            <a:r>
              <a:rPr kumimoji="0" lang="en-GB" sz="1000" b="0" i="0" u="none" strike="noStrike" kern="0" cap="none" spc="0" normalizeH="0" baseline="0" noProof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cs typeface="Arial" charset="0"/>
              </a:rPr>
              <a:t>Customer journey diagram</a:t>
            </a:r>
          </a:p>
        </p:txBody>
      </p:sp>
      <p:sp>
        <p:nvSpPr>
          <p:cNvPr id="23" name="AutoShape 63">
            <a:extLst>
              <a:ext uri="{FF2B5EF4-FFF2-40B4-BE49-F238E27FC236}">
                <a16:creationId xmlns:a16="http://schemas.microsoft.com/office/drawing/2014/main" id="{BA8AEC49-DF91-5FE3-4D20-855ED12A12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26701" y="6525045"/>
            <a:ext cx="1764000" cy="198000"/>
          </a:xfrm>
          <a:prstGeom prst="chevron">
            <a:avLst>
              <a:gd name="adj" fmla="val 38168"/>
            </a:avLst>
          </a:prstGeom>
          <a:solidFill>
            <a:schemeClr val="bg1">
              <a:lumMod val="85000"/>
            </a:schemeClr>
          </a:solidFill>
          <a:ln w="19050" algn="ctr">
            <a:noFill/>
            <a:miter lim="800000"/>
            <a:headEnd/>
            <a:tailEnd/>
          </a:ln>
        </p:spPr>
        <p:txBody>
          <a:bodyPr lIns="0" tIns="0" rIns="0" bIns="0" anchor="ctr" anchorCtr="0"/>
          <a:lstStyle/>
          <a:p>
            <a:pPr marL="0" marR="0" lvl="0" indent="0" algn="ctr" defTabSz="99536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Tx/>
              <a:buNone/>
              <a:tabLst/>
              <a:defRPr/>
            </a:pPr>
            <a:r>
              <a:rPr kumimoji="0" lang="en-GB" sz="1000" b="0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cs typeface="Arial" charset="0"/>
              </a:rPr>
              <a:t>Journey network diagram</a:t>
            </a:r>
          </a:p>
        </p:txBody>
      </p:sp>
      <p:sp>
        <p:nvSpPr>
          <p:cNvPr id="24" name="AutoShape 64">
            <a:extLst>
              <a:ext uri="{FF2B5EF4-FFF2-40B4-BE49-F238E27FC236}">
                <a16:creationId xmlns:a16="http://schemas.microsoft.com/office/drawing/2014/main" id="{6779519E-C184-5190-0DF3-AFB3367110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70874" y="6526845"/>
            <a:ext cx="1656000" cy="198000"/>
          </a:xfrm>
          <a:prstGeom prst="chevron">
            <a:avLst>
              <a:gd name="adj" fmla="val 38168"/>
            </a:avLst>
          </a:prstGeom>
          <a:solidFill>
            <a:schemeClr val="bg1">
              <a:lumMod val="85000"/>
            </a:schemeClr>
          </a:solidFill>
          <a:ln w="19050" algn="ctr">
            <a:noFill/>
            <a:miter lim="800000"/>
            <a:headEnd/>
            <a:tailEnd/>
          </a:ln>
        </p:spPr>
        <p:txBody>
          <a:bodyPr lIns="0" tIns="0" rIns="0" bIns="0" anchor="ctr" anchorCtr="0"/>
          <a:lstStyle/>
          <a:p>
            <a:pPr algn="ctr" defTabSz="995363">
              <a:buSzPct val="90000"/>
            </a:pPr>
            <a:r>
              <a:rPr lang="en-GB" sz="1000" kern="0">
                <a:solidFill>
                  <a:schemeClr val="bg1">
                    <a:lumMod val="50000"/>
                  </a:schemeClr>
                </a:solidFill>
                <a:cs typeface="Arial" charset="0"/>
              </a:rPr>
              <a:t>Customer experience</a:t>
            </a:r>
          </a:p>
        </p:txBody>
      </p:sp>
      <p:sp>
        <p:nvSpPr>
          <p:cNvPr id="25" name="AutoShape 64">
            <a:extLst>
              <a:ext uri="{FF2B5EF4-FFF2-40B4-BE49-F238E27FC236}">
                <a16:creationId xmlns:a16="http://schemas.microsoft.com/office/drawing/2014/main" id="{A34E062D-1408-0E9B-4841-5E956AA698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3220" y="6524168"/>
            <a:ext cx="1656000" cy="198000"/>
          </a:xfrm>
          <a:prstGeom prst="chevron">
            <a:avLst>
              <a:gd name="adj" fmla="val 38168"/>
            </a:avLst>
          </a:prstGeom>
          <a:solidFill>
            <a:schemeClr val="bg1">
              <a:lumMod val="85000"/>
            </a:schemeClr>
          </a:solidFill>
          <a:ln w="19050" algn="ctr">
            <a:noFill/>
            <a:miter lim="800000"/>
            <a:headEnd/>
            <a:tailEnd/>
          </a:ln>
        </p:spPr>
        <p:txBody>
          <a:bodyPr lIns="0" tIns="0" rIns="0" bIns="0" anchor="ctr" anchorCtr="0"/>
          <a:lstStyle/>
          <a:p>
            <a:pPr algn="ctr" defTabSz="995363">
              <a:buSzPct val="90000"/>
            </a:pPr>
            <a:r>
              <a:rPr lang="en-GB" sz="1000" kern="0" dirty="0">
                <a:solidFill>
                  <a:schemeClr val="bg1">
                    <a:lumMod val="50000"/>
                  </a:schemeClr>
                </a:solidFill>
                <a:cs typeface="Arial" charset="0"/>
              </a:rPr>
              <a:t>Appendix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72AFDAB-E5BF-FAC0-04E7-F216A61CBC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3696" y="3275351"/>
            <a:ext cx="5814000" cy="151262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11B6AA0-6238-6214-0CD4-EA1D8DA0FEAB}"/>
              </a:ext>
            </a:extLst>
          </p:cNvPr>
          <p:cNvSpPr/>
          <p:nvPr/>
        </p:nvSpPr>
        <p:spPr>
          <a:xfrm>
            <a:off x="5659117" y="1435291"/>
            <a:ext cx="6219617" cy="3950286"/>
          </a:xfrm>
          <a:prstGeom prst="rect">
            <a:avLst/>
          </a:prstGeom>
          <a:noFill/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2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7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58898F6-8B96-3A98-FDF2-E5F9C7AA099E}"/>
              </a:ext>
            </a:extLst>
          </p:cNvPr>
          <p:cNvSpPr/>
          <p:nvPr/>
        </p:nvSpPr>
        <p:spPr>
          <a:xfrm>
            <a:off x="313266" y="1425682"/>
            <a:ext cx="5189774" cy="3950286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2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7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21818EA-8311-01C7-D5FC-5F6A3958C235}"/>
              </a:ext>
            </a:extLst>
          </p:cNvPr>
          <p:cNvSpPr txBox="1"/>
          <p:nvPr/>
        </p:nvSpPr>
        <p:spPr>
          <a:xfrm>
            <a:off x="381000" y="1472423"/>
            <a:ext cx="474302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Customer journey diagram</a:t>
            </a:r>
          </a:p>
          <a:p>
            <a:pPr marL="285750" marR="0" lvl="0" indent="-285750" algn="l" defTabSz="9142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Suitable when focusing only on the end-user</a:t>
            </a:r>
          </a:p>
          <a:p>
            <a:pPr marL="285750" marR="0" lvl="0" indent="-285750" algn="l" defTabSz="9142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Suitable when few actors are involved</a:t>
            </a:r>
          </a:p>
          <a:p>
            <a:pPr marL="285750" marR="0" lvl="0" indent="-285750" algn="l" defTabSz="9142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Suitable when 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emphasizing deviations 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from the planned journey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9B354BC-0AD3-89B9-FF5C-28B04DDC626C}"/>
              </a:ext>
            </a:extLst>
          </p:cNvPr>
          <p:cNvSpPr txBox="1"/>
          <p:nvPr/>
        </p:nvSpPr>
        <p:spPr>
          <a:xfrm>
            <a:off x="4780863" y="5741154"/>
            <a:ext cx="17126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52611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Ad-hoc touchpoints also appear differently in the two diagram types.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2F3B655-512A-1DA1-A2F3-464D855D056D}"/>
              </a:ext>
            </a:extLst>
          </p:cNvPr>
          <p:cNvSpPr txBox="1"/>
          <p:nvPr/>
        </p:nvSpPr>
        <p:spPr>
          <a:xfrm>
            <a:off x="5723466" y="1472423"/>
            <a:ext cx="6155267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Journey network diagram (“swimlane diagram”)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Suitable when several actors are involved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Reveals both the sender and the receiver </a:t>
            </a: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of a communication point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Emphasizes the direction of the message flow</a:t>
            </a:r>
          </a:p>
        </p:txBody>
      </p:sp>
      <p:pic>
        <p:nvPicPr>
          <p:cNvPr id="9" name="Picture 4" descr="Bilderesultat for light bulb free clipart">
            <a:extLst>
              <a:ext uri="{FF2B5EF4-FFF2-40B4-BE49-F238E27FC236}">
                <a16:creationId xmlns:a16="http://schemas.microsoft.com/office/drawing/2014/main" id="{20502787-2FED-8D60-9261-E2C7654B1B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839197" y="5539821"/>
            <a:ext cx="179319" cy="215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20F4532-C228-2878-29DC-8AA4F44FD5AD}"/>
              </a:ext>
            </a:extLst>
          </p:cNvPr>
          <p:cNvCxnSpPr>
            <a:cxnSpLocks/>
            <a:stCxn id="7" idx="1"/>
          </p:cNvCxnSpPr>
          <p:nvPr/>
        </p:nvCxnSpPr>
        <p:spPr>
          <a:xfrm flipH="1" flipV="1">
            <a:off x="2731089" y="4881087"/>
            <a:ext cx="2049774" cy="1183233"/>
          </a:xfrm>
          <a:prstGeom prst="straightConnector1">
            <a:avLst/>
          </a:prstGeom>
          <a:noFill/>
          <a:ln w="12700" cap="flat" cmpd="sng" algn="ctr">
            <a:solidFill>
              <a:srgbClr val="C00000"/>
            </a:solidFill>
            <a:prstDash val="solid"/>
            <a:tailEnd type="triangle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D1DB205C-DC7F-60D9-DED4-028329F23353}"/>
              </a:ext>
            </a:extLst>
          </p:cNvPr>
          <p:cNvCxnSpPr>
            <a:cxnSpLocks/>
            <a:stCxn id="7" idx="3"/>
          </p:cNvCxnSpPr>
          <p:nvPr/>
        </p:nvCxnSpPr>
        <p:spPr>
          <a:xfrm flipV="1">
            <a:off x="6493476" y="4881087"/>
            <a:ext cx="2167634" cy="1183233"/>
          </a:xfrm>
          <a:prstGeom prst="straightConnector1">
            <a:avLst/>
          </a:prstGeom>
          <a:noFill/>
          <a:ln w="12700" cap="flat" cmpd="sng" algn="ctr">
            <a:solidFill>
              <a:srgbClr val="C00000"/>
            </a:solidFill>
            <a:prstDash val="solid"/>
            <a:tailEnd type="triangle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A9B18799-47C7-DE88-541C-64973C11CD0E}"/>
              </a:ext>
            </a:extLst>
          </p:cNvPr>
          <p:cNvSpPr/>
          <p:nvPr/>
        </p:nvSpPr>
        <p:spPr>
          <a:xfrm>
            <a:off x="1982377" y="4225839"/>
            <a:ext cx="621105" cy="562317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59BFAE0-F586-7EC0-4021-E5AACCC7ED23}"/>
              </a:ext>
            </a:extLst>
          </p:cNvPr>
          <p:cNvSpPr/>
          <p:nvPr/>
        </p:nvSpPr>
        <p:spPr>
          <a:xfrm>
            <a:off x="8702197" y="3230475"/>
            <a:ext cx="1080000" cy="1584000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3123236-6FF6-5ACD-C4E2-DE82F130E9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5435" y="3363711"/>
            <a:ext cx="3852000" cy="1367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5481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39CD7E99-6C69-4AEE-A4F2-7E08FE90ADC3}"/>
              </a:ext>
            </a:extLst>
          </p:cNvPr>
          <p:cNvSpPr/>
          <p:nvPr/>
        </p:nvSpPr>
        <p:spPr>
          <a:xfrm>
            <a:off x="5659117" y="1465817"/>
            <a:ext cx="6219617" cy="4942663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2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7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53ACBE8-823D-41F9-AB3E-355A051FA475}"/>
              </a:ext>
            </a:extLst>
          </p:cNvPr>
          <p:cNvSpPr/>
          <p:nvPr/>
        </p:nvSpPr>
        <p:spPr>
          <a:xfrm>
            <a:off x="313266" y="1465817"/>
            <a:ext cx="5189774" cy="4942663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2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7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Example: Referral to a specialist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9ABE375-8729-492C-94B7-D6B27ABF776A}"/>
              </a:ext>
            </a:extLst>
          </p:cNvPr>
          <p:cNvSpPr txBox="1"/>
          <p:nvPr/>
        </p:nvSpPr>
        <p:spPr>
          <a:xfrm>
            <a:off x="381000" y="1481478"/>
            <a:ext cx="4743027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Journey diagram</a:t>
            </a:r>
          </a:p>
          <a:p>
            <a:pPr marL="285750" marR="0" lvl="0" indent="-285750" algn="l" defTabSz="9142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Example of planned journey</a:t>
            </a:r>
          </a:p>
          <a:p>
            <a:pPr marL="285750" marR="0" lvl="0" indent="-285750" algn="l" defTabSz="9142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Example of actual journey with a deviation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8D6F79C-3C8E-4119-8F87-4C0FFEC74FF5}"/>
              </a:ext>
            </a:extLst>
          </p:cNvPr>
          <p:cNvSpPr txBox="1"/>
          <p:nvPr/>
        </p:nvSpPr>
        <p:spPr>
          <a:xfrm>
            <a:off x="5723467" y="1517691"/>
            <a:ext cx="574802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Journey network diagram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patient journey in the upper swimlane corresponds to the planned patient journey to the left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swimlane diagrams shows all the individual journeys at once, and it also reveals the exchange between the GP and the Specialist, which is not part of the patient journey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3B9448D-E2C7-41EC-AB6D-37A0B54892CE}"/>
              </a:ext>
            </a:extLst>
          </p:cNvPr>
          <p:cNvSpPr txBox="1"/>
          <p:nvPr/>
        </p:nvSpPr>
        <p:spPr>
          <a:xfrm>
            <a:off x="497186" y="2484043"/>
            <a:ext cx="7526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Planned journey</a:t>
            </a:r>
            <a:endParaRPr kumimoji="0" lang="en-GB" sz="105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2BD4AA9-CF39-476E-A689-6CA8D01E6D07}"/>
              </a:ext>
            </a:extLst>
          </p:cNvPr>
          <p:cNvSpPr txBox="1"/>
          <p:nvPr/>
        </p:nvSpPr>
        <p:spPr>
          <a:xfrm>
            <a:off x="497186" y="4057909"/>
            <a:ext cx="7526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Actual journey</a:t>
            </a:r>
            <a:endParaRPr kumimoji="0" lang="en-GB" sz="105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D6F36A9-FC94-46FC-B7D0-4001F5900F55}"/>
              </a:ext>
            </a:extLst>
          </p:cNvPr>
          <p:cNvSpPr txBox="1"/>
          <p:nvPr/>
        </p:nvSpPr>
        <p:spPr>
          <a:xfrm>
            <a:off x="3850854" y="5628922"/>
            <a:ext cx="14674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A4C21F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This is an example of a deviation from the planned journey</a:t>
            </a: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39B99E0B-3891-49A0-9D88-F7B603E373F0}"/>
              </a:ext>
            </a:extLst>
          </p:cNvPr>
          <p:cNvCxnSpPr>
            <a:cxnSpLocks/>
          </p:cNvCxnSpPr>
          <p:nvPr/>
        </p:nvCxnSpPr>
        <p:spPr>
          <a:xfrm flipH="1">
            <a:off x="3333242" y="5783051"/>
            <a:ext cx="556475" cy="1"/>
          </a:xfrm>
          <a:prstGeom prst="straightConnector1">
            <a:avLst/>
          </a:prstGeom>
          <a:noFill/>
          <a:ln w="12700" cap="flat" cmpd="sng" algn="ctr">
            <a:solidFill>
              <a:srgbClr val="C00000"/>
            </a:solidFill>
            <a:prstDash val="solid"/>
            <a:tailEnd type="triangle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31D705C4-10C3-4746-A431-745791C2F8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9733" y="4048114"/>
            <a:ext cx="4437991" cy="173493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6941CF8-196C-49F2-8340-46D97E11F3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1724" y="2459426"/>
            <a:ext cx="4176000" cy="948872"/>
          </a:xfrm>
          <a:prstGeom prst="rect">
            <a:avLst/>
          </a:prstGeom>
        </p:spPr>
      </p:pic>
      <p:pic>
        <p:nvPicPr>
          <p:cNvPr id="125" name="Picture 4" descr="Bilderesultat for light bulb free clipart">
            <a:extLst>
              <a:ext uri="{FF2B5EF4-FFF2-40B4-BE49-F238E27FC236}">
                <a16:creationId xmlns:a16="http://schemas.microsoft.com/office/drawing/2014/main" id="{6711E994-5820-4BDB-9C87-026DA6514B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919765" y="5410794"/>
            <a:ext cx="179319" cy="215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BE50FFD-C74C-4959-8FA6-BF4836D3F52C}"/>
              </a:ext>
            </a:extLst>
          </p:cNvPr>
          <p:cNvSpPr/>
          <p:nvPr/>
        </p:nvSpPr>
        <p:spPr>
          <a:xfrm>
            <a:off x="1518558" y="5243295"/>
            <a:ext cx="1814684" cy="671796"/>
          </a:xfrm>
          <a:prstGeom prst="rect">
            <a:avLst/>
          </a:prstGeom>
          <a:solidFill>
            <a:schemeClr val="accent5">
              <a:alpha val="2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83E0B61-26D5-40B0-A17F-E488A101FB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56549" y="3492568"/>
            <a:ext cx="5498035" cy="2290483"/>
          </a:xfrm>
          <a:prstGeom prst="rect">
            <a:avLst/>
          </a:prstGeom>
        </p:spPr>
      </p:pic>
      <p:sp>
        <p:nvSpPr>
          <p:cNvPr id="14" name="AutoShape 63">
            <a:extLst>
              <a:ext uri="{FF2B5EF4-FFF2-40B4-BE49-F238E27FC236}">
                <a16:creationId xmlns:a16="http://schemas.microsoft.com/office/drawing/2014/main" id="{8C9CF38E-95C0-B815-46C6-F62E2486F5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4182" y="6524168"/>
            <a:ext cx="1584000" cy="198000"/>
          </a:xfrm>
          <a:prstGeom prst="chevron">
            <a:avLst>
              <a:gd name="adj" fmla="val 38168"/>
            </a:avLst>
          </a:prstGeom>
          <a:solidFill>
            <a:srgbClr val="00558E"/>
          </a:solidFill>
          <a:ln w="19050" algn="ctr">
            <a:noFill/>
            <a:miter lim="800000"/>
            <a:headEnd/>
            <a:tailEnd/>
          </a:ln>
        </p:spPr>
        <p:txBody>
          <a:bodyPr lIns="0" tIns="0" rIns="0" bIns="0" anchor="ctr" anchorCtr="0"/>
          <a:lstStyle/>
          <a:p>
            <a:pPr algn="ctr" defTabSz="995363">
              <a:buSzPct val="90000"/>
            </a:pPr>
            <a:r>
              <a:rPr lang="en-GB" sz="1000" kern="0" dirty="0">
                <a:solidFill>
                  <a:schemeClr val="bg1"/>
                </a:solidFill>
                <a:cs typeface="Arial" charset="0"/>
              </a:rPr>
              <a:t>Overview</a:t>
            </a:r>
          </a:p>
        </p:txBody>
      </p:sp>
      <p:sp>
        <p:nvSpPr>
          <p:cNvPr id="16" name="AutoShape 64">
            <a:extLst>
              <a:ext uri="{FF2B5EF4-FFF2-40B4-BE49-F238E27FC236}">
                <a16:creationId xmlns:a16="http://schemas.microsoft.com/office/drawing/2014/main" id="{214ABE20-3B2E-78F0-7263-B505FEE299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8355" y="6524168"/>
            <a:ext cx="1404000" cy="198000"/>
          </a:xfrm>
          <a:prstGeom prst="chevron">
            <a:avLst>
              <a:gd name="adj" fmla="val 38168"/>
            </a:avLst>
          </a:prstGeom>
          <a:solidFill>
            <a:schemeClr val="bg1">
              <a:lumMod val="85000"/>
            </a:schemeClr>
          </a:solidFill>
          <a:ln w="19050" algn="ctr">
            <a:noFill/>
            <a:miter lim="800000"/>
            <a:headEnd/>
            <a:tailEnd/>
          </a:ln>
        </p:spPr>
        <p:txBody>
          <a:bodyPr lIns="0" tIns="0" rIns="0" bIns="0" anchor="ctr" anchorCtr="0"/>
          <a:lstStyle/>
          <a:p>
            <a:pPr algn="ctr" defTabSz="995363">
              <a:buSzPct val="90000"/>
            </a:pPr>
            <a:r>
              <a:rPr lang="en-GB" sz="1000" kern="0">
                <a:solidFill>
                  <a:schemeClr val="bg1">
                    <a:lumMod val="50000"/>
                  </a:schemeClr>
                </a:solidFill>
                <a:cs typeface="Arial" charset="0"/>
              </a:rPr>
              <a:t>Symbols</a:t>
            </a:r>
          </a:p>
        </p:txBody>
      </p:sp>
      <p:sp>
        <p:nvSpPr>
          <p:cNvPr id="17" name="AutoShape 65">
            <a:extLst>
              <a:ext uri="{FF2B5EF4-FFF2-40B4-BE49-F238E27FC236}">
                <a16:creationId xmlns:a16="http://schemas.microsoft.com/office/drawing/2014/main" id="{34DB7EAA-263F-CD4E-B2B7-215057AF01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02528" y="6524168"/>
            <a:ext cx="1944000" cy="198000"/>
          </a:xfrm>
          <a:prstGeom prst="chevron">
            <a:avLst>
              <a:gd name="adj" fmla="val 38168"/>
            </a:avLst>
          </a:prstGeom>
          <a:solidFill>
            <a:schemeClr val="bg1">
              <a:lumMod val="85000"/>
            </a:schemeClr>
          </a:solidFill>
          <a:ln w="19050" algn="ctr">
            <a:noFill/>
            <a:miter lim="800000"/>
            <a:headEnd/>
            <a:tailEnd/>
          </a:ln>
        </p:spPr>
        <p:txBody>
          <a:bodyPr lIns="0" tIns="0" rIns="0" bIns="0" anchor="ctr" anchorCtr="0"/>
          <a:lstStyle/>
          <a:p>
            <a:pPr marL="0" marR="0" lvl="0" indent="0" algn="ctr" defTabSz="99536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Tx/>
              <a:buNone/>
              <a:tabLst/>
              <a:defRPr/>
            </a:pPr>
            <a:r>
              <a:rPr kumimoji="0" lang="en-GB" sz="1000" b="0" i="0" u="none" strike="noStrike" kern="0" cap="none" spc="0" normalizeH="0" baseline="0" noProof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cs typeface="Arial" charset="0"/>
              </a:rPr>
              <a:t>Customer journey diagram</a:t>
            </a:r>
          </a:p>
        </p:txBody>
      </p:sp>
      <p:sp>
        <p:nvSpPr>
          <p:cNvPr id="18" name="AutoShape 63">
            <a:extLst>
              <a:ext uri="{FF2B5EF4-FFF2-40B4-BE49-F238E27FC236}">
                <a16:creationId xmlns:a16="http://schemas.microsoft.com/office/drawing/2014/main" id="{6DA38C31-E286-7273-ED01-7B3ED52A24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26701" y="6525045"/>
            <a:ext cx="1764000" cy="198000"/>
          </a:xfrm>
          <a:prstGeom prst="chevron">
            <a:avLst>
              <a:gd name="adj" fmla="val 38168"/>
            </a:avLst>
          </a:prstGeom>
          <a:solidFill>
            <a:schemeClr val="bg1">
              <a:lumMod val="85000"/>
            </a:schemeClr>
          </a:solidFill>
          <a:ln w="19050" algn="ctr">
            <a:noFill/>
            <a:miter lim="800000"/>
            <a:headEnd/>
            <a:tailEnd/>
          </a:ln>
        </p:spPr>
        <p:txBody>
          <a:bodyPr lIns="0" tIns="0" rIns="0" bIns="0" anchor="ctr" anchorCtr="0"/>
          <a:lstStyle/>
          <a:p>
            <a:pPr marL="0" marR="0" lvl="0" indent="0" algn="ctr" defTabSz="99536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Tx/>
              <a:buNone/>
              <a:tabLst/>
              <a:defRPr/>
            </a:pPr>
            <a:r>
              <a:rPr kumimoji="0" lang="en-GB" sz="1000" b="0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cs typeface="Arial" charset="0"/>
              </a:rPr>
              <a:t>Journey network diagram</a:t>
            </a:r>
          </a:p>
        </p:txBody>
      </p:sp>
      <p:sp>
        <p:nvSpPr>
          <p:cNvPr id="19" name="AutoShape 64">
            <a:extLst>
              <a:ext uri="{FF2B5EF4-FFF2-40B4-BE49-F238E27FC236}">
                <a16:creationId xmlns:a16="http://schemas.microsoft.com/office/drawing/2014/main" id="{68AF5B08-DAB4-371A-7252-345D171EB8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70874" y="6526845"/>
            <a:ext cx="1656000" cy="198000"/>
          </a:xfrm>
          <a:prstGeom prst="chevron">
            <a:avLst>
              <a:gd name="adj" fmla="val 38168"/>
            </a:avLst>
          </a:prstGeom>
          <a:solidFill>
            <a:schemeClr val="bg1">
              <a:lumMod val="85000"/>
            </a:schemeClr>
          </a:solidFill>
          <a:ln w="19050" algn="ctr">
            <a:noFill/>
            <a:miter lim="800000"/>
            <a:headEnd/>
            <a:tailEnd/>
          </a:ln>
        </p:spPr>
        <p:txBody>
          <a:bodyPr lIns="0" tIns="0" rIns="0" bIns="0" anchor="ctr" anchorCtr="0"/>
          <a:lstStyle/>
          <a:p>
            <a:pPr algn="ctr" defTabSz="995363">
              <a:buSzPct val="90000"/>
            </a:pPr>
            <a:r>
              <a:rPr lang="en-GB" sz="1000" kern="0">
                <a:solidFill>
                  <a:schemeClr val="bg1">
                    <a:lumMod val="50000"/>
                  </a:schemeClr>
                </a:solidFill>
                <a:cs typeface="Arial" charset="0"/>
              </a:rPr>
              <a:t>Customer experience</a:t>
            </a:r>
          </a:p>
        </p:txBody>
      </p:sp>
      <p:sp>
        <p:nvSpPr>
          <p:cNvPr id="20" name="AutoShape 64">
            <a:extLst>
              <a:ext uri="{FF2B5EF4-FFF2-40B4-BE49-F238E27FC236}">
                <a16:creationId xmlns:a16="http://schemas.microsoft.com/office/drawing/2014/main" id="{74C8A994-A14E-5F62-3DE9-035C885C03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3220" y="6524168"/>
            <a:ext cx="1656000" cy="198000"/>
          </a:xfrm>
          <a:prstGeom prst="chevron">
            <a:avLst>
              <a:gd name="adj" fmla="val 38168"/>
            </a:avLst>
          </a:prstGeom>
          <a:solidFill>
            <a:schemeClr val="bg1">
              <a:lumMod val="85000"/>
            </a:schemeClr>
          </a:solidFill>
          <a:ln w="19050" algn="ctr">
            <a:noFill/>
            <a:miter lim="800000"/>
            <a:headEnd/>
            <a:tailEnd/>
          </a:ln>
        </p:spPr>
        <p:txBody>
          <a:bodyPr lIns="0" tIns="0" rIns="0" bIns="0" anchor="ctr" anchorCtr="0"/>
          <a:lstStyle/>
          <a:p>
            <a:pPr algn="ctr" defTabSz="995363">
              <a:buSzPct val="90000"/>
            </a:pPr>
            <a:r>
              <a:rPr lang="en-GB" sz="1000" kern="0" dirty="0">
                <a:solidFill>
                  <a:schemeClr val="bg1">
                    <a:lumMod val="50000"/>
                  </a:schemeClr>
                </a:solidFill>
                <a:cs typeface="Arial" charset="0"/>
              </a:rPr>
              <a:t>Appendix</a:t>
            </a:r>
          </a:p>
        </p:txBody>
      </p:sp>
    </p:spTree>
    <p:extLst>
      <p:ext uri="{BB962C8B-B14F-4D97-AF65-F5344CB8AC3E}">
        <p14:creationId xmlns:p14="http://schemas.microsoft.com/office/powerpoint/2010/main" val="162988178"/>
      </p:ext>
    </p:extLst>
  </p:cSld>
  <p:clrMapOvr>
    <a:masterClrMapping/>
  </p:clrMapOvr>
</p:sld>
</file>

<file path=ppt/theme/theme1.xml><?xml version="1.0" encoding="utf-8"?>
<a:theme xmlns:a="http://schemas.openxmlformats.org/drawingml/2006/main" name="SINTEF Lys">
  <a:themeElements>
    <a:clrScheme name="SINTEF">
      <a:dk1>
        <a:sysClr val="windowText" lastClr="000000"/>
      </a:dk1>
      <a:lt1>
        <a:sysClr val="window" lastClr="FFFFFF"/>
      </a:lt1>
      <a:dk2>
        <a:srgbClr val="003C65"/>
      </a:dk2>
      <a:lt2>
        <a:srgbClr val="FFFFFF"/>
      </a:lt2>
      <a:accent1>
        <a:srgbClr val="003C65"/>
      </a:accent1>
      <a:accent2>
        <a:srgbClr val="22A7E5"/>
      </a:accent2>
      <a:accent3>
        <a:srgbClr val="EC008C"/>
      </a:accent3>
      <a:accent4>
        <a:srgbClr val="A4C21F"/>
      </a:accent4>
      <a:accent5>
        <a:srgbClr val="F7E918"/>
      </a:accent5>
      <a:accent6>
        <a:srgbClr val="A19589"/>
      </a:accent6>
      <a:hlink>
        <a:srgbClr val="0563C1"/>
      </a:hlink>
      <a:folHlink>
        <a:srgbClr val="954F72"/>
      </a:folHlink>
    </a:clrScheme>
    <a:fontScheme name="SINTEF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 w="50800">
          <a:solidFill>
            <a:schemeClr val="tx2"/>
          </a:solidFill>
          <a:tailEnd type="oval" w="lg" len="lg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SINTEF Presentation" id="{B6F53DB1-275F-40C1-8AF6-C3E310FBF65E}" vid="{B77A462C-D9DD-4472-9255-602143C58A70}"/>
    </a:ext>
  </a:extLst>
</a:theme>
</file>

<file path=ppt/theme/theme2.xml><?xml version="1.0" encoding="utf-8"?>
<a:theme xmlns:a="http://schemas.openxmlformats.org/drawingml/2006/main" name="SINTEF Mørk">
  <a:themeElements>
    <a:clrScheme name="SINTEF">
      <a:dk1>
        <a:sysClr val="windowText" lastClr="000000"/>
      </a:dk1>
      <a:lt1>
        <a:sysClr val="window" lastClr="FFFFFF"/>
      </a:lt1>
      <a:dk2>
        <a:srgbClr val="003C65"/>
      </a:dk2>
      <a:lt2>
        <a:srgbClr val="FFFFFF"/>
      </a:lt2>
      <a:accent1>
        <a:srgbClr val="003C65"/>
      </a:accent1>
      <a:accent2>
        <a:srgbClr val="22A7E5"/>
      </a:accent2>
      <a:accent3>
        <a:srgbClr val="EC008C"/>
      </a:accent3>
      <a:accent4>
        <a:srgbClr val="A4C21F"/>
      </a:accent4>
      <a:accent5>
        <a:srgbClr val="F7E918"/>
      </a:accent5>
      <a:accent6>
        <a:srgbClr val="A19589"/>
      </a:accent6>
      <a:hlink>
        <a:srgbClr val="0563C1"/>
      </a:hlink>
      <a:folHlink>
        <a:srgbClr val="954F72"/>
      </a:folHlink>
    </a:clrScheme>
    <a:fontScheme name="SINTEF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 w="50800">
          <a:solidFill>
            <a:schemeClr val="tx2"/>
          </a:solidFill>
          <a:tailEnd type="oval" w="lg" len="lg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SINTEF Presentation" id="{B6F53DB1-275F-40C1-8AF6-C3E310FBF65E}" vid="{437E8BBA-6947-4E25-91C8-495944816AA3}"/>
    </a:ext>
  </a:extLst>
</a:theme>
</file>

<file path=ppt/theme/theme3.xml><?xml version="1.0" encoding="utf-8"?>
<a:theme xmlns:a="http://schemas.openxmlformats.org/drawingml/2006/main" name="1_SINTEF Lys">
  <a:themeElements>
    <a:clrScheme name="SINTEF">
      <a:dk1>
        <a:sysClr val="windowText" lastClr="000000"/>
      </a:dk1>
      <a:lt1>
        <a:sysClr val="window" lastClr="FFFFFF"/>
      </a:lt1>
      <a:dk2>
        <a:srgbClr val="003C65"/>
      </a:dk2>
      <a:lt2>
        <a:srgbClr val="FFFFFF"/>
      </a:lt2>
      <a:accent1>
        <a:srgbClr val="003C65"/>
      </a:accent1>
      <a:accent2>
        <a:srgbClr val="22A7E5"/>
      </a:accent2>
      <a:accent3>
        <a:srgbClr val="EC008C"/>
      </a:accent3>
      <a:accent4>
        <a:srgbClr val="A4C21F"/>
      </a:accent4>
      <a:accent5>
        <a:srgbClr val="F7E918"/>
      </a:accent5>
      <a:accent6>
        <a:srgbClr val="A19589"/>
      </a:accent6>
      <a:hlink>
        <a:srgbClr val="0563C1"/>
      </a:hlink>
      <a:folHlink>
        <a:srgbClr val="954F72"/>
      </a:folHlink>
    </a:clrScheme>
    <a:fontScheme name="SINTEF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 w="50800">
          <a:solidFill>
            <a:schemeClr val="tx2"/>
          </a:solidFill>
          <a:tailEnd type="oval" w="lg" len="lg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SINTEF Presentation" id="{B6F53DB1-275F-40C1-8AF6-C3E310FBF65E}" vid="{B77A462C-D9DD-4472-9255-602143C58A70}"/>
    </a:ext>
  </a:extLst>
</a:theme>
</file>

<file path=ppt/theme/theme4.xml><?xml version="1.0" encoding="utf-8"?>
<a:theme xmlns:a="http://schemas.openxmlformats.org/drawingml/2006/main" name="2_SINTEF Lys">
  <a:themeElements>
    <a:clrScheme name="SINTEF">
      <a:dk1>
        <a:sysClr val="windowText" lastClr="000000"/>
      </a:dk1>
      <a:lt1>
        <a:sysClr val="window" lastClr="FFFFFF"/>
      </a:lt1>
      <a:dk2>
        <a:srgbClr val="003C65"/>
      </a:dk2>
      <a:lt2>
        <a:srgbClr val="FFFFFF"/>
      </a:lt2>
      <a:accent1>
        <a:srgbClr val="003C65"/>
      </a:accent1>
      <a:accent2>
        <a:srgbClr val="22A7E5"/>
      </a:accent2>
      <a:accent3>
        <a:srgbClr val="EC008C"/>
      </a:accent3>
      <a:accent4>
        <a:srgbClr val="A4C21F"/>
      </a:accent4>
      <a:accent5>
        <a:srgbClr val="F7E918"/>
      </a:accent5>
      <a:accent6>
        <a:srgbClr val="A19589"/>
      </a:accent6>
      <a:hlink>
        <a:srgbClr val="0563C1"/>
      </a:hlink>
      <a:folHlink>
        <a:srgbClr val="954F72"/>
      </a:folHlink>
    </a:clrScheme>
    <a:fontScheme name="SINTEF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 w="50800">
          <a:solidFill>
            <a:schemeClr val="tx2"/>
          </a:solidFill>
          <a:tailEnd type="oval" w="lg" len="lg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SINTEF Presentation" id="{B6F53DB1-275F-40C1-8AF6-C3E310FBF65E}" vid="{B77A462C-D9DD-4472-9255-602143C58A70}"/>
    </a:ext>
  </a:extLst>
</a:theme>
</file>

<file path=ppt/theme/theme5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SINTEF">
    <a:dk1>
      <a:sysClr val="windowText" lastClr="000000"/>
    </a:dk1>
    <a:lt1>
      <a:sysClr val="window" lastClr="FFFFFF"/>
    </a:lt1>
    <a:dk2>
      <a:srgbClr val="003C65"/>
    </a:dk2>
    <a:lt2>
      <a:srgbClr val="FFFFFF"/>
    </a:lt2>
    <a:accent1>
      <a:srgbClr val="003C65"/>
    </a:accent1>
    <a:accent2>
      <a:srgbClr val="22A7E5"/>
    </a:accent2>
    <a:accent3>
      <a:srgbClr val="EC008C"/>
    </a:accent3>
    <a:accent4>
      <a:srgbClr val="A4C21F"/>
    </a:accent4>
    <a:accent5>
      <a:srgbClr val="F7E918"/>
    </a:accent5>
    <a:accent6>
      <a:srgbClr val="A19589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SINTEF">
    <a:dk1>
      <a:sysClr val="windowText" lastClr="000000"/>
    </a:dk1>
    <a:lt1>
      <a:sysClr val="window" lastClr="FFFFFF"/>
    </a:lt1>
    <a:dk2>
      <a:srgbClr val="003C65"/>
    </a:dk2>
    <a:lt2>
      <a:srgbClr val="FFFFFF"/>
    </a:lt2>
    <a:accent1>
      <a:srgbClr val="003C65"/>
    </a:accent1>
    <a:accent2>
      <a:srgbClr val="22A7E5"/>
    </a:accent2>
    <a:accent3>
      <a:srgbClr val="EC008C"/>
    </a:accent3>
    <a:accent4>
      <a:srgbClr val="A4C21F"/>
    </a:accent4>
    <a:accent5>
      <a:srgbClr val="F7E918"/>
    </a:accent5>
    <a:accent6>
      <a:srgbClr val="A19589"/>
    </a:accent6>
    <a:hlink>
      <a:srgbClr val="0563C1"/>
    </a:hlink>
    <a:folHlink>
      <a:srgbClr val="954F72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rpSiteZipContact xmlns="8bbd4995-53b7-43e2-b62f-10947586ac31" xsi:nil="true"/>
    <CorpSiteProjectLeader xmlns="8bbd4995-53b7-43e2-b62f-10947586ac31">
      <UserInfo>
        <DisplayName/>
        <AccountId xsi:nil="true"/>
        <AccountType/>
      </UserInfo>
    </CorpSiteProjectLeader>
    <CorpSiteSubTitle xmlns="8bbd4995-53b7-43e2-b62f-10947586ac31" xsi:nil="true"/>
    <CorpSiteTags xmlns="8bbd4995-53b7-43e2-b62f-10947586ac31" xsi:nil="true"/>
    <CorpSiteISBN xmlns="8bbd4995-53b7-43e2-b62f-10947586ac31" xsi:nil="true"/>
    <CorpWorkflowFeedback xmlns="8bbd4995-53b7-43e2-b62f-10947586ac31" xsi:nil="true"/>
    <CorpSiteAccess xmlns="8bbd4995-53b7-43e2-b62f-10947586ac31">Kun navngitte medlemmer</CorpSiteAccess>
    <CorpSiteRecipientPerson xmlns="8bbd4995-53b7-43e2-b62f-10947586ac31" xsi:nil="true"/>
    <CorpSiteProjectNumber xmlns="8bbd4995-53b7-43e2-b62f-10947586ac31" xsi:nil="true"/>
    <CorpSiteProjectName xmlns="8bbd4995-53b7-43e2-b62f-10947586ac31" xsi:nil="true"/>
    <CorpDocInstitute xmlns="8bbd4995-53b7-43e2-b62f-10947586ac31" xsi:nil="true"/>
    <CorpSiteInstitutePhone xmlns="8bbd4995-53b7-43e2-b62f-10947586ac31" xsi:nil="true"/>
    <CorpWorkflowStatus xmlns="8bbd4995-53b7-43e2-b62f-10947586ac31" xsi:nil="true"/>
    <CorpSiteProjectOwner xmlns="8bbd4995-53b7-43e2-b62f-10947586ac31">
      <UserInfo>
        <DisplayName/>
        <AccountId xsi:nil="true"/>
        <AccountType/>
      </UserInfo>
    </CorpSiteProjectOwner>
    <CorpDocPageClassificationNbNo xmlns="8bbd4995-53b7-43e2-b62f-10947586ac31">Åpen</CorpDocPageClassificationNbNo>
    <CorpDocClassificationEnUs xmlns="8bbd4995-53b7-43e2-b62f-10947586ac31">Unrestricted</CorpDocClassificationEnUs>
    <CorpDocClassificationNbNo xmlns="8bbd4995-53b7-43e2-b62f-10947586ac31">Åpen</CorpDocClassificationNbNo>
    <CorpSiteClassification xmlns="8bbd4995-53b7-43e2-b62f-10947586ac31">Åpen</CorpSiteClassification>
    <CorpSiteInstituteEmail xmlns="8bbd4995-53b7-43e2-b62f-10947586ac31" xsi:nil="true"/>
    <CorpSiteCoAuthors xmlns="8bbd4995-53b7-43e2-b62f-10947586ac31" xsi:nil="true"/>
    <CorpSiteDocumentAuthor xmlns="8bbd4995-53b7-43e2-b62f-10947586ac31">
      <UserInfo>
        <DisplayName/>
        <AccountId xsi:nil="true"/>
        <AccountType/>
      </UserInfo>
    </CorpSiteDocumentAuthor>
    <CorpSiteInstituteEnUs xmlns="8bbd4995-53b7-43e2-b62f-10947586ac31" xsi:nil="true"/>
    <CorpSiteRecipientCompany xmlns="8bbd4995-53b7-43e2-b62f-10947586ac31" xsi:nil="true"/>
    <CorpSiteDocLanguage xmlns="8bbd4995-53b7-43e2-b62f-10947586ac31" xsi:nil="true"/>
    <CorpDocVersion xmlns="8bbd4995-53b7-43e2-b62f-10947586ac31" xsi:nil="true"/>
    <CorpWorkflowApproval xmlns="8bbd4995-53b7-43e2-b62f-10947586ac31" xsi:nil="true"/>
    <ArchiveStatus xmlns="8bbd4995-53b7-43e2-b62f-10947586ac31" xsi:nil="true"/>
    <CorpSiteProjectQA xmlns="8bbd4995-53b7-43e2-b62f-10947586ac31">
      <UserInfo>
        <DisplayName/>
        <AccountId xsi:nil="true"/>
        <AccountType/>
      </UserInfo>
    </CorpSiteProjectQA>
    <CorpSiteZipAddress xmlns="8bbd4995-53b7-43e2-b62f-10947586ac31" xsi:nil="true"/>
    <CorpSiteVATNumber xmlns="8bbd4995-53b7-43e2-b62f-10947586ac31" xsi:nil="true"/>
    <CorpSiteReportNumber xmlns="8bbd4995-53b7-43e2-b62f-10947586ac31" xsi:nil="true"/>
    <CorpSiteOurRef xmlns="8bbd4995-53b7-43e2-b62f-10947586ac31" xsi:nil="true"/>
    <CorpDocPageClassificationEnUs xmlns="8bbd4995-53b7-43e2-b62f-10947586ac31">Unrestricted</CorpDocPageClassificationEnUs>
    <lcf76f155ced4ddcb4097134ff3c332f xmlns="1edf0c46-a6f9-4131-a921-71012b14023b">
      <Terms xmlns="http://schemas.microsoft.com/office/infopath/2007/PartnerControls"/>
    </lcf76f155ced4ddcb4097134ff3c332f>
    <TaxCatchAll xmlns="04038120-c57d-4ff0-a062-b50bf46d05c8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Generic document" ma:contentTypeID="0x01010031B82B69D2361148B4D8F7EC156802130800CE65023264FCD64B871BA94BB86DE225" ma:contentTypeVersion="54" ma:contentTypeDescription="Opprett et nytt dokument." ma:contentTypeScope="" ma:versionID="ccc47ea537f3261a808abb7dd8462ba1">
  <xsd:schema xmlns:xsd="http://www.w3.org/2001/XMLSchema" xmlns:xs="http://www.w3.org/2001/XMLSchema" xmlns:p="http://schemas.microsoft.com/office/2006/metadata/properties" xmlns:ns2="8bbd4995-53b7-43e2-b62f-10947586ac31" xmlns:ns3="1edf0c46-a6f9-4131-a921-71012b14023b" xmlns:ns4="04038120-c57d-4ff0-a062-b50bf46d05c8" targetNamespace="http://schemas.microsoft.com/office/2006/metadata/properties" ma:root="true" ma:fieldsID="7c227154cedc798f63d667122b87f133" ns2:_="" ns3:_="" ns4:_="">
    <xsd:import namespace="8bbd4995-53b7-43e2-b62f-10947586ac31"/>
    <xsd:import namespace="1edf0c46-a6f9-4131-a921-71012b14023b"/>
    <xsd:import namespace="04038120-c57d-4ff0-a062-b50bf46d05c8"/>
    <xsd:element name="properties">
      <xsd:complexType>
        <xsd:sequence>
          <xsd:element name="documentManagement">
            <xsd:complexType>
              <xsd:all>
                <xsd:element ref="ns2:ArchiveStatus" minOccurs="0"/>
                <xsd:element ref="ns2:CorpWorkflowApproval" minOccurs="0"/>
                <xsd:element ref="ns2:CorpWorkflowFeedback" minOccurs="0"/>
                <xsd:element ref="ns2:CorpWorkflowStatus" minOccurs="0"/>
                <xsd:element ref="ns2:CorpSiteProjectNumber" minOccurs="0"/>
                <xsd:element ref="ns2:CorpSiteProjectName" minOccurs="0"/>
                <xsd:element ref="ns2:CorpSiteSubTitle" minOccurs="0"/>
                <xsd:element ref="ns2:CorpSiteAccess" minOccurs="0"/>
                <xsd:element ref="ns2:CorpSiteClassification" minOccurs="0"/>
                <xsd:element ref="ns2:CorpSiteTags" minOccurs="0"/>
                <xsd:element ref="ns2:CorpSiteProjectQA" minOccurs="0"/>
                <xsd:element ref="ns2:CorpSiteProjectOwner" minOccurs="0"/>
                <xsd:element ref="ns2:CorpSiteProjectLeader" minOccurs="0"/>
                <xsd:element ref="ns2:CorpSiteReportNumber" minOccurs="0"/>
                <xsd:element ref="ns2:CorpSiteISBN" minOccurs="0"/>
                <xsd:element ref="ns2:CorpSiteCoAuthors" minOccurs="0"/>
                <xsd:element ref="ns2:CorpSiteRecipientCompany" minOccurs="0"/>
                <xsd:element ref="ns2:CorpSiteRecipientPerson" minOccurs="0"/>
                <xsd:element ref="ns2:CorpSiteOurRef" minOccurs="0"/>
                <xsd:element ref="ns2:CorpSiteDocumentAuthor" minOccurs="0"/>
                <xsd:element ref="ns2:CorpSiteZipAddress" minOccurs="0"/>
                <xsd:element ref="ns2:CorpSiteZipContact" minOccurs="0"/>
                <xsd:element ref="ns2:CorpSiteVATNumber" minOccurs="0"/>
                <xsd:element ref="ns2:CorpSiteInstituteEmail" minOccurs="0"/>
                <xsd:element ref="ns2:CorpDocPageClassificationNbNo" minOccurs="0"/>
                <xsd:element ref="ns2:CorpDocClassificationEnUs" minOccurs="0"/>
                <xsd:element ref="ns2:CorpDocPageClassificationEnUs" minOccurs="0"/>
                <xsd:element ref="ns2:CorpDocClassificationNbNo" minOccurs="0"/>
                <xsd:element ref="ns2:CorpSiteInstituteEnUs" minOccurs="0"/>
                <xsd:element ref="ns2:CorpSiteInstitutePhone" minOccurs="0"/>
                <xsd:element ref="ns2:CorpSiteDocLanguage" minOccurs="0"/>
                <xsd:element ref="ns2:CorpDocInstitute" minOccurs="0"/>
                <xsd:element ref="ns2:CorpDocVersion" minOccurs="0"/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Location" minOccurs="0"/>
                <xsd:element ref="ns3:MediaLengthInSeconds" minOccurs="0"/>
                <xsd:element ref="ns4:TaxCatchAll" minOccurs="0"/>
                <xsd:element ref="ns3:lcf76f155ced4ddcb4097134ff3c332f" minOccurs="0"/>
                <xsd:element ref="ns4:SharedWithUsers" minOccurs="0"/>
                <xsd:element ref="ns4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bbd4995-53b7-43e2-b62f-10947586ac31" elementFormDefault="qualified">
    <xsd:import namespace="http://schemas.microsoft.com/office/2006/documentManagement/types"/>
    <xsd:import namespace="http://schemas.microsoft.com/office/infopath/2007/PartnerControls"/>
    <xsd:element name="ArchiveStatus" ma:index="8" nillable="true" ma:displayName="Arkivstatus" ma:internalName="ArchiveStatus">
      <xsd:simpleType>
        <xsd:restriction base="dms:Text">
          <xsd:maxLength value="255"/>
        </xsd:restriction>
      </xsd:simpleType>
    </xsd:element>
    <xsd:element name="CorpWorkflowApproval" ma:index="9" nillable="true" ma:displayName="Status godkjenning" ma:internalName="CorpWorkflowApproval">
      <xsd:simpleType>
        <xsd:restriction base="dms:Text">
          <xsd:maxLength value="255"/>
        </xsd:restriction>
      </xsd:simpleType>
    </xsd:element>
    <xsd:element name="CorpWorkflowFeedback" ma:index="10" nillable="true" ma:displayName="Status kvalitetssikring" ma:internalName="CorpWorkflowFeedback">
      <xsd:simpleType>
        <xsd:restriction base="dms:Text">
          <xsd:maxLength value="255"/>
        </xsd:restriction>
      </xsd:simpleType>
    </xsd:element>
    <xsd:element name="CorpWorkflowStatus" ma:index="11" nillable="true" ma:displayName="Status arbeidsflyt" ma:internalName="CorpWorkflowStatus">
      <xsd:simpleType>
        <xsd:restriction base="dms:Text">
          <xsd:maxLength value="255"/>
        </xsd:restriction>
      </xsd:simpleType>
    </xsd:element>
    <xsd:element name="CorpSiteProjectNumber" ma:index="12" nillable="true" ma:displayName="Prosjektnummer" ma:default="" ma:internalName="CorpSiteProjectNumber">
      <xsd:simpleType>
        <xsd:restriction base="dms:Text">
          <xsd:maxLength value="255"/>
        </xsd:restriction>
      </xsd:simpleType>
    </xsd:element>
    <xsd:element name="CorpSiteProjectName" ma:index="13" nillable="true" ma:displayName="Prosjektnavn" ma:internalName="CorpSiteProjectName">
      <xsd:simpleType>
        <xsd:restriction base="dms:Text">
          <xsd:maxLength value="255"/>
        </xsd:restriction>
      </xsd:simpleType>
    </xsd:element>
    <xsd:element name="CorpSiteSubTitle" ma:index="14" nillable="true" ma:displayName="Undertittel" ma:internalName="CorpSiteSubTitle">
      <xsd:simpleType>
        <xsd:restriction base="dms:Text">
          <xsd:maxLength value="255"/>
        </xsd:restriction>
      </xsd:simpleType>
    </xsd:element>
    <xsd:element name="CorpSiteAccess" ma:index="15" nillable="true" ma:displayName="Lesetilgang" ma:default="Kun navngitte medlemmer" ma:format="Dropdown" ma:internalName="CorpSiteAccess">
      <xsd:simpleType>
        <xsd:restriction base="dms:Choice">
          <xsd:enumeration value="Kun navngitte medlemmer"/>
          <xsd:enumeration value="SINTEF"/>
          <xsd:enumeration value="Institutt"/>
          <xsd:enumeration value="Avdeling"/>
          <xsd:maxLength value="255"/>
        </xsd:restriction>
      </xsd:simpleType>
    </xsd:element>
    <xsd:element name="CorpSiteClassification" ma:index="16" nillable="true" ma:displayName="Gradering" ma:default="Åpen" ma:internalName="CorpSiteClassification">
      <xsd:simpleType>
        <xsd:restriction base="dms:Choice">
          <xsd:enumeration value="Åpen"/>
          <xsd:enumeration value="Fortrolig"/>
          <xsd:enumeration value="Strengt fortrolig"/>
          <xsd:maxLength value="255"/>
        </xsd:restriction>
      </xsd:simpleType>
    </xsd:element>
    <xsd:element name="CorpSiteTags" ma:index="17" nillable="true" ma:displayName="Tags" ma:internalName="CorpSiteTags">
      <xsd:simpleType>
        <xsd:restriction base="dms:Text">
          <xsd:maxLength value="255"/>
        </xsd:restriction>
      </xsd:simpleType>
    </xsd:element>
    <xsd:element name="CorpSiteProjectQA" ma:index="18" nillable="true" ma:displayName="Kvalitestsansvarlig" ma:list="UserInfo" ma:SharePointGroup="0" ma:internalName="CorpSiteProjectQA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CorpSiteProjectOwner" ma:index="19" nillable="true" ma:displayName="Prosjekteier" ma:list="UserInfo" ma:SharePointGroup="0" ma:internalName="CorpSiteProjectOwner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CorpSiteProjectLeader" ma:index="20" nillable="true" ma:displayName="Prosjektleder" ma:list="UserInfo" ma:SharePointGroup="0" ma:internalName="CorpSiteProjectLeader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CorpSiteReportNumber" ma:index="21" nillable="true" ma:displayName="Rapport nummer" ma:internalName="CorpSiteReportNumber">
      <xsd:simpleType>
        <xsd:restriction base="dms:Text">
          <xsd:maxLength value="255"/>
        </xsd:restriction>
      </xsd:simpleType>
    </xsd:element>
    <xsd:element name="CorpSiteISBN" ma:index="22" nillable="true" ma:displayName="ISBN" ma:internalName="CorpSiteISBN">
      <xsd:simpleType>
        <xsd:restriction base="dms:Text">
          <xsd:maxLength value="255"/>
        </xsd:restriction>
      </xsd:simpleType>
    </xsd:element>
    <xsd:element name="CorpSiteCoAuthors" ma:index="23" nillable="true" ma:displayName="Medforfattere" ma:internalName="CorpSiteCoAuthors">
      <xsd:simpleType>
        <xsd:restriction base="dms:Text">
          <xsd:maxLength value="255"/>
        </xsd:restriction>
      </xsd:simpleType>
    </xsd:element>
    <xsd:element name="CorpSiteRecipientCompany" ma:index="24" nillable="true" ma:displayName="Mottakende selskap" ma:internalName="CorpSiteRecipientCompany">
      <xsd:simpleType>
        <xsd:restriction base="dms:Text">
          <xsd:maxLength value="255"/>
        </xsd:restriction>
      </xsd:simpleType>
    </xsd:element>
    <xsd:element name="CorpSiteRecipientPerson" ma:index="25" nillable="true" ma:displayName="Mottakende person" ma:internalName="CorpSiteRecipientPerson">
      <xsd:simpleType>
        <xsd:restriction base="dms:Text">
          <xsd:maxLength value="255"/>
        </xsd:restriction>
      </xsd:simpleType>
    </xsd:element>
    <xsd:element name="CorpSiteOurRef" ma:index="26" nillable="true" ma:displayName="Vår ref" ma:internalName="CorpSiteOurRef">
      <xsd:simpleType>
        <xsd:restriction base="dms:Text">
          <xsd:maxLength value="255"/>
        </xsd:restriction>
      </xsd:simpleType>
    </xsd:element>
    <xsd:element name="CorpSiteDocumentAuthor" ma:index="27" nillable="true" ma:displayName="Hovedforfatter" ma:internalName="CorpSiteDocumentAuthor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CorpSiteZipAddress" ma:index="28" nillable="true" ma:displayName="Adresse" ma:internalName="CorpSiteZipAddress">
      <xsd:simpleType>
        <xsd:restriction base="dms:Note">
          <xsd:maxLength value="255"/>
        </xsd:restriction>
      </xsd:simpleType>
    </xsd:element>
    <xsd:element name="CorpSiteZipContact" ma:index="29" nillable="true" ma:displayName="Kontakt" ma:internalName="CorpSiteZipContact">
      <xsd:simpleType>
        <xsd:restriction base="dms:Note">
          <xsd:maxLength value="255"/>
        </xsd:restriction>
      </xsd:simpleType>
    </xsd:element>
    <xsd:element name="CorpSiteVATNumber" ma:index="30" nillable="true" ma:displayName="Foretaksnummer" ma:internalName="CorpSiteVATNumber">
      <xsd:simpleType>
        <xsd:restriction base="dms:Text">
          <xsd:maxLength value="255"/>
        </xsd:restriction>
      </xsd:simpleType>
    </xsd:element>
    <xsd:element name="CorpSiteInstituteEmail" ma:index="31" nillable="true" ma:displayName="E-post institutt" ma:internalName="CorpSiteInstituteEmail">
      <xsd:simpleType>
        <xsd:restriction base="dms:Text">
          <xsd:maxLength value="255"/>
        </xsd:restriction>
      </xsd:simpleType>
    </xsd:element>
    <xsd:element name="CorpDocPageClassificationNbNo" ma:index="32" nillable="true" ma:displayName="Gradering Denne Siden" ma:default="Åpen" ma:internalName="CorpDocPageClassificationNbNo">
      <xsd:simpleType>
        <xsd:restriction base="dms:Choice">
          <xsd:enumeration value="Åpen"/>
          <xsd:enumeration value="Intern"/>
          <xsd:enumeration value="Fortrolig"/>
          <xsd:enumeration value="Strengt fortrolig"/>
          <xsd:maxLength value="255"/>
        </xsd:restriction>
      </xsd:simpleType>
    </xsd:element>
    <xsd:element name="CorpDocClassificationEnUs" ma:index="33" nillable="true" ma:displayName="Classification" ma:default="Unrestricted" ma:internalName="CorpDocClassificationEnUs">
      <xsd:simpleType>
        <xsd:restriction base="dms:Choice">
          <xsd:enumeration value="Unrestricted"/>
          <xsd:enumeration value="Internal"/>
          <xsd:enumeration value="Restricted"/>
          <xsd:enumeration value="Confidential"/>
          <xsd:maxLength value="255"/>
        </xsd:restriction>
      </xsd:simpleType>
    </xsd:element>
    <xsd:element name="CorpDocPageClassificationEnUs" ma:index="34" nillable="true" ma:displayName="Classification This Page" ma:default="Unrestricted" ma:internalName="CorpDocPageClassificationEnUs">
      <xsd:simpleType>
        <xsd:restriction base="dms:Choice">
          <xsd:enumeration value="Unrestricted"/>
          <xsd:enumeration value="Internal"/>
          <xsd:enumeration value="Restricted"/>
          <xsd:enumeration value="Confidential"/>
          <xsd:maxLength value="255"/>
        </xsd:restriction>
      </xsd:simpleType>
    </xsd:element>
    <xsd:element name="CorpDocClassificationNbNo" ma:index="35" nillable="true" ma:displayName="Gradering" ma:default="Åpen" ma:internalName="CorpDocClassificationNbNo">
      <xsd:simpleType>
        <xsd:restriction base="dms:Choice">
          <xsd:enumeration value="Åpen"/>
          <xsd:enumeration value="Intern"/>
          <xsd:enumeration value="Fortrolig"/>
          <xsd:enumeration value="Strengt fortrolig"/>
          <xsd:maxLength value="255"/>
        </xsd:restriction>
      </xsd:simpleType>
    </xsd:element>
    <xsd:element name="CorpSiteInstituteEnUs" ma:index="36" nillable="true" ma:displayName="InstituteEng" ma:internalName="CorpSiteInstituteEnUs">
      <xsd:simpleType>
        <xsd:restriction base="dms:Text">
          <xsd:maxLength value="255"/>
        </xsd:restriction>
      </xsd:simpleType>
    </xsd:element>
    <xsd:element name="CorpSiteInstitutePhone" ma:index="37" nillable="true" ma:displayName="Institutt telefon" ma:internalName="CorpSiteInstitutePhone">
      <xsd:simpleType>
        <xsd:restriction base="dms:Text">
          <xsd:maxLength value="255"/>
        </xsd:restriction>
      </xsd:simpleType>
    </xsd:element>
    <xsd:element name="CorpSiteDocLanguage" ma:index="38" nillable="true" ma:displayName="Språk" ma:internalName="CorpSiteDocLanguage">
      <xsd:simpleType>
        <xsd:restriction base="dms:Text">
          <xsd:maxLength value="255"/>
        </xsd:restriction>
      </xsd:simpleType>
    </xsd:element>
    <xsd:element name="CorpDocInstitute" ma:index="39" nillable="true" ma:displayName="Institutt" ma:internalName="CorpDocInstitute">
      <xsd:simpleType>
        <xsd:restriction base="dms:Text">
          <xsd:maxLength value="255"/>
        </xsd:restriction>
      </xsd:simpleType>
    </xsd:element>
    <xsd:element name="CorpDocVersion" ma:index="40" nillable="true" ma:displayName="Versjon" ma:internalName="CorpDocVersion">
      <xsd:simpleType>
        <xsd:restriction base="dms:Text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edf0c46-a6f9-4131-a921-71012b14023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4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4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4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4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45" nillable="true" ma:displayName="Tags" ma:internalName="MediaServiceAutoTags" ma:readOnly="true">
      <xsd:simpleType>
        <xsd:restriction base="dms:Text"/>
      </xsd:simpleType>
    </xsd:element>
    <xsd:element name="MediaServiceOCR" ma:index="4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4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4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49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50" nillable="true" ma:displayName="Location" ma:internalName="MediaServiceLocation" ma:readOnly="true">
      <xsd:simpleType>
        <xsd:restriction base="dms:Text"/>
      </xsd:simpleType>
    </xsd:element>
    <xsd:element name="MediaLengthInSeconds" ma:index="51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54" nillable="true" ma:taxonomy="true" ma:internalName="lcf76f155ced4ddcb4097134ff3c332f" ma:taxonomyFieldName="MediaServiceImageTags" ma:displayName="Bildemerkelapper" ma:readOnly="false" ma:fieldId="{5cf76f15-5ced-4ddc-b409-7134ff3c332f}" ma:taxonomyMulti="true" ma:sspId="322a372c-f9c2-4fd8-9939-aea158435ba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038120-c57d-4ff0-a062-b50bf46d05c8" elementFormDefault="qualified">
    <xsd:import namespace="http://schemas.microsoft.com/office/2006/documentManagement/types"/>
    <xsd:import namespace="http://schemas.microsoft.com/office/infopath/2007/PartnerControls"/>
    <xsd:element name="TaxCatchAll" ma:index="52" nillable="true" ma:displayName="Taxonomy Catch All Column" ma:hidden="true" ma:list="{cdbb54ba-29ac-4346-ae6e-79bc78616722}" ma:internalName="TaxCatchAll" ma:showField="CatchAllData" ma:web="04038120-c57d-4ff0-a062-b50bf46d05c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55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56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9CF847F-4A28-49B2-A1F7-59D8472A59BD}">
  <ds:schemaRefs>
    <ds:schemaRef ds:uri="1edf0c46-a6f9-4131-a921-71012b14023b"/>
    <ds:schemaRef ds:uri="http://schemas.microsoft.com/office/2006/documentManagement/types"/>
    <ds:schemaRef ds:uri="http://schemas.microsoft.com/office/2006/metadata/properties"/>
    <ds:schemaRef ds:uri="http://schemas.openxmlformats.org/package/2006/metadata/core-properties"/>
    <ds:schemaRef ds:uri="http://purl.org/dc/dcmitype/"/>
    <ds:schemaRef ds:uri="http://purl.org/dc/terms/"/>
    <ds:schemaRef ds:uri="http://purl.org/dc/elements/1.1/"/>
    <ds:schemaRef ds:uri="04038120-c57d-4ff0-a062-b50bf46d05c8"/>
    <ds:schemaRef ds:uri="http://schemas.microsoft.com/office/infopath/2007/PartnerControls"/>
    <ds:schemaRef ds:uri="8bbd4995-53b7-43e2-b62f-10947586ac31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1C7BB5E2-2F5E-4824-9F8B-B46FC1F5039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693B890-69BA-4D4F-ADDC-F7DE255B5E3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bbd4995-53b7-43e2-b62f-10947586ac31"/>
    <ds:schemaRef ds:uri="1edf0c46-a6f9-4131-a921-71012b14023b"/>
    <ds:schemaRef ds:uri="04038120-c57d-4ff0-a062-b50bf46d05c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SINTEF Presentation</Template>
  <TotalTime>16690</TotalTime>
  <Words>6079</Words>
  <Application>Microsoft Office PowerPoint</Application>
  <PresentationFormat>Widescreen</PresentationFormat>
  <Paragraphs>1381</Paragraphs>
  <Slides>63</Slides>
  <Notes>59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63</vt:i4>
      </vt:variant>
    </vt:vector>
  </HeadingPairs>
  <TitlesOfParts>
    <vt:vector size="71" baseType="lpstr">
      <vt:lpstr>Arial</vt:lpstr>
      <vt:lpstr>Calibri</vt:lpstr>
      <vt:lpstr>Segoe UI</vt:lpstr>
      <vt:lpstr>Wingdings</vt:lpstr>
      <vt:lpstr>SINTEF Lys</vt:lpstr>
      <vt:lpstr>SINTEF Mørk</vt:lpstr>
      <vt:lpstr>1_SINTEF Lys</vt:lpstr>
      <vt:lpstr>2_SINTEF Lys</vt:lpstr>
      <vt:lpstr>Visual notation CJML - Customer Journey Modelling Language  </vt:lpstr>
      <vt:lpstr>Overview of CJML 2.0 resources</vt:lpstr>
      <vt:lpstr>Content</vt:lpstr>
      <vt:lpstr>PowerPoint Presentation</vt:lpstr>
      <vt:lpstr>Overview</vt:lpstr>
      <vt:lpstr>Core visual elements of CJML</vt:lpstr>
      <vt:lpstr>Diagram types – planned journey</vt:lpstr>
      <vt:lpstr>Diagram types – actual journey</vt:lpstr>
      <vt:lpstr>Example: Referral to a specialist</vt:lpstr>
      <vt:lpstr>Comparison of diagram types</vt:lpstr>
      <vt:lpstr>Representation of basic attributes </vt:lpstr>
      <vt:lpstr>Symbols</vt:lpstr>
      <vt:lpstr>About the use of symbols</vt:lpstr>
      <vt:lpstr>Overview - actors and user experience</vt:lpstr>
      <vt:lpstr>Communication channels (1/2)</vt:lpstr>
      <vt:lpstr>Communication channels (2/2)</vt:lpstr>
      <vt:lpstr>Healthcare actor symbols</vt:lpstr>
      <vt:lpstr>Healthcare actor symbols - extra</vt:lpstr>
      <vt:lpstr>Cyber security symbols</vt:lpstr>
      <vt:lpstr>Customer journey diagram</vt:lpstr>
      <vt:lpstr>Introducing the customer journey diagram</vt:lpstr>
      <vt:lpstr>Communication points</vt:lpstr>
      <vt:lpstr>Actions</vt:lpstr>
      <vt:lpstr>Labels and touchpoint ID</vt:lpstr>
      <vt:lpstr>Compliance</vt:lpstr>
      <vt:lpstr>Sequence error</vt:lpstr>
      <vt:lpstr>Journey phase</vt:lpstr>
      <vt:lpstr>Decision point</vt:lpstr>
      <vt:lpstr>PowerPoint Presentation</vt:lpstr>
      <vt:lpstr>Journey network diagram</vt:lpstr>
      <vt:lpstr>Basics – journey network diagram (1/2)</vt:lpstr>
      <vt:lpstr>Basics – journey network diagram (2/2)</vt:lpstr>
      <vt:lpstr>Compliance</vt:lpstr>
      <vt:lpstr>Journey phase and time</vt:lpstr>
      <vt:lpstr>Example: Health service process</vt:lpstr>
      <vt:lpstr>PowerPoint Presentation</vt:lpstr>
      <vt:lpstr>Customer/User experience</vt:lpstr>
      <vt:lpstr>Customer/User experience </vt:lpstr>
      <vt:lpstr>Customer experience symbols</vt:lpstr>
      <vt:lpstr>Customer experience – callout</vt:lpstr>
      <vt:lpstr>Customer experience – table </vt:lpstr>
      <vt:lpstr>Customer experience - journey network diagram</vt:lpstr>
      <vt:lpstr>Example – patient experience</vt:lpstr>
      <vt:lpstr>Appendix</vt:lpstr>
      <vt:lpstr>Special situations: Using sub-symbols</vt:lpstr>
      <vt:lpstr>Timeline</vt:lpstr>
      <vt:lpstr>Unordered touchpoint sequence</vt:lpstr>
      <vt:lpstr>Arbitrarily occurring touchpoint</vt:lpstr>
      <vt:lpstr>Special situations: handling uncertainty</vt:lpstr>
      <vt:lpstr>Placeholder for a repeated sequence</vt:lpstr>
      <vt:lpstr>Concurrency</vt:lpstr>
      <vt:lpstr>Example journey – "going to the movies"</vt:lpstr>
      <vt:lpstr>Features – plain journey diagram (1)</vt:lpstr>
      <vt:lpstr>Features – plain journey diagram (2)</vt:lpstr>
      <vt:lpstr>Deviation diagram - basics </vt:lpstr>
      <vt:lpstr>Deviation diagram: Missing touchpoint</vt:lpstr>
      <vt:lpstr>Deviation diagram: Failing and ad-hoc touchpoint</vt:lpstr>
      <vt:lpstr>Deviation diagram: sequence error</vt:lpstr>
      <vt:lpstr>Example planned journey - part 1 of 2</vt:lpstr>
      <vt:lpstr>Example planned journey - part 2 of 2</vt:lpstr>
      <vt:lpstr>Example actual journey - part 1 of 2</vt:lpstr>
      <vt:lpstr>Example actual journey - part 2 of 2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Ragnhild Halvorsrud</dc:creator>
  <dc:description>template by officeconsult.no</dc:description>
  <cp:lastModifiedBy>Ragnhild Halvorsrud</cp:lastModifiedBy>
  <cp:revision>13</cp:revision>
  <cp:lastPrinted>2020-06-29T10:48:45Z</cp:lastPrinted>
  <dcterms:created xsi:type="dcterms:W3CDTF">2019-08-07T07:34:58Z</dcterms:created>
  <dcterms:modified xsi:type="dcterms:W3CDTF">2023-02-25T15:05:07Z</dcterms:modified>
  <cp:contentStatus>Final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emplate by">
    <vt:lpwstr>officeconsult.no</vt:lpwstr>
  </property>
  <property fmtid="{D5CDD505-2E9C-101B-9397-08002B2CF9AE}" pid="3" name="ContentTypeId">
    <vt:lpwstr>0x01010031B82B69D2361148B4D8F7EC156802130800CE65023264FCD64B871BA94BB86DE225</vt:lpwstr>
  </property>
  <property fmtid="{D5CDD505-2E9C-101B-9397-08002B2CF9AE}" pid="4" name="MediaServiceImageTags">
    <vt:lpwstr/>
  </property>
  <property fmtid="{D5CDD505-2E9C-101B-9397-08002B2CF9AE}" pid="5" name="_MarkAsFinal">
    <vt:bool>true</vt:bool>
  </property>
</Properties>
</file>